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9" r:id="rId7"/>
    <p:sldId id="261" r:id="rId8"/>
    <p:sldId id="264" r:id="rId9"/>
    <p:sldId id="270" r:id="rId10"/>
    <p:sldId id="262" r:id="rId11"/>
    <p:sldId id="265" r:id="rId12"/>
    <p:sldId id="271" r:id="rId13"/>
    <p:sldId id="263" r:id="rId14"/>
    <p:sldId id="266" r:id="rId15"/>
    <p:sldId id="272" r:id="rId16"/>
    <p:sldId id="273" r:id="rId17"/>
  </p:sldIdLst>
  <p:sldSz cx="12192000" cy="6858000"/>
  <p:notesSz cx="6858000" cy="9144000"/>
  <p:embeddedFontLst>
    <p:embeddedFont>
      <p:font typeface="思源黑体 CN Light" panose="020B0300000000000000" pitchFamily="34" charset="-122"/>
      <p:regular r:id="rId21"/>
    </p:embeddedFont>
    <p:embeddedFont>
      <p:font typeface="站酷小薇LOGO体" panose="02010600010101010101" charset="-122"/>
      <p:regular r:id="rId22"/>
    </p:embeddedFont>
    <p:embeddedFont>
      <p:font typeface="等线 Light" panose="02010600030101010101" charset="-122"/>
      <p:regular r:id="rId23"/>
    </p:embeddedFont>
    <p:embeddedFont>
      <p:font typeface="等线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9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5BDA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3100848"/>
        <c:axId val="803101176"/>
      </c:barChart>
      <c:catAx>
        <c:axId val="80310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</a:p>
        </c:txPr>
        <c:crossAx val="803101176"/>
        <c:crosses val="autoZero"/>
        <c:auto val="1"/>
        <c:lblAlgn val="ctr"/>
        <c:lblOffset val="100"/>
        <c:noMultiLvlLbl val="0"/>
      </c:catAx>
      <c:valAx>
        <c:axId val="803101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</a:p>
        </c:txPr>
        <c:crossAx val="80310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标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0969" y="-2670969"/>
            <a:ext cx="6850062" cy="12192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标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0969" y="-2670969"/>
            <a:ext cx="6850062" cy="12192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767397" y="534736"/>
            <a:ext cx="10657207" cy="57885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标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0969" y="-2670969"/>
            <a:ext cx="6850062" cy="12192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141331" y="737841"/>
            <a:ext cx="9909339" cy="538231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标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0969" y="-2670969"/>
            <a:ext cx="6850062" cy="12192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90052" y="263013"/>
            <a:ext cx="11611896" cy="63319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582CB-84AC-4D60-852E-86CD62303D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E011-908A-4C66-A538-31C58D32DF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946" y="2193928"/>
            <a:ext cx="9662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简约风总结汇报模板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8611" y="3247227"/>
            <a:ext cx="60940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Morandi Summary Presentation PPT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3574" y="4078224"/>
            <a:ext cx="3044142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姓名：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600" y="281188"/>
            <a:ext cx="4548846" cy="1015663"/>
            <a:chOff x="6204032" y="1522584"/>
            <a:chExt cx="4548846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问题教训反思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85436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Reflection on problems and Lessons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83586" y="2304807"/>
            <a:ext cx="9269295" cy="1365813"/>
            <a:chOff x="1495161" y="2744647"/>
            <a:chExt cx="9269295" cy="13658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495161" y="3429000"/>
              <a:ext cx="9269295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5424668" y="2744647"/>
              <a:ext cx="1365813" cy="1365813"/>
              <a:chOff x="5424668" y="2744647"/>
              <a:chExt cx="1365813" cy="136581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424668" y="2744647"/>
                <a:ext cx="1365813" cy="13658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KSO_Shape"/>
              <p:cNvSpPr>
                <a:spLocks noChangeArrowheads="1"/>
              </p:cNvSpPr>
              <p:nvPr/>
            </p:nvSpPr>
            <p:spPr bwMode="auto">
              <a:xfrm>
                <a:off x="5870968" y="3205144"/>
                <a:ext cx="473213" cy="444819"/>
              </a:xfrm>
              <a:custGeom>
                <a:avLst/>
                <a:gdLst>
                  <a:gd name="T0" fmla="*/ 186557 w 1993900"/>
                  <a:gd name="T1" fmla="*/ 1472017 h 1873250"/>
                  <a:gd name="T2" fmla="*/ 1296550 w 1993900"/>
                  <a:gd name="T3" fmla="*/ 576666 h 1873250"/>
                  <a:gd name="T4" fmla="*/ 1153710 w 1993900"/>
                  <a:gd name="T5" fmla="*/ 1135821 h 1873250"/>
                  <a:gd name="T6" fmla="*/ 1097106 w 1993900"/>
                  <a:gd name="T7" fmla="*/ 797974 h 1873250"/>
                  <a:gd name="T8" fmla="*/ 1032144 w 1993900"/>
                  <a:gd name="T9" fmla="*/ 704592 h 1873250"/>
                  <a:gd name="T10" fmla="*/ 1078871 w 1993900"/>
                  <a:gd name="T11" fmla="*/ 694343 h 1873250"/>
                  <a:gd name="T12" fmla="*/ 1116861 w 1993900"/>
                  <a:gd name="T13" fmla="*/ 676502 h 1873250"/>
                  <a:gd name="T14" fmla="*/ 1146872 w 1993900"/>
                  <a:gd name="T15" fmla="*/ 652207 h 1873250"/>
                  <a:gd name="T16" fmla="*/ 1168526 w 1993900"/>
                  <a:gd name="T17" fmla="*/ 620700 h 1873250"/>
                  <a:gd name="T18" fmla="*/ 1184861 w 1993900"/>
                  <a:gd name="T19" fmla="*/ 576666 h 1873250"/>
                  <a:gd name="T20" fmla="*/ 568770 w 1993900"/>
                  <a:gd name="T21" fmla="*/ 1239833 h 1873250"/>
                  <a:gd name="T22" fmla="*/ 673241 w 1993900"/>
                  <a:gd name="T23" fmla="*/ 791901 h 1873250"/>
                  <a:gd name="T24" fmla="*/ 568770 w 1993900"/>
                  <a:gd name="T25" fmla="*/ 802909 h 1873250"/>
                  <a:gd name="T26" fmla="*/ 609419 w 1993900"/>
                  <a:gd name="T27" fmla="*/ 698519 h 1873250"/>
                  <a:gd name="T28" fmla="*/ 650068 w 1993900"/>
                  <a:gd name="T29" fmla="*/ 682954 h 1873250"/>
                  <a:gd name="T30" fmla="*/ 682739 w 1993900"/>
                  <a:gd name="T31" fmla="*/ 660938 h 1873250"/>
                  <a:gd name="T32" fmla="*/ 707052 w 1993900"/>
                  <a:gd name="T33" fmla="*/ 632088 h 1873250"/>
                  <a:gd name="T34" fmla="*/ 724147 w 1993900"/>
                  <a:gd name="T35" fmla="*/ 596405 h 1873250"/>
                  <a:gd name="T36" fmla="*/ 214659 w 1993900"/>
                  <a:gd name="T37" fmla="*/ 266708 h 1873250"/>
                  <a:gd name="T38" fmla="*/ 171803 w 1993900"/>
                  <a:gd name="T39" fmla="*/ 295920 h 1873250"/>
                  <a:gd name="T40" fmla="*/ 151323 w 1993900"/>
                  <a:gd name="T41" fmla="*/ 344102 h 1873250"/>
                  <a:gd name="T42" fmla="*/ 158150 w 1993900"/>
                  <a:gd name="T43" fmla="*/ 1583935 h 1873250"/>
                  <a:gd name="T44" fmla="*/ 190766 w 1993900"/>
                  <a:gd name="T45" fmla="*/ 1623770 h 1873250"/>
                  <a:gd name="T46" fmla="*/ 241586 w 1993900"/>
                  <a:gd name="T47" fmla="*/ 1639325 h 1873250"/>
                  <a:gd name="T48" fmla="*/ 1706270 w 1993900"/>
                  <a:gd name="T49" fmla="*/ 1627944 h 1873250"/>
                  <a:gd name="T50" fmla="*/ 1743058 w 1993900"/>
                  <a:gd name="T51" fmla="*/ 1591902 h 1873250"/>
                  <a:gd name="T52" fmla="*/ 1754056 w 1993900"/>
                  <a:gd name="T53" fmla="*/ 353207 h 1873250"/>
                  <a:gd name="T54" fmla="*/ 1738127 w 1993900"/>
                  <a:gd name="T55" fmla="*/ 302749 h 1873250"/>
                  <a:gd name="T56" fmla="*/ 1698306 w 1993900"/>
                  <a:gd name="T57" fmla="*/ 269743 h 1873250"/>
                  <a:gd name="T58" fmla="*/ 1541294 w 1993900"/>
                  <a:gd name="T59" fmla="*/ 323995 h 1873250"/>
                  <a:gd name="T60" fmla="*/ 334125 w 1993900"/>
                  <a:gd name="T61" fmla="*/ 262534 h 1873250"/>
                  <a:gd name="T62" fmla="*/ 1334979 w 1993900"/>
                  <a:gd name="T63" fmla="*/ 206006 h 1873250"/>
                  <a:gd name="T64" fmla="*/ 1663414 w 1993900"/>
                  <a:gd name="T65" fmla="*/ 111160 h 1873250"/>
                  <a:gd name="T66" fmla="*/ 1735094 w 1993900"/>
                  <a:gd name="T67" fmla="*/ 122162 h 1873250"/>
                  <a:gd name="T68" fmla="*/ 1798429 w 1993900"/>
                  <a:gd name="T69" fmla="*/ 152513 h 1873250"/>
                  <a:gd name="T70" fmla="*/ 1849629 w 1993900"/>
                  <a:gd name="T71" fmla="*/ 199557 h 1873250"/>
                  <a:gd name="T72" fmla="*/ 1886037 w 1993900"/>
                  <a:gd name="T73" fmla="*/ 259120 h 1873250"/>
                  <a:gd name="T74" fmla="*/ 1903862 w 1993900"/>
                  <a:gd name="T75" fmla="*/ 328927 h 1873250"/>
                  <a:gd name="T76" fmla="*/ 1902346 w 1993900"/>
                  <a:gd name="T77" fmla="*/ 1585453 h 1873250"/>
                  <a:gd name="T78" fmla="*/ 1881107 w 1993900"/>
                  <a:gd name="T79" fmla="*/ 1653362 h 1873250"/>
                  <a:gd name="T80" fmla="*/ 1842044 w 1993900"/>
                  <a:gd name="T81" fmla="*/ 1711029 h 1873250"/>
                  <a:gd name="T82" fmla="*/ 1788568 w 1993900"/>
                  <a:gd name="T83" fmla="*/ 1755417 h 1873250"/>
                  <a:gd name="T84" fmla="*/ 1723716 w 1993900"/>
                  <a:gd name="T85" fmla="*/ 1782733 h 1873250"/>
                  <a:gd name="T86" fmla="*/ 241586 w 1993900"/>
                  <a:gd name="T87" fmla="*/ 1790700 h 1873250"/>
                  <a:gd name="T88" fmla="*/ 169906 w 1993900"/>
                  <a:gd name="T89" fmla="*/ 1779698 h 1873250"/>
                  <a:gd name="T90" fmla="*/ 106191 w 1993900"/>
                  <a:gd name="T91" fmla="*/ 1748968 h 1873250"/>
                  <a:gd name="T92" fmla="*/ 54992 w 1993900"/>
                  <a:gd name="T93" fmla="*/ 1702303 h 1873250"/>
                  <a:gd name="T94" fmla="*/ 18963 w 1993900"/>
                  <a:gd name="T95" fmla="*/ 1642740 h 1873250"/>
                  <a:gd name="T96" fmla="*/ 1138 w 1993900"/>
                  <a:gd name="T97" fmla="*/ 1573312 h 1873250"/>
                  <a:gd name="T98" fmla="*/ 2655 w 1993900"/>
                  <a:gd name="T99" fmla="*/ 316408 h 1873250"/>
                  <a:gd name="T100" fmla="*/ 23514 w 1993900"/>
                  <a:gd name="T101" fmla="*/ 248497 h 1873250"/>
                  <a:gd name="T102" fmla="*/ 62577 w 1993900"/>
                  <a:gd name="T103" fmla="*/ 190451 h 1873250"/>
                  <a:gd name="T104" fmla="*/ 116432 w 1993900"/>
                  <a:gd name="T105" fmla="*/ 146064 h 1873250"/>
                  <a:gd name="T106" fmla="*/ 181284 w 1993900"/>
                  <a:gd name="T107" fmla="*/ 118748 h 1873250"/>
                  <a:gd name="T108" fmla="*/ 363706 w 1993900"/>
                  <a:gd name="T109" fmla="*/ 111160 h 18732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993900" h="1873250">
                    <a:moveTo>
                      <a:pt x="195263" y="1631950"/>
                    </a:moveTo>
                    <a:lnTo>
                      <a:pt x="1766888" y="1631950"/>
                    </a:lnTo>
                    <a:lnTo>
                      <a:pt x="1766888" y="1663700"/>
                    </a:lnTo>
                    <a:lnTo>
                      <a:pt x="195263" y="1663700"/>
                    </a:lnTo>
                    <a:lnTo>
                      <a:pt x="195263" y="1631950"/>
                    </a:lnTo>
                    <a:close/>
                    <a:moveTo>
                      <a:pt x="195263" y="1539875"/>
                    </a:moveTo>
                    <a:lnTo>
                      <a:pt x="1766888" y="1539875"/>
                    </a:lnTo>
                    <a:lnTo>
                      <a:pt x="1766888" y="1570038"/>
                    </a:lnTo>
                    <a:lnTo>
                      <a:pt x="195263" y="1570038"/>
                    </a:lnTo>
                    <a:lnTo>
                      <a:pt x="195263" y="1539875"/>
                    </a:lnTo>
                    <a:close/>
                    <a:moveTo>
                      <a:pt x="1240155" y="603250"/>
                    </a:moveTo>
                    <a:lnTo>
                      <a:pt x="1357056" y="603250"/>
                    </a:lnTo>
                    <a:lnTo>
                      <a:pt x="1357056" y="1188182"/>
                    </a:lnTo>
                    <a:lnTo>
                      <a:pt x="1493838" y="1188182"/>
                    </a:lnTo>
                    <a:lnTo>
                      <a:pt x="1493838" y="1296988"/>
                    </a:lnTo>
                    <a:lnTo>
                      <a:pt x="1071563" y="1296988"/>
                    </a:lnTo>
                    <a:lnTo>
                      <a:pt x="1071563" y="1188182"/>
                    </a:lnTo>
                    <a:lnTo>
                      <a:pt x="1207550" y="1188182"/>
                    </a:lnTo>
                    <a:lnTo>
                      <a:pt x="1207550" y="820068"/>
                    </a:lnTo>
                    <a:lnTo>
                      <a:pt x="1201786" y="822053"/>
                    </a:lnTo>
                    <a:lnTo>
                      <a:pt x="1194826" y="824833"/>
                    </a:lnTo>
                    <a:lnTo>
                      <a:pt x="1180909" y="828407"/>
                    </a:lnTo>
                    <a:lnTo>
                      <a:pt x="1165402" y="831981"/>
                    </a:lnTo>
                    <a:lnTo>
                      <a:pt x="1148304" y="834760"/>
                    </a:lnTo>
                    <a:lnTo>
                      <a:pt x="1130809" y="837143"/>
                    </a:lnTo>
                    <a:lnTo>
                      <a:pt x="1111723" y="838732"/>
                    </a:lnTo>
                    <a:lnTo>
                      <a:pt x="1091842" y="839526"/>
                    </a:lnTo>
                    <a:lnTo>
                      <a:pt x="1071563" y="839923"/>
                    </a:lnTo>
                    <a:lnTo>
                      <a:pt x="1071563" y="738265"/>
                    </a:lnTo>
                    <a:lnTo>
                      <a:pt x="1080311" y="737073"/>
                    </a:lnTo>
                    <a:lnTo>
                      <a:pt x="1089456" y="735882"/>
                    </a:lnTo>
                    <a:lnTo>
                      <a:pt x="1097806" y="734294"/>
                    </a:lnTo>
                    <a:lnTo>
                      <a:pt x="1106156" y="732705"/>
                    </a:lnTo>
                    <a:lnTo>
                      <a:pt x="1114109" y="730720"/>
                    </a:lnTo>
                    <a:lnTo>
                      <a:pt x="1121664" y="728734"/>
                    </a:lnTo>
                    <a:lnTo>
                      <a:pt x="1129218" y="726352"/>
                    </a:lnTo>
                    <a:lnTo>
                      <a:pt x="1136376" y="723969"/>
                    </a:lnTo>
                    <a:lnTo>
                      <a:pt x="1143931" y="720792"/>
                    </a:lnTo>
                    <a:lnTo>
                      <a:pt x="1150690" y="718012"/>
                    </a:lnTo>
                    <a:lnTo>
                      <a:pt x="1156654" y="714438"/>
                    </a:lnTo>
                    <a:lnTo>
                      <a:pt x="1163016" y="711262"/>
                    </a:lnTo>
                    <a:lnTo>
                      <a:pt x="1168981" y="707688"/>
                    </a:lnTo>
                    <a:lnTo>
                      <a:pt x="1174945" y="704114"/>
                    </a:lnTo>
                    <a:lnTo>
                      <a:pt x="1180512" y="699746"/>
                    </a:lnTo>
                    <a:lnTo>
                      <a:pt x="1186079" y="695775"/>
                    </a:lnTo>
                    <a:lnTo>
                      <a:pt x="1191248" y="691407"/>
                    </a:lnTo>
                    <a:lnTo>
                      <a:pt x="1195621" y="686641"/>
                    </a:lnTo>
                    <a:lnTo>
                      <a:pt x="1200393" y="682273"/>
                    </a:lnTo>
                    <a:lnTo>
                      <a:pt x="1204767" y="677111"/>
                    </a:lnTo>
                    <a:lnTo>
                      <a:pt x="1208743" y="671551"/>
                    </a:lnTo>
                    <a:lnTo>
                      <a:pt x="1213117" y="666389"/>
                    </a:lnTo>
                    <a:lnTo>
                      <a:pt x="1216298" y="661227"/>
                    </a:lnTo>
                    <a:lnTo>
                      <a:pt x="1220274" y="655270"/>
                    </a:lnTo>
                    <a:lnTo>
                      <a:pt x="1223057" y="649314"/>
                    </a:lnTo>
                    <a:lnTo>
                      <a:pt x="1226636" y="643357"/>
                    </a:lnTo>
                    <a:lnTo>
                      <a:pt x="1229022" y="637003"/>
                    </a:lnTo>
                    <a:lnTo>
                      <a:pt x="1231407" y="630650"/>
                    </a:lnTo>
                    <a:lnTo>
                      <a:pt x="1234191" y="623899"/>
                    </a:lnTo>
                    <a:lnTo>
                      <a:pt x="1236179" y="617148"/>
                    </a:lnTo>
                    <a:lnTo>
                      <a:pt x="1240155" y="603250"/>
                    </a:lnTo>
                    <a:close/>
                    <a:moveTo>
                      <a:pt x="763507" y="603250"/>
                    </a:moveTo>
                    <a:lnTo>
                      <a:pt x="880806" y="603250"/>
                    </a:lnTo>
                    <a:lnTo>
                      <a:pt x="880806" y="1188182"/>
                    </a:lnTo>
                    <a:lnTo>
                      <a:pt x="1017588" y="1188182"/>
                    </a:lnTo>
                    <a:lnTo>
                      <a:pt x="1017588" y="1296988"/>
                    </a:lnTo>
                    <a:lnTo>
                      <a:pt x="595313" y="1296988"/>
                    </a:lnTo>
                    <a:lnTo>
                      <a:pt x="595313" y="1188182"/>
                    </a:lnTo>
                    <a:lnTo>
                      <a:pt x="731300" y="1188182"/>
                    </a:lnTo>
                    <a:lnTo>
                      <a:pt x="731300" y="820068"/>
                    </a:lnTo>
                    <a:lnTo>
                      <a:pt x="725336" y="822053"/>
                    </a:lnTo>
                    <a:lnTo>
                      <a:pt x="718576" y="824833"/>
                    </a:lnTo>
                    <a:lnTo>
                      <a:pt x="704659" y="828407"/>
                    </a:lnTo>
                    <a:lnTo>
                      <a:pt x="688754" y="831981"/>
                    </a:lnTo>
                    <a:lnTo>
                      <a:pt x="672054" y="834760"/>
                    </a:lnTo>
                    <a:lnTo>
                      <a:pt x="654161" y="837143"/>
                    </a:lnTo>
                    <a:lnTo>
                      <a:pt x="635473" y="838732"/>
                    </a:lnTo>
                    <a:lnTo>
                      <a:pt x="615592" y="839526"/>
                    </a:lnTo>
                    <a:lnTo>
                      <a:pt x="595313" y="839923"/>
                    </a:lnTo>
                    <a:lnTo>
                      <a:pt x="595313" y="738265"/>
                    </a:lnTo>
                    <a:lnTo>
                      <a:pt x="604061" y="737073"/>
                    </a:lnTo>
                    <a:lnTo>
                      <a:pt x="612809" y="735882"/>
                    </a:lnTo>
                    <a:lnTo>
                      <a:pt x="621159" y="734294"/>
                    </a:lnTo>
                    <a:lnTo>
                      <a:pt x="629906" y="732705"/>
                    </a:lnTo>
                    <a:lnTo>
                      <a:pt x="637859" y="730720"/>
                    </a:lnTo>
                    <a:lnTo>
                      <a:pt x="645414" y="728734"/>
                    </a:lnTo>
                    <a:lnTo>
                      <a:pt x="652968" y="726352"/>
                    </a:lnTo>
                    <a:lnTo>
                      <a:pt x="660126" y="723969"/>
                    </a:lnTo>
                    <a:lnTo>
                      <a:pt x="667283" y="720792"/>
                    </a:lnTo>
                    <a:lnTo>
                      <a:pt x="674042" y="718012"/>
                    </a:lnTo>
                    <a:lnTo>
                      <a:pt x="680404" y="714438"/>
                    </a:lnTo>
                    <a:lnTo>
                      <a:pt x="686766" y="711262"/>
                    </a:lnTo>
                    <a:lnTo>
                      <a:pt x="692731" y="707688"/>
                    </a:lnTo>
                    <a:lnTo>
                      <a:pt x="698695" y="704114"/>
                    </a:lnTo>
                    <a:lnTo>
                      <a:pt x="704262" y="699746"/>
                    </a:lnTo>
                    <a:lnTo>
                      <a:pt x="709431" y="695775"/>
                    </a:lnTo>
                    <a:lnTo>
                      <a:pt x="714600" y="691407"/>
                    </a:lnTo>
                    <a:lnTo>
                      <a:pt x="719371" y="686641"/>
                    </a:lnTo>
                    <a:lnTo>
                      <a:pt x="724143" y="682273"/>
                    </a:lnTo>
                    <a:lnTo>
                      <a:pt x="728119" y="677111"/>
                    </a:lnTo>
                    <a:lnTo>
                      <a:pt x="732493" y="671551"/>
                    </a:lnTo>
                    <a:lnTo>
                      <a:pt x="736469" y="666389"/>
                    </a:lnTo>
                    <a:lnTo>
                      <a:pt x="740048" y="661227"/>
                    </a:lnTo>
                    <a:lnTo>
                      <a:pt x="744024" y="655270"/>
                    </a:lnTo>
                    <a:lnTo>
                      <a:pt x="746807" y="649314"/>
                    </a:lnTo>
                    <a:lnTo>
                      <a:pt x="749988" y="643357"/>
                    </a:lnTo>
                    <a:lnTo>
                      <a:pt x="752772" y="637003"/>
                    </a:lnTo>
                    <a:lnTo>
                      <a:pt x="755157" y="630650"/>
                    </a:lnTo>
                    <a:lnTo>
                      <a:pt x="757941" y="623899"/>
                    </a:lnTo>
                    <a:lnTo>
                      <a:pt x="759929" y="617148"/>
                    </a:lnTo>
                    <a:lnTo>
                      <a:pt x="763507" y="603250"/>
                    </a:lnTo>
                    <a:close/>
                    <a:moveTo>
                      <a:pt x="252860" y="274637"/>
                    </a:moveTo>
                    <a:lnTo>
                      <a:pt x="243333" y="275431"/>
                    </a:lnTo>
                    <a:lnTo>
                      <a:pt x="233806" y="276622"/>
                    </a:lnTo>
                    <a:lnTo>
                      <a:pt x="224676" y="279003"/>
                    </a:lnTo>
                    <a:lnTo>
                      <a:pt x="216340" y="282178"/>
                    </a:lnTo>
                    <a:lnTo>
                      <a:pt x="207607" y="286147"/>
                    </a:lnTo>
                    <a:lnTo>
                      <a:pt x="199668" y="290909"/>
                    </a:lnTo>
                    <a:lnTo>
                      <a:pt x="192523" y="296465"/>
                    </a:lnTo>
                    <a:lnTo>
                      <a:pt x="185774" y="302815"/>
                    </a:lnTo>
                    <a:lnTo>
                      <a:pt x="179820" y="309562"/>
                    </a:lnTo>
                    <a:lnTo>
                      <a:pt x="174263" y="316706"/>
                    </a:lnTo>
                    <a:lnTo>
                      <a:pt x="169499" y="324644"/>
                    </a:lnTo>
                    <a:lnTo>
                      <a:pt x="165530" y="332581"/>
                    </a:lnTo>
                    <a:lnTo>
                      <a:pt x="162354" y="341312"/>
                    </a:lnTo>
                    <a:lnTo>
                      <a:pt x="159972" y="350837"/>
                    </a:lnTo>
                    <a:lnTo>
                      <a:pt x="158385" y="359965"/>
                    </a:lnTo>
                    <a:lnTo>
                      <a:pt x="157988" y="369490"/>
                    </a:lnTo>
                    <a:lnTo>
                      <a:pt x="157988" y="1619647"/>
                    </a:lnTo>
                    <a:lnTo>
                      <a:pt x="158385" y="1629569"/>
                    </a:lnTo>
                    <a:lnTo>
                      <a:pt x="159972" y="1639094"/>
                    </a:lnTo>
                    <a:lnTo>
                      <a:pt x="162354" y="1647825"/>
                    </a:lnTo>
                    <a:lnTo>
                      <a:pt x="165530" y="1656953"/>
                    </a:lnTo>
                    <a:lnTo>
                      <a:pt x="169499" y="1665288"/>
                    </a:lnTo>
                    <a:lnTo>
                      <a:pt x="174263" y="1672828"/>
                    </a:lnTo>
                    <a:lnTo>
                      <a:pt x="179820" y="1679972"/>
                    </a:lnTo>
                    <a:lnTo>
                      <a:pt x="185774" y="1686719"/>
                    </a:lnTo>
                    <a:lnTo>
                      <a:pt x="192523" y="1693069"/>
                    </a:lnTo>
                    <a:lnTo>
                      <a:pt x="199668" y="1698625"/>
                    </a:lnTo>
                    <a:lnTo>
                      <a:pt x="207607" y="1702991"/>
                    </a:lnTo>
                    <a:lnTo>
                      <a:pt x="216340" y="1707356"/>
                    </a:lnTo>
                    <a:lnTo>
                      <a:pt x="224676" y="1710531"/>
                    </a:lnTo>
                    <a:lnTo>
                      <a:pt x="233806" y="1712913"/>
                    </a:lnTo>
                    <a:lnTo>
                      <a:pt x="243333" y="1714103"/>
                    </a:lnTo>
                    <a:lnTo>
                      <a:pt x="252860" y="1714897"/>
                    </a:lnTo>
                    <a:lnTo>
                      <a:pt x="1741040" y="1714897"/>
                    </a:lnTo>
                    <a:lnTo>
                      <a:pt x="1750567" y="1714103"/>
                    </a:lnTo>
                    <a:lnTo>
                      <a:pt x="1759697" y="1712913"/>
                    </a:lnTo>
                    <a:lnTo>
                      <a:pt x="1769224" y="1710531"/>
                    </a:lnTo>
                    <a:lnTo>
                      <a:pt x="1777560" y="1707356"/>
                    </a:lnTo>
                    <a:lnTo>
                      <a:pt x="1785896" y="1702991"/>
                    </a:lnTo>
                    <a:lnTo>
                      <a:pt x="1794232" y="1698625"/>
                    </a:lnTo>
                    <a:lnTo>
                      <a:pt x="1801377" y="1693069"/>
                    </a:lnTo>
                    <a:lnTo>
                      <a:pt x="1808126" y="1686719"/>
                    </a:lnTo>
                    <a:lnTo>
                      <a:pt x="1813683" y="1679972"/>
                    </a:lnTo>
                    <a:lnTo>
                      <a:pt x="1819240" y="1672828"/>
                    </a:lnTo>
                    <a:lnTo>
                      <a:pt x="1824401" y="1665288"/>
                    </a:lnTo>
                    <a:lnTo>
                      <a:pt x="1828370" y="1656953"/>
                    </a:lnTo>
                    <a:lnTo>
                      <a:pt x="1831546" y="1647825"/>
                    </a:lnTo>
                    <a:lnTo>
                      <a:pt x="1833531" y="1639094"/>
                    </a:lnTo>
                    <a:lnTo>
                      <a:pt x="1835516" y="1629569"/>
                    </a:lnTo>
                    <a:lnTo>
                      <a:pt x="1835912" y="1619647"/>
                    </a:lnTo>
                    <a:lnTo>
                      <a:pt x="1835912" y="369490"/>
                    </a:lnTo>
                    <a:lnTo>
                      <a:pt x="1835516" y="359965"/>
                    </a:lnTo>
                    <a:lnTo>
                      <a:pt x="1833531" y="350837"/>
                    </a:lnTo>
                    <a:lnTo>
                      <a:pt x="1831546" y="341312"/>
                    </a:lnTo>
                    <a:lnTo>
                      <a:pt x="1828370" y="332581"/>
                    </a:lnTo>
                    <a:lnTo>
                      <a:pt x="1824401" y="324644"/>
                    </a:lnTo>
                    <a:lnTo>
                      <a:pt x="1819240" y="316706"/>
                    </a:lnTo>
                    <a:lnTo>
                      <a:pt x="1813683" y="309562"/>
                    </a:lnTo>
                    <a:lnTo>
                      <a:pt x="1808126" y="302815"/>
                    </a:lnTo>
                    <a:lnTo>
                      <a:pt x="1801377" y="296465"/>
                    </a:lnTo>
                    <a:lnTo>
                      <a:pt x="1794232" y="290909"/>
                    </a:lnTo>
                    <a:lnTo>
                      <a:pt x="1785896" y="286147"/>
                    </a:lnTo>
                    <a:lnTo>
                      <a:pt x="1777560" y="282178"/>
                    </a:lnTo>
                    <a:lnTo>
                      <a:pt x="1769224" y="279003"/>
                    </a:lnTo>
                    <a:lnTo>
                      <a:pt x="1759697" y="276622"/>
                    </a:lnTo>
                    <a:lnTo>
                      <a:pt x="1750567" y="275431"/>
                    </a:lnTo>
                    <a:lnTo>
                      <a:pt x="1741040" y="274637"/>
                    </a:lnTo>
                    <a:lnTo>
                      <a:pt x="1613221" y="274637"/>
                    </a:lnTo>
                    <a:lnTo>
                      <a:pt x="1613221" y="338931"/>
                    </a:lnTo>
                    <a:lnTo>
                      <a:pt x="1366316" y="338931"/>
                    </a:lnTo>
                    <a:lnTo>
                      <a:pt x="1366316" y="274637"/>
                    </a:lnTo>
                    <a:lnTo>
                      <a:pt x="596622" y="274637"/>
                    </a:lnTo>
                    <a:lnTo>
                      <a:pt x="596622" y="338931"/>
                    </a:lnTo>
                    <a:lnTo>
                      <a:pt x="349717" y="338931"/>
                    </a:lnTo>
                    <a:lnTo>
                      <a:pt x="349717" y="274637"/>
                    </a:lnTo>
                    <a:lnTo>
                      <a:pt x="252860" y="274637"/>
                    </a:lnTo>
                    <a:close/>
                    <a:moveTo>
                      <a:pt x="442207" y="0"/>
                    </a:moveTo>
                    <a:lnTo>
                      <a:pt x="565660" y="0"/>
                    </a:lnTo>
                    <a:lnTo>
                      <a:pt x="565660" y="116284"/>
                    </a:lnTo>
                    <a:lnTo>
                      <a:pt x="1397278" y="116284"/>
                    </a:lnTo>
                    <a:lnTo>
                      <a:pt x="1397278" y="215503"/>
                    </a:lnTo>
                    <a:lnTo>
                      <a:pt x="1397278" y="307975"/>
                    </a:lnTo>
                    <a:lnTo>
                      <a:pt x="1461188" y="307975"/>
                    </a:lnTo>
                    <a:lnTo>
                      <a:pt x="1461188" y="0"/>
                    </a:lnTo>
                    <a:lnTo>
                      <a:pt x="1551296" y="0"/>
                    </a:lnTo>
                    <a:lnTo>
                      <a:pt x="1551296" y="116284"/>
                    </a:lnTo>
                    <a:lnTo>
                      <a:pt x="1741040" y="116284"/>
                    </a:lnTo>
                    <a:lnTo>
                      <a:pt x="1754140" y="116681"/>
                    </a:lnTo>
                    <a:lnTo>
                      <a:pt x="1766446" y="117475"/>
                    </a:lnTo>
                    <a:lnTo>
                      <a:pt x="1779148" y="119062"/>
                    </a:lnTo>
                    <a:lnTo>
                      <a:pt x="1791851" y="121840"/>
                    </a:lnTo>
                    <a:lnTo>
                      <a:pt x="1804156" y="124222"/>
                    </a:lnTo>
                    <a:lnTo>
                      <a:pt x="1816065" y="127794"/>
                    </a:lnTo>
                    <a:lnTo>
                      <a:pt x="1827973" y="131762"/>
                    </a:lnTo>
                    <a:lnTo>
                      <a:pt x="1839088" y="136525"/>
                    </a:lnTo>
                    <a:lnTo>
                      <a:pt x="1850600" y="141684"/>
                    </a:lnTo>
                    <a:lnTo>
                      <a:pt x="1861318" y="147240"/>
                    </a:lnTo>
                    <a:lnTo>
                      <a:pt x="1872035" y="152797"/>
                    </a:lnTo>
                    <a:lnTo>
                      <a:pt x="1882356" y="159544"/>
                    </a:lnTo>
                    <a:lnTo>
                      <a:pt x="1892280" y="167084"/>
                    </a:lnTo>
                    <a:lnTo>
                      <a:pt x="1901807" y="174228"/>
                    </a:lnTo>
                    <a:lnTo>
                      <a:pt x="1911334" y="182165"/>
                    </a:lnTo>
                    <a:lnTo>
                      <a:pt x="1919670" y="190500"/>
                    </a:lnTo>
                    <a:lnTo>
                      <a:pt x="1928006" y="199231"/>
                    </a:lnTo>
                    <a:lnTo>
                      <a:pt x="1935945" y="208756"/>
                    </a:lnTo>
                    <a:lnTo>
                      <a:pt x="1943884" y="218281"/>
                    </a:lnTo>
                    <a:lnTo>
                      <a:pt x="1951029" y="228203"/>
                    </a:lnTo>
                    <a:lnTo>
                      <a:pt x="1957380" y="238125"/>
                    </a:lnTo>
                    <a:lnTo>
                      <a:pt x="1963732" y="249237"/>
                    </a:lnTo>
                    <a:lnTo>
                      <a:pt x="1968892" y="259953"/>
                    </a:lnTo>
                    <a:lnTo>
                      <a:pt x="1974052" y="271065"/>
                    </a:lnTo>
                    <a:lnTo>
                      <a:pt x="1978816" y="282575"/>
                    </a:lnTo>
                    <a:lnTo>
                      <a:pt x="1982389" y="294084"/>
                    </a:lnTo>
                    <a:lnTo>
                      <a:pt x="1985961" y="306387"/>
                    </a:lnTo>
                    <a:lnTo>
                      <a:pt x="1988740" y="318690"/>
                    </a:lnTo>
                    <a:lnTo>
                      <a:pt x="1991122" y="330994"/>
                    </a:lnTo>
                    <a:lnTo>
                      <a:pt x="1992709" y="344090"/>
                    </a:lnTo>
                    <a:lnTo>
                      <a:pt x="1993503" y="356790"/>
                    </a:lnTo>
                    <a:lnTo>
                      <a:pt x="1993900" y="369490"/>
                    </a:lnTo>
                    <a:lnTo>
                      <a:pt x="1993900" y="1619647"/>
                    </a:lnTo>
                    <a:lnTo>
                      <a:pt x="1993503" y="1632744"/>
                    </a:lnTo>
                    <a:lnTo>
                      <a:pt x="1992709" y="1645841"/>
                    </a:lnTo>
                    <a:lnTo>
                      <a:pt x="1991122" y="1658541"/>
                    </a:lnTo>
                    <a:lnTo>
                      <a:pt x="1988740" y="1670844"/>
                    </a:lnTo>
                    <a:lnTo>
                      <a:pt x="1985961" y="1682750"/>
                    </a:lnTo>
                    <a:lnTo>
                      <a:pt x="1982389" y="1695053"/>
                    </a:lnTo>
                    <a:lnTo>
                      <a:pt x="1978816" y="1706960"/>
                    </a:lnTo>
                    <a:lnTo>
                      <a:pt x="1974052" y="1718469"/>
                    </a:lnTo>
                    <a:lnTo>
                      <a:pt x="1968892" y="1729581"/>
                    </a:lnTo>
                    <a:lnTo>
                      <a:pt x="1963732" y="1740694"/>
                    </a:lnTo>
                    <a:lnTo>
                      <a:pt x="1957380" y="1751410"/>
                    </a:lnTo>
                    <a:lnTo>
                      <a:pt x="1951029" y="1761331"/>
                    </a:lnTo>
                    <a:lnTo>
                      <a:pt x="1943884" y="1771650"/>
                    </a:lnTo>
                    <a:lnTo>
                      <a:pt x="1935945" y="1780778"/>
                    </a:lnTo>
                    <a:lnTo>
                      <a:pt x="1928006" y="1789906"/>
                    </a:lnTo>
                    <a:lnTo>
                      <a:pt x="1919670" y="1799035"/>
                    </a:lnTo>
                    <a:lnTo>
                      <a:pt x="1911334" y="1807369"/>
                    </a:lnTo>
                    <a:lnTo>
                      <a:pt x="1901807" y="1815306"/>
                    </a:lnTo>
                    <a:lnTo>
                      <a:pt x="1892280" y="1822847"/>
                    </a:lnTo>
                    <a:lnTo>
                      <a:pt x="1882356" y="1829594"/>
                    </a:lnTo>
                    <a:lnTo>
                      <a:pt x="1872035" y="1836341"/>
                    </a:lnTo>
                    <a:lnTo>
                      <a:pt x="1861318" y="1842294"/>
                    </a:lnTo>
                    <a:lnTo>
                      <a:pt x="1850600" y="1848247"/>
                    </a:lnTo>
                    <a:lnTo>
                      <a:pt x="1839088" y="1853406"/>
                    </a:lnTo>
                    <a:lnTo>
                      <a:pt x="1827973" y="1857375"/>
                    </a:lnTo>
                    <a:lnTo>
                      <a:pt x="1816065" y="1861741"/>
                    </a:lnTo>
                    <a:lnTo>
                      <a:pt x="1804156" y="1864916"/>
                    </a:lnTo>
                    <a:lnTo>
                      <a:pt x="1791851" y="1868091"/>
                    </a:lnTo>
                    <a:lnTo>
                      <a:pt x="1779148" y="1870075"/>
                    </a:lnTo>
                    <a:lnTo>
                      <a:pt x="1766446" y="1871663"/>
                    </a:lnTo>
                    <a:lnTo>
                      <a:pt x="1754140" y="1872456"/>
                    </a:lnTo>
                    <a:lnTo>
                      <a:pt x="1741040" y="1873250"/>
                    </a:lnTo>
                    <a:lnTo>
                      <a:pt x="252860" y="1873250"/>
                    </a:lnTo>
                    <a:lnTo>
                      <a:pt x="239760" y="1872456"/>
                    </a:lnTo>
                    <a:lnTo>
                      <a:pt x="227058" y="1871663"/>
                    </a:lnTo>
                    <a:lnTo>
                      <a:pt x="214355" y="1870075"/>
                    </a:lnTo>
                    <a:lnTo>
                      <a:pt x="201753" y="1868091"/>
                    </a:lnTo>
                    <a:lnTo>
                      <a:pt x="189744" y="1864916"/>
                    </a:lnTo>
                    <a:lnTo>
                      <a:pt x="177835" y="1861741"/>
                    </a:lnTo>
                    <a:lnTo>
                      <a:pt x="165927" y="1857375"/>
                    </a:lnTo>
                    <a:lnTo>
                      <a:pt x="154018" y="1853406"/>
                    </a:lnTo>
                    <a:lnTo>
                      <a:pt x="143300" y="1848247"/>
                    </a:lnTo>
                    <a:lnTo>
                      <a:pt x="132186" y="1842294"/>
                    </a:lnTo>
                    <a:lnTo>
                      <a:pt x="121865" y="1836341"/>
                    </a:lnTo>
                    <a:lnTo>
                      <a:pt x="111147" y="1829594"/>
                    </a:lnTo>
                    <a:lnTo>
                      <a:pt x="101620" y="1822847"/>
                    </a:lnTo>
                    <a:lnTo>
                      <a:pt x="91696" y="1815306"/>
                    </a:lnTo>
                    <a:lnTo>
                      <a:pt x="82566" y="1807369"/>
                    </a:lnTo>
                    <a:lnTo>
                      <a:pt x="74230" y="1799035"/>
                    </a:lnTo>
                    <a:lnTo>
                      <a:pt x="65497" y="1789906"/>
                    </a:lnTo>
                    <a:lnTo>
                      <a:pt x="57558" y="1780778"/>
                    </a:lnTo>
                    <a:lnTo>
                      <a:pt x="50016" y="1771650"/>
                    </a:lnTo>
                    <a:lnTo>
                      <a:pt x="42871" y="1761331"/>
                    </a:lnTo>
                    <a:lnTo>
                      <a:pt x="36520" y="1751410"/>
                    </a:lnTo>
                    <a:lnTo>
                      <a:pt x="30168" y="1740694"/>
                    </a:lnTo>
                    <a:lnTo>
                      <a:pt x="24611" y="1729581"/>
                    </a:lnTo>
                    <a:lnTo>
                      <a:pt x="19848" y="1718469"/>
                    </a:lnTo>
                    <a:lnTo>
                      <a:pt x="15084" y="1706960"/>
                    </a:lnTo>
                    <a:lnTo>
                      <a:pt x="11115" y="1695053"/>
                    </a:lnTo>
                    <a:lnTo>
                      <a:pt x="7939" y="1682750"/>
                    </a:lnTo>
                    <a:lnTo>
                      <a:pt x="4763" y="1670844"/>
                    </a:lnTo>
                    <a:lnTo>
                      <a:pt x="2779" y="1658541"/>
                    </a:lnTo>
                    <a:lnTo>
                      <a:pt x="1191" y="1645841"/>
                    </a:lnTo>
                    <a:lnTo>
                      <a:pt x="0" y="1632744"/>
                    </a:lnTo>
                    <a:lnTo>
                      <a:pt x="0" y="1619647"/>
                    </a:lnTo>
                    <a:lnTo>
                      <a:pt x="0" y="369490"/>
                    </a:lnTo>
                    <a:lnTo>
                      <a:pt x="0" y="356790"/>
                    </a:lnTo>
                    <a:lnTo>
                      <a:pt x="1191" y="344090"/>
                    </a:lnTo>
                    <a:lnTo>
                      <a:pt x="2779" y="330994"/>
                    </a:lnTo>
                    <a:lnTo>
                      <a:pt x="4763" y="318690"/>
                    </a:lnTo>
                    <a:lnTo>
                      <a:pt x="7939" y="306387"/>
                    </a:lnTo>
                    <a:lnTo>
                      <a:pt x="11115" y="294084"/>
                    </a:lnTo>
                    <a:lnTo>
                      <a:pt x="15084" y="282575"/>
                    </a:lnTo>
                    <a:lnTo>
                      <a:pt x="19848" y="271065"/>
                    </a:lnTo>
                    <a:lnTo>
                      <a:pt x="24611" y="259953"/>
                    </a:lnTo>
                    <a:lnTo>
                      <a:pt x="30168" y="249237"/>
                    </a:lnTo>
                    <a:lnTo>
                      <a:pt x="36520" y="238125"/>
                    </a:lnTo>
                    <a:lnTo>
                      <a:pt x="42871" y="228203"/>
                    </a:lnTo>
                    <a:lnTo>
                      <a:pt x="50016" y="218281"/>
                    </a:lnTo>
                    <a:lnTo>
                      <a:pt x="57558" y="208756"/>
                    </a:lnTo>
                    <a:lnTo>
                      <a:pt x="65497" y="199231"/>
                    </a:lnTo>
                    <a:lnTo>
                      <a:pt x="74230" y="190500"/>
                    </a:lnTo>
                    <a:lnTo>
                      <a:pt x="82566" y="182165"/>
                    </a:lnTo>
                    <a:lnTo>
                      <a:pt x="91696" y="174228"/>
                    </a:lnTo>
                    <a:lnTo>
                      <a:pt x="101620" y="167084"/>
                    </a:lnTo>
                    <a:lnTo>
                      <a:pt x="111147" y="159544"/>
                    </a:lnTo>
                    <a:lnTo>
                      <a:pt x="121865" y="152797"/>
                    </a:lnTo>
                    <a:lnTo>
                      <a:pt x="132186" y="147240"/>
                    </a:lnTo>
                    <a:lnTo>
                      <a:pt x="143300" y="141684"/>
                    </a:lnTo>
                    <a:lnTo>
                      <a:pt x="154018" y="136525"/>
                    </a:lnTo>
                    <a:lnTo>
                      <a:pt x="165927" y="131762"/>
                    </a:lnTo>
                    <a:lnTo>
                      <a:pt x="177835" y="127794"/>
                    </a:lnTo>
                    <a:lnTo>
                      <a:pt x="189744" y="124222"/>
                    </a:lnTo>
                    <a:lnTo>
                      <a:pt x="201753" y="121840"/>
                    </a:lnTo>
                    <a:lnTo>
                      <a:pt x="214355" y="119062"/>
                    </a:lnTo>
                    <a:lnTo>
                      <a:pt x="227058" y="117475"/>
                    </a:lnTo>
                    <a:lnTo>
                      <a:pt x="239760" y="116681"/>
                    </a:lnTo>
                    <a:lnTo>
                      <a:pt x="252860" y="116284"/>
                    </a:lnTo>
                    <a:lnTo>
                      <a:pt x="380679" y="116284"/>
                    </a:lnTo>
                    <a:lnTo>
                      <a:pt x="380679" y="215503"/>
                    </a:lnTo>
                    <a:lnTo>
                      <a:pt x="380679" y="307975"/>
                    </a:lnTo>
                    <a:lnTo>
                      <a:pt x="442207" y="307975"/>
                    </a:lnTo>
                    <a:lnTo>
                      <a:pt x="4422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012066" y="2744647"/>
              <a:ext cx="1365813" cy="1365813"/>
              <a:chOff x="2012066" y="2744647"/>
              <a:chExt cx="1365813" cy="1365813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12066" y="2744647"/>
                <a:ext cx="1365813" cy="13658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>
              <a:xfrm>
                <a:off x="2477144" y="3244586"/>
                <a:ext cx="358808" cy="453232"/>
              </a:xfrm>
              <a:custGeom>
                <a:avLst/>
                <a:gdLst/>
                <a:ahLst/>
                <a:cxnLst/>
                <a:rect l="l" t="t" r="r" b="b"/>
                <a:pathLst>
                  <a:path w="3132350" h="3959240">
                    <a:moveTo>
                      <a:pt x="1005872" y="679617"/>
                    </a:moveTo>
                    <a:lnTo>
                      <a:pt x="1142879" y="679617"/>
                    </a:lnTo>
                    <a:lnTo>
                      <a:pt x="1142879" y="1011617"/>
                    </a:lnTo>
                    <a:lnTo>
                      <a:pt x="1474879" y="1011617"/>
                    </a:lnTo>
                    <a:lnTo>
                      <a:pt x="1474879" y="1148624"/>
                    </a:lnTo>
                    <a:lnTo>
                      <a:pt x="1142879" y="1148624"/>
                    </a:lnTo>
                    <a:lnTo>
                      <a:pt x="1142879" y="1480624"/>
                    </a:lnTo>
                    <a:lnTo>
                      <a:pt x="1005872" y="1480624"/>
                    </a:lnTo>
                    <a:lnTo>
                      <a:pt x="1005872" y="1148624"/>
                    </a:lnTo>
                    <a:lnTo>
                      <a:pt x="673872" y="1148624"/>
                    </a:lnTo>
                    <a:lnTo>
                      <a:pt x="673872" y="1011617"/>
                    </a:lnTo>
                    <a:lnTo>
                      <a:pt x="1005872" y="1011617"/>
                    </a:lnTo>
                    <a:close/>
                    <a:moveTo>
                      <a:pt x="1080120" y="151325"/>
                    </a:moveTo>
                    <a:cubicBezTo>
                      <a:pt x="567161" y="151325"/>
                      <a:pt x="151325" y="567161"/>
                      <a:pt x="151325" y="1080120"/>
                    </a:cubicBezTo>
                    <a:cubicBezTo>
                      <a:pt x="151325" y="1593079"/>
                      <a:pt x="567161" y="2008915"/>
                      <a:pt x="1080120" y="2008915"/>
                    </a:cubicBezTo>
                    <a:cubicBezTo>
                      <a:pt x="1593079" y="2008915"/>
                      <a:pt x="2008915" y="1593079"/>
                      <a:pt x="2008915" y="1080120"/>
                    </a:cubicBezTo>
                    <a:cubicBezTo>
                      <a:pt x="2008915" y="567161"/>
                      <a:pt x="1593079" y="151325"/>
                      <a:pt x="1080120" y="151325"/>
                    </a:cubicBezTo>
                    <a:close/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427165"/>
                      <a:pt x="1996568" y="1735982"/>
                      <a:pt x="1741553" y="1932755"/>
                    </a:cubicBezTo>
                    <a:lnTo>
                      <a:pt x="1967917" y="2284217"/>
                    </a:lnTo>
                    <a:lnTo>
                      <a:pt x="2037145" y="2234618"/>
                    </a:lnTo>
                    <a:cubicBezTo>
                      <a:pt x="2913254" y="2995439"/>
                      <a:pt x="3181132" y="3578954"/>
                      <a:pt x="3125302" y="3789029"/>
                    </a:cubicBezTo>
                    <a:cubicBezTo>
                      <a:pt x="3106500" y="3931371"/>
                      <a:pt x="2976322" y="3969409"/>
                      <a:pt x="2895645" y="3957062"/>
                    </a:cubicBezTo>
                    <a:cubicBezTo>
                      <a:pt x="2363446" y="3830214"/>
                      <a:pt x="1961795" y="2830323"/>
                      <a:pt x="1784689" y="2415489"/>
                    </a:cubicBezTo>
                    <a:lnTo>
                      <a:pt x="1850702" y="2368194"/>
                    </a:lnTo>
                    <a:lnTo>
                      <a:pt x="1622163" y="2013355"/>
                    </a:lnTo>
                    <a:cubicBezTo>
                      <a:pt x="1463260" y="2107083"/>
                      <a:pt x="1277898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cubicBezTo>
                      <a:pt x="0" y="483586"/>
                      <a:pt x="483586" y="0"/>
                      <a:pt x="10801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14123" y="2744647"/>
              <a:ext cx="1365813" cy="1365813"/>
              <a:chOff x="8814123" y="2744647"/>
              <a:chExt cx="1365813" cy="1365813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14123" y="2744647"/>
                <a:ext cx="1365813" cy="13658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8" name="KSO_Shape"/>
              <p:cNvSpPr>
                <a:spLocks noChangeAspect="1"/>
              </p:cNvSpPr>
              <p:nvPr/>
            </p:nvSpPr>
            <p:spPr>
              <a:xfrm>
                <a:off x="9237891" y="3235553"/>
                <a:ext cx="518277" cy="384000"/>
              </a:xfrm>
              <a:custGeom>
                <a:avLst/>
                <a:gdLst/>
                <a:ahLst/>
                <a:cxnLst/>
                <a:rect l="l" t="t" r="r" b="b"/>
                <a:pathLst>
                  <a:path w="1366582" h="1042046">
                    <a:moveTo>
                      <a:pt x="37022" y="792087"/>
                    </a:moveTo>
                    <a:lnTo>
                      <a:pt x="185104" y="792087"/>
                    </a:lnTo>
                    <a:cubicBezTo>
                      <a:pt x="205551" y="792087"/>
                      <a:pt x="222126" y="808662"/>
                      <a:pt x="222126" y="829109"/>
                    </a:cubicBezTo>
                    <a:lnTo>
                      <a:pt x="222126" y="1005022"/>
                    </a:lnTo>
                    <a:cubicBezTo>
                      <a:pt x="222126" y="1025469"/>
                      <a:pt x="205551" y="1042044"/>
                      <a:pt x="185104" y="1042044"/>
                    </a:cubicBezTo>
                    <a:lnTo>
                      <a:pt x="37022" y="1042044"/>
                    </a:lnTo>
                    <a:cubicBezTo>
                      <a:pt x="16575" y="1042044"/>
                      <a:pt x="0" y="1025469"/>
                      <a:pt x="0" y="1005022"/>
                    </a:cubicBezTo>
                    <a:lnTo>
                      <a:pt x="0" y="829109"/>
                    </a:lnTo>
                    <a:cubicBezTo>
                      <a:pt x="0" y="808662"/>
                      <a:pt x="16575" y="792087"/>
                      <a:pt x="37022" y="792087"/>
                    </a:cubicBezTo>
                    <a:close/>
                    <a:moveTo>
                      <a:pt x="308442" y="614561"/>
                    </a:moveTo>
                    <a:lnTo>
                      <a:pt x="456524" y="614561"/>
                    </a:lnTo>
                    <a:cubicBezTo>
                      <a:pt x="476971" y="614561"/>
                      <a:pt x="493546" y="631136"/>
                      <a:pt x="493546" y="651583"/>
                    </a:cubicBezTo>
                    <a:lnTo>
                      <a:pt x="493546" y="1005023"/>
                    </a:lnTo>
                    <a:cubicBezTo>
                      <a:pt x="493546" y="1025470"/>
                      <a:pt x="476971" y="1042045"/>
                      <a:pt x="456524" y="1042045"/>
                    </a:cubicBezTo>
                    <a:lnTo>
                      <a:pt x="308442" y="1042045"/>
                    </a:lnTo>
                    <a:cubicBezTo>
                      <a:pt x="287995" y="1042045"/>
                      <a:pt x="271420" y="1025470"/>
                      <a:pt x="271420" y="1005023"/>
                    </a:cubicBezTo>
                    <a:lnTo>
                      <a:pt x="271420" y="651583"/>
                    </a:lnTo>
                    <a:cubicBezTo>
                      <a:pt x="271420" y="631136"/>
                      <a:pt x="287995" y="614561"/>
                      <a:pt x="308442" y="614561"/>
                    </a:cubicBezTo>
                    <a:close/>
                    <a:moveTo>
                      <a:pt x="583127" y="432047"/>
                    </a:moveTo>
                    <a:lnTo>
                      <a:pt x="744271" y="432047"/>
                    </a:lnTo>
                    <a:cubicBezTo>
                      <a:pt x="766521" y="432047"/>
                      <a:pt x="784558" y="450084"/>
                      <a:pt x="784558" y="472334"/>
                    </a:cubicBezTo>
                    <a:lnTo>
                      <a:pt x="784558" y="1001758"/>
                    </a:lnTo>
                    <a:cubicBezTo>
                      <a:pt x="784558" y="1024008"/>
                      <a:pt x="766521" y="1042045"/>
                      <a:pt x="744271" y="1042045"/>
                    </a:cubicBezTo>
                    <a:lnTo>
                      <a:pt x="583127" y="1042045"/>
                    </a:lnTo>
                    <a:cubicBezTo>
                      <a:pt x="560877" y="1042045"/>
                      <a:pt x="542840" y="1024008"/>
                      <a:pt x="542840" y="1001758"/>
                    </a:cubicBezTo>
                    <a:lnTo>
                      <a:pt x="542840" y="472334"/>
                    </a:lnTo>
                    <a:cubicBezTo>
                      <a:pt x="542840" y="450084"/>
                      <a:pt x="560877" y="432047"/>
                      <a:pt x="583127" y="432047"/>
                    </a:cubicBezTo>
                    <a:close/>
                    <a:moveTo>
                      <a:pt x="874139" y="210194"/>
                    </a:moveTo>
                    <a:lnTo>
                      <a:pt x="1035283" y="210194"/>
                    </a:lnTo>
                    <a:cubicBezTo>
                      <a:pt x="1057533" y="210194"/>
                      <a:pt x="1075570" y="228231"/>
                      <a:pt x="1075570" y="250481"/>
                    </a:cubicBezTo>
                    <a:lnTo>
                      <a:pt x="1075570" y="1001758"/>
                    </a:lnTo>
                    <a:cubicBezTo>
                      <a:pt x="1075570" y="1024008"/>
                      <a:pt x="1057533" y="1042045"/>
                      <a:pt x="1035283" y="1042045"/>
                    </a:cubicBezTo>
                    <a:lnTo>
                      <a:pt x="874139" y="1042045"/>
                    </a:lnTo>
                    <a:cubicBezTo>
                      <a:pt x="851889" y="1042045"/>
                      <a:pt x="833852" y="1024008"/>
                      <a:pt x="833852" y="1001758"/>
                    </a:cubicBezTo>
                    <a:lnTo>
                      <a:pt x="833852" y="250481"/>
                    </a:lnTo>
                    <a:cubicBezTo>
                      <a:pt x="833852" y="228231"/>
                      <a:pt x="851889" y="210194"/>
                      <a:pt x="874139" y="210194"/>
                    </a:cubicBezTo>
                    <a:close/>
                    <a:moveTo>
                      <a:pt x="1165151" y="0"/>
                    </a:moveTo>
                    <a:lnTo>
                      <a:pt x="1326295" y="0"/>
                    </a:lnTo>
                    <a:cubicBezTo>
                      <a:pt x="1348545" y="0"/>
                      <a:pt x="1366582" y="18037"/>
                      <a:pt x="1366582" y="40287"/>
                    </a:cubicBezTo>
                    <a:lnTo>
                      <a:pt x="1366582" y="1001759"/>
                    </a:lnTo>
                    <a:cubicBezTo>
                      <a:pt x="1366582" y="1024009"/>
                      <a:pt x="1348545" y="1042046"/>
                      <a:pt x="1326295" y="1042046"/>
                    </a:cubicBezTo>
                    <a:lnTo>
                      <a:pt x="1165151" y="1042046"/>
                    </a:lnTo>
                    <a:cubicBezTo>
                      <a:pt x="1142901" y="1042046"/>
                      <a:pt x="1124864" y="1024009"/>
                      <a:pt x="1124864" y="1001759"/>
                    </a:cubicBezTo>
                    <a:lnTo>
                      <a:pt x="1124864" y="40287"/>
                    </a:lnTo>
                    <a:cubicBezTo>
                      <a:pt x="1124864" y="18037"/>
                      <a:pt x="1142901" y="0"/>
                      <a:pt x="1165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038750" y="3122923"/>
              <a:ext cx="609261" cy="609261"/>
              <a:chOff x="4038750" y="3122923"/>
              <a:chExt cx="609261" cy="60926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38750" y="3122923"/>
                <a:ext cx="609261" cy="6092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6" name="KSO_Shape"/>
              <p:cNvSpPr/>
              <p:nvPr/>
            </p:nvSpPr>
            <p:spPr bwMode="auto">
              <a:xfrm flipV="1">
                <a:off x="4218865" y="3304905"/>
                <a:ext cx="249030" cy="245296"/>
              </a:xfrm>
              <a:custGeom>
                <a:avLst/>
                <a:gdLst>
                  <a:gd name="T0" fmla="*/ 351815 w 2443615"/>
                  <a:gd name="T1" fmla="*/ 127711 h 2406492"/>
                  <a:gd name="T2" fmla="*/ 127265 w 2443615"/>
                  <a:gd name="T3" fmla="*/ 352436 h 2406492"/>
                  <a:gd name="T4" fmla="*/ 351815 w 2443615"/>
                  <a:gd name="T5" fmla="*/ 577161 h 2406492"/>
                  <a:gd name="T6" fmla="*/ 576364 w 2443615"/>
                  <a:gd name="T7" fmla="*/ 352436 h 2406492"/>
                  <a:gd name="T8" fmla="*/ 351815 w 2443615"/>
                  <a:gd name="T9" fmla="*/ 127711 h 2406492"/>
                  <a:gd name="T10" fmla="*/ 323002 w 2443615"/>
                  <a:gd name="T11" fmla="*/ 0 h 2406492"/>
                  <a:gd name="T12" fmla="*/ 380627 w 2443615"/>
                  <a:gd name="T13" fmla="*/ 0 h 2406492"/>
                  <a:gd name="T14" fmla="*/ 393151 w 2443615"/>
                  <a:gd name="T15" fmla="*/ 71092 h 2406492"/>
                  <a:gd name="T16" fmla="*/ 500853 w 2443615"/>
                  <a:gd name="T17" fmla="*/ 110323 h 2406492"/>
                  <a:gd name="T18" fmla="*/ 556109 w 2443615"/>
                  <a:gd name="T19" fmla="*/ 63920 h 2406492"/>
                  <a:gd name="T20" fmla="*/ 600251 w 2443615"/>
                  <a:gd name="T21" fmla="*/ 100990 h 2406492"/>
                  <a:gd name="T22" fmla="*/ 564182 w 2443615"/>
                  <a:gd name="T23" fmla="*/ 163505 h 2406492"/>
                  <a:gd name="T24" fmla="*/ 621490 w 2443615"/>
                  <a:gd name="T25" fmla="*/ 262842 h 2406492"/>
                  <a:gd name="T26" fmla="*/ 693623 w 2443615"/>
                  <a:gd name="T27" fmla="*/ 262840 h 2406492"/>
                  <a:gd name="T28" fmla="*/ 703629 w 2443615"/>
                  <a:gd name="T29" fmla="*/ 319633 h 2406492"/>
                  <a:gd name="T30" fmla="*/ 635846 w 2443615"/>
                  <a:gd name="T31" fmla="*/ 344321 h 2406492"/>
                  <a:gd name="T32" fmla="*/ 615944 w 2443615"/>
                  <a:gd name="T33" fmla="*/ 457282 h 2406492"/>
                  <a:gd name="T34" fmla="*/ 671201 w 2443615"/>
                  <a:gd name="T35" fmla="*/ 503683 h 2406492"/>
                  <a:gd name="T36" fmla="*/ 642389 w 2443615"/>
                  <a:gd name="T37" fmla="*/ 553626 h 2406492"/>
                  <a:gd name="T38" fmla="*/ 574608 w 2443615"/>
                  <a:gd name="T39" fmla="*/ 528934 h 2406492"/>
                  <a:gd name="T40" fmla="*/ 486808 w 2443615"/>
                  <a:gd name="T41" fmla="*/ 602665 h 2406492"/>
                  <a:gd name="T42" fmla="*/ 499336 w 2443615"/>
                  <a:gd name="T43" fmla="*/ 673756 h 2406492"/>
                  <a:gd name="T44" fmla="*/ 445187 w 2443615"/>
                  <a:gd name="T45" fmla="*/ 693480 h 2406492"/>
                  <a:gd name="T46" fmla="*/ 409122 w 2443615"/>
                  <a:gd name="T47" fmla="*/ 630963 h 2406492"/>
                  <a:gd name="T48" fmla="*/ 294507 w 2443615"/>
                  <a:gd name="T49" fmla="*/ 630963 h 2406492"/>
                  <a:gd name="T50" fmla="*/ 258443 w 2443615"/>
                  <a:gd name="T51" fmla="*/ 693480 h 2406492"/>
                  <a:gd name="T52" fmla="*/ 204294 w 2443615"/>
                  <a:gd name="T53" fmla="*/ 673756 h 2406492"/>
                  <a:gd name="T54" fmla="*/ 216821 w 2443615"/>
                  <a:gd name="T55" fmla="*/ 602665 h 2406492"/>
                  <a:gd name="T56" fmla="*/ 129022 w 2443615"/>
                  <a:gd name="T57" fmla="*/ 528934 h 2406492"/>
                  <a:gd name="T58" fmla="*/ 61240 w 2443615"/>
                  <a:gd name="T59" fmla="*/ 553626 h 2406492"/>
                  <a:gd name="T60" fmla="*/ 32428 w 2443615"/>
                  <a:gd name="T61" fmla="*/ 503683 h 2406492"/>
                  <a:gd name="T62" fmla="*/ 87685 w 2443615"/>
                  <a:gd name="T63" fmla="*/ 457282 h 2406492"/>
                  <a:gd name="T64" fmla="*/ 67783 w 2443615"/>
                  <a:gd name="T65" fmla="*/ 344321 h 2406492"/>
                  <a:gd name="T66" fmla="*/ 0 w 2443615"/>
                  <a:gd name="T67" fmla="*/ 319633 h 2406492"/>
                  <a:gd name="T68" fmla="*/ 10006 w 2443615"/>
                  <a:gd name="T69" fmla="*/ 262840 h 2406492"/>
                  <a:gd name="T70" fmla="*/ 82138 w 2443615"/>
                  <a:gd name="T71" fmla="*/ 262842 h 2406492"/>
                  <a:gd name="T72" fmla="*/ 139446 w 2443615"/>
                  <a:gd name="T73" fmla="*/ 163505 h 2406492"/>
                  <a:gd name="T74" fmla="*/ 103378 w 2443615"/>
                  <a:gd name="T75" fmla="*/ 100990 h 2406492"/>
                  <a:gd name="T76" fmla="*/ 147520 w 2443615"/>
                  <a:gd name="T77" fmla="*/ 63920 h 2406492"/>
                  <a:gd name="T78" fmla="*/ 202776 w 2443615"/>
                  <a:gd name="T79" fmla="*/ 110323 h 2406492"/>
                  <a:gd name="T80" fmla="*/ 310478 w 2443615"/>
                  <a:gd name="T81" fmla="*/ 71092 h 240649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443615" h="2406492">
                    <a:moveTo>
                      <a:pt x="1221807" y="443178"/>
                    </a:moveTo>
                    <a:cubicBezTo>
                      <a:pt x="791117" y="443178"/>
                      <a:pt x="441973" y="792322"/>
                      <a:pt x="441973" y="1223012"/>
                    </a:cubicBezTo>
                    <a:cubicBezTo>
                      <a:pt x="441973" y="1653702"/>
                      <a:pt x="791117" y="2002846"/>
                      <a:pt x="1221807" y="2002846"/>
                    </a:cubicBezTo>
                    <a:cubicBezTo>
                      <a:pt x="1652497" y="2002846"/>
                      <a:pt x="2001641" y="1653702"/>
                      <a:pt x="2001641" y="1223012"/>
                    </a:cubicBezTo>
                    <a:cubicBezTo>
                      <a:pt x="2001641" y="792322"/>
                      <a:pt x="1652497" y="443178"/>
                      <a:pt x="1221807" y="443178"/>
                    </a:cubicBezTo>
                    <a:close/>
                    <a:moveTo>
                      <a:pt x="1121747" y="0"/>
                    </a:moveTo>
                    <a:lnTo>
                      <a:pt x="1321868" y="0"/>
                    </a:lnTo>
                    <a:lnTo>
                      <a:pt x="1365362" y="246702"/>
                    </a:lnTo>
                    <a:cubicBezTo>
                      <a:pt x="1497994" y="266203"/>
                      <a:pt x="1625261" y="312525"/>
                      <a:pt x="1739400" y="382840"/>
                    </a:cubicBezTo>
                    <a:lnTo>
                      <a:pt x="1931295" y="221813"/>
                    </a:lnTo>
                    <a:lnTo>
                      <a:pt x="2084596" y="350449"/>
                    </a:lnTo>
                    <a:lnTo>
                      <a:pt x="1959337" y="567390"/>
                    </a:lnTo>
                    <a:cubicBezTo>
                      <a:pt x="2048403" y="667584"/>
                      <a:pt x="2116120" y="784874"/>
                      <a:pt x="2158357" y="912104"/>
                    </a:cubicBezTo>
                    <a:lnTo>
                      <a:pt x="2408865" y="912098"/>
                    </a:lnTo>
                    <a:lnTo>
                      <a:pt x="2443615" y="1109179"/>
                    </a:lnTo>
                    <a:lnTo>
                      <a:pt x="2208214" y="1194851"/>
                    </a:lnTo>
                    <a:cubicBezTo>
                      <a:pt x="2212040" y="1328854"/>
                      <a:pt x="2188522" y="1462233"/>
                      <a:pt x="2139095" y="1586846"/>
                    </a:cubicBezTo>
                    <a:lnTo>
                      <a:pt x="2330998" y="1747864"/>
                    </a:lnTo>
                    <a:lnTo>
                      <a:pt x="2230938" y="1921175"/>
                    </a:lnTo>
                    <a:lnTo>
                      <a:pt x="1995541" y="1835490"/>
                    </a:lnTo>
                    <a:cubicBezTo>
                      <a:pt x="1912336" y="1940602"/>
                      <a:pt x="1808586" y="2027658"/>
                      <a:pt x="1690623" y="2091346"/>
                    </a:cubicBezTo>
                    <a:lnTo>
                      <a:pt x="1734130" y="2338046"/>
                    </a:lnTo>
                    <a:lnTo>
                      <a:pt x="1546077" y="2406492"/>
                    </a:lnTo>
                    <a:lnTo>
                      <a:pt x="1420828" y="2189544"/>
                    </a:lnTo>
                    <a:cubicBezTo>
                      <a:pt x="1289525" y="2216580"/>
                      <a:pt x="1154089" y="2216580"/>
                      <a:pt x="1022786" y="2189544"/>
                    </a:cubicBezTo>
                    <a:lnTo>
                      <a:pt x="897539" y="2406492"/>
                    </a:lnTo>
                    <a:lnTo>
                      <a:pt x="709486" y="2338046"/>
                    </a:lnTo>
                    <a:lnTo>
                      <a:pt x="752993" y="2091346"/>
                    </a:lnTo>
                    <a:cubicBezTo>
                      <a:pt x="635030" y="2027658"/>
                      <a:pt x="531280" y="1940601"/>
                      <a:pt x="448076" y="1835490"/>
                    </a:cubicBezTo>
                    <a:lnTo>
                      <a:pt x="212678" y="1921175"/>
                    </a:lnTo>
                    <a:lnTo>
                      <a:pt x="112617" y="1747864"/>
                    </a:lnTo>
                    <a:lnTo>
                      <a:pt x="304520" y="1586846"/>
                    </a:lnTo>
                    <a:cubicBezTo>
                      <a:pt x="255094" y="1462233"/>
                      <a:pt x="231575" y="1328854"/>
                      <a:pt x="235401" y="1194851"/>
                    </a:cubicBezTo>
                    <a:lnTo>
                      <a:pt x="0" y="1109179"/>
                    </a:lnTo>
                    <a:lnTo>
                      <a:pt x="34750" y="912098"/>
                    </a:lnTo>
                    <a:lnTo>
                      <a:pt x="285257" y="912104"/>
                    </a:lnTo>
                    <a:cubicBezTo>
                      <a:pt x="327494" y="784874"/>
                      <a:pt x="395211" y="667583"/>
                      <a:pt x="484278" y="567390"/>
                    </a:cubicBezTo>
                    <a:lnTo>
                      <a:pt x="359019" y="350449"/>
                    </a:lnTo>
                    <a:lnTo>
                      <a:pt x="512321" y="221813"/>
                    </a:lnTo>
                    <a:lnTo>
                      <a:pt x="704216" y="382840"/>
                    </a:lnTo>
                    <a:cubicBezTo>
                      <a:pt x="818353" y="312525"/>
                      <a:pt x="945621" y="266204"/>
                      <a:pt x="1078253" y="246702"/>
                    </a:cubicBezTo>
                    <a:lnTo>
                      <a:pt x="112174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668593" tIns="767540" rIns="668593" bIns="819661" anchor="ctr"/>
              <a:lstStyle/>
              <a:p>
                <a:pPr marL="0" marR="0" lvl="0" indent="0" algn="l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567138" y="3122923"/>
              <a:ext cx="609261" cy="609261"/>
              <a:chOff x="7567138" y="3122923"/>
              <a:chExt cx="609261" cy="609261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7567138" y="3122923"/>
                <a:ext cx="609261" cy="60926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4" name="KSO_Shape"/>
              <p:cNvSpPr/>
              <p:nvPr/>
            </p:nvSpPr>
            <p:spPr>
              <a:xfrm>
                <a:off x="7751097" y="3309296"/>
                <a:ext cx="241342" cy="236515"/>
              </a:xfrm>
              <a:custGeom>
                <a:avLst/>
                <a:gdLst>
                  <a:gd name="connsiteX0" fmla="*/ 1594270 w 6020639"/>
                  <a:gd name="connsiteY0" fmla="*/ 0 h 5899621"/>
                  <a:gd name="connsiteX1" fmla="*/ 3180309 w 6020639"/>
                  <a:gd name="connsiteY1" fmla="*/ 1431265 h 5899621"/>
                  <a:gd name="connsiteX2" fmla="*/ 3187901 w 6020639"/>
                  <a:gd name="connsiteY2" fmla="*/ 1581620 h 5899621"/>
                  <a:gd name="connsiteX3" fmla="*/ 3188539 w 6020639"/>
                  <a:gd name="connsiteY3" fmla="*/ 1581620 h 5899621"/>
                  <a:gd name="connsiteX4" fmla="*/ 3188539 w 6020639"/>
                  <a:gd name="connsiteY4" fmla="*/ 1594250 h 5899621"/>
                  <a:gd name="connsiteX5" fmla="*/ 3188540 w 6020639"/>
                  <a:gd name="connsiteY5" fmla="*/ 1594270 h 5899621"/>
                  <a:gd name="connsiteX6" fmla="*/ 3188539 w 6020639"/>
                  <a:gd name="connsiteY6" fmla="*/ 1594270 h 5899621"/>
                  <a:gd name="connsiteX7" fmla="*/ 3188539 w 6020639"/>
                  <a:gd name="connsiteY7" fmla="*/ 2800821 h 5899621"/>
                  <a:gd name="connsiteX8" fmla="*/ 5779057 w 6020639"/>
                  <a:gd name="connsiteY8" fmla="*/ 2800821 h 5899621"/>
                  <a:gd name="connsiteX9" fmla="*/ 6020639 w 6020639"/>
                  <a:gd name="connsiteY9" fmla="*/ 3042403 h 5899621"/>
                  <a:gd name="connsiteX10" fmla="*/ 6020639 w 6020639"/>
                  <a:gd name="connsiteY10" fmla="*/ 5658039 h 5899621"/>
                  <a:gd name="connsiteX11" fmla="*/ 5779057 w 6020639"/>
                  <a:gd name="connsiteY11" fmla="*/ 5899621 h 5899621"/>
                  <a:gd name="connsiteX12" fmla="*/ 2033121 w 6020639"/>
                  <a:gd name="connsiteY12" fmla="*/ 5899621 h 5899621"/>
                  <a:gd name="connsiteX13" fmla="*/ 1791539 w 6020639"/>
                  <a:gd name="connsiteY13" fmla="*/ 5658039 h 5899621"/>
                  <a:gd name="connsiteX14" fmla="*/ 1791539 w 6020639"/>
                  <a:gd name="connsiteY14" fmla="*/ 3042403 h 5899621"/>
                  <a:gd name="connsiteX15" fmla="*/ 2033121 w 6020639"/>
                  <a:gd name="connsiteY15" fmla="*/ 2800821 h 5899621"/>
                  <a:gd name="connsiteX16" fmla="*/ 2390775 w 6020639"/>
                  <a:gd name="connsiteY16" fmla="*/ 2800821 h 5899621"/>
                  <a:gd name="connsiteX17" fmla="*/ 2390775 w 6020639"/>
                  <a:gd name="connsiteY17" fmla="*/ 1581814 h 5899621"/>
                  <a:gd name="connsiteX18" fmla="*/ 2387289 w 6020639"/>
                  <a:gd name="connsiteY18" fmla="*/ 1512768 h 5899621"/>
                  <a:gd name="connsiteX19" fmla="*/ 1594269 w 6020639"/>
                  <a:gd name="connsiteY19" fmla="*/ 797135 h 5899621"/>
                  <a:gd name="connsiteX20" fmla="*/ 801250 w 6020639"/>
                  <a:gd name="connsiteY20" fmla="*/ 1512768 h 5899621"/>
                  <a:gd name="connsiteX21" fmla="*/ 797764 w 6020639"/>
                  <a:gd name="connsiteY21" fmla="*/ 1581793 h 5899621"/>
                  <a:gd name="connsiteX22" fmla="*/ 797764 w 6020639"/>
                  <a:gd name="connsiteY22" fmla="*/ 2465904 h 5899621"/>
                  <a:gd name="connsiteX23" fmla="*/ 329587 w 6020639"/>
                  <a:gd name="connsiteY23" fmla="*/ 2465904 h 5899621"/>
                  <a:gd name="connsiteX24" fmla="*/ 797764 w 6020639"/>
                  <a:gd name="connsiteY24" fmla="*/ 3008564 h 5899621"/>
                  <a:gd name="connsiteX25" fmla="*/ 797764 w 6020639"/>
                  <a:gd name="connsiteY25" fmla="*/ 3159595 h 5899621"/>
                  <a:gd name="connsiteX26" fmla="*/ 0 w 6020639"/>
                  <a:gd name="connsiteY26" fmla="*/ 3159595 h 5899621"/>
                  <a:gd name="connsiteX27" fmla="*/ 0 w 6020639"/>
                  <a:gd name="connsiteY27" fmla="*/ 1594270 h 5899621"/>
                  <a:gd name="connsiteX28" fmla="*/ 0 w 6020639"/>
                  <a:gd name="connsiteY28" fmla="*/ 1581620 h 5899621"/>
                  <a:gd name="connsiteX29" fmla="*/ 639 w 6020639"/>
                  <a:gd name="connsiteY29" fmla="*/ 1581620 h 5899621"/>
                  <a:gd name="connsiteX30" fmla="*/ 8231 w 6020639"/>
                  <a:gd name="connsiteY30" fmla="*/ 1431265 h 5899621"/>
                  <a:gd name="connsiteX31" fmla="*/ 1594270 w 6020639"/>
                  <a:gd name="connsiteY31" fmla="*/ 0 h 5899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20639" h="5899621">
                    <a:moveTo>
                      <a:pt x="1594270" y="0"/>
                    </a:moveTo>
                    <a:cubicBezTo>
                      <a:pt x="2419731" y="0"/>
                      <a:pt x="3098667" y="627345"/>
                      <a:pt x="3180309" y="1431265"/>
                    </a:cubicBezTo>
                    <a:lnTo>
                      <a:pt x="3187901" y="1581620"/>
                    </a:lnTo>
                    <a:lnTo>
                      <a:pt x="3188539" y="1581620"/>
                    </a:lnTo>
                    <a:lnTo>
                      <a:pt x="3188539" y="1594250"/>
                    </a:lnTo>
                    <a:lnTo>
                      <a:pt x="3188540" y="1594270"/>
                    </a:lnTo>
                    <a:lnTo>
                      <a:pt x="3188539" y="1594270"/>
                    </a:lnTo>
                    <a:lnTo>
                      <a:pt x="3188539" y="2800821"/>
                    </a:lnTo>
                    <a:lnTo>
                      <a:pt x="5779057" y="2800821"/>
                    </a:lnTo>
                    <a:cubicBezTo>
                      <a:pt x="5912479" y="2800821"/>
                      <a:pt x="6020639" y="2908981"/>
                      <a:pt x="6020639" y="3042403"/>
                    </a:cubicBezTo>
                    <a:lnTo>
                      <a:pt x="6020639" y="5658039"/>
                    </a:lnTo>
                    <a:cubicBezTo>
                      <a:pt x="6020639" y="5791461"/>
                      <a:pt x="5912479" y="5899621"/>
                      <a:pt x="5779057" y="5899621"/>
                    </a:cubicBezTo>
                    <a:lnTo>
                      <a:pt x="2033121" y="5899621"/>
                    </a:lnTo>
                    <a:cubicBezTo>
                      <a:pt x="1899699" y="5899621"/>
                      <a:pt x="1791539" y="5791461"/>
                      <a:pt x="1791539" y="5658039"/>
                    </a:cubicBezTo>
                    <a:lnTo>
                      <a:pt x="1791539" y="3042403"/>
                    </a:lnTo>
                    <a:cubicBezTo>
                      <a:pt x="1791539" y="2908981"/>
                      <a:pt x="1899699" y="2800821"/>
                      <a:pt x="2033121" y="2800821"/>
                    </a:cubicBezTo>
                    <a:lnTo>
                      <a:pt x="2390775" y="2800821"/>
                    </a:lnTo>
                    <a:lnTo>
                      <a:pt x="2390775" y="1581814"/>
                    </a:lnTo>
                    <a:lnTo>
                      <a:pt x="2387289" y="1512768"/>
                    </a:lnTo>
                    <a:cubicBezTo>
                      <a:pt x="2346468" y="1110807"/>
                      <a:pt x="2007000" y="797135"/>
                      <a:pt x="1594269" y="797135"/>
                    </a:cubicBezTo>
                    <a:cubicBezTo>
                      <a:pt x="1181539" y="797135"/>
                      <a:pt x="842071" y="1110807"/>
                      <a:pt x="801250" y="1512768"/>
                    </a:cubicBezTo>
                    <a:lnTo>
                      <a:pt x="797764" y="1581793"/>
                    </a:lnTo>
                    <a:lnTo>
                      <a:pt x="797764" y="2465904"/>
                    </a:lnTo>
                    <a:lnTo>
                      <a:pt x="329587" y="2465904"/>
                    </a:lnTo>
                    <a:lnTo>
                      <a:pt x="797764" y="3008564"/>
                    </a:lnTo>
                    <a:lnTo>
                      <a:pt x="797764" y="3159595"/>
                    </a:lnTo>
                    <a:lnTo>
                      <a:pt x="0" y="3159595"/>
                    </a:lnTo>
                    <a:lnTo>
                      <a:pt x="0" y="1594270"/>
                    </a:lnTo>
                    <a:lnTo>
                      <a:pt x="0" y="1581620"/>
                    </a:lnTo>
                    <a:lnTo>
                      <a:pt x="639" y="1581620"/>
                    </a:lnTo>
                    <a:lnTo>
                      <a:pt x="8231" y="1431265"/>
                    </a:lnTo>
                    <a:cubicBezTo>
                      <a:pt x="89874" y="627345"/>
                      <a:pt x="768810" y="0"/>
                      <a:pt x="15942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0000" tIns="1104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12185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915056" y="3654818"/>
            <a:ext cx="1451248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0375" y="3670620"/>
            <a:ext cx="1451248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59830" y="3670620"/>
            <a:ext cx="1451248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11576" y="4300945"/>
            <a:ext cx="9163902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请在此处添加文本内容，或者复制已经编辑好的文字粘贴至此位置。请在此处添加文本内容，或者复制已经编辑好的文字粘贴至此位置。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600" y="281188"/>
            <a:ext cx="4548846" cy="1015663"/>
            <a:chOff x="6204032" y="1522584"/>
            <a:chExt cx="4548846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问题教训反思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85436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Reflection on problems and Lessons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aphicFrame>
        <p:nvGraphicFramePr>
          <p:cNvPr id="6" name="图表 5"/>
          <p:cNvGraphicFramePr/>
          <p:nvPr/>
        </p:nvGraphicFramePr>
        <p:xfrm>
          <a:off x="931863" y="1908313"/>
          <a:ext cx="6055346" cy="371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513707" y="1802628"/>
            <a:ext cx="3184773" cy="1626372"/>
            <a:chOff x="7117467" y="2052653"/>
            <a:chExt cx="3184773" cy="1626372"/>
          </a:xfrm>
        </p:grpSpPr>
        <p:grpSp>
          <p:nvGrpSpPr>
            <p:cNvPr id="8" name="组合 7"/>
            <p:cNvGrpSpPr/>
            <p:nvPr/>
          </p:nvGrpSpPr>
          <p:grpSpPr>
            <a:xfrm>
              <a:off x="8432578" y="2052653"/>
              <a:ext cx="554550" cy="554550"/>
              <a:chOff x="7272878" y="2052653"/>
              <a:chExt cx="554550" cy="55455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272878" y="2052653"/>
                <a:ext cx="554550" cy="5545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2" name="Shape 1827"/>
              <p:cNvSpPr/>
              <p:nvPr/>
            </p:nvSpPr>
            <p:spPr>
              <a:xfrm>
                <a:off x="7391764" y="2185851"/>
                <a:ext cx="316779" cy="2881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949"/>
                    </a:moveTo>
                    <a:cubicBezTo>
                      <a:pt x="1403" y="8949"/>
                      <a:pt x="1403" y="8949"/>
                      <a:pt x="1403" y="8949"/>
                    </a:cubicBezTo>
                    <a:cubicBezTo>
                      <a:pt x="1403" y="8023"/>
                      <a:pt x="1403" y="8023"/>
                      <a:pt x="1403" y="8023"/>
                    </a:cubicBezTo>
                    <a:cubicBezTo>
                      <a:pt x="1403" y="5863"/>
                      <a:pt x="2244" y="3703"/>
                      <a:pt x="3647" y="2469"/>
                    </a:cubicBezTo>
                    <a:cubicBezTo>
                      <a:pt x="4769" y="926"/>
                      <a:pt x="6732" y="0"/>
                      <a:pt x="8696" y="0"/>
                    </a:cubicBezTo>
                    <a:cubicBezTo>
                      <a:pt x="13465" y="0"/>
                      <a:pt x="13465" y="0"/>
                      <a:pt x="13465" y="0"/>
                    </a:cubicBezTo>
                    <a:cubicBezTo>
                      <a:pt x="15429" y="0"/>
                      <a:pt x="17112" y="926"/>
                      <a:pt x="18514" y="2469"/>
                    </a:cubicBezTo>
                    <a:cubicBezTo>
                      <a:pt x="19917" y="3703"/>
                      <a:pt x="20758" y="5863"/>
                      <a:pt x="20758" y="8023"/>
                    </a:cubicBezTo>
                    <a:cubicBezTo>
                      <a:pt x="20758" y="8949"/>
                      <a:pt x="20758" y="8949"/>
                      <a:pt x="20758" y="8949"/>
                    </a:cubicBezTo>
                    <a:cubicBezTo>
                      <a:pt x="21600" y="8949"/>
                      <a:pt x="21600" y="8949"/>
                      <a:pt x="21600" y="8949"/>
                    </a:cubicBezTo>
                    <a:cubicBezTo>
                      <a:pt x="21600" y="17897"/>
                      <a:pt x="21600" y="17897"/>
                      <a:pt x="21600" y="17897"/>
                    </a:cubicBezTo>
                    <a:cubicBezTo>
                      <a:pt x="19917" y="17897"/>
                      <a:pt x="19917" y="17897"/>
                      <a:pt x="19917" y="17897"/>
                    </a:cubicBezTo>
                    <a:cubicBezTo>
                      <a:pt x="19917" y="21600"/>
                      <a:pt x="19917" y="21600"/>
                      <a:pt x="19917" y="21600"/>
                    </a:cubicBezTo>
                    <a:cubicBezTo>
                      <a:pt x="15709" y="21600"/>
                      <a:pt x="15709" y="21600"/>
                      <a:pt x="15709" y="21600"/>
                    </a:cubicBezTo>
                    <a:cubicBezTo>
                      <a:pt x="15709" y="17897"/>
                      <a:pt x="15709" y="17897"/>
                      <a:pt x="15709" y="17897"/>
                    </a:cubicBezTo>
                    <a:cubicBezTo>
                      <a:pt x="5891" y="17897"/>
                      <a:pt x="5891" y="17897"/>
                      <a:pt x="5891" y="17897"/>
                    </a:cubicBezTo>
                    <a:cubicBezTo>
                      <a:pt x="5891" y="21600"/>
                      <a:pt x="5891" y="21600"/>
                      <a:pt x="5891" y="21600"/>
                    </a:cubicBezTo>
                    <a:cubicBezTo>
                      <a:pt x="1964" y="21600"/>
                      <a:pt x="1964" y="21600"/>
                      <a:pt x="1964" y="21600"/>
                    </a:cubicBezTo>
                    <a:cubicBezTo>
                      <a:pt x="1964" y="17897"/>
                      <a:pt x="1964" y="17897"/>
                      <a:pt x="1964" y="17897"/>
                    </a:cubicBezTo>
                    <a:cubicBezTo>
                      <a:pt x="0" y="17897"/>
                      <a:pt x="0" y="17897"/>
                      <a:pt x="0" y="17897"/>
                    </a:cubicBezTo>
                    <a:cubicBezTo>
                      <a:pt x="0" y="8949"/>
                      <a:pt x="0" y="8949"/>
                      <a:pt x="0" y="8949"/>
                    </a:cubicBezTo>
                    <a:close/>
                    <a:moveTo>
                      <a:pt x="4488" y="8949"/>
                    </a:moveTo>
                    <a:cubicBezTo>
                      <a:pt x="17673" y="8949"/>
                      <a:pt x="17673" y="8949"/>
                      <a:pt x="17673" y="8949"/>
                    </a:cubicBezTo>
                    <a:cubicBezTo>
                      <a:pt x="17673" y="8023"/>
                      <a:pt x="17673" y="8023"/>
                      <a:pt x="17673" y="8023"/>
                    </a:cubicBezTo>
                    <a:cubicBezTo>
                      <a:pt x="17673" y="6789"/>
                      <a:pt x="17112" y="5554"/>
                      <a:pt x="16551" y="4629"/>
                    </a:cubicBezTo>
                    <a:cubicBezTo>
                      <a:pt x="15709" y="4011"/>
                      <a:pt x="14587" y="3394"/>
                      <a:pt x="13465" y="3394"/>
                    </a:cubicBezTo>
                    <a:cubicBezTo>
                      <a:pt x="8696" y="3394"/>
                      <a:pt x="8696" y="3394"/>
                      <a:pt x="8696" y="3394"/>
                    </a:cubicBezTo>
                    <a:cubicBezTo>
                      <a:pt x="7574" y="3394"/>
                      <a:pt x="6452" y="4011"/>
                      <a:pt x="5610" y="4629"/>
                    </a:cubicBezTo>
                    <a:cubicBezTo>
                      <a:pt x="5049" y="5554"/>
                      <a:pt x="4488" y="6789"/>
                      <a:pt x="4488" y="8023"/>
                    </a:cubicBezTo>
                    <a:cubicBezTo>
                      <a:pt x="4488" y="8949"/>
                      <a:pt x="4488" y="8949"/>
                      <a:pt x="4488" y="8949"/>
                    </a:cubicBezTo>
                    <a:close/>
                    <a:moveTo>
                      <a:pt x="19636" y="11417"/>
                    </a:moveTo>
                    <a:cubicBezTo>
                      <a:pt x="14868" y="12343"/>
                      <a:pt x="14868" y="12343"/>
                      <a:pt x="14868" y="12343"/>
                    </a:cubicBezTo>
                    <a:cubicBezTo>
                      <a:pt x="14868" y="14811"/>
                      <a:pt x="14868" y="14811"/>
                      <a:pt x="14868" y="14811"/>
                    </a:cubicBezTo>
                    <a:cubicBezTo>
                      <a:pt x="17673" y="14811"/>
                      <a:pt x="17673" y="14811"/>
                      <a:pt x="17673" y="14811"/>
                    </a:cubicBezTo>
                    <a:cubicBezTo>
                      <a:pt x="19636" y="14811"/>
                      <a:pt x="19636" y="14811"/>
                      <a:pt x="19636" y="14811"/>
                    </a:cubicBezTo>
                    <a:cubicBezTo>
                      <a:pt x="19636" y="11417"/>
                      <a:pt x="19636" y="11417"/>
                      <a:pt x="19636" y="11417"/>
                    </a:cubicBezTo>
                    <a:close/>
                    <a:moveTo>
                      <a:pt x="1964" y="11417"/>
                    </a:moveTo>
                    <a:cubicBezTo>
                      <a:pt x="1964" y="14811"/>
                      <a:pt x="1964" y="14811"/>
                      <a:pt x="1964" y="14811"/>
                    </a:cubicBezTo>
                    <a:cubicBezTo>
                      <a:pt x="4488" y="14811"/>
                      <a:pt x="4488" y="14811"/>
                      <a:pt x="4488" y="14811"/>
                    </a:cubicBezTo>
                    <a:cubicBezTo>
                      <a:pt x="6732" y="14811"/>
                      <a:pt x="6732" y="14811"/>
                      <a:pt x="6732" y="14811"/>
                    </a:cubicBezTo>
                    <a:cubicBezTo>
                      <a:pt x="6732" y="12343"/>
                      <a:pt x="6732" y="12343"/>
                      <a:pt x="6732" y="12343"/>
                    </a:cubicBezTo>
                    <a:lnTo>
                      <a:pt x="1964" y="1141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117467" y="2978705"/>
              <a:ext cx="3184773" cy="700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81067" y="2617142"/>
              <a:ext cx="1457573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关键标题</a:t>
              </a:r>
              <a:endPara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13707" y="3790563"/>
            <a:ext cx="3184773" cy="1626372"/>
            <a:chOff x="7320667" y="3833521"/>
            <a:chExt cx="3184773" cy="1626372"/>
          </a:xfrm>
        </p:grpSpPr>
        <p:sp>
          <p:nvSpPr>
            <p:cNvPr id="14" name="文本框 13"/>
            <p:cNvSpPr txBox="1"/>
            <p:nvPr/>
          </p:nvSpPr>
          <p:spPr>
            <a:xfrm>
              <a:off x="7320667" y="4759573"/>
              <a:ext cx="3184773" cy="700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84267" y="4398010"/>
              <a:ext cx="1457573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关键标题</a:t>
              </a:r>
              <a:endPara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635778" y="3833521"/>
              <a:ext cx="554550" cy="554550"/>
              <a:chOff x="8635778" y="3833521"/>
              <a:chExt cx="554550" cy="55455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635778" y="3833521"/>
                <a:ext cx="554550" cy="5545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8" name="Shape 1835"/>
              <p:cNvSpPr/>
              <p:nvPr/>
            </p:nvSpPr>
            <p:spPr>
              <a:xfrm>
                <a:off x="8726040" y="3979123"/>
                <a:ext cx="374027" cy="263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29" y="3037"/>
                    </a:moveTo>
                    <a:cubicBezTo>
                      <a:pt x="8070" y="3037"/>
                      <a:pt x="8070" y="3037"/>
                      <a:pt x="8070" y="3037"/>
                    </a:cubicBezTo>
                    <a:cubicBezTo>
                      <a:pt x="6409" y="0"/>
                      <a:pt x="6409" y="0"/>
                      <a:pt x="6409" y="0"/>
                    </a:cubicBezTo>
                    <a:cubicBezTo>
                      <a:pt x="1187" y="0"/>
                      <a:pt x="1187" y="0"/>
                      <a:pt x="1187" y="0"/>
                    </a:cubicBezTo>
                    <a:cubicBezTo>
                      <a:pt x="475" y="0"/>
                      <a:pt x="0" y="675"/>
                      <a:pt x="0" y="1350"/>
                    </a:cubicBezTo>
                    <a:cubicBezTo>
                      <a:pt x="0" y="16875"/>
                      <a:pt x="0" y="16875"/>
                      <a:pt x="0" y="16875"/>
                    </a:cubicBezTo>
                    <a:cubicBezTo>
                      <a:pt x="0" y="17550"/>
                      <a:pt x="475" y="18225"/>
                      <a:pt x="949" y="18225"/>
                    </a:cubicBezTo>
                    <a:cubicBezTo>
                      <a:pt x="3323" y="8438"/>
                      <a:pt x="3323" y="8438"/>
                      <a:pt x="3323" y="8438"/>
                    </a:cubicBezTo>
                    <a:cubicBezTo>
                      <a:pt x="3560" y="7425"/>
                      <a:pt x="4035" y="6750"/>
                      <a:pt x="4747" y="6075"/>
                    </a:cubicBezTo>
                    <a:cubicBezTo>
                      <a:pt x="5222" y="5400"/>
                      <a:pt x="6171" y="4725"/>
                      <a:pt x="6884" y="4725"/>
                    </a:cubicBezTo>
                    <a:cubicBezTo>
                      <a:pt x="14242" y="4725"/>
                      <a:pt x="14242" y="4725"/>
                      <a:pt x="14242" y="4725"/>
                    </a:cubicBezTo>
                    <a:cubicBezTo>
                      <a:pt x="15429" y="3037"/>
                      <a:pt x="15429" y="3037"/>
                      <a:pt x="15429" y="3037"/>
                    </a:cubicBezTo>
                    <a:close/>
                    <a:moveTo>
                      <a:pt x="17090" y="5063"/>
                    </a:moveTo>
                    <a:cubicBezTo>
                      <a:pt x="15666" y="5063"/>
                      <a:pt x="15666" y="5063"/>
                      <a:pt x="15666" y="5063"/>
                    </a:cubicBezTo>
                    <a:cubicBezTo>
                      <a:pt x="18752" y="337"/>
                      <a:pt x="18752" y="337"/>
                      <a:pt x="18752" y="337"/>
                    </a:cubicBezTo>
                    <a:cubicBezTo>
                      <a:pt x="21363" y="5063"/>
                      <a:pt x="21363" y="5063"/>
                      <a:pt x="21363" y="5063"/>
                    </a:cubicBezTo>
                    <a:cubicBezTo>
                      <a:pt x="20176" y="5063"/>
                      <a:pt x="20176" y="5063"/>
                      <a:pt x="20176" y="5063"/>
                    </a:cubicBezTo>
                    <a:cubicBezTo>
                      <a:pt x="19464" y="9450"/>
                      <a:pt x="17090" y="11813"/>
                      <a:pt x="14004" y="12150"/>
                    </a:cubicBezTo>
                    <a:cubicBezTo>
                      <a:pt x="14004" y="11138"/>
                      <a:pt x="14004" y="11138"/>
                      <a:pt x="14004" y="11138"/>
                    </a:cubicBezTo>
                    <a:cubicBezTo>
                      <a:pt x="15666" y="9788"/>
                      <a:pt x="16615" y="7762"/>
                      <a:pt x="17090" y="5063"/>
                    </a:cubicBezTo>
                    <a:close/>
                    <a:moveTo>
                      <a:pt x="18752" y="21600"/>
                    </a:moveTo>
                    <a:cubicBezTo>
                      <a:pt x="2611" y="21600"/>
                      <a:pt x="2611" y="21600"/>
                      <a:pt x="2611" y="21600"/>
                    </a:cubicBezTo>
                    <a:cubicBezTo>
                      <a:pt x="5222" y="10463"/>
                      <a:pt x="5222" y="10463"/>
                      <a:pt x="5222" y="10463"/>
                    </a:cubicBezTo>
                    <a:cubicBezTo>
                      <a:pt x="5459" y="9788"/>
                      <a:pt x="5697" y="9112"/>
                      <a:pt x="6171" y="8775"/>
                    </a:cubicBezTo>
                    <a:cubicBezTo>
                      <a:pt x="6646" y="8100"/>
                      <a:pt x="7358" y="7762"/>
                      <a:pt x="7833" y="7762"/>
                    </a:cubicBezTo>
                    <a:cubicBezTo>
                      <a:pt x="14954" y="7762"/>
                      <a:pt x="14954" y="7762"/>
                      <a:pt x="14954" y="7762"/>
                    </a:cubicBezTo>
                    <a:cubicBezTo>
                      <a:pt x="14479" y="8438"/>
                      <a:pt x="14004" y="9112"/>
                      <a:pt x="13530" y="9450"/>
                    </a:cubicBezTo>
                    <a:cubicBezTo>
                      <a:pt x="12818" y="10125"/>
                      <a:pt x="12818" y="10125"/>
                      <a:pt x="12818" y="10125"/>
                    </a:cubicBezTo>
                    <a:cubicBezTo>
                      <a:pt x="12818" y="13838"/>
                      <a:pt x="12818" y="13838"/>
                      <a:pt x="12818" y="13838"/>
                    </a:cubicBezTo>
                    <a:cubicBezTo>
                      <a:pt x="14004" y="13838"/>
                      <a:pt x="14004" y="13838"/>
                      <a:pt x="14004" y="13838"/>
                    </a:cubicBezTo>
                    <a:cubicBezTo>
                      <a:pt x="17090" y="13500"/>
                      <a:pt x="19464" y="11475"/>
                      <a:pt x="20651" y="7762"/>
                    </a:cubicBezTo>
                    <a:cubicBezTo>
                      <a:pt x="20888" y="7762"/>
                      <a:pt x="20888" y="8100"/>
                      <a:pt x="21125" y="8100"/>
                    </a:cubicBezTo>
                    <a:cubicBezTo>
                      <a:pt x="21125" y="8100"/>
                      <a:pt x="21363" y="8438"/>
                      <a:pt x="21600" y="8438"/>
                    </a:cubicBezTo>
                    <a:cubicBezTo>
                      <a:pt x="21600" y="8775"/>
                      <a:pt x="21600" y="9112"/>
                      <a:pt x="21600" y="9450"/>
                    </a:cubicBezTo>
                    <a:cubicBezTo>
                      <a:pt x="21600" y="9450"/>
                      <a:pt x="21600" y="9788"/>
                      <a:pt x="21600" y="10125"/>
                    </a:cubicBezTo>
                    <a:lnTo>
                      <a:pt x="18752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1735" y="1918014"/>
            <a:ext cx="1328530" cy="1328530"/>
            <a:chOff x="5431735" y="1936540"/>
            <a:chExt cx="1328530" cy="1328530"/>
          </a:xfrm>
        </p:grpSpPr>
        <p:sp>
          <p:nvSpPr>
            <p:cNvPr id="4" name="椭圆 3"/>
            <p:cNvSpPr/>
            <p:nvPr/>
          </p:nvSpPr>
          <p:spPr>
            <a:xfrm>
              <a:off x="5431735" y="1936540"/>
              <a:ext cx="1328530" cy="13285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3659" y="2306167"/>
              <a:ext cx="584683" cy="589276"/>
              <a:chOff x="1199457" y="3360868"/>
              <a:chExt cx="435163" cy="438581"/>
            </a:xfrm>
            <a:solidFill>
              <a:schemeClr val="bg1"/>
            </a:solidFill>
          </p:grpSpPr>
          <p:sp>
            <p:nvSpPr>
              <p:cNvPr id="6" name="Freeform 58"/>
              <p:cNvSpPr/>
              <p:nvPr/>
            </p:nvSpPr>
            <p:spPr bwMode="auto">
              <a:xfrm>
                <a:off x="1326237" y="3360868"/>
                <a:ext cx="181603" cy="274113"/>
              </a:xfrm>
              <a:custGeom>
                <a:avLst/>
                <a:gdLst>
                  <a:gd name="T0" fmla="*/ 37 w 53"/>
                  <a:gd name="T1" fmla="*/ 48 h 80"/>
                  <a:gd name="T2" fmla="*/ 37 w 53"/>
                  <a:gd name="T3" fmla="*/ 0 h 80"/>
                  <a:gd name="T4" fmla="*/ 16 w 53"/>
                  <a:gd name="T5" fmla="*/ 0 h 80"/>
                  <a:gd name="T6" fmla="*/ 16 w 53"/>
                  <a:gd name="T7" fmla="*/ 48 h 80"/>
                  <a:gd name="T8" fmla="*/ 0 w 53"/>
                  <a:gd name="T9" fmla="*/ 48 h 80"/>
                  <a:gd name="T10" fmla="*/ 27 w 53"/>
                  <a:gd name="T11" fmla="*/ 80 h 80"/>
                  <a:gd name="T12" fmla="*/ 53 w 53"/>
                  <a:gd name="T13" fmla="*/ 48 h 80"/>
                  <a:gd name="T14" fmla="*/ 37 w 53"/>
                  <a:gd name="T15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0">
                    <a:moveTo>
                      <a:pt x="37" y="48"/>
                    </a:moveTo>
                    <a:lnTo>
                      <a:pt x="37" y="0"/>
                    </a:lnTo>
                    <a:lnTo>
                      <a:pt x="16" y="0"/>
                    </a:lnTo>
                    <a:lnTo>
                      <a:pt x="16" y="48"/>
                    </a:lnTo>
                    <a:lnTo>
                      <a:pt x="0" y="48"/>
                    </a:lnTo>
                    <a:lnTo>
                      <a:pt x="27" y="80"/>
                    </a:lnTo>
                    <a:lnTo>
                      <a:pt x="53" y="48"/>
                    </a:lnTo>
                    <a:lnTo>
                      <a:pt x="37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7" name="Freeform 59"/>
              <p:cNvSpPr/>
              <p:nvPr/>
            </p:nvSpPr>
            <p:spPr bwMode="auto">
              <a:xfrm>
                <a:off x="1199457" y="3398560"/>
                <a:ext cx="435163" cy="400889"/>
              </a:xfrm>
              <a:custGeom>
                <a:avLst/>
                <a:gdLst>
                  <a:gd name="T0" fmla="*/ 99 w 127"/>
                  <a:gd name="T1" fmla="*/ 0 h 117"/>
                  <a:gd name="T2" fmla="*/ 85 w 127"/>
                  <a:gd name="T3" fmla="*/ 0 h 117"/>
                  <a:gd name="T4" fmla="*/ 85 w 127"/>
                  <a:gd name="T5" fmla="*/ 10 h 117"/>
                  <a:gd name="T6" fmla="*/ 92 w 127"/>
                  <a:gd name="T7" fmla="*/ 10 h 117"/>
                  <a:gd name="T8" fmla="*/ 116 w 127"/>
                  <a:gd name="T9" fmla="*/ 63 h 117"/>
                  <a:gd name="T10" fmla="*/ 88 w 127"/>
                  <a:gd name="T11" fmla="*/ 63 h 117"/>
                  <a:gd name="T12" fmla="*/ 77 w 127"/>
                  <a:gd name="T13" fmla="*/ 79 h 117"/>
                  <a:gd name="T14" fmla="*/ 50 w 127"/>
                  <a:gd name="T15" fmla="*/ 79 h 117"/>
                  <a:gd name="T16" fmla="*/ 40 w 127"/>
                  <a:gd name="T17" fmla="*/ 63 h 117"/>
                  <a:gd name="T18" fmla="*/ 12 w 127"/>
                  <a:gd name="T19" fmla="*/ 63 h 117"/>
                  <a:gd name="T20" fmla="*/ 35 w 127"/>
                  <a:gd name="T21" fmla="*/ 10 h 117"/>
                  <a:gd name="T22" fmla="*/ 43 w 127"/>
                  <a:gd name="T23" fmla="*/ 10 h 117"/>
                  <a:gd name="T24" fmla="*/ 43 w 127"/>
                  <a:gd name="T25" fmla="*/ 0 h 117"/>
                  <a:gd name="T26" fmla="*/ 28 w 127"/>
                  <a:gd name="T27" fmla="*/ 0 h 117"/>
                  <a:gd name="T28" fmla="*/ 0 w 127"/>
                  <a:gd name="T29" fmla="*/ 63 h 117"/>
                  <a:gd name="T30" fmla="*/ 0 w 127"/>
                  <a:gd name="T31" fmla="*/ 117 h 117"/>
                  <a:gd name="T32" fmla="*/ 127 w 127"/>
                  <a:gd name="T33" fmla="*/ 117 h 117"/>
                  <a:gd name="T34" fmla="*/ 127 w 127"/>
                  <a:gd name="T35" fmla="*/ 63 h 117"/>
                  <a:gd name="T36" fmla="*/ 99 w 127"/>
                  <a:gd name="T3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7">
                    <a:moveTo>
                      <a:pt x="99" y="0"/>
                    </a:moveTo>
                    <a:lnTo>
                      <a:pt x="85" y="0"/>
                    </a:lnTo>
                    <a:lnTo>
                      <a:pt x="85" y="10"/>
                    </a:lnTo>
                    <a:lnTo>
                      <a:pt x="92" y="10"/>
                    </a:lnTo>
                    <a:lnTo>
                      <a:pt x="116" y="63"/>
                    </a:lnTo>
                    <a:lnTo>
                      <a:pt x="88" y="63"/>
                    </a:lnTo>
                    <a:lnTo>
                      <a:pt x="77" y="79"/>
                    </a:lnTo>
                    <a:lnTo>
                      <a:pt x="50" y="79"/>
                    </a:lnTo>
                    <a:lnTo>
                      <a:pt x="40" y="63"/>
                    </a:lnTo>
                    <a:lnTo>
                      <a:pt x="12" y="63"/>
                    </a:lnTo>
                    <a:lnTo>
                      <a:pt x="35" y="10"/>
                    </a:lnTo>
                    <a:lnTo>
                      <a:pt x="43" y="10"/>
                    </a:lnTo>
                    <a:lnTo>
                      <a:pt x="43" y="0"/>
                    </a:lnTo>
                    <a:lnTo>
                      <a:pt x="28" y="0"/>
                    </a:lnTo>
                    <a:lnTo>
                      <a:pt x="0" y="63"/>
                    </a:lnTo>
                    <a:lnTo>
                      <a:pt x="0" y="117"/>
                    </a:lnTo>
                    <a:lnTo>
                      <a:pt x="127" y="117"/>
                    </a:lnTo>
                    <a:lnTo>
                      <a:pt x="127" y="6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480602" y="3971124"/>
            <a:ext cx="52307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今后计划展望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7453" y="3287644"/>
            <a:ext cx="4337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PART FOUR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0602" y="4679970"/>
            <a:ext cx="52307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Future Plan Outlook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868" y="281188"/>
            <a:ext cx="3946968" cy="1015663"/>
            <a:chOff x="6204032" y="1522584"/>
            <a:chExt cx="3946968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04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今后计划展望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Future Plan Outlook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492382" y="1623819"/>
            <a:ext cx="0" cy="4361961"/>
          </a:xfrm>
          <a:prstGeom prst="line">
            <a:avLst/>
          </a:prstGeom>
          <a:ln w="3175">
            <a:gradFill>
              <a:gsLst>
                <a:gs pos="0">
                  <a:schemeClr val="bg1">
                    <a:alpha val="81000"/>
                  </a:schemeClr>
                </a:gs>
                <a:gs pos="52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79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449957" y="2608273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49957" y="3759687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49957" y="4876727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87925" y="2382433"/>
            <a:ext cx="559681" cy="559681"/>
            <a:chOff x="1865572" y="2426980"/>
            <a:chExt cx="559681" cy="559681"/>
          </a:xfrm>
        </p:grpSpPr>
        <p:sp>
          <p:nvSpPr>
            <p:cNvPr id="11" name="椭圆 10"/>
            <p:cNvSpPr/>
            <p:nvPr/>
          </p:nvSpPr>
          <p:spPr>
            <a:xfrm>
              <a:off x="1865572" y="2426980"/>
              <a:ext cx="559681" cy="5596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89420" y="2550989"/>
              <a:ext cx="311984" cy="311662"/>
              <a:chOff x="7885113" y="400050"/>
              <a:chExt cx="1539876" cy="1538288"/>
            </a:xfrm>
            <a:solidFill>
              <a:schemeClr val="bg1"/>
            </a:solidFill>
            <a:effectLst/>
          </p:grpSpPr>
          <p:sp>
            <p:nvSpPr>
              <p:cNvPr id="13" name="Freeform 36"/>
              <p:cNvSpPr/>
              <p:nvPr/>
            </p:nvSpPr>
            <p:spPr bwMode="auto">
              <a:xfrm>
                <a:off x="8434388" y="949325"/>
                <a:ext cx="441325" cy="439738"/>
              </a:xfrm>
              <a:custGeom>
                <a:avLst/>
                <a:gdLst>
                  <a:gd name="T0" fmla="*/ 10 w 150"/>
                  <a:gd name="T1" fmla="*/ 103 h 150"/>
                  <a:gd name="T2" fmla="*/ 103 w 150"/>
                  <a:gd name="T3" fmla="*/ 10 h 150"/>
                  <a:gd name="T4" fmla="*/ 140 w 150"/>
                  <a:gd name="T5" fmla="*/ 10 h 150"/>
                  <a:gd name="T6" fmla="*/ 140 w 150"/>
                  <a:gd name="T7" fmla="*/ 10 h 150"/>
                  <a:gd name="T8" fmla="*/ 140 w 150"/>
                  <a:gd name="T9" fmla="*/ 47 h 150"/>
                  <a:gd name="T10" fmla="*/ 140 w 150"/>
                  <a:gd name="T11" fmla="*/ 47 h 150"/>
                  <a:gd name="T12" fmla="*/ 47 w 150"/>
                  <a:gd name="T13" fmla="*/ 140 h 150"/>
                  <a:gd name="T14" fmla="*/ 10 w 150"/>
                  <a:gd name="T15" fmla="*/ 140 h 150"/>
                  <a:gd name="T16" fmla="*/ 10 w 150"/>
                  <a:gd name="T17" fmla="*/ 140 h 150"/>
                  <a:gd name="T18" fmla="*/ 10 w 150"/>
                  <a:gd name="T19" fmla="*/ 10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10" y="103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13" y="0"/>
                      <a:pt x="129" y="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50" y="21"/>
                      <a:pt x="150" y="37"/>
                      <a:pt x="140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37" y="150"/>
                      <a:pt x="21" y="150"/>
                      <a:pt x="1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0" y="129"/>
                      <a:pt x="0" y="113"/>
                      <a:pt x="1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37"/>
              <p:cNvSpPr/>
              <p:nvPr/>
            </p:nvSpPr>
            <p:spPr bwMode="auto">
              <a:xfrm>
                <a:off x="8540751" y="400050"/>
                <a:ext cx="884238" cy="884238"/>
              </a:xfrm>
              <a:custGeom>
                <a:avLst/>
                <a:gdLst>
                  <a:gd name="T0" fmla="*/ 19 w 301"/>
                  <a:gd name="T1" fmla="*/ 232 h 301"/>
                  <a:gd name="T2" fmla="*/ 53 w 301"/>
                  <a:gd name="T3" fmla="*/ 198 h 301"/>
                  <a:gd name="T4" fmla="*/ 71 w 301"/>
                  <a:gd name="T5" fmla="*/ 140 h 301"/>
                  <a:gd name="T6" fmla="*/ 138 w 301"/>
                  <a:gd name="T7" fmla="*/ 72 h 301"/>
                  <a:gd name="T8" fmla="*/ 229 w 301"/>
                  <a:gd name="T9" fmla="*/ 72 h 301"/>
                  <a:gd name="T10" fmla="*/ 229 w 301"/>
                  <a:gd name="T11" fmla="*/ 162 h 301"/>
                  <a:gd name="T12" fmla="*/ 161 w 301"/>
                  <a:gd name="T13" fmla="*/ 230 h 301"/>
                  <a:gd name="T14" fmla="*/ 161 w 301"/>
                  <a:gd name="T15" fmla="*/ 230 h 301"/>
                  <a:gd name="T16" fmla="*/ 103 w 301"/>
                  <a:gd name="T17" fmla="*/ 247 h 301"/>
                  <a:gd name="T18" fmla="*/ 69 w 301"/>
                  <a:gd name="T19" fmla="*/ 281 h 301"/>
                  <a:gd name="T20" fmla="*/ 192 w 301"/>
                  <a:gd name="T21" fmla="*/ 261 h 301"/>
                  <a:gd name="T22" fmla="*/ 192 w 301"/>
                  <a:gd name="T23" fmla="*/ 261 h 301"/>
                  <a:gd name="T24" fmla="*/ 259 w 301"/>
                  <a:gd name="T25" fmla="*/ 193 h 301"/>
                  <a:gd name="T26" fmla="*/ 259 w 301"/>
                  <a:gd name="T27" fmla="*/ 41 h 301"/>
                  <a:gd name="T28" fmla="*/ 108 w 301"/>
                  <a:gd name="T29" fmla="*/ 41 h 301"/>
                  <a:gd name="T30" fmla="*/ 40 w 301"/>
                  <a:gd name="T31" fmla="*/ 109 h 301"/>
                  <a:gd name="T32" fmla="*/ 19 w 301"/>
                  <a:gd name="T33" fmla="*/ 23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19" y="232"/>
                    </a:moveTo>
                    <a:cubicBezTo>
                      <a:pt x="53" y="198"/>
                      <a:pt x="53" y="198"/>
                      <a:pt x="53" y="198"/>
                    </a:cubicBezTo>
                    <a:cubicBezTo>
                      <a:pt x="49" y="178"/>
                      <a:pt x="55" y="156"/>
                      <a:pt x="71" y="140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63" y="47"/>
                      <a:pt x="204" y="47"/>
                      <a:pt x="229" y="72"/>
                    </a:cubicBezTo>
                    <a:cubicBezTo>
                      <a:pt x="254" y="97"/>
                      <a:pt x="254" y="138"/>
                      <a:pt x="229" y="162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45" y="246"/>
                      <a:pt x="123" y="252"/>
                      <a:pt x="103" y="247"/>
                    </a:cubicBezTo>
                    <a:cubicBezTo>
                      <a:pt x="69" y="281"/>
                      <a:pt x="69" y="281"/>
                      <a:pt x="69" y="281"/>
                    </a:cubicBezTo>
                    <a:cubicBezTo>
                      <a:pt x="109" y="301"/>
                      <a:pt x="158" y="294"/>
                      <a:pt x="192" y="261"/>
                    </a:cubicBezTo>
                    <a:cubicBezTo>
                      <a:pt x="192" y="261"/>
                      <a:pt x="192" y="261"/>
                      <a:pt x="192" y="261"/>
                    </a:cubicBezTo>
                    <a:cubicBezTo>
                      <a:pt x="259" y="193"/>
                      <a:pt x="259" y="193"/>
                      <a:pt x="259" y="193"/>
                    </a:cubicBezTo>
                    <a:cubicBezTo>
                      <a:pt x="301" y="151"/>
                      <a:pt x="301" y="83"/>
                      <a:pt x="259" y="41"/>
                    </a:cubicBezTo>
                    <a:cubicBezTo>
                      <a:pt x="217" y="0"/>
                      <a:pt x="150" y="0"/>
                      <a:pt x="108" y="4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7" y="142"/>
                      <a:pt x="0" y="192"/>
                      <a:pt x="19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38"/>
              <p:cNvSpPr/>
              <p:nvPr/>
            </p:nvSpPr>
            <p:spPr bwMode="auto">
              <a:xfrm>
                <a:off x="7885113" y="1055688"/>
                <a:ext cx="884238" cy="882650"/>
              </a:xfrm>
              <a:custGeom>
                <a:avLst/>
                <a:gdLst>
                  <a:gd name="T0" fmla="*/ 261 w 301"/>
                  <a:gd name="T1" fmla="*/ 192 h 301"/>
                  <a:gd name="T2" fmla="*/ 281 w 301"/>
                  <a:gd name="T3" fmla="*/ 69 h 301"/>
                  <a:gd name="T4" fmla="*/ 247 w 301"/>
                  <a:gd name="T5" fmla="*/ 103 h 301"/>
                  <a:gd name="T6" fmla="*/ 230 w 301"/>
                  <a:gd name="T7" fmla="*/ 161 h 301"/>
                  <a:gd name="T8" fmla="*/ 162 w 301"/>
                  <a:gd name="T9" fmla="*/ 229 h 301"/>
                  <a:gd name="T10" fmla="*/ 162 w 301"/>
                  <a:gd name="T11" fmla="*/ 229 h 301"/>
                  <a:gd name="T12" fmla="*/ 72 w 301"/>
                  <a:gd name="T13" fmla="*/ 229 h 301"/>
                  <a:gd name="T14" fmla="*/ 72 w 301"/>
                  <a:gd name="T15" fmla="*/ 138 h 301"/>
                  <a:gd name="T16" fmla="*/ 140 w 301"/>
                  <a:gd name="T17" fmla="*/ 71 h 301"/>
                  <a:gd name="T18" fmla="*/ 198 w 301"/>
                  <a:gd name="T19" fmla="*/ 54 h 301"/>
                  <a:gd name="T20" fmla="*/ 232 w 301"/>
                  <a:gd name="T21" fmla="*/ 19 h 301"/>
                  <a:gd name="T22" fmla="*/ 109 w 301"/>
                  <a:gd name="T23" fmla="*/ 40 h 301"/>
                  <a:gd name="T24" fmla="*/ 41 w 301"/>
                  <a:gd name="T25" fmla="*/ 108 h 301"/>
                  <a:gd name="T26" fmla="*/ 41 w 301"/>
                  <a:gd name="T27" fmla="*/ 259 h 301"/>
                  <a:gd name="T28" fmla="*/ 193 w 301"/>
                  <a:gd name="T29" fmla="*/ 259 h 301"/>
                  <a:gd name="T30" fmla="*/ 193 w 301"/>
                  <a:gd name="T31" fmla="*/ 259 h 301"/>
                  <a:gd name="T32" fmla="*/ 261 w 301"/>
                  <a:gd name="T33" fmla="*/ 19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261" y="192"/>
                    </a:moveTo>
                    <a:cubicBezTo>
                      <a:pt x="294" y="158"/>
                      <a:pt x="301" y="109"/>
                      <a:pt x="281" y="69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52" y="123"/>
                      <a:pt x="246" y="145"/>
                      <a:pt x="230" y="161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37" y="254"/>
                      <a:pt x="97" y="254"/>
                      <a:pt x="72" y="229"/>
                    </a:cubicBezTo>
                    <a:cubicBezTo>
                      <a:pt x="47" y="204"/>
                      <a:pt x="47" y="163"/>
                      <a:pt x="72" y="138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56" y="55"/>
                      <a:pt x="178" y="49"/>
                      <a:pt x="198" y="54"/>
                    </a:cubicBezTo>
                    <a:cubicBezTo>
                      <a:pt x="232" y="19"/>
                      <a:pt x="232" y="19"/>
                      <a:pt x="232" y="19"/>
                    </a:cubicBezTo>
                    <a:cubicBezTo>
                      <a:pt x="192" y="0"/>
                      <a:pt x="142" y="7"/>
                      <a:pt x="109" y="40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0" y="150"/>
                      <a:pt x="0" y="218"/>
                      <a:pt x="41" y="259"/>
                    </a:cubicBezTo>
                    <a:cubicBezTo>
                      <a:pt x="83" y="301"/>
                      <a:pt x="151" y="301"/>
                      <a:pt x="193" y="259"/>
                    </a:cubicBezTo>
                    <a:cubicBezTo>
                      <a:pt x="193" y="259"/>
                      <a:pt x="193" y="259"/>
                      <a:pt x="193" y="259"/>
                    </a:cubicBezTo>
                    <a:lnTo>
                      <a:pt x="26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887925" y="3533847"/>
            <a:ext cx="559681" cy="559681"/>
            <a:chOff x="1910278" y="3629173"/>
            <a:chExt cx="559681" cy="559681"/>
          </a:xfrm>
        </p:grpSpPr>
        <p:sp>
          <p:nvSpPr>
            <p:cNvPr id="17" name="椭圆 16"/>
            <p:cNvSpPr/>
            <p:nvPr/>
          </p:nvSpPr>
          <p:spPr>
            <a:xfrm>
              <a:off x="1910278" y="3629173"/>
              <a:ext cx="559681" cy="5596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016436" y="3799497"/>
              <a:ext cx="347364" cy="219032"/>
              <a:chOff x="5262563" y="628650"/>
              <a:chExt cx="1714501" cy="1081088"/>
            </a:xfrm>
            <a:solidFill>
              <a:schemeClr val="bg1"/>
            </a:solidFill>
            <a:effectLst/>
          </p:grpSpPr>
          <p:sp>
            <p:nvSpPr>
              <p:cNvPr id="19" name="Freeform 30"/>
              <p:cNvSpPr/>
              <p:nvPr/>
            </p:nvSpPr>
            <p:spPr bwMode="auto">
              <a:xfrm>
                <a:off x="5538788" y="1468438"/>
                <a:ext cx="1155700" cy="65088"/>
              </a:xfrm>
              <a:custGeom>
                <a:avLst/>
                <a:gdLst>
                  <a:gd name="T0" fmla="*/ 0 w 728"/>
                  <a:gd name="T1" fmla="*/ 41 h 41"/>
                  <a:gd name="T2" fmla="*/ 0 w 728"/>
                  <a:gd name="T3" fmla="*/ 0 h 41"/>
                  <a:gd name="T4" fmla="*/ 728 w 728"/>
                  <a:gd name="T5" fmla="*/ 0 h 41"/>
                  <a:gd name="T6" fmla="*/ 728 w 728"/>
                  <a:gd name="T7" fmla="*/ 41 h 41"/>
                  <a:gd name="T8" fmla="*/ 0 w 728"/>
                  <a:gd name="T9" fmla="*/ 41 h 41"/>
                  <a:gd name="T10" fmla="*/ 0 w 728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8" h="41">
                    <a:moveTo>
                      <a:pt x="0" y="41"/>
                    </a:moveTo>
                    <a:lnTo>
                      <a:pt x="0" y="0"/>
                    </a:lnTo>
                    <a:lnTo>
                      <a:pt x="728" y="0"/>
                    </a:lnTo>
                    <a:lnTo>
                      <a:pt x="728" y="41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6088063" y="901700"/>
                <a:ext cx="65088" cy="587375"/>
              </a:xfrm>
              <a:custGeom>
                <a:avLst/>
                <a:gdLst>
                  <a:gd name="T0" fmla="*/ 0 w 41"/>
                  <a:gd name="T1" fmla="*/ 370 h 370"/>
                  <a:gd name="T2" fmla="*/ 0 w 41"/>
                  <a:gd name="T3" fmla="*/ 0 h 370"/>
                  <a:gd name="T4" fmla="*/ 41 w 41"/>
                  <a:gd name="T5" fmla="*/ 0 h 370"/>
                  <a:gd name="T6" fmla="*/ 41 w 41"/>
                  <a:gd name="T7" fmla="*/ 370 h 370"/>
                  <a:gd name="T8" fmla="*/ 0 w 41"/>
                  <a:gd name="T9" fmla="*/ 370 h 370"/>
                  <a:gd name="T10" fmla="*/ 0 w 41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70">
                    <a:moveTo>
                      <a:pt x="0" y="370"/>
                    </a:moveTo>
                    <a:lnTo>
                      <a:pt x="0" y="0"/>
                    </a:lnTo>
                    <a:lnTo>
                      <a:pt x="41" y="0"/>
                    </a:lnTo>
                    <a:lnTo>
                      <a:pt x="41" y="370"/>
                    </a:lnTo>
                    <a:lnTo>
                      <a:pt x="0" y="370"/>
                    </a:lnTo>
                    <a:lnTo>
                      <a:pt x="0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5262563" y="1292225"/>
                <a:ext cx="431800" cy="417513"/>
              </a:xfrm>
              <a:custGeom>
                <a:avLst/>
                <a:gdLst>
                  <a:gd name="T0" fmla="*/ 147 w 147"/>
                  <a:gd name="T1" fmla="*/ 120 h 142"/>
                  <a:gd name="T2" fmla="*/ 124 w 147"/>
                  <a:gd name="T3" fmla="*/ 142 h 142"/>
                  <a:gd name="T4" fmla="*/ 23 w 147"/>
                  <a:gd name="T5" fmla="*/ 142 h 142"/>
                  <a:gd name="T6" fmla="*/ 0 w 147"/>
                  <a:gd name="T7" fmla="*/ 120 h 142"/>
                  <a:gd name="T8" fmla="*/ 0 w 147"/>
                  <a:gd name="T9" fmla="*/ 22 h 142"/>
                  <a:gd name="T10" fmla="*/ 23 w 147"/>
                  <a:gd name="T11" fmla="*/ 0 h 142"/>
                  <a:gd name="T12" fmla="*/ 124 w 147"/>
                  <a:gd name="T13" fmla="*/ 0 h 142"/>
                  <a:gd name="T14" fmla="*/ 147 w 147"/>
                  <a:gd name="T15" fmla="*/ 22 h 142"/>
                  <a:gd name="T16" fmla="*/ 147 w 147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42">
                    <a:moveTo>
                      <a:pt x="147" y="120"/>
                    </a:moveTo>
                    <a:cubicBezTo>
                      <a:pt x="147" y="132"/>
                      <a:pt x="137" y="142"/>
                      <a:pt x="124" y="14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7" y="0"/>
                      <a:pt x="147" y="10"/>
                      <a:pt x="147" y="22"/>
                    </a:cubicBezTo>
                    <a:lnTo>
                      <a:pt x="147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33"/>
              <p:cNvSpPr/>
              <p:nvPr/>
            </p:nvSpPr>
            <p:spPr bwMode="auto">
              <a:xfrm>
                <a:off x="5907088" y="1292225"/>
                <a:ext cx="428625" cy="417513"/>
              </a:xfrm>
              <a:custGeom>
                <a:avLst/>
                <a:gdLst>
                  <a:gd name="T0" fmla="*/ 146 w 146"/>
                  <a:gd name="T1" fmla="*/ 120 h 142"/>
                  <a:gd name="T2" fmla="*/ 123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3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Freeform 34"/>
              <p:cNvSpPr/>
              <p:nvPr/>
            </p:nvSpPr>
            <p:spPr bwMode="auto">
              <a:xfrm>
                <a:off x="6546851" y="1292225"/>
                <a:ext cx="430213" cy="417513"/>
              </a:xfrm>
              <a:custGeom>
                <a:avLst/>
                <a:gdLst>
                  <a:gd name="T0" fmla="*/ 146 w 146"/>
                  <a:gd name="T1" fmla="*/ 120 h 142"/>
                  <a:gd name="T2" fmla="*/ 124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4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4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35"/>
              <p:cNvSpPr/>
              <p:nvPr/>
            </p:nvSpPr>
            <p:spPr bwMode="auto">
              <a:xfrm>
                <a:off x="5611813" y="628650"/>
                <a:ext cx="1014413" cy="417513"/>
              </a:xfrm>
              <a:custGeom>
                <a:avLst/>
                <a:gdLst>
                  <a:gd name="T0" fmla="*/ 345 w 345"/>
                  <a:gd name="T1" fmla="*/ 120 h 142"/>
                  <a:gd name="T2" fmla="*/ 323 w 345"/>
                  <a:gd name="T3" fmla="*/ 142 h 142"/>
                  <a:gd name="T4" fmla="*/ 22 w 345"/>
                  <a:gd name="T5" fmla="*/ 142 h 142"/>
                  <a:gd name="T6" fmla="*/ 0 w 345"/>
                  <a:gd name="T7" fmla="*/ 120 h 142"/>
                  <a:gd name="T8" fmla="*/ 0 w 345"/>
                  <a:gd name="T9" fmla="*/ 22 h 142"/>
                  <a:gd name="T10" fmla="*/ 22 w 345"/>
                  <a:gd name="T11" fmla="*/ 0 h 142"/>
                  <a:gd name="T12" fmla="*/ 323 w 345"/>
                  <a:gd name="T13" fmla="*/ 0 h 142"/>
                  <a:gd name="T14" fmla="*/ 345 w 345"/>
                  <a:gd name="T15" fmla="*/ 22 h 142"/>
                  <a:gd name="T16" fmla="*/ 345 w 345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" h="142">
                    <a:moveTo>
                      <a:pt x="345" y="120"/>
                    </a:moveTo>
                    <a:cubicBezTo>
                      <a:pt x="345" y="132"/>
                      <a:pt x="335" y="142"/>
                      <a:pt x="3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35" y="0"/>
                      <a:pt x="345" y="10"/>
                      <a:pt x="345" y="22"/>
                    </a:cubicBezTo>
                    <a:lnTo>
                      <a:pt x="34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887925" y="4650887"/>
            <a:ext cx="559681" cy="559681"/>
            <a:chOff x="1888729" y="4985902"/>
            <a:chExt cx="559681" cy="559681"/>
          </a:xfrm>
        </p:grpSpPr>
        <p:sp>
          <p:nvSpPr>
            <p:cNvPr id="26" name="椭圆 25"/>
            <p:cNvSpPr/>
            <p:nvPr/>
          </p:nvSpPr>
          <p:spPr>
            <a:xfrm>
              <a:off x="1888729" y="4985902"/>
              <a:ext cx="559681" cy="5596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004367" y="5095137"/>
              <a:ext cx="328405" cy="341210"/>
              <a:chOff x="2273301" y="1931988"/>
              <a:chExt cx="692150" cy="719138"/>
            </a:xfrm>
            <a:solidFill>
              <a:schemeClr val="bg1"/>
            </a:solidFill>
            <a:effectLst/>
          </p:grpSpPr>
          <p:sp>
            <p:nvSpPr>
              <p:cNvPr id="28" name="Freeform 135"/>
              <p:cNvSpPr/>
              <p:nvPr/>
            </p:nvSpPr>
            <p:spPr bwMode="auto">
              <a:xfrm>
                <a:off x="2308226" y="2543176"/>
                <a:ext cx="101600" cy="107950"/>
              </a:xfrm>
              <a:custGeom>
                <a:avLst/>
                <a:gdLst>
                  <a:gd name="T0" fmla="*/ 19 w 35"/>
                  <a:gd name="T1" fmla="*/ 0 h 37"/>
                  <a:gd name="T2" fmla="*/ 1 w 35"/>
                  <a:gd name="T3" fmla="*/ 28 h 37"/>
                  <a:gd name="T4" fmla="*/ 3 w 35"/>
                  <a:gd name="T5" fmla="*/ 35 h 37"/>
                  <a:gd name="T6" fmla="*/ 11 w 35"/>
                  <a:gd name="T7" fmla="*/ 37 h 37"/>
                  <a:gd name="T8" fmla="*/ 35 w 35"/>
                  <a:gd name="T9" fmla="*/ 14 h 37"/>
                  <a:gd name="T10" fmla="*/ 32 w 35"/>
                  <a:gd name="T11" fmla="*/ 11 h 37"/>
                  <a:gd name="T12" fmla="*/ 19 w 35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31"/>
                      <a:pt x="2" y="33"/>
                      <a:pt x="3" y="35"/>
                    </a:cubicBezTo>
                    <a:cubicBezTo>
                      <a:pt x="5" y="36"/>
                      <a:pt x="9" y="37"/>
                      <a:pt x="11" y="37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3"/>
                      <a:pt x="33" y="12"/>
                      <a:pt x="32" y="11"/>
                    </a:cubicBezTo>
                    <a:cubicBezTo>
                      <a:pt x="27" y="8"/>
                      <a:pt x="23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136"/>
              <p:cNvSpPr/>
              <p:nvPr/>
            </p:nvSpPr>
            <p:spPr bwMode="auto">
              <a:xfrm>
                <a:off x="2273301" y="2159001"/>
                <a:ext cx="511175" cy="484188"/>
              </a:xfrm>
              <a:custGeom>
                <a:avLst/>
                <a:gdLst>
                  <a:gd name="T0" fmla="*/ 160 w 175"/>
                  <a:gd name="T1" fmla="*/ 67 h 165"/>
                  <a:gd name="T2" fmla="*/ 149 w 175"/>
                  <a:gd name="T3" fmla="*/ 84 h 165"/>
                  <a:gd name="T4" fmla="*/ 103 w 175"/>
                  <a:gd name="T5" fmla="*/ 91 h 165"/>
                  <a:gd name="T6" fmla="*/ 87 w 175"/>
                  <a:gd name="T7" fmla="*/ 83 h 165"/>
                  <a:gd name="T8" fmla="*/ 73 w 175"/>
                  <a:gd name="T9" fmla="*/ 67 h 165"/>
                  <a:gd name="T10" fmla="*/ 73 w 175"/>
                  <a:gd name="T11" fmla="*/ 22 h 165"/>
                  <a:gd name="T12" fmla="*/ 93 w 175"/>
                  <a:gd name="T13" fmla="*/ 9 h 165"/>
                  <a:gd name="T14" fmla="*/ 25 w 175"/>
                  <a:gd name="T15" fmla="*/ 24 h 165"/>
                  <a:gd name="T16" fmla="*/ 25 w 175"/>
                  <a:gd name="T17" fmla="*/ 24 h 165"/>
                  <a:gd name="T18" fmla="*/ 25 w 175"/>
                  <a:gd name="T19" fmla="*/ 24 h 165"/>
                  <a:gd name="T20" fmla="*/ 20 w 175"/>
                  <a:gd name="T21" fmla="*/ 29 h 165"/>
                  <a:gd name="T22" fmla="*/ 17 w 175"/>
                  <a:gd name="T23" fmla="*/ 35 h 165"/>
                  <a:gd name="T24" fmla="*/ 35 w 175"/>
                  <a:gd name="T25" fmla="*/ 125 h 165"/>
                  <a:gd name="T26" fmla="*/ 48 w 175"/>
                  <a:gd name="T27" fmla="*/ 136 h 165"/>
                  <a:gd name="T28" fmla="*/ 52 w 175"/>
                  <a:gd name="T29" fmla="*/ 139 h 165"/>
                  <a:gd name="T30" fmla="*/ 156 w 175"/>
                  <a:gd name="T31" fmla="*/ 134 h 165"/>
                  <a:gd name="T32" fmla="*/ 157 w 175"/>
                  <a:gd name="T33" fmla="*/ 132 h 165"/>
                  <a:gd name="T34" fmla="*/ 157 w 175"/>
                  <a:gd name="T35" fmla="*/ 132 h 165"/>
                  <a:gd name="T36" fmla="*/ 160 w 175"/>
                  <a:gd name="T37" fmla="*/ 6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" h="165">
                    <a:moveTo>
                      <a:pt x="160" y="67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41" y="97"/>
                      <a:pt x="118" y="96"/>
                      <a:pt x="103" y="91"/>
                    </a:cubicBezTo>
                    <a:cubicBezTo>
                      <a:pt x="97" y="90"/>
                      <a:pt x="92" y="87"/>
                      <a:pt x="87" y="83"/>
                    </a:cubicBezTo>
                    <a:cubicBezTo>
                      <a:pt x="81" y="79"/>
                      <a:pt x="76" y="73"/>
                      <a:pt x="73" y="67"/>
                    </a:cubicBezTo>
                    <a:cubicBezTo>
                      <a:pt x="67" y="55"/>
                      <a:pt x="64" y="35"/>
                      <a:pt x="73" y="22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66" y="0"/>
                      <a:pt x="42" y="8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3" y="26"/>
                      <a:pt x="22" y="28"/>
                      <a:pt x="20" y="29"/>
                    </a:cubicBezTo>
                    <a:cubicBezTo>
                      <a:pt x="19" y="31"/>
                      <a:pt x="18" y="33"/>
                      <a:pt x="17" y="35"/>
                    </a:cubicBezTo>
                    <a:cubicBezTo>
                      <a:pt x="0" y="62"/>
                      <a:pt x="9" y="98"/>
                      <a:pt x="35" y="125"/>
                    </a:cubicBezTo>
                    <a:cubicBezTo>
                      <a:pt x="39" y="129"/>
                      <a:pt x="43" y="133"/>
                      <a:pt x="48" y="136"/>
                    </a:cubicBezTo>
                    <a:cubicBezTo>
                      <a:pt x="49" y="137"/>
                      <a:pt x="50" y="138"/>
                      <a:pt x="52" y="139"/>
                    </a:cubicBezTo>
                    <a:cubicBezTo>
                      <a:pt x="88" y="165"/>
                      <a:pt x="133" y="164"/>
                      <a:pt x="156" y="134"/>
                    </a:cubicBezTo>
                    <a:cubicBezTo>
                      <a:pt x="157" y="133"/>
                      <a:pt x="157" y="133"/>
                      <a:pt x="157" y="132"/>
                    </a:cubicBezTo>
                    <a:cubicBezTo>
                      <a:pt x="157" y="132"/>
                      <a:pt x="157" y="132"/>
                      <a:pt x="157" y="132"/>
                    </a:cubicBezTo>
                    <a:cubicBezTo>
                      <a:pt x="171" y="113"/>
                      <a:pt x="175" y="92"/>
                      <a:pt x="16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137"/>
              <p:cNvSpPr/>
              <p:nvPr/>
            </p:nvSpPr>
            <p:spPr bwMode="auto">
              <a:xfrm>
                <a:off x="2489201" y="2154238"/>
                <a:ext cx="271463" cy="265113"/>
              </a:xfrm>
              <a:custGeom>
                <a:avLst/>
                <a:gdLst>
                  <a:gd name="T0" fmla="*/ 60 w 93"/>
                  <a:gd name="T1" fmla="*/ 28 h 91"/>
                  <a:gd name="T2" fmla="*/ 36 w 93"/>
                  <a:gd name="T3" fmla="*/ 0 h 91"/>
                  <a:gd name="T4" fmla="*/ 10 w 93"/>
                  <a:gd name="T5" fmla="*/ 23 h 91"/>
                  <a:gd name="T6" fmla="*/ 7 w 93"/>
                  <a:gd name="T7" fmla="*/ 62 h 91"/>
                  <a:gd name="T8" fmla="*/ 21 w 93"/>
                  <a:gd name="T9" fmla="*/ 78 h 91"/>
                  <a:gd name="T10" fmla="*/ 36 w 93"/>
                  <a:gd name="T11" fmla="*/ 86 h 91"/>
                  <a:gd name="T12" fmla="*/ 77 w 93"/>
                  <a:gd name="T13" fmla="*/ 74 h 91"/>
                  <a:gd name="T14" fmla="*/ 93 w 93"/>
                  <a:gd name="T15" fmla="*/ 45 h 91"/>
                  <a:gd name="T16" fmla="*/ 60 w 93"/>
                  <a:gd name="T17" fmla="*/ 2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1">
                    <a:moveTo>
                      <a:pt x="60" y="28"/>
                    </a:moveTo>
                    <a:cubicBezTo>
                      <a:pt x="49" y="20"/>
                      <a:pt x="41" y="10"/>
                      <a:pt x="36" y="0"/>
                    </a:cubicBezTo>
                    <a:cubicBezTo>
                      <a:pt x="36" y="0"/>
                      <a:pt x="10" y="23"/>
                      <a:pt x="10" y="23"/>
                    </a:cubicBezTo>
                    <a:cubicBezTo>
                      <a:pt x="0" y="36"/>
                      <a:pt x="0" y="50"/>
                      <a:pt x="7" y="62"/>
                    </a:cubicBezTo>
                    <a:cubicBezTo>
                      <a:pt x="10" y="68"/>
                      <a:pt x="15" y="74"/>
                      <a:pt x="21" y="78"/>
                    </a:cubicBezTo>
                    <a:cubicBezTo>
                      <a:pt x="25" y="82"/>
                      <a:pt x="31" y="85"/>
                      <a:pt x="36" y="86"/>
                    </a:cubicBezTo>
                    <a:cubicBezTo>
                      <a:pt x="52" y="91"/>
                      <a:pt x="68" y="88"/>
                      <a:pt x="77" y="74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4"/>
                      <a:pt x="70" y="36"/>
                      <a:pt x="6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Freeform 138"/>
              <p:cNvSpPr/>
              <p:nvPr/>
            </p:nvSpPr>
            <p:spPr bwMode="auto">
              <a:xfrm>
                <a:off x="2593976" y="1931988"/>
                <a:ext cx="371475" cy="336550"/>
              </a:xfrm>
              <a:custGeom>
                <a:avLst/>
                <a:gdLst>
                  <a:gd name="T0" fmla="*/ 88 w 127"/>
                  <a:gd name="T1" fmla="*/ 23 h 115"/>
                  <a:gd name="T2" fmla="*/ 7 w 127"/>
                  <a:gd name="T3" fmla="*/ 21 h 115"/>
                  <a:gd name="T4" fmla="*/ 6 w 127"/>
                  <a:gd name="T5" fmla="*/ 24 h 115"/>
                  <a:gd name="T6" fmla="*/ 5 w 127"/>
                  <a:gd name="T7" fmla="*/ 25 h 115"/>
                  <a:gd name="T8" fmla="*/ 3 w 127"/>
                  <a:gd name="T9" fmla="*/ 28 h 115"/>
                  <a:gd name="T10" fmla="*/ 3 w 127"/>
                  <a:gd name="T11" fmla="*/ 30 h 115"/>
                  <a:gd name="T12" fmla="*/ 2 w 127"/>
                  <a:gd name="T13" fmla="*/ 33 h 115"/>
                  <a:gd name="T14" fmla="*/ 1 w 127"/>
                  <a:gd name="T15" fmla="*/ 34 h 115"/>
                  <a:gd name="T16" fmla="*/ 0 w 127"/>
                  <a:gd name="T17" fmla="*/ 38 h 115"/>
                  <a:gd name="T18" fmla="*/ 0 w 127"/>
                  <a:gd name="T19" fmla="*/ 39 h 115"/>
                  <a:gd name="T20" fmla="*/ 0 w 127"/>
                  <a:gd name="T21" fmla="*/ 42 h 115"/>
                  <a:gd name="T22" fmla="*/ 0 w 127"/>
                  <a:gd name="T23" fmla="*/ 44 h 115"/>
                  <a:gd name="T24" fmla="*/ 0 w 127"/>
                  <a:gd name="T25" fmla="*/ 47 h 115"/>
                  <a:gd name="T26" fmla="*/ 0 w 127"/>
                  <a:gd name="T27" fmla="*/ 49 h 115"/>
                  <a:gd name="T28" fmla="*/ 0 w 127"/>
                  <a:gd name="T29" fmla="*/ 52 h 115"/>
                  <a:gd name="T30" fmla="*/ 1 w 127"/>
                  <a:gd name="T31" fmla="*/ 55 h 115"/>
                  <a:gd name="T32" fmla="*/ 1 w 127"/>
                  <a:gd name="T33" fmla="*/ 57 h 115"/>
                  <a:gd name="T34" fmla="*/ 2 w 127"/>
                  <a:gd name="T35" fmla="*/ 60 h 115"/>
                  <a:gd name="T36" fmla="*/ 3 w 127"/>
                  <a:gd name="T37" fmla="*/ 62 h 115"/>
                  <a:gd name="T38" fmla="*/ 4 w 127"/>
                  <a:gd name="T39" fmla="*/ 65 h 115"/>
                  <a:gd name="T40" fmla="*/ 5 w 127"/>
                  <a:gd name="T41" fmla="*/ 67 h 115"/>
                  <a:gd name="T42" fmla="*/ 6 w 127"/>
                  <a:gd name="T43" fmla="*/ 70 h 115"/>
                  <a:gd name="T44" fmla="*/ 7 w 127"/>
                  <a:gd name="T45" fmla="*/ 71 h 115"/>
                  <a:gd name="T46" fmla="*/ 8 w 127"/>
                  <a:gd name="T47" fmla="*/ 73 h 115"/>
                  <a:gd name="T48" fmla="*/ 9 w 127"/>
                  <a:gd name="T49" fmla="*/ 75 h 115"/>
                  <a:gd name="T50" fmla="*/ 9 w 127"/>
                  <a:gd name="T51" fmla="*/ 76 h 115"/>
                  <a:gd name="T52" fmla="*/ 16 w 127"/>
                  <a:gd name="T53" fmla="*/ 86 h 115"/>
                  <a:gd name="T54" fmla="*/ 30 w 127"/>
                  <a:gd name="T55" fmla="*/ 99 h 115"/>
                  <a:gd name="T56" fmla="*/ 39 w 127"/>
                  <a:gd name="T57" fmla="*/ 105 h 115"/>
                  <a:gd name="T58" fmla="*/ 40 w 127"/>
                  <a:gd name="T59" fmla="*/ 106 h 115"/>
                  <a:gd name="T60" fmla="*/ 44 w 127"/>
                  <a:gd name="T61" fmla="*/ 107 h 115"/>
                  <a:gd name="T62" fmla="*/ 45 w 127"/>
                  <a:gd name="T63" fmla="*/ 108 h 115"/>
                  <a:gd name="T64" fmla="*/ 46 w 127"/>
                  <a:gd name="T65" fmla="*/ 108 h 115"/>
                  <a:gd name="T66" fmla="*/ 49 w 127"/>
                  <a:gd name="T67" fmla="*/ 110 h 115"/>
                  <a:gd name="T68" fmla="*/ 51 w 127"/>
                  <a:gd name="T69" fmla="*/ 111 h 115"/>
                  <a:gd name="T70" fmla="*/ 55 w 127"/>
                  <a:gd name="T71" fmla="*/ 112 h 115"/>
                  <a:gd name="T72" fmla="*/ 57 w 127"/>
                  <a:gd name="T73" fmla="*/ 113 h 115"/>
                  <a:gd name="T74" fmla="*/ 60 w 127"/>
                  <a:gd name="T75" fmla="*/ 114 h 115"/>
                  <a:gd name="T76" fmla="*/ 62 w 127"/>
                  <a:gd name="T77" fmla="*/ 114 h 115"/>
                  <a:gd name="T78" fmla="*/ 62 w 127"/>
                  <a:gd name="T79" fmla="*/ 114 h 115"/>
                  <a:gd name="T80" fmla="*/ 66 w 127"/>
                  <a:gd name="T81" fmla="*/ 115 h 115"/>
                  <a:gd name="T82" fmla="*/ 68 w 127"/>
                  <a:gd name="T83" fmla="*/ 115 h 115"/>
                  <a:gd name="T84" fmla="*/ 71 w 127"/>
                  <a:gd name="T85" fmla="*/ 115 h 115"/>
                  <a:gd name="T86" fmla="*/ 73 w 127"/>
                  <a:gd name="T87" fmla="*/ 115 h 115"/>
                  <a:gd name="T88" fmla="*/ 77 w 127"/>
                  <a:gd name="T89" fmla="*/ 115 h 115"/>
                  <a:gd name="T90" fmla="*/ 78 w 127"/>
                  <a:gd name="T91" fmla="*/ 115 h 115"/>
                  <a:gd name="T92" fmla="*/ 82 w 127"/>
                  <a:gd name="T93" fmla="*/ 115 h 115"/>
                  <a:gd name="T94" fmla="*/ 83 w 127"/>
                  <a:gd name="T95" fmla="*/ 115 h 115"/>
                  <a:gd name="T96" fmla="*/ 87 w 127"/>
                  <a:gd name="T97" fmla="*/ 114 h 115"/>
                  <a:gd name="T98" fmla="*/ 88 w 127"/>
                  <a:gd name="T99" fmla="*/ 114 h 115"/>
                  <a:gd name="T100" fmla="*/ 91 w 127"/>
                  <a:gd name="T101" fmla="*/ 113 h 115"/>
                  <a:gd name="T102" fmla="*/ 92 w 127"/>
                  <a:gd name="T103" fmla="*/ 113 h 115"/>
                  <a:gd name="T104" fmla="*/ 96 w 127"/>
                  <a:gd name="T105" fmla="*/ 112 h 115"/>
                  <a:gd name="T106" fmla="*/ 96 w 127"/>
                  <a:gd name="T107" fmla="*/ 111 h 115"/>
                  <a:gd name="T108" fmla="*/ 107 w 127"/>
                  <a:gd name="T109" fmla="*/ 104 h 115"/>
                  <a:gd name="T110" fmla="*/ 107 w 127"/>
                  <a:gd name="T111" fmla="*/ 104 h 115"/>
                  <a:gd name="T112" fmla="*/ 111 w 127"/>
                  <a:gd name="T113" fmla="*/ 100 h 115"/>
                  <a:gd name="T114" fmla="*/ 88 w 127"/>
                  <a:gd name="T115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" h="115">
                    <a:moveTo>
                      <a:pt x="88" y="23"/>
                    </a:moveTo>
                    <a:cubicBezTo>
                      <a:pt x="60" y="1"/>
                      <a:pt x="24" y="0"/>
                      <a:pt x="7" y="21"/>
                    </a:cubicBezTo>
                    <a:cubicBezTo>
                      <a:pt x="7" y="22"/>
                      <a:pt x="6" y="23"/>
                      <a:pt x="6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6"/>
                      <a:pt x="4" y="27"/>
                      <a:pt x="3" y="28"/>
                    </a:cubicBezTo>
                    <a:cubicBezTo>
                      <a:pt x="3" y="29"/>
                      <a:pt x="3" y="29"/>
                      <a:pt x="3" y="30"/>
                    </a:cubicBezTo>
                    <a:cubicBezTo>
                      <a:pt x="2" y="31"/>
                      <a:pt x="2" y="32"/>
                      <a:pt x="2" y="33"/>
                    </a:cubicBezTo>
                    <a:cubicBezTo>
                      <a:pt x="1" y="33"/>
                      <a:pt x="1" y="34"/>
                      <a:pt x="1" y="34"/>
                    </a:cubicBezTo>
                    <a:cubicBezTo>
                      <a:pt x="1" y="35"/>
                      <a:pt x="1" y="37"/>
                      <a:pt x="0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0" y="40"/>
                      <a:pt x="0" y="41"/>
                      <a:pt x="0" y="42"/>
                    </a:cubicBezTo>
                    <a:cubicBezTo>
                      <a:pt x="0" y="43"/>
                      <a:pt x="0" y="44"/>
                      <a:pt x="0" y="44"/>
                    </a:cubicBezTo>
                    <a:cubicBezTo>
                      <a:pt x="0" y="45"/>
                      <a:pt x="0" y="46"/>
                      <a:pt x="0" y="47"/>
                    </a:cubicBezTo>
                    <a:cubicBezTo>
                      <a:pt x="0" y="48"/>
                      <a:pt x="0" y="49"/>
                      <a:pt x="0" y="49"/>
                    </a:cubicBezTo>
                    <a:cubicBezTo>
                      <a:pt x="0" y="50"/>
                      <a:pt x="0" y="51"/>
                      <a:pt x="0" y="52"/>
                    </a:cubicBezTo>
                    <a:cubicBezTo>
                      <a:pt x="1" y="53"/>
                      <a:pt x="1" y="54"/>
                      <a:pt x="1" y="55"/>
                    </a:cubicBezTo>
                    <a:cubicBezTo>
                      <a:pt x="1" y="55"/>
                      <a:pt x="1" y="56"/>
                      <a:pt x="1" y="57"/>
                    </a:cubicBezTo>
                    <a:cubicBezTo>
                      <a:pt x="2" y="58"/>
                      <a:pt x="2" y="59"/>
                      <a:pt x="2" y="60"/>
                    </a:cubicBezTo>
                    <a:cubicBezTo>
                      <a:pt x="2" y="61"/>
                      <a:pt x="3" y="61"/>
                      <a:pt x="3" y="62"/>
                    </a:cubicBezTo>
                    <a:cubicBezTo>
                      <a:pt x="3" y="63"/>
                      <a:pt x="3" y="64"/>
                      <a:pt x="4" y="65"/>
                    </a:cubicBezTo>
                    <a:cubicBezTo>
                      <a:pt x="4" y="66"/>
                      <a:pt x="4" y="66"/>
                      <a:pt x="5" y="67"/>
                    </a:cubicBezTo>
                    <a:cubicBezTo>
                      <a:pt x="5" y="68"/>
                      <a:pt x="6" y="69"/>
                      <a:pt x="6" y="70"/>
                    </a:cubicBezTo>
                    <a:cubicBezTo>
                      <a:pt x="6" y="71"/>
                      <a:pt x="7" y="71"/>
                      <a:pt x="7" y="71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4"/>
                      <a:pt x="9" y="75"/>
                      <a:pt x="9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1" y="79"/>
                      <a:pt x="14" y="83"/>
                      <a:pt x="16" y="86"/>
                    </a:cubicBezTo>
                    <a:cubicBezTo>
                      <a:pt x="20" y="90"/>
                      <a:pt x="25" y="95"/>
                      <a:pt x="30" y="99"/>
                    </a:cubicBezTo>
                    <a:cubicBezTo>
                      <a:pt x="33" y="101"/>
                      <a:pt x="36" y="103"/>
                      <a:pt x="39" y="105"/>
                    </a:cubicBezTo>
                    <a:cubicBezTo>
                      <a:pt x="39" y="105"/>
                      <a:pt x="40" y="105"/>
                      <a:pt x="40" y="106"/>
                    </a:cubicBezTo>
                    <a:cubicBezTo>
                      <a:pt x="42" y="106"/>
                      <a:pt x="43" y="107"/>
                      <a:pt x="44" y="107"/>
                    </a:cubicBezTo>
                    <a:cubicBezTo>
                      <a:pt x="44" y="108"/>
                      <a:pt x="45" y="108"/>
                      <a:pt x="45" y="108"/>
                    </a:cubicBezTo>
                    <a:cubicBezTo>
                      <a:pt x="45" y="108"/>
                      <a:pt x="46" y="108"/>
                      <a:pt x="46" y="108"/>
                    </a:cubicBezTo>
                    <a:cubicBezTo>
                      <a:pt x="47" y="109"/>
                      <a:pt x="48" y="109"/>
                      <a:pt x="49" y="110"/>
                    </a:cubicBezTo>
                    <a:cubicBezTo>
                      <a:pt x="50" y="110"/>
                      <a:pt x="51" y="110"/>
                      <a:pt x="51" y="111"/>
                    </a:cubicBezTo>
                    <a:cubicBezTo>
                      <a:pt x="52" y="111"/>
                      <a:pt x="54" y="112"/>
                      <a:pt x="55" y="112"/>
                    </a:cubicBezTo>
                    <a:cubicBezTo>
                      <a:pt x="55" y="112"/>
                      <a:pt x="56" y="112"/>
                      <a:pt x="57" y="113"/>
                    </a:cubicBezTo>
                    <a:cubicBezTo>
                      <a:pt x="58" y="113"/>
                      <a:pt x="59" y="113"/>
                      <a:pt x="60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5" y="114"/>
                      <a:pt x="66" y="115"/>
                    </a:cubicBezTo>
                    <a:cubicBezTo>
                      <a:pt x="66" y="115"/>
                      <a:pt x="67" y="115"/>
                      <a:pt x="68" y="115"/>
                    </a:cubicBezTo>
                    <a:cubicBezTo>
                      <a:pt x="69" y="115"/>
                      <a:pt x="70" y="115"/>
                      <a:pt x="71" y="115"/>
                    </a:cubicBezTo>
                    <a:cubicBezTo>
                      <a:pt x="72" y="115"/>
                      <a:pt x="72" y="115"/>
                      <a:pt x="73" y="115"/>
                    </a:cubicBezTo>
                    <a:cubicBezTo>
                      <a:pt x="74" y="115"/>
                      <a:pt x="75" y="115"/>
                      <a:pt x="77" y="115"/>
                    </a:cubicBezTo>
                    <a:cubicBezTo>
                      <a:pt x="77" y="115"/>
                      <a:pt x="78" y="115"/>
                      <a:pt x="78" y="115"/>
                    </a:cubicBezTo>
                    <a:cubicBezTo>
                      <a:pt x="79" y="115"/>
                      <a:pt x="80" y="115"/>
                      <a:pt x="82" y="115"/>
                    </a:cubicBezTo>
                    <a:cubicBezTo>
                      <a:pt x="82" y="115"/>
                      <a:pt x="83" y="115"/>
                      <a:pt x="83" y="115"/>
                    </a:cubicBezTo>
                    <a:cubicBezTo>
                      <a:pt x="84" y="115"/>
                      <a:pt x="85" y="115"/>
                      <a:pt x="87" y="114"/>
                    </a:cubicBezTo>
                    <a:cubicBezTo>
                      <a:pt x="87" y="114"/>
                      <a:pt x="87" y="114"/>
                      <a:pt x="88" y="114"/>
                    </a:cubicBezTo>
                    <a:cubicBezTo>
                      <a:pt x="89" y="114"/>
                      <a:pt x="90" y="114"/>
                      <a:pt x="91" y="113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3" y="113"/>
                      <a:pt x="95" y="112"/>
                      <a:pt x="96" y="112"/>
                    </a:cubicBezTo>
                    <a:cubicBezTo>
                      <a:pt x="96" y="112"/>
                      <a:pt x="96" y="111"/>
                      <a:pt x="96" y="111"/>
                    </a:cubicBezTo>
                    <a:cubicBezTo>
                      <a:pt x="100" y="110"/>
                      <a:pt x="104" y="107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8" y="103"/>
                      <a:pt x="110" y="102"/>
                      <a:pt x="111" y="100"/>
                    </a:cubicBezTo>
                    <a:cubicBezTo>
                      <a:pt x="127" y="79"/>
                      <a:pt x="117" y="44"/>
                      <a:pt x="8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682739" y="2291214"/>
            <a:ext cx="8138559" cy="742119"/>
            <a:chOff x="2732868" y="2295689"/>
            <a:chExt cx="8138559" cy="742119"/>
          </a:xfrm>
        </p:grpSpPr>
        <p:sp>
          <p:nvSpPr>
            <p:cNvPr id="33" name="文本框 32"/>
            <p:cNvSpPr txBox="1"/>
            <p:nvPr/>
          </p:nvSpPr>
          <p:spPr>
            <a:xfrm>
              <a:off x="2732868" y="2706820"/>
              <a:ext cx="8138559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732868" y="2295689"/>
              <a:ext cx="3199579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82739" y="3442628"/>
            <a:ext cx="8138559" cy="742119"/>
            <a:chOff x="2732868" y="2295689"/>
            <a:chExt cx="8138559" cy="742119"/>
          </a:xfrm>
        </p:grpSpPr>
        <p:sp>
          <p:nvSpPr>
            <p:cNvPr id="36" name="文本框 35"/>
            <p:cNvSpPr txBox="1"/>
            <p:nvPr/>
          </p:nvSpPr>
          <p:spPr>
            <a:xfrm>
              <a:off x="2732868" y="2706820"/>
              <a:ext cx="8138559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32868" y="2295689"/>
              <a:ext cx="3199579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65682" y="4559668"/>
            <a:ext cx="8138559" cy="742119"/>
            <a:chOff x="2732868" y="2295689"/>
            <a:chExt cx="8138559" cy="742119"/>
          </a:xfrm>
        </p:grpSpPr>
        <p:sp>
          <p:nvSpPr>
            <p:cNvPr id="39" name="文本框 38"/>
            <p:cNvSpPr txBox="1"/>
            <p:nvPr/>
          </p:nvSpPr>
          <p:spPr>
            <a:xfrm>
              <a:off x="2732868" y="2706820"/>
              <a:ext cx="8138559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32868" y="2295689"/>
              <a:ext cx="3199579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868" y="281188"/>
            <a:ext cx="3946968" cy="1015663"/>
            <a:chOff x="6204032" y="1522584"/>
            <a:chExt cx="3946968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04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今后计划展望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Future Plan Outlook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-1977086" y="1734291"/>
            <a:ext cx="4179033" cy="4179033"/>
          </a:xfrm>
          <a:prstGeom prst="ellipse">
            <a:avLst/>
          </a:prstGeom>
          <a:gradFill flip="none" rotWithShape="1">
            <a:gsLst>
              <a:gs pos="0">
                <a:srgbClr val="F6C3B0"/>
              </a:gs>
              <a:gs pos="60000">
                <a:srgbClr val="F6C3B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任意多边形: 形状 6"/>
          <p:cNvSpPr/>
          <p:nvPr/>
        </p:nvSpPr>
        <p:spPr bwMode="auto">
          <a:xfrm rot="2889919">
            <a:off x="5839605" y="2737537"/>
            <a:ext cx="1537268" cy="3074538"/>
          </a:xfrm>
          <a:custGeom>
            <a:avLst/>
            <a:gdLst>
              <a:gd name="connsiteX0" fmla="*/ 1 w 4831054"/>
              <a:gd name="connsiteY0" fmla="*/ 0 h 9662109"/>
              <a:gd name="connsiteX1" fmla="*/ 4831054 w 4831054"/>
              <a:gd name="connsiteY1" fmla="*/ 4831423 h 9662109"/>
              <a:gd name="connsiteX2" fmla="*/ 0 w 4831054"/>
              <a:gd name="connsiteY2" fmla="*/ 9662109 h 9662109"/>
              <a:gd name="connsiteX3" fmla="*/ 0 w 4831054"/>
              <a:gd name="connsiteY3" fmla="*/ 8191848 h 9662109"/>
              <a:gd name="connsiteX4" fmla="*/ 186495 w 4831054"/>
              <a:gd name="connsiteY4" fmla="*/ 8190443 h 9662109"/>
              <a:gd name="connsiteX5" fmla="*/ 2508047 w 4831054"/>
              <a:gd name="connsiteY5" fmla="*/ 7074885 h 9662109"/>
              <a:gd name="connsiteX6" fmla="*/ 2245257 w 4831054"/>
              <a:gd name="connsiteY6" fmla="*/ 2322930 h 9662109"/>
              <a:gd name="connsiteX7" fmla="*/ 137782 w 4831054"/>
              <a:gd name="connsiteY7" fmla="*/ 1467728 h 9662109"/>
              <a:gd name="connsiteX8" fmla="*/ 0 w 4831054"/>
              <a:gd name="connsiteY8" fmla="*/ 1468767 h 9662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1054" h="9662109">
                <a:moveTo>
                  <a:pt x="1" y="0"/>
                </a:moveTo>
                <a:cubicBezTo>
                  <a:pt x="2668400" y="1"/>
                  <a:pt x="4831054" y="2163226"/>
                  <a:pt x="4831054" y="4831423"/>
                </a:cubicBezTo>
                <a:cubicBezTo>
                  <a:pt x="4831054" y="7499619"/>
                  <a:pt x="2668400" y="9662109"/>
                  <a:pt x="0" y="9662109"/>
                </a:cubicBezTo>
                <a:lnTo>
                  <a:pt x="0" y="8191848"/>
                </a:lnTo>
                <a:lnTo>
                  <a:pt x="186495" y="8190443"/>
                </a:lnTo>
                <a:cubicBezTo>
                  <a:pt x="1046430" y="8142887"/>
                  <a:pt x="1888222" y="7767277"/>
                  <a:pt x="2508047" y="7074885"/>
                </a:cubicBezTo>
                <a:cubicBezTo>
                  <a:pt x="3747696" y="5690101"/>
                  <a:pt x="3630041" y="3562579"/>
                  <a:pt x="2245257" y="2322930"/>
                </a:cubicBezTo>
                <a:cubicBezTo>
                  <a:pt x="1639414" y="1780584"/>
                  <a:pt x="891406" y="1498033"/>
                  <a:pt x="137782" y="1467728"/>
                </a:cubicBezTo>
                <a:lnTo>
                  <a:pt x="0" y="1468767"/>
                </a:lnTo>
                <a:close/>
              </a:path>
            </a:pathLst>
          </a:custGeom>
          <a:gradFill flip="none" rotWithShape="1">
            <a:gsLst>
              <a:gs pos="6000">
                <a:srgbClr val="F6C3B0"/>
              </a:gs>
              <a:gs pos="73000">
                <a:srgbClr val="F6C3B0">
                  <a:alpha val="0"/>
                </a:srgbClr>
              </a:gs>
            </a:gsLst>
            <a:lin ang="16200000" scaled="1"/>
            <a:tileRect/>
          </a:gradFill>
          <a:ln w="9525">
            <a:noFill/>
            <a:prstDash val="solid"/>
            <a:round/>
          </a:ln>
        </p:spPr>
        <p:txBody>
          <a:bodyPr vert="horz" wrap="square" lIns="38709" tIns="19354" rIns="38709" bIns="19354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 bwMode="auto">
          <a:xfrm rot="2889919">
            <a:off x="4814271" y="1592162"/>
            <a:ext cx="1537268" cy="3074538"/>
          </a:xfrm>
          <a:custGeom>
            <a:avLst/>
            <a:gdLst>
              <a:gd name="connsiteX0" fmla="*/ 1254992 w 4831054"/>
              <a:gd name="connsiteY0" fmla="*/ 1582730 h 9662107"/>
              <a:gd name="connsiteX1" fmla="*/ 4831053 w 4831054"/>
              <a:gd name="connsiteY1" fmla="*/ 0 h 9662107"/>
              <a:gd name="connsiteX2" fmla="*/ 4831054 w 4831054"/>
              <a:gd name="connsiteY2" fmla="*/ 1468765 h 9662107"/>
              <a:gd name="connsiteX3" fmla="*/ 4645907 w 4831054"/>
              <a:gd name="connsiteY3" fmla="*/ 1470160 h 9662107"/>
              <a:gd name="connsiteX4" fmla="*/ 2324355 w 4831054"/>
              <a:gd name="connsiteY4" fmla="*/ 2585718 h 9662107"/>
              <a:gd name="connsiteX5" fmla="*/ 2587145 w 4831054"/>
              <a:gd name="connsiteY5" fmla="*/ 7337673 h 9662107"/>
              <a:gd name="connsiteX6" fmla="*/ 4694620 w 4831054"/>
              <a:gd name="connsiteY6" fmla="*/ 8192874 h 9662107"/>
              <a:gd name="connsiteX7" fmla="*/ 4831054 w 4831054"/>
              <a:gd name="connsiteY7" fmla="*/ 8191846 h 9662107"/>
              <a:gd name="connsiteX8" fmla="*/ 4831054 w 4831054"/>
              <a:gd name="connsiteY8" fmla="*/ 9662107 h 9662107"/>
              <a:gd name="connsiteX9" fmla="*/ 0 w 4831054"/>
              <a:gd name="connsiteY9" fmla="*/ 4831053 h 9662107"/>
              <a:gd name="connsiteX10" fmla="*/ 1254992 w 4831054"/>
              <a:gd name="connsiteY10" fmla="*/ 1582730 h 966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31054" h="9662107">
                <a:moveTo>
                  <a:pt x="1254992" y="1582730"/>
                </a:moveTo>
                <a:cubicBezTo>
                  <a:pt x="2138715" y="610415"/>
                  <a:pt x="3413573" y="0"/>
                  <a:pt x="4831053" y="0"/>
                </a:cubicBezTo>
                <a:lnTo>
                  <a:pt x="4831054" y="1468765"/>
                </a:lnTo>
                <a:lnTo>
                  <a:pt x="4645907" y="1470160"/>
                </a:lnTo>
                <a:cubicBezTo>
                  <a:pt x="3785972" y="1517715"/>
                  <a:pt x="2944179" y="1893325"/>
                  <a:pt x="2324355" y="2585718"/>
                </a:cubicBezTo>
                <a:cubicBezTo>
                  <a:pt x="1084706" y="3970502"/>
                  <a:pt x="1202361" y="6098024"/>
                  <a:pt x="2587145" y="7337673"/>
                </a:cubicBezTo>
                <a:cubicBezTo>
                  <a:pt x="3192988" y="7880019"/>
                  <a:pt x="3940996" y="8162569"/>
                  <a:pt x="4694620" y="8192874"/>
                </a:cubicBezTo>
                <a:lnTo>
                  <a:pt x="4831054" y="8191846"/>
                </a:lnTo>
                <a:lnTo>
                  <a:pt x="4831054" y="9662107"/>
                </a:lnTo>
                <a:cubicBezTo>
                  <a:pt x="2162856" y="9662107"/>
                  <a:pt x="0" y="7499250"/>
                  <a:pt x="0" y="4831053"/>
                </a:cubicBezTo>
                <a:cubicBezTo>
                  <a:pt x="0" y="3580336"/>
                  <a:pt x="475237" y="2440655"/>
                  <a:pt x="1254992" y="1582730"/>
                </a:cubicBezTo>
                <a:close/>
              </a:path>
            </a:pathLst>
          </a:custGeom>
          <a:gradFill flip="none" rotWithShape="1">
            <a:gsLst>
              <a:gs pos="0">
                <a:srgbClr val="F6C3B0"/>
              </a:gs>
              <a:gs pos="73000">
                <a:srgbClr val="F6C3B0">
                  <a:alpha val="0"/>
                </a:srgbClr>
              </a:gs>
            </a:gsLst>
            <a:lin ang="5400000" scaled="1"/>
            <a:tileRect/>
          </a:gradFill>
          <a:ln w="9525">
            <a:noFill/>
            <a:prstDash val="solid"/>
            <a:round/>
          </a:ln>
        </p:spPr>
        <p:txBody>
          <a:bodyPr vert="horz" wrap="square" lIns="38709" tIns="19354" rIns="38709" bIns="19354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弧形 8"/>
          <p:cNvSpPr/>
          <p:nvPr/>
        </p:nvSpPr>
        <p:spPr>
          <a:xfrm flipH="1">
            <a:off x="4395537" y="2001655"/>
            <a:ext cx="3400926" cy="3400926"/>
          </a:xfrm>
          <a:prstGeom prst="arc">
            <a:avLst>
              <a:gd name="adj1" fmla="val 12240090"/>
              <a:gd name="adj2" fmla="val 19676104"/>
            </a:avLst>
          </a:prstGeom>
          <a:noFill/>
          <a:ln w="381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 flipH="1">
            <a:off x="4395537" y="2001655"/>
            <a:ext cx="3400926" cy="3400926"/>
          </a:xfrm>
          <a:prstGeom prst="arc">
            <a:avLst>
              <a:gd name="adj1" fmla="val 1634414"/>
              <a:gd name="adj2" fmla="val 8836423"/>
            </a:avLst>
          </a:prstGeom>
          <a:noFill/>
          <a:ln w="38100">
            <a:gradFill flip="none" rotWithShape="1">
              <a:gsLst>
                <a:gs pos="0">
                  <a:srgbClr val="F6C3B0">
                    <a:alpha val="0"/>
                  </a:srgbClr>
                </a:gs>
                <a:gs pos="100000">
                  <a:srgbClr val="F6C3B0"/>
                </a:gs>
              </a:gsLst>
              <a:lin ang="10800000" scaled="1"/>
              <a:tileRect/>
            </a:gra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276" y="347128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7671" y="2428652"/>
            <a:ext cx="1577200" cy="1080000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决 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86882" y="2791859"/>
            <a:ext cx="1820518" cy="182051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9256" y="347128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84600" y="2791859"/>
            <a:ext cx="1820518" cy="182051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86974" y="347128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07400" y="3945538"/>
            <a:ext cx="1577200" cy="1080000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决 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353122" y="1734291"/>
            <a:ext cx="4179033" cy="4179033"/>
          </a:xfrm>
          <a:prstGeom prst="ellipse">
            <a:avLst/>
          </a:prstGeom>
          <a:gradFill flip="none" rotWithShape="1">
            <a:gsLst>
              <a:gs pos="0">
                <a:srgbClr val="F6C3B0"/>
              </a:gs>
              <a:gs pos="60000">
                <a:srgbClr val="F6C3B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10953" y="347128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13961" y="3730436"/>
            <a:ext cx="564079" cy="248517"/>
            <a:chOff x="5813961" y="3331127"/>
            <a:chExt cx="564079" cy="248517"/>
          </a:xfrm>
          <a:solidFill>
            <a:schemeClr val="accent1"/>
          </a:solidFill>
        </p:grpSpPr>
        <p:sp>
          <p:nvSpPr>
            <p:cNvPr id="21" name="任意多边形: 形状 20"/>
            <p:cNvSpPr/>
            <p:nvPr/>
          </p:nvSpPr>
          <p:spPr>
            <a:xfrm>
              <a:off x="5813961" y="3331127"/>
              <a:ext cx="305156" cy="248517"/>
            </a:xfrm>
            <a:custGeom>
              <a:avLst/>
              <a:gdLst>
                <a:gd name="connsiteX0" fmla="*/ 2438426 w 2514600"/>
                <a:gd name="connsiteY0" fmla="*/ 533381 h 2047875"/>
                <a:gd name="connsiteX1" fmla="*/ 1066826 w 2514600"/>
                <a:gd name="connsiteY1" fmla="*/ 533381 h 2047875"/>
                <a:gd name="connsiteX2" fmla="*/ 1066826 w 2514600"/>
                <a:gd name="connsiteY2" fmla="*/ 76181 h 2047875"/>
                <a:gd name="connsiteX3" fmla="*/ 990607 w 2514600"/>
                <a:gd name="connsiteY3" fmla="*/ 0 h 2047875"/>
                <a:gd name="connsiteX4" fmla="*/ 936753 w 2514600"/>
                <a:gd name="connsiteY4" fmla="*/ 22307 h 2047875"/>
                <a:gd name="connsiteX5" fmla="*/ 22353 w 2514600"/>
                <a:gd name="connsiteY5" fmla="*/ 936707 h 2047875"/>
                <a:gd name="connsiteX6" fmla="*/ 20219 w 2514600"/>
                <a:gd name="connsiteY6" fmla="*/ 1042321 h 2047875"/>
                <a:gd name="connsiteX7" fmla="*/ 934619 w 2514600"/>
                <a:gd name="connsiteY7" fmla="*/ 2032921 h 2047875"/>
                <a:gd name="connsiteX8" fmla="*/ 990626 w 2514600"/>
                <a:gd name="connsiteY8" fmla="*/ 2057381 h 2047875"/>
                <a:gd name="connsiteX9" fmla="*/ 1066826 w 2514600"/>
                <a:gd name="connsiteY9" fmla="*/ 1981181 h 2047875"/>
                <a:gd name="connsiteX10" fmla="*/ 1066826 w 2514600"/>
                <a:gd name="connsiteY10" fmla="*/ 1523981 h 2047875"/>
                <a:gd name="connsiteX11" fmla="*/ 2438426 w 2514600"/>
                <a:gd name="connsiteY11" fmla="*/ 1523981 h 2047875"/>
                <a:gd name="connsiteX12" fmla="*/ 2514626 w 2514600"/>
                <a:gd name="connsiteY12" fmla="*/ 1447781 h 2047875"/>
                <a:gd name="connsiteX13" fmla="*/ 2514626 w 2514600"/>
                <a:gd name="connsiteY13" fmla="*/ 609581 h 2047875"/>
                <a:gd name="connsiteX14" fmla="*/ 2438426 w 2514600"/>
                <a:gd name="connsiteY14" fmla="*/ 533381 h 2047875"/>
                <a:gd name="connsiteX15" fmla="*/ 2362227 w 2514600"/>
                <a:gd name="connsiteY15" fmla="*/ 1371581 h 2047875"/>
                <a:gd name="connsiteX16" fmla="*/ 990626 w 2514600"/>
                <a:gd name="connsiteY16" fmla="*/ 1371581 h 2047875"/>
                <a:gd name="connsiteX17" fmla="*/ 914426 w 2514600"/>
                <a:gd name="connsiteY17" fmla="*/ 1447781 h 2047875"/>
                <a:gd name="connsiteX18" fmla="*/ 914426 w 2514600"/>
                <a:gd name="connsiteY18" fmla="*/ 1786261 h 2047875"/>
                <a:gd name="connsiteX19" fmla="*/ 181916 w 2514600"/>
                <a:gd name="connsiteY19" fmla="*/ 992638 h 2047875"/>
                <a:gd name="connsiteX20" fmla="*/ 914426 w 2514600"/>
                <a:gd name="connsiteY20" fmla="*/ 260128 h 2047875"/>
                <a:gd name="connsiteX21" fmla="*/ 914426 w 2514600"/>
                <a:gd name="connsiteY21" fmla="*/ 609581 h 2047875"/>
                <a:gd name="connsiteX22" fmla="*/ 990626 w 2514600"/>
                <a:gd name="connsiteY22" fmla="*/ 685781 h 2047875"/>
                <a:gd name="connsiteX23" fmla="*/ 2362227 w 2514600"/>
                <a:gd name="connsiteY23" fmla="*/ 685781 h 2047875"/>
                <a:gd name="connsiteX24" fmla="*/ 2362227 w 2514600"/>
                <a:gd name="connsiteY24" fmla="*/ 1371581 h 20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14600" h="2047875">
                  <a:moveTo>
                    <a:pt x="2438426" y="533381"/>
                  </a:moveTo>
                  <a:lnTo>
                    <a:pt x="1066826" y="533381"/>
                  </a:lnTo>
                  <a:lnTo>
                    <a:pt x="1066826" y="76181"/>
                  </a:lnTo>
                  <a:cubicBezTo>
                    <a:pt x="1066817" y="34099"/>
                    <a:pt x="1032698" y="-10"/>
                    <a:pt x="990607" y="0"/>
                  </a:cubicBezTo>
                  <a:cubicBezTo>
                    <a:pt x="970405" y="0"/>
                    <a:pt x="951040" y="8029"/>
                    <a:pt x="936753" y="22307"/>
                  </a:cubicBezTo>
                  <a:lnTo>
                    <a:pt x="22353" y="936707"/>
                  </a:lnTo>
                  <a:cubicBezTo>
                    <a:pt x="-6603" y="965625"/>
                    <a:pt x="-7546" y="1012260"/>
                    <a:pt x="20219" y="1042321"/>
                  </a:cubicBezTo>
                  <a:lnTo>
                    <a:pt x="934619" y="2032921"/>
                  </a:lnTo>
                  <a:cubicBezTo>
                    <a:pt x="949059" y="2048532"/>
                    <a:pt x="969367" y="2057400"/>
                    <a:pt x="990626" y="2057381"/>
                  </a:cubicBezTo>
                  <a:cubicBezTo>
                    <a:pt x="1032708" y="2057381"/>
                    <a:pt x="1066826" y="2023262"/>
                    <a:pt x="1066826" y="1981181"/>
                  </a:cubicBezTo>
                  <a:lnTo>
                    <a:pt x="1066826" y="1523981"/>
                  </a:lnTo>
                  <a:lnTo>
                    <a:pt x="2438426" y="1523981"/>
                  </a:lnTo>
                  <a:cubicBezTo>
                    <a:pt x="2480508" y="1523981"/>
                    <a:pt x="2514626" y="1489862"/>
                    <a:pt x="2514626" y="1447781"/>
                  </a:cubicBezTo>
                  <a:lnTo>
                    <a:pt x="2514626" y="609581"/>
                  </a:lnTo>
                  <a:cubicBezTo>
                    <a:pt x="2514626" y="567499"/>
                    <a:pt x="2480508" y="533381"/>
                    <a:pt x="2438426" y="533381"/>
                  </a:cubicBezTo>
                  <a:close/>
                  <a:moveTo>
                    <a:pt x="2362227" y="1371581"/>
                  </a:moveTo>
                  <a:lnTo>
                    <a:pt x="990626" y="1371581"/>
                  </a:lnTo>
                  <a:cubicBezTo>
                    <a:pt x="948545" y="1371581"/>
                    <a:pt x="914426" y="1405699"/>
                    <a:pt x="914426" y="1447781"/>
                  </a:cubicBezTo>
                  <a:lnTo>
                    <a:pt x="914426" y="1786261"/>
                  </a:lnTo>
                  <a:lnTo>
                    <a:pt x="181916" y="992638"/>
                  </a:lnTo>
                  <a:lnTo>
                    <a:pt x="914426" y="260128"/>
                  </a:lnTo>
                  <a:lnTo>
                    <a:pt x="914426" y="609581"/>
                  </a:lnTo>
                  <a:cubicBezTo>
                    <a:pt x="914426" y="651662"/>
                    <a:pt x="948545" y="685781"/>
                    <a:pt x="990626" y="685781"/>
                  </a:cubicBezTo>
                  <a:lnTo>
                    <a:pt x="2362227" y="685781"/>
                  </a:lnTo>
                  <a:lnTo>
                    <a:pt x="2362227" y="13715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137614" y="3395855"/>
              <a:ext cx="92471" cy="18494"/>
            </a:xfrm>
            <a:custGeom>
              <a:avLst/>
              <a:gdLst>
                <a:gd name="connsiteX0" fmla="*/ 0 w 762000"/>
                <a:gd name="connsiteY0" fmla="*/ 0 h 152400"/>
                <a:gd name="connsiteX1" fmla="*/ 762000 w 762000"/>
                <a:gd name="connsiteY1" fmla="*/ 0 h 152400"/>
                <a:gd name="connsiteX2" fmla="*/ 762000 w 762000"/>
                <a:gd name="connsiteY2" fmla="*/ 152400 h 152400"/>
                <a:gd name="connsiteX3" fmla="*/ 0 w 762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152400">
                  <a:moveTo>
                    <a:pt x="0" y="0"/>
                  </a:moveTo>
                  <a:lnTo>
                    <a:pt x="762000" y="0"/>
                  </a:lnTo>
                  <a:lnTo>
                    <a:pt x="762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248580" y="3395855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267074" y="3451337"/>
              <a:ext cx="64730" cy="18494"/>
            </a:xfrm>
            <a:custGeom>
              <a:avLst/>
              <a:gdLst>
                <a:gd name="connsiteX0" fmla="*/ 0 w 533400"/>
                <a:gd name="connsiteY0" fmla="*/ 0 h 152400"/>
                <a:gd name="connsiteX1" fmla="*/ 533400 w 533400"/>
                <a:gd name="connsiteY1" fmla="*/ 0 h 152400"/>
                <a:gd name="connsiteX2" fmla="*/ 533400 w 533400"/>
                <a:gd name="connsiteY2" fmla="*/ 152400 h 152400"/>
                <a:gd name="connsiteX3" fmla="*/ 0 w 533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400" h="152400">
                  <a:moveTo>
                    <a:pt x="0" y="0"/>
                  </a:moveTo>
                  <a:lnTo>
                    <a:pt x="533400" y="0"/>
                  </a:lnTo>
                  <a:lnTo>
                    <a:pt x="533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137614" y="3497573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239333" y="3497573"/>
              <a:ext cx="55483" cy="18494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313310" y="3497573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359546" y="3497573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6211591" y="3451337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137614" y="3451337"/>
              <a:ext cx="55483" cy="18494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350299" y="3451337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6174603" y="3497573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313310" y="3395855"/>
              <a:ext cx="55483" cy="18494"/>
            </a:xfrm>
            <a:custGeom>
              <a:avLst/>
              <a:gdLst>
                <a:gd name="connsiteX0" fmla="*/ 0 w 457200"/>
                <a:gd name="connsiteY0" fmla="*/ 0 h 152400"/>
                <a:gd name="connsiteX1" fmla="*/ 457200 w 457200"/>
                <a:gd name="connsiteY1" fmla="*/ 0 h 152400"/>
                <a:gd name="connsiteX2" fmla="*/ 457200 w 457200"/>
                <a:gd name="connsiteY2" fmla="*/ 152400 h 152400"/>
                <a:gd name="connsiteX3" fmla="*/ 0 w 4572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13964" y="3425283"/>
            <a:ext cx="553672" cy="248517"/>
            <a:chOff x="5813964" y="3025974"/>
            <a:chExt cx="553672" cy="248517"/>
          </a:xfrm>
          <a:solidFill>
            <a:schemeClr val="accent1"/>
          </a:solidFill>
        </p:grpSpPr>
        <p:sp>
          <p:nvSpPr>
            <p:cNvPr id="35" name="任意多边形: 形状 34"/>
            <p:cNvSpPr/>
            <p:nvPr/>
          </p:nvSpPr>
          <p:spPr>
            <a:xfrm>
              <a:off x="6063636" y="3025974"/>
              <a:ext cx="304000" cy="248517"/>
            </a:xfrm>
            <a:custGeom>
              <a:avLst/>
              <a:gdLst>
                <a:gd name="connsiteX0" fmla="*/ 2499313 w 2505075"/>
                <a:gd name="connsiteY0" fmla="*/ 1021028 h 2047875"/>
                <a:gd name="connsiteX1" fmla="*/ 2486406 w 2505075"/>
                <a:gd name="connsiteY1" fmla="*/ 1007626 h 2047875"/>
                <a:gd name="connsiteX2" fmla="*/ 2486406 w 2505075"/>
                <a:gd name="connsiteY2" fmla="*/ 1007626 h 2047875"/>
                <a:gd name="connsiteX3" fmla="*/ 1267206 w 2505075"/>
                <a:gd name="connsiteY3" fmla="*/ 17026 h 2047875"/>
                <a:gd name="connsiteX4" fmla="*/ 1160021 w 2505075"/>
                <a:gd name="connsiteY4" fmla="*/ 28199 h 2047875"/>
                <a:gd name="connsiteX5" fmla="*/ 1143000 w 2505075"/>
                <a:gd name="connsiteY5" fmla="*/ 76158 h 2047875"/>
                <a:gd name="connsiteX6" fmla="*/ 1143000 w 2505075"/>
                <a:gd name="connsiteY6" fmla="*/ 533358 h 2047875"/>
                <a:gd name="connsiteX7" fmla="*/ 76200 w 2505075"/>
                <a:gd name="connsiteY7" fmla="*/ 533358 h 2047875"/>
                <a:gd name="connsiteX8" fmla="*/ 0 w 2505075"/>
                <a:gd name="connsiteY8" fmla="*/ 609558 h 2047875"/>
                <a:gd name="connsiteX9" fmla="*/ 0 w 2505075"/>
                <a:gd name="connsiteY9" fmla="*/ 1447758 h 2047875"/>
                <a:gd name="connsiteX10" fmla="*/ 76200 w 2505075"/>
                <a:gd name="connsiteY10" fmla="*/ 1523958 h 2047875"/>
                <a:gd name="connsiteX11" fmla="*/ 1143000 w 2505075"/>
                <a:gd name="connsiteY11" fmla="*/ 1523958 h 2047875"/>
                <a:gd name="connsiteX12" fmla="*/ 1143000 w 2505075"/>
                <a:gd name="connsiteY12" fmla="*/ 1981158 h 2047875"/>
                <a:gd name="connsiteX13" fmla="*/ 1219200 w 2505075"/>
                <a:gd name="connsiteY13" fmla="*/ 2057358 h 2047875"/>
                <a:gd name="connsiteX14" fmla="*/ 1264920 w 2505075"/>
                <a:gd name="connsiteY14" fmla="*/ 2042118 h 2047875"/>
                <a:gd name="connsiteX15" fmla="*/ 2484120 w 2505075"/>
                <a:gd name="connsiteY15" fmla="*/ 1127718 h 2047875"/>
                <a:gd name="connsiteX16" fmla="*/ 2499313 w 2505075"/>
                <a:gd name="connsiteY16" fmla="*/ 1021028 h 2047875"/>
                <a:gd name="connsiteX17" fmla="*/ 1295410 w 2505075"/>
                <a:gd name="connsiteY17" fmla="*/ 1828758 h 2047875"/>
                <a:gd name="connsiteX18" fmla="*/ 1295410 w 2505075"/>
                <a:gd name="connsiteY18" fmla="*/ 1447758 h 2047875"/>
                <a:gd name="connsiteX19" fmla="*/ 1219210 w 2505075"/>
                <a:gd name="connsiteY19" fmla="*/ 1371558 h 2047875"/>
                <a:gd name="connsiteX20" fmla="*/ 152410 w 2505075"/>
                <a:gd name="connsiteY20" fmla="*/ 1371558 h 2047875"/>
                <a:gd name="connsiteX21" fmla="*/ 152410 w 2505075"/>
                <a:gd name="connsiteY21" fmla="*/ 685758 h 2047875"/>
                <a:gd name="connsiteX22" fmla="*/ 1219210 w 2505075"/>
                <a:gd name="connsiteY22" fmla="*/ 685758 h 2047875"/>
                <a:gd name="connsiteX23" fmla="*/ 1295410 w 2505075"/>
                <a:gd name="connsiteY23" fmla="*/ 609558 h 2047875"/>
                <a:gd name="connsiteX24" fmla="*/ 1295410 w 2505075"/>
                <a:gd name="connsiteY24" fmla="*/ 236178 h 2047875"/>
                <a:gd name="connsiteX25" fmla="*/ 2314585 w 2505075"/>
                <a:gd name="connsiteY25" fmla="*/ 1064395 h 2047875"/>
                <a:gd name="connsiteX26" fmla="*/ 1295410 w 2505075"/>
                <a:gd name="connsiteY26" fmla="*/ 1828758 h 204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05075" h="2047875">
                  <a:moveTo>
                    <a:pt x="2499313" y="1021028"/>
                  </a:moveTo>
                  <a:cubicBezTo>
                    <a:pt x="2495579" y="1016046"/>
                    <a:pt x="2491245" y="1011551"/>
                    <a:pt x="2486406" y="1007626"/>
                  </a:cubicBezTo>
                  <a:lnTo>
                    <a:pt x="2486406" y="1007626"/>
                  </a:lnTo>
                  <a:lnTo>
                    <a:pt x="1267206" y="17026"/>
                  </a:lnTo>
                  <a:cubicBezTo>
                    <a:pt x="1234526" y="-9491"/>
                    <a:pt x="1186539" y="-4481"/>
                    <a:pt x="1160021" y="28199"/>
                  </a:cubicBezTo>
                  <a:cubicBezTo>
                    <a:pt x="1149020" y="41763"/>
                    <a:pt x="1143010" y="58698"/>
                    <a:pt x="1143000" y="76158"/>
                  </a:cubicBezTo>
                  <a:lnTo>
                    <a:pt x="1143000" y="533358"/>
                  </a:lnTo>
                  <a:lnTo>
                    <a:pt x="76200" y="533358"/>
                  </a:lnTo>
                  <a:cubicBezTo>
                    <a:pt x="34119" y="533358"/>
                    <a:pt x="0" y="567476"/>
                    <a:pt x="0" y="609558"/>
                  </a:cubicBezTo>
                  <a:lnTo>
                    <a:pt x="0" y="1447758"/>
                  </a:lnTo>
                  <a:cubicBezTo>
                    <a:pt x="0" y="1489839"/>
                    <a:pt x="34119" y="1523958"/>
                    <a:pt x="76200" y="1523958"/>
                  </a:cubicBezTo>
                  <a:lnTo>
                    <a:pt x="1143000" y="1523958"/>
                  </a:lnTo>
                  <a:lnTo>
                    <a:pt x="1143000" y="1981158"/>
                  </a:lnTo>
                  <a:cubicBezTo>
                    <a:pt x="1143000" y="2023239"/>
                    <a:pt x="1177119" y="2057358"/>
                    <a:pt x="1219200" y="2057358"/>
                  </a:cubicBezTo>
                  <a:cubicBezTo>
                    <a:pt x="1235688" y="2057358"/>
                    <a:pt x="1251728" y="2052014"/>
                    <a:pt x="1264920" y="2042118"/>
                  </a:cubicBezTo>
                  <a:lnTo>
                    <a:pt x="2484120" y="1127718"/>
                  </a:lnTo>
                  <a:cubicBezTo>
                    <a:pt x="2517781" y="1102448"/>
                    <a:pt x="2524582" y="1054689"/>
                    <a:pt x="2499313" y="1021028"/>
                  </a:cubicBezTo>
                  <a:close/>
                  <a:moveTo>
                    <a:pt x="1295410" y="1828758"/>
                  </a:moveTo>
                  <a:lnTo>
                    <a:pt x="1295410" y="1447758"/>
                  </a:lnTo>
                  <a:cubicBezTo>
                    <a:pt x="1295410" y="1405676"/>
                    <a:pt x="1261291" y="1371558"/>
                    <a:pt x="1219210" y="1371558"/>
                  </a:cubicBezTo>
                  <a:lnTo>
                    <a:pt x="152410" y="1371558"/>
                  </a:lnTo>
                  <a:lnTo>
                    <a:pt x="152410" y="685758"/>
                  </a:lnTo>
                  <a:lnTo>
                    <a:pt x="1219210" y="685758"/>
                  </a:lnTo>
                  <a:cubicBezTo>
                    <a:pt x="1261291" y="685758"/>
                    <a:pt x="1295410" y="651639"/>
                    <a:pt x="1295410" y="609558"/>
                  </a:cubicBezTo>
                  <a:lnTo>
                    <a:pt x="1295410" y="236178"/>
                  </a:lnTo>
                  <a:lnTo>
                    <a:pt x="2314585" y="1064395"/>
                  </a:lnTo>
                  <a:lnTo>
                    <a:pt x="1295410" y="18287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5971166" y="3090699"/>
              <a:ext cx="73977" cy="17338"/>
            </a:xfrm>
            <a:custGeom>
              <a:avLst/>
              <a:gdLst>
                <a:gd name="connsiteX0" fmla="*/ 0 w 609600"/>
                <a:gd name="connsiteY0" fmla="*/ 0 h 142875"/>
                <a:gd name="connsiteX1" fmla="*/ 609600 w 609600"/>
                <a:gd name="connsiteY1" fmla="*/ 0 h 142875"/>
                <a:gd name="connsiteX2" fmla="*/ 609600 w 609600"/>
                <a:gd name="connsiteY2" fmla="*/ 152400 h 142875"/>
                <a:gd name="connsiteX3" fmla="*/ 0 w 609600"/>
                <a:gd name="connsiteY3" fmla="*/ 15240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42875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5934177" y="3090699"/>
              <a:ext cx="18494" cy="17338"/>
            </a:xfrm>
            <a:custGeom>
              <a:avLst/>
              <a:gdLst>
                <a:gd name="connsiteX0" fmla="*/ 0 w 152400"/>
                <a:gd name="connsiteY0" fmla="*/ 0 h 142875"/>
                <a:gd name="connsiteX1" fmla="*/ 152400 w 152400"/>
                <a:gd name="connsiteY1" fmla="*/ 0 h 142875"/>
                <a:gd name="connsiteX2" fmla="*/ 152400 w 152400"/>
                <a:gd name="connsiteY2" fmla="*/ 152400 h 142875"/>
                <a:gd name="connsiteX3" fmla="*/ 0 w 152400"/>
                <a:gd name="connsiteY3" fmla="*/ 15240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5850953" y="3146182"/>
              <a:ext cx="64730" cy="18494"/>
            </a:xfrm>
            <a:custGeom>
              <a:avLst/>
              <a:gdLst>
                <a:gd name="connsiteX0" fmla="*/ 0 w 533400"/>
                <a:gd name="connsiteY0" fmla="*/ 0 h 152400"/>
                <a:gd name="connsiteX1" fmla="*/ 533400 w 533400"/>
                <a:gd name="connsiteY1" fmla="*/ 0 h 152400"/>
                <a:gd name="connsiteX2" fmla="*/ 533400 w 533400"/>
                <a:gd name="connsiteY2" fmla="*/ 152400 h 152400"/>
                <a:gd name="connsiteX3" fmla="*/ 0 w 533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400" h="152400">
                  <a:moveTo>
                    <a:pt x="0" y="0"/>
                  </a:moveTo>
                  <a:lnTo>
                    <a:pt x="533400" y="0"/>
                  </a:lnTo>
                  <a:lnTo>
                    <a:pt x="533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6008154" y="3192417"/>
              <a:ext cx="36989" cy="18494"/>
            </a:xfrm>
            <a:custGeom>
              <a:avLst/>
              <a:gdLst>
                <a:gd name="connsiteX0" fmla="*/ 0 w 304800"/>
                <a:gd name="connsiteY0" fmla="*/ 0 h 152400"/>
                <a:gd name="connsiteX1" fmla="*/ 304800 w 304800"/>
                <a:gd name="connsiteY1" fmla="*/ 0 h 152400"/>
                <a:gd name="connsiteX2" fmla="*/ 304800 w 304800"/>
                <a:gd name="connsiteY2" fmla="*/ 152400 h 152400"/>
                <a:gd name="connsiteX3" fmla="*/ 0 w 304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152400">
                  <a:moveTo>
                    <a:pt x="0" y="0"/>
                  </a:moveTo>
                  <a:lnTo>
                    <a:pt x="304800" y="0"/>
                  </a:lnTo>
                  <a:lnTo>
                    <a:pt x="304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5915683" y="3192417"/>
              <a:ext cx="54327" cy="18494"/>
            </a:xfrm>
            <a:custGeom>
              <a:avLst/>
              <a:gdLst>
                <a:gd name="connsiteX0" fmla="*/ 0 w 447675"/>
                <a:gd name="connsiteY0" fmla="*/ 0 h 152400"/>
                <a:gd name="connsiteX1" fmla="*/ 457200 w 447675"/>
                <a:gd name="connsiteY1" fmla="*/ 0 h 152400"/>
                <a:gd name="connsiteX2" fmla="*/ 457200 w 447675"/>
                <a:gd name="connsiteY2" fmla="*/ 152400 h 152400"/>
                <a:gd name="connsiteX3" fmla="*/ 0 w 447675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675" h="152400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5878694" y="3192417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5841706" y="3192417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5961919" y="3146182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5998907" y="3146182"/>
              <a:ext cx="46236" cy="18494"/>
            </a:xfrm>
            <a:custGeom>
              <a:avLst/>
              <a:gdLst>
                <a:gd name="connsiteX0" fmla="*/ 0 w 381000"/>
                <a:gd name="connsiteY0" fmla="*/ 0 h 152400"/>
                <a:gd name="connsiteX1" fmla="*/ 381000 w 381000"/>
                <a:gd name="connsiteY1" fmla="*/ 0 h 152400"/>
                <a:gd name="connsiteX2" fmla="*/ 381000 w 381000"/>
                <a:gd name="connsiteY2" fmla="*/ 152400 h 152400"/>
                <a:gd name="connsiteX3" fmla="*/ 0 w 381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52400">
                  <a:moveTo>
                    <a:pt x="0" y="0"/>
                  </a:moveTo>
                  <a:lnTo>
                    <a:pt x="381000" y="0"/>
                  </a:lnTo>
                  <a:lnTo>
                    <a:pt x="381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5813964" y="3146182"/>
              <a:ext cx="18494" cy="18494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5823211" y="3090699"/>
              <a:ext cx="55483" cy="17338"/>
            </a:xfrm>
            <a:custGeom>
              <a:avLst/>
              <a:gdLst>
                <a:gd name="connsiteX0" fmla="*/ 0 w 457200"/>
                <a:gd name="connsiteY0" fmla="*/ 0 h 142875"/>
                <a:gd name="connsiteX1" fmla="*/ 457200 w 457200"/>
                <a:gd name="connsiteY1" fmla="*/ 0 h 142875"/>
                <a:gd name="connsiteX2" fmla="*/ 457200 w 457200"/>
                <a:gd name="connsiteY2" fmla="*/ 152400 h 142875"/>
                <a:gd name="connsiteX3" fmla="*/ 0 w 457200"/>
                <a:gd name="connsiteY3" fmla="*/ 15240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142875">
                  <a:moveTo>
                    <a:pt x="0" y="0"/>
                  </a:moveTo>
                  <a:lnTo>
                    <a:pt x="457200" y="0"/>
                  </a:lnTo>
                  <a:lnTo>
                    <a:pt x="4572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6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 flipH="1">
            <a:off x="2294421" y="3702118"/>
            <a:ext cx="115467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742909" y="3702118"/>
            <a:ext cx="1154670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F6C3B0"/>
                </a:gs>
                <a:gs pos="100000">
                  <a:srgbClr val="F6C3B0"/>
                </a:gs>
              </a:gsLst>
              <a:lin ang="0" scaled="1"/>
              <a:tileRect/>
            </a:gradFill>
            <a:prstDash val="solid"/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6768777" y="2676036"/>
            <a:ext cx="2052164" cy="2052164"/>
          </a:xfrm>
          <a:prstGeom prst="ellipse">
            <a:avLst/>
          </a:prstGeom>
          <a:noFill/>
          <a:ln>
            <a:gradFill flip="none" rotWithShape="1">
              <a:gsLst>
                <a:gs pos="59000">
                  <a:srgbClr val="F6C3B0">
                    <a:alpha val="0"/>
                  </a:srgbClr>
                </a:gs>
                <a:gs pos="100000">
                  <a:srgbClr val="F6C3B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371059" y="2676036"/>
            <a:ext cx="2052164" cy="2052164"/>
          </a:xfrm>
          <a:prstGeom prst="ellipse">
            <a:avLst/>
          </a:prstGeom>
          <a:noFill/>
          <a:ln>
            <a:gradFill flip="none" rotWithShape="1">
              <a:gsLst>
                <a:gs pos="5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946" y="2193928"/>
            <a:ext cx="9662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感谢您的聆听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8611" y="3247227"/>
            <a:ext cx="60940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Thanks For Your Listening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3574" y="4078224"/>
            <a:ext cx="3044142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姓名：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4007" y="1553014"/>
            <a:ext cx="68271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目  录 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- CONTENTS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 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80356" y="2895561"/>
            <a:ext cx="3946968" cy="1015663"/>
            <a:chOff x="6204032" y="1522584"/>
            <a:chExt cx="3946968" cy="1015663"/>
          </a:xfrm>
        </p:grpSpPr>
        <p:sp>
          <p:nvSpPr>
            <p:cNvPr id="4" name="文本框 3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基本情况概述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Overview Of Basic Information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75502" y="2895561"/>
            <a:ext cx="5041786" cy="1015663"/>
            <a:chOff x="6204032" y="1522584"/>
            <a:chExt cx="5041786" cy="1015663"/>
          </a:xfrm>
        </p:grpSpPr>
        <p:sp>
          <p:nvSpPr>
            <p:cNvPr id="8" name="文本框 7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成绩经验总结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98509" y="2194080"/>
              <a:ext cx="434730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Summary of Achievements and Experience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80356" y="4402842"/>
            <a:ext cx="4548846" cy="1015663"/>
            <a:chOff x="6204032" y="1522584"/>
            <a:chExt cx="4548846" cy="1015663"/>
          </a:xfrm>
        </p:grpSpPr>
        <p:sp>
          <p:nvSpPr>
            <p:cNvPr id="12" name="文本框 11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问题教训反思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98510" y="2194080"/>
              <a:ext cx="385436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Reflection on problems and Lessons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75502" y="4402842"/>
            <a:ext cx="3946968" cy="1015663"/>
            <a:chOff x="6204032" y="1522584"/>
            <a:chExt cx="3946968" cy="1015663"/>
          </a:xfrm>
        </p:grpSpPr>
        <p:sp>
          <p:nvSpPr>
            <p:cNvPr id="16" name="文本框 15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04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今后计划展望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Future Plan Outlook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1735" y="1918014"/>
            <a:ext cx="1328530" cy="1328530"/>
            <a:chOff x="5431735" y="1936540"/>
            <a:chExt cx="1328530" cy="1328530"/>
          </a:xfrm>
        </p:grpSpPr>
        <p:sp>
          <p:nvSpPr>
            <p:cNvPr id="4" name="椭圆 3"/>
            <p:cNvSpPr/>
            <p:nvPr/>
          </p:nvSpPr>
          <p:spPr>
            <a:xfrm>
              <a:off x="5431735" y="1936540"/>
              <a:ext cx="1328530" cy="13285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3659" y="2306167"/>
              <a:ext cx="584683" cy="589276"/>
              <a:chOff x="1199457" y="3360868"/>
              <a:chExt cx="435163" cy="438581"/>
            </a:xfrm>
            <a:solidFill>
              <a:schemeClr val="bg1"/>
            </a:solidFill>
          </p:grpSpPr>
          <p:sp>
            <p:nvSpPr>
              <p:cNvPr id="6" name="Freeform 58"/>
              <p:cNvSpPr/>
              <p:nvPr/>
            </p:nvSpPr>
            <p:spPr bwMode="auto">
              <a:xfrm>
                <a:off x="1326237" y="3360868"/>
                <a:ext cx="181603" cy="274113"/>
              </a:xfrm>
              <a:custGeom>
                <a:avLst/>
                <a:gdLst>
                  <a:gd name="T0" fmla="*/ 37 w 53"/>
                  <a:gd name="T1" fmla="*/ 48 h 80"/>
                  <a:gd name="T2" fmla="*/ 37 w 53"/>
                  <a:gd name="T3" fmla="*/ 0 h 80"/>
                  <a:gd name="T4" fmla="*/ 16 w 53"/>
                  <a:gd name="T5" fmla="*/ 0 h 80"/>
                  <a:gd name="T6" fmla="*/ 16 w 53"/>
                  <a:gd name="T7" fmla="*/ 48 h 80"/>
                  <a:gd name="T8" fmla="*/ 0 w 53"/>
                  <a:gd name="T9" fmla="*/ 48 h 80"/>
                  <a:gd name="T10" fmla="*/ 27 w 53"/>
                  <a:gd name="T11" fmla="*/ 80 h 80"/>
                  <a:gd name="T12" fmla="*/ 53 w 53"/>
                  <a:gd name="T13" fmla="*/ 48 h 80"/>
                  <a:gd name="T14" fmla="*/ 37 w 53"/>
                  <a:gd name="T15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0">
                    <a:moveTo>
                      <a:pt x="37" y="48"/>
                    </a:moveTo>
                    <a:lnTo>
                      <a:pt x="37" y="0"/>
                    </a:lnTo>
                    <a:lnTo>
                      <a:pt x="16" y="0"/>
                    </a:lnTo>
                    <a:lnTo>
                      <a:pt x="16" y="48"/>
                    </a:lnTo>
                    <a:lnTo>
                      <a:pt x="0" y="48"/>
                    </a:lnTo>
                    <a:lnTo>
                      <a:pt x="27" y="80"/>
                    </a:lnTo>
                    <a:lnTo>
                      <a:pt x="53" y="48"/>
                    </a:lnTo>
                    <a:lnTo>
                      <a:pt x="37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7" name="Freeform 59"/>
              <p:cNvSpPr/>
              <p:nvPr/>
            </p:nvSpPr>
            <p:spPr bwMode="auto">
              <a:xfrm>
                <a:off x="1199457" y="3398560"/>
                <a:ext cx="435163" cy="400889"/>
              </a:xfrm>
              <a:custGeom>
                <a:avLst/>
                <a:gdLst>
                  <a:gd name="T0" fmla="*/ 99 w 127"/>
                  <a:gd name="T1" fmla="*/ 0 h 117"/>
                  <a:gd name="T2" fmla="*/ 85 w 127"/>
                  <a:gd name="T3" fmla="*/ 0 h 117"/>
                  <a:gd name="T4" fmla="*/ 85 w 127"/>
                  <a:gd name="T5" fmla="*/ 10 h 117"/>
                  <a:gd name="T6" fmla="*/ 92 w 127"/>
                  <a:gd name="T7" fmla="*/ 10 h 117"/>
                  <a:gd name="T8" fmla="*/ 116 w 127"/>
                  <a:gd name="T9" fmla="*/ 63 h 117"/>
                  <a:gd name="T10" fmla="*/ 88 w 127"/>
                  <a:gd name="T11" fmla="*/ 63 h 117"/>
                  <a:gd name="T12" fmla="*/ 77 w 127"/>
                  <a:gd name="T13" fmla="*/ 79 h 117"/>
                  <a:gd name="T14" fmla="*/ 50 w 127"/>
                  <a:gd name="T15" fmla="*/ 79 h 117"/>
                  <a:gd name="T16" fmla="*/ 40 w 127"/>
                  <a:gd name="T17" fmla="*/ 63 h 117"/>
                  <a:gd name="T18" fmla="*/ 12 w 127"/>
                  <a:gd name="T19" fmla="*/ 63 h 117"/>
                  <a:gd name="T20" fmla="*/ 35 w 127"/>
                  <a:gd name="T21" fmla="*/ 10 h 117"/>
                  <a:gd name="T22" fmla="*/ 43 w 127"/>
                  <a:gd name="T23" fmla="*/ 10 h 117"/>
                  <a:gd name="T24" fmla="*/ 43 w 127"/>
                  <a:gd name="T25" fmla="*/ 0 h 117"/>
                  <a:gd name="T26" fmla="*/ 28 w 127"/>
                  <a:gd name="T27" fmla="*/ 0 h 117"/>
                  <a:gd name="T28" fmla="*/ 0 w 127"/>
                  <a:gd name="T29" fmla="*/ 63 h 117"/>
                  <a:gd name="T30" fmla="*/ 0 w 127"/>
                  <a:gd name="T31" fmla="*/ 117 h 117"/>
                  <a:gd name="T32" fmla="*/ 127 w 127"/>
                  <a:gd name="T33" fmla="*/ 117 h 117"/>
                  <a:gd name="T34" fmla="*/ 127 w 127"/>
                  <a:gd name="T35" fmla="*/ 63 h 117"/>
                  <a:gd name="T36" fmla="*/ 99 w 127"/>
                  <a:gd name="T3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7">
                    <a:moveTo>
                      <a:pt x="99" y="0"/>
                    </a:moveTo>
                    <a:lnTo>
                      <a:pt x="85" y="0"/>
                    </a:lnTo>
                    <a:lnTo>
                      <a:pt x="85" y="10"/>
                    </a:lnTo>
                    <a:lnTo>
                      <a:pt x="92" y="10"/>
                    </a:lnTo>
                    <a:lnTo>
                      <a:pt x="116" y="63"/>
                    </a:lnTo>
                    <a:lnTo>
                      <a:pt x="88" y="63"/>
                    </a:lnTo>
                    <a:lnTo>
                      <a:pt x="77" y="79"/>
                    </a:lnTo>
                    <a:lnTo>
                      <a:pt x="50" y="79"/>
                    </a:lnTo>
                    <a:lnTo>
                      <a:pt x="40" y="63"/>
                    </a:lnTo>
                    <a:lnTo>
                      <a:pt x="12" y="63"/>
                    </a:lnTo>
                    <a:lnTo>
                      <a:pt x="35" y="10"/>
                    </a:lnTo>
                    <a:lnTo>
                      <a:pt x="43" y="10"/>
                    </a:lnTo>
                    <a:lnTo>
                      <a:pt x="43" y="0"/>
                    </a:lnTo>
                    <a:lnTo>
                      <a:pt x="28" y="0"/>
                    </a:lnTo>
                    <a:lnTo>
                      <a:pt x="0" y="63"/>
                    </a:lnTo>
                    <a:lnTo>
                      <a:pt x="0" y="117"/>
                    </a:lnTo>
                    <a:lnTo>
                      <a:pt x="127" y="117"/>
                    </a:lnTo>
                    <a:lnTo>
                      <a:pt x="127" y="6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480602" y="3971124"/>
            <a:ext cx="52307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基本情况概述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2904" y="4678377"/>
            <a:ext cx="32061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Overview Of Basic Information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7453" y="3287644"/>
            <a:ext cx="4337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PART ONE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599" y="271630"/>
            <a:ext cx="3946968" cy="1015663"/>
            <a:chOff x="6204032" y="1522584"/>
            <a:chExt cx="3946968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基本情况概述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Overview Of Basic Information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488" y="2225947"/>
            <a:ext cx="4542000" cy="34150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010052" y="2111571"/>
            <a:ext cx="4974321" cy="1086546"/>
            <a:chOff x="2069812" y="1969228"/>
            <a:chExt cx="4974321" cy="1086546"/>
          </a:xfrm>
        </p:grpSpPr>
        <p:sp>
          <p:nvSpPr>
            <p:cNvPr id="8" name="文本框 7"/>
            <p:cNvSpPr txBox="1"/>
            <p:nvPr/>
          </p:nvSpPr>
          <p:spPr>
            <a:xfrm>
              <a:off x="2069812" y="2355454"/>
              <a:ext cx="4974321" cy="700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请在此处添加文本内容，或者复制已经编辑好的文字粘贴至此位置，请在此处添加。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69813" y="1969228"/>
              <a:ext cx="2983476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64740" y="3405399"/>
            <a:ext cx="636607" cy="636607"/>
            <a:chOff x="6515684" y="3429000"/>
            <a:chExt cx="636607" cy="636607"/>
          </a:xfrm>
        </p:grpSpPr>
        <p:sp>
          <p:nvSpPr>
            <p:cNvPr id="11" name="椭圆 10"/>
            <p:cNvSpPr/>
            <p:nvPr/>
          </p:nvSpPr>
          <p:spPr>
            <a:xfrm>
              <a:off x="6515684" y="3429000"/>
              <a:ext cx="636607" cy="636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689577" y="3606557"/>
              <a:ext cx="288821" cy="281492"/>
              <a:chOff x="7770813" y="763588"/>
              <a:chExt cx="1376363" cy="1341438"/>
            </a:xfrm>
            <a:solidFill>
              <a:schemeClr val="bg1"/>
            </a:solidFill>
            <a:effectLst/>
          </p:grpSpPr>
          <p:sp>
            <p:nvSpPr>
              <p:cNvPr id="13" name="Freeform 30"/>
              <p:cNvSpPr/>
              <p:nvPr/>
            </p:nvSpPr>
            <p:spPr bwMode="auto">
              <a:xfrm>
                <a:off x="7770813" y="1501776"/>
                <a:ext cx="214313" cy="120650"/>
              </a:xfrm>
              <a:custGeom>
                <a:avLst/>
                <a:gdLst>
                  <a:gd name="T0" fmla="*/ 21 w 75"/>
                  <a:gd name="T1" fmla="*/ 42 h 42"/>
                  <a:gd name="T2" fmla="*/ 54 w 75"/>
                  <a:gd name="T3" fmla="*/ 42 h 42"/>
                  <a:gd name="T4" fmla="*/ 75 w 75"/>
                  <a:gd name="T5" fmla="*/ 21 h 42"/>
                  <a:gd name="T6" fmla="*/ 54 w 75"/>
                  <a:gd name="T7" fmla="*/ 0 h 42"/>
                  <a:gd name="T8" fmla="*/ 21 w 75"/>
                  <a:gd name="T9" fmla="*/ 0 h 42"/>
                  <a:gd name="T10" fmla="*/ 0 w 75"/>
                  <a:gd name="T11" fmla="*/ 21 h 42"/>
                  <a:gd name="T12" fmla="*/ 21 w 75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2">
                    <a:moveTo>
                      <a:pt x="21" y="42"/>
                    </a:moveTo>
                    <a:cubicBezTo>
                      <a:pt x="54" y="42"/>
                      <a:pt x="54" y="42"/>
                      <a:pt x="54" y="42"/>
                    </a:cubicBezTo>
                    <a:cubicBezTo>
                      <a:pt x="65" y="42"/>
                      <a:pt x="75" y="33"/>
                      <a:pt x="75" y="21"/>
                    </a:cubicBezTo>
                    <a:cubicBezTo>
                      <a:pt x="75" y="10"/>
                      <a:pt x="65" y="0"/>
                      <a:pt x="5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31"/>
              <p:cNvSpPr/>
              <p:nvPr/>
            </p:nvSpPr>
            <p:spPr bwMode="auto">
              <a:xfrm>
                <a:off x="7770813" y="992188"/>
                <a:ext cx="214313" cy="120650"/>
              </a:xfrm>
              <a:custGeom>
                <a:avLst/>
                <a:gdLst>
                  <a:gd name="T0" fmla="*/ 21 w 75"/>
                  <a:gd name="T1" fmla="*/ 42 h 42"/>
                  <a:gd name="T2" fmla="*/ 54 w 75"/>
                  <a:gd name="T3" fmla="*/ 42 h 42"/>
                  <a:gd name="T4" fmla="*/ 75 w 75"/>
                  <a:gd name="T5" fmla="*/ 21 h 42"/>
                  <a:gd name="T6" fmla="*/ 54 w 75"/>
                  <a:gd name="T7" fmla="*/ 0 h 42"/>
                  <a:gd name="T8" fmla="*/ 21 w 75"/>
                  <a:gd name="T9" fmla="*/ 0 h 42"/>
                  <a:gd name="T10" fmla="*/ 0 w 75"/>
                  <a:gd name="T11" fmla="*/ 21 h 42"/>
                  <a:gd name="T12" fmla="*/ 21 w 75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2">
                    <a:moveTo>
                      <a:pt x="21" y="42"/>
                    </a:moveTo>
                    <a:cubicBezTo>
                      <a:pt x="54" y="42"/>
                      <a:pt x="54" y="42"/>
                      <a:pt x="54" y="42"/>
                    </a:cubicBezTo>
                    <a:cubicBezTo>
                      <a:pt x="65" y="42"/>
                      <a:pt x="75" y="32"/>
                      <a:pt x="75" y="21"/>
                    </a:cubicBezTo>
                    <a:cubicBezTo>
                      <a:pt x="75" y="10"/>
                      <a:pt x="65" y="0"/>
                      <a:pt x="5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2"/>
                      <a:pt x="9" y="42"/>
                      <a:pt x="2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32"/>
              <p:cNvSpPr/>
              <p:nvPr/>
            </p:nvSpPr>
            <p:spPr bwMode="auto">
              <a:xfrm>
                <a:off x="7770813" y="1247776"/>
                <a:ext cx="214313" cy="119063"/>
              </a:xfrm>
              <a:custGeom>
                <a:avLst/>
                <a:gdLst>
                  <a:gd name="T0" fmla="*/ 21 w 75"/>
                  <a:gd name="T1" fmla="*/ 42 h 42"/>
                  <a:gd name="T2" fmla="*/ 54 w 75"/>
                  <a:gd name="T3" fmla="*/ 42 h 42"/>
                  <a:gd name="T4" fmla="*/ 75 w 75"/>
                  <a:gd name="T5" fmla="*/ 21 h 42"/>
                  <a:gd name="T6" fmla="*/ 54 w 75"/>
                  <a:gd name="T7" fmla="*/ 0 h 42"/>
                  <a:gd name="T8" fmla="*/ 21 w 75"/>
                  <a:gd name="T9" fmla="*/ 0 h 42"/>
                  <a:gd name="T10" fmla="*/ 0 w 75"/>
                  <a:gd name="T11" fmla="*/ 21 h 42"/>
                  <a:gd name="T12" fmla="*/ 21 w 75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2">
                    <a:moveTo>
                      <a:pt x="21" y="42"/>
                    </a:moveTo>
                    <a:cubicBezTo>
                      <a:pt x="54" y="42"/>
                      <a:pt x="54" y="42"/>
                      <a:pt x="54" y="42"/>
                    </a:cubicBezTo>
                    <a:cubicBezTo>
                      <a:pt x="65" y="42"/>
                      <a:pt x="75" y="33"/>
                      <a:pt x="75" y="21"/>
                    </a:cubicBezTo>
                    <a:cubicBezTo>
                      <a:pt x="75" y="10"/>
                      <a:pt x="65" y="0"/>
                      <a:pt x="5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33"/>
              <p:cNvSpPr/>
              <p:nvPr/>
            </p:nvSpPr>
            <p:spPr bwMode="auto">
              <a:xfrm>
                <a:off x="7770813" y="1758951"/>
                <a:ext cx="214313" cy="117475"/>
              </a:xfrm>
              <a:custGeom>
                <a:avLst/>
                <a:gdLst>
                  <a:gd name="T0" fmla="*/ 75 w 75"/>
                  <a:gd name="T1" fmla="*/ 20 h 41"/>
                  <a:gd name="T2" fmla="*/ 54 w 75"/>
                  <a:gd name="T3" fmla="*/ 0 h 41"/>
                  <a:gd name="T4" fmla="*/ 21 w 75"/>
                  <a:gd name="T5" fmla="*/ 0 h 41"/>
                  <a:gd name="T6" fmla="*/ 0 w 75"/>
                  <a:gd name="T7" fmla="*/ 20 h 41"/>
                  <a:gd name="T8" fmla="*/ 21 w 75"/>
                  <a:gd name="T9" fmla="*/ 41 h 41"/>
                  <a:gd name="T10" fmla="*/ 54 w 75"/>
                  <a:gd name="T11" fmla="*/ 41 h 41"/>
                  <a:gd name="T12" fmla="*/ 75 w 75"/>
                  <a:gd name="T13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41">
                    <a:moveTo>
                      <a:pt x="75" y="20"/>
                    </a:moveTo>
                    <a:cubicBezTo>
                      <a:pt x="75" y="9"/>
                      <a:pt x="65" y="0"/>
                      <a:pt x="5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1"/>
                      <a:pt x="21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65" y="41"/>
                      <a:pt x="75" y="32"/>
                      <a:pt x="7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34"/>
              <p:cNvSpPr>
                <a:spLocks noEditPoints="1"/>
              </p:cNvSpPr>
              <p:nvPr/>
            </p:nvSpPr>
            <p:spPr bwMode="auto">
              <a:xfrm>
                <a:off x="7859713" y="763588"/>
                <a:ext cx="1173163" cy="1341438"/>
              </a:xfrm>
              <a:custGeom>
                <a:avLst/>
                <a:gdLst>
                  <a:gd name="T0" fmla="*/ 368 w 411"/>
                  <a:gd name="T1" fmla="*/ 0 h 469"/>
                  <a:gd name="T2" fmla="*/ 42 w 411"/>
                  <a:gd name="T3" fmla="*/ 0 h 469"/>
                  <a:gd name="T4" fmla="*/ 0 w 411"/>
                  <a:gd name="T5" fmla="*/ 43 h 469"/>
                  <a:gd name="T6" fmla="*/ 0 w 411"/>
                  <a:gd name="T7" fmla="*/ 68 h 469"/>
                  <a:gd name="T8" fmla="*/ 23 w 411"/>
                  <a:gd name="T9" fmla="*/ 68 h 469"/>
                  <a:gd name="T10" fmla="*/ 56 w 411"/>
                  <a:gd name="T11" fmla="*/ 101 h 469"/>
                  <a:gd name="T12" fmla="*/ 23 w 411"/>
                  <a:gd name="T13" fmla="*/ 134 h 469"/>
                  <a:gd name="T14" fmla="*/ 0 w 411"/>
                  <a:gd name="T15" fmla="*/ 134 h 469"/>
                  <a:gd name="T16" fmla="*/ 0 w 411"/>
                  <a:gd name="T17" fmla="*/ 157 h 469"/>
                  <a:gd name="T18" fmla="*/ 23 w 411"/>
                  <a:gd name="T19" fmla="*/ 157 h 469"/>
                  <a:gd name="T20" fmla="*/ 56 w 411"/>
                  <a:gd name="T21" fmla="*/ 190 h 469"/>
                  <a:gd name="T22" fmla="*/ 23 w 411"/>
                  <a:gd name="T23" fmla="*/ 223 h 469"/>
                  <a:gd name="T24" fmla="*/ 0 w 411"/>
                  <a:gd name="T25" fmla="*/ 223 h 469"/>
                  <a:gd name="T26" fmla="*/ 0 w 411"/>
                  <a:gd name="T27" fmla="*/ 246 h 469"/>
                  <a:gd name="T28" fmla="*/ 23 w 411"/>
                  <a:gd name="T29" fmla="*/ 246 h 469"/>
                  <a:gd name="T30" fmla="*/ 56 w 411"/>
                  <a:gd name="T31" fmla="*/ 279 h 469"/>
                  <a:gd name="T32" fmla="*/ 23 w 411"/>
                  <a:gd name="T33" fmla="*/ 312 h 469"/>
                  <a:gd name="T34" fmla="*/ 0 w 411"/>
                  <a:gd name="T35" fmla="*/ 312 h 469"/>
                  <a:gd name="T36" fmla="*/ 0 w 411"/>
                  <a:gd name="T37" fmla="*/ 335 h 469"/>
                  <a:gd name="T38" fmla="*/ 23 w 411"/>
                  <a:gd name="T39" fmla="*/ 335 h 469"/>
                  <a:gd name="T40" fmla="*/ 56 w 411"/>
                  <a:gd name="T41" fmla="*/ 368 h 469"/>
                  <a:gd name="T42" fmla="*/ 23 w 411"/>
                  <a:gd name="T43" fmla="*/ 401 h 469"/>
                  <a:gd name="T44" fmla="*/ 0 w 411"/>
                  <a:gd name="T45" fmla="*/ 401 h 469"/>
                  <a:gd name="T46" fmla="*/ 0 w 411"/>
                  <a:gd name="T47" fmla="*/ 426 h 469"/>
                  <a:gd name="T48" fmla="*/ 42 w 411"/>
                  <a:gd name="T49" fmla="*/ 469 h 469"/>
                  <a:gd name="T50" fmla="*/ 368 w 411"/>
                  <a:gd name="T51" fmla="*/ 469 h 469"/>
                  <a:gd name="T52" fmla="*/ 411 w 411"/>
                  <a:gd name="T53" fmla="*/ 426 h 469"/>
                  <a:gd name="T54" fmla="*/ 411 w 411"/>
                  <a:gd name="T55" fmla="*/ 43 h 469"/>
                  <a:gd name="T56" fmla="*/ 368 w 411"/>
                  <a:gd name="T57" fmla="*/ 0 h 469"/>
                  <a:gd name="T58" fmla="*/ 212 w 411"/>
                  <a:gd name="T59" fmla="*/ 87 h 469"/>
                  <a:gd name="T60" fmla="*/ 271 w 411"/>
                  <a:gd name="T61" fmla="*/ 146 h 469"/>
                  <a:gd name="T62" fmla="*/ 212 w 411"/>
                  <a:gd name="T63" fmla="*/ 205 h 469"/>
                  <a:gd name="T64" fmla="*/ 153 w 411"/>
                  <a:gd name="T65" fmla="*/ 146 h 469"/>
                  <a:gd name="T66" fmla="*/ 212 w 411"/>
                  <a:gd name="T67" fmla="*/ 87 h 469"/>
                  <a:gd name="T68" fmla="*/ 307 w 411"/>
                  <a:gd name="T69" fmla="*/ 363 h 469"/>
                  <a:gd name="T70" fmla="*/ 307 w 411"/>
                  <a:gd name="T71" fmla="*/ 363 h 469"/>
                  <a:gd name="T72" fmla="*/ 212 w 411"/>
                  <a:gd name="T73" fmla="*/ 383 h 469"/>
                  <a:gd name="T74" fmla="*/ 117 w 411"/>
                  <a:gd name="T75" fmla="*/ 363 h 469"/>
                  <a:gd name="T76" fmla="*/ 117 w 411"/>
                  <a:gd name="T77" fmla="*/ 363 h 469"/>
                  <a:gd name="T78" fmla="*/ 117 w 411"/>
                  <a:gd name="T79" fmla="*/ 306 h 469"/>
                  <a:gd name="T80" fmla="*/ 180 w 411"/>
                  <a:gd name="T81" fmla="*/ 215 h 469"/>
                  <a:gd name="T82" fmla="*/ 212 w 411"/>
                  <a:gd name="T83" fmla="*/ 257 h 469"/>
                  <a:gd name="T84" fmla="*/ 244 w 411"/>
                  <a:gd name="T85" fmla="*/ 215 h 469"/>
                  <a:gd name="T86" fmla="*/ 307 w 411"/>
                  <a:gd name="T87" fmla="*/ 306 h 469"/>
                  <a:gd name="T88" fmla="*/ 307 w 411"/>
                  <a:gd name="T89" fmla="*/ 36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1" h="469">
                    <a:moveTo>
                      <a:pt x="36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41" y="68"/>
                      <a:pt x="56" y="83"/>
                      <a:pt x="56" y="101"/>
                    </a:cubicBezTo>
                    <a:cubicBezTo>
                      <a:pt x="56" y="119"/>
                      <a:pt x="41" y="134"/>
                      <a:pt x="23" y="13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3" y="157"/>
                      <a:pt x="23" y="157"/>
                      <a:pt x="23" y="157"/>
                    </a:cubicBezTo>
                    <a:cubicBezTo>
                      <a:pt x="41" y="157"/>
                      <a:pt x="56" y="172"/>
                      <a:pt x="56" y="190"/>
                    </a:cubicBezTo>
                    <a:cubicBezTo>
                      <a:pt x="56" y="208"/>
                      <a:pt x="41" y="223"/>
                      <a:pt x="23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23" y="246"/>
                      <a:pt x="23" y="246"/>
                      <a:pt x="23" y="246"/>
                    </a:cubicBezTo>
                    <a:cubicBezTo>
                      <a:pt x="41" y="246"/>
                      <a:pt x="56" y="261"/>
                      <a:pt x="56" y="279"/>
                    </a:cubicBezTo>
                    <a:cubicBezTo>
                      <a:pt x="56" y="298"/>
                      <a:pt x="41" y="312"/>
                      <a:pt x="23" y="312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35"/>
                      <a:pt x="0" y="335"/>
                      <a:pt x="0" y="335"/>
                    </a:cubicBezTo>
                    <a:cubicBezTo>
                      <a:pt x="23" y="335"/>
                      <a:pt x="23" y="335"/>
                      <a:pt x="23" y="335"/>
                    </a:cubicBezTo>
                    <a:cubicBezTo>
                      <a:pt x="41" y="335"/>
                      <a:pt x="56" y="350"/>
                      <a:pt x="56" y="368"/>
                    </a:cubicBezTo>
                    <a:cubicBezTo>
                      <a:pt x="56" y="387"/>
                      <a:pt x="41" y="401"/>
                      <a:pt x="23" y="401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50"/>
                      <a:pt x="19" y="469"/>
                      <a:pt x="42" y="469"/>
                    </a:cubicBezTo>
                    <a:cubicBezTo>
                      <a:pt x="368" y="469"/>
                      <a:pt x="368" y="469"/>
                      <a:pt x="368" y="469"/>
                    </a:cubicBezTo>
                    <a:cubicBezTo>
                      <a:pt x="392" y="469"/>
                      <a:pt x="411" y="450"/>
                      <a:pt x="411" y="426"/>
                    </a:cubicBezTo>
                    <a:cubicBezTo>
                      <a:pt x="411" y="43"/>
                      <a:pt x="411" y="43"/>
                      <a:pt x="411" y="43"/>
                    </a:cubicBezTo>
                    <a:cubicBezTo>
                      <a:pt x="411" y="20"/>
                      <a:pt x="392" y="0"/>
                      <a:pt x="368" y="0"/>
                    </a:cubicBezTo>
                    <a:close/>
                    <a:moveTo>
                      <a:pt x="212" y="87"/>
                    </a:moveTo>
                    <a:cubicBezTo>
                      <a:pt x="245" y="87"/>
                      <a:pt x="271" y="113"/>
                      <a:pt x="271" y="146"/>
                    </a:cubicBezTo>
                    <a:cubicBezTo>
                      <a:pt x="271" y="179"/>
                      <a:pt x="245" y="205"/>
                      <a:pt x="212" y="205"/>
                    </a:cubicBezTo>
                    <a:cubicBezTo>
                      <a:pt x="179" y="205"/>
                      <a:pt x="153" y="179"/>
                      <a:pt x="153" y="146"/>
                    </a:cubicBezTo>
                    <a:cubicBezTo>
                      <a:pt x="153" y="113"/>
                      <a:pt x="179" y="87"/>
                      <a:pt x="212" y="87"/>
                    </a:cubicBezTo>
                    <a:close/>
                    <a:moveTo>
                      <a:pt x="307" y="363"/>
                    </a:moveTo>
                    <a:cubicBezTo>
                      <a:pt x="307" y="363"/>
                      <a:pt x="307" y="363"/>
                      <a:pt x="307" y="363"/>
                    </a:cubicBezTo>
                    <a:cubicBezTo>
                      <a:pt x="305" y="374"/>
                      <a:pt x="263" y="383"/>
                      <a:pt x="212" y="383"/>
                    </a:cubicBezTo>
                    <a:cubicBezTo>
                      <a:pt x="161" y="383"/>
                      <a:pt x="119" y="374"/>
                      <a:pt x="117" y="363"/>
                    </a:cubicBezTo>
                    <a:cubicBezTo>
                      <a:pt x="117" y="363"/>
                      <a:pt x="117" y="363"/>
                      <a:pt x="117" y="363"/>
                    </a:cubicBezTo>
                    <a:cubicBezTo>
                      <a:pt x="117" y="306"/>
                      <a:pt x="117" y="306"/>
                      <a:pt x="117" y="306"/>
                    </a:cubicBezTo>
                    <a:cubicBezTo>
                      <a:pt x="117" y="264"/>
                      <a:pt x="143" y="228"/>
                      <a:pt x="180" y="215"/>
                    </a:cubicBezTo>
                    <a:cubicBezTo>
                      <a:pt x="212" y="257"/>
                      <a:pt x="212" y="257"/>
                      <a:pt x="212" y="257"/>
                    </a:cubicBezTo>
                    <a:cubicBezTo>
                      <a:pt x="244" y="215"/>
                      <a:pt x="244" y="215"/>
                      <a:pt x="244" y="215"/>
                    </a:cubicBezTo>
                    <a:cubicBezTo>
                      <a:pt x="281" y="228"/>
                      <a:pt x="307" y="264"/>
                      <a:pt x="307" y="306"/>
                    </a:cubicBezTo>
                    <a:lnTo>
                      <a:pt x="307" y="3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Freeform 35"/>
              <p:cNvSpPr/>
              <p:nvPr/>
            </p:nvSpPr>
            <p:spPr bwMode="auto">
              <a:xfrm>
                <a:off x="9056688" y="892176"/>
                <a:ext cx="90488" cy="169863"/>
              </a:xfrm>
              <a:custGeom>
                <a:avLst/>
                <a:gdLst>
                  <a:gd name="T0" fmla="*/ 23 w 32"/>
                  <a:gd name="T1" fmla="*/ 0 h 59"/>
                  <a:gd name="T2" fmla="*/ 9 w 32"/>
                  <a:gd name="T3" fmla="*/ 0 h 59"/>
                  <a:gd name="T4" fmla="*/ 0 w 32"/>
                  <a:gd name="T5" fmla="*/ 8 h 59"/>
                  <a:gd name="T6" fmla="*/ 0 w 32"/>
                  <a:gd name="T7" fmla="*/ 59 h 59"/>
                  <a:gd name="T8" fmla="*/ 9 w 32"/>
                  <a:gd name="T9" fmla="*/ 51 h 59"/>
                  <a:gd name="T10" fmla="*/ 23 w 32"/>
                  <a:gd name="T11" fmla="*/ 51 h 59"/>
                  <a:gd name="T12" fmla="*/ 32 w 32"/>
                  <a:gd name="T13" fmla="*/ 59 h 59"/>
                  <a:gd name="T14" fmla="*/ 32 w 32"/>
                  <a:gd name="T15" fmla="*/ 8 h 59"/>
                  <a:gd name="T16" fmla="*/ 23 w 32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9">
                    <a:moveTo>
                      <a:pt x="2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5"/>
                      <a:pt x="4" y="51"/>
                      <a:pt x="9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8" y="51"/>
                      <a:pt x="32" y="55"/>
                      <a:pt x="32" y="5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36"/>
              <p:cNvSpPr/>
              <p:nvPr/>
            </p:nvSpPr>
            <p:spPr bwMode="auto">
              <a:xfrm>
                <a:off x="9056688" y="1076326"/>
                <a:ext cx="90488" cy="171450"/>
              </a:xfrm>
              <a:custGeom>
                <a:avLst/>
                <a:gdLst>
                  <a:gd name="T0" fmla="*/ 23 w 32"/>
                  <a:gd name="T1" fmla="*/ 0 h 60"/>
                  <a:gd name="T2" fmla="*/ 9 w 32"/>
                  <a:gd name="T3" fmla="*/ 0 h 60"/>
                  <a:gd name="T4" fmla="*/ 0 w 32"/>
                  <a:gd name="T5" fmla="*/ 9 h 60"/>
                  <a:gd name="T6" fmla="*/ 0 w 32"/>
                  <a:gd name="T7" fmla="*/ 60 h 60"/>
                  <a:gd name="T8" fmla="*/ 9 w 32"/>
                  <a:gd name="T9" fmla="*/ 51 h 60"/>
                  <a:gd name="T10" fmla="*/ 23 w 32"/>
                  <a:gd name="T11" fmla="*/ 51 h 60"/>
                  <a:gd name="T12" fmla="*/ 32 w 32"/>
                  <a:gd name="T13" fmla="*/ 60 h 60"/>
                  <a:gd name="T14" fmla="*/ 32 w 32"/>
                  <a:gd name="T15" fmla="*/ 9 h 60"/>
                  <a:gd name="T16" fmla="*/ 23 w 32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60">
                    <a:moveTo>
                      <a:pt x="2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5"/>
                      <a:pt x="4" y="51"/>
                      <a:pt x="9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8" y="51"/>
                      <a:pt x="32" y="55"/>
                      <a:pt x="32" y="6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8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37"/>
              <p:cNvSpPr/>
              <p:nvPr/>
            </p:nvSpPr>
            <p:spPr bwMode="auto">
              <a:xfrm>
                <a:off x="9056688" y="1252538"/>
                <a:ext cx="90488" cy="209550"/>
              </a:xfrm>
              <a:custGeom>
                <a:avLst/>
                <a:gdLst>
                  <a:gd name="T0" fmla="*/ 32 w 32"/>
                  <a:gd name="T1" fmla="*/ 64 h 73"/>
                  <a:gd name="T2" fmla="*/ 23 w 32"/>
                  <a:gd name="T3" fmla="*/ 73 h 73"/>
                  <a:gd name="T4" fmla="*/ 9 w 32"/>
                  <a:gd name="T5" fmla="*/ 73 h 73"/>
                  <a:gd name="T6" fmla="*/ 0 w 32"/>
                  <a:gd name="T7" fmla="*/ 64 h 73"/>
                  <a:gd name="T8" fmla="*/ 0 w 32"/>
                  <a:gd name="T9" fmla="*/ 9 h 73"/>
                  <a:gd name="T10" fmla="*/ 9 w 32"/>
                  <a:gd name="T11" fmla="*/ 0 h 73"/>
                  <a:gd name="T12" fmla="*/ 23 w 32"/>
                  <a:gd name="T13" fmla="*/ 0 h 73"/>
                  <a:gd name="T14" fmla="*/ 32 w 32"/>
                  <a:gd name="T15" fmla="*/ 9 h 73"/>
                  <a:gd name="T16" fmla="*/ 32 w 32"/>
                  <a:gd name="T17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3">
                    <a:moveTo>
                      <a:pt x="32" y="64"/>
                    </a:moveTo>
                    <a:cubicBezTo>
                      <a:pt x="32" y="69"/>
                      <a:pt x="28" y="73"/>
                      <a:pt x="23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4" y="73"/>
                      <a:pt x="0" y="69"/>
                      <a:pt x="0" y="6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8" y="0"/>
                      <a:pt x="32" y="4"/>
                      <a:pt x="32" y="9"/>
                    </a:cubicBezTo>
                    <a:lnTo>
                      <a:pt x="3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500976" y="3419556"/>
            <a:ext cx="636607" cy="636607"/>
            <a:chOff x="8936722" y="3443157"/>
            <a:chExt cx="636607" cy="636607"/>
          </a:xfrm>
        </p:grpSpPr>
        <p:sp>
          <p:nvSpPr>
            <p:cNvPr id="22" name="椭圆 21"/>
            <p:cNvSpPr/>
            <p:nvPr/>
          </p:nvSpPr>
          <p:spPr>
            <a:xfrm>
              <a:off x="8936722" y="3443157"/>
              <a:ext cx="636607" cy="636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066343" y="3608556"/>
              <a:ext cx="377364" cy="305808"/>
              <a:chOff x="7691438" y="2030413"/>
              <a:chExt cx="795338" cy="644525"/>
            </a:xfrm>
            <a:solidFill>
              <a:schemeClr val="bg1"/>
            </a:solidFill>
            <a:effectLst/>
          </p:grpSpPr>
          <p:sp>
            <p:nvSpPr>
              <p:cNvPr id="24" name="Freeform 74"/>
              <p:cNvSpPr>
                <a:spLocks noEditPoints="1"/>
              </p:cNvSpPr>
              <p:nvPr/>
            </p:nvSpPr>
            <p:spPr bwMode="auto">
              <a:xfrm>
                <a:off x="7691438" y="2030413"/>
                <a:ext cx="795338" cy="644525"/>
              </a:xfrm>
              <a:custGeom>
                <a:avLst/>
                <a:gdLst>
                  <a:gd name="T0" fmla="*/ 254 w 272"/>
                  <a:gd name="T1" fmla="*/ 53 h 220"/>
                  <a:gd name="T2" fmla="*/ 196 w 272"/>
                  <a:gd name="T3" fmla="*/ 53 h 220"/>
                  <a:gd name="T4" fmla="*/ 196 w 272"/>
                  <a:gd name="T5" fmla="*/ 23 h 220"/>
                  <a:gd name="T6" fmla="*/ 173 w 272"/>
                  <a:gd name="T7" fmla="*/ 0 h 220"/>
                  <a:gd name="T8" fmla="*/ 23 w 272"/>
                  <a:gd name="T9" fmla="*/ 0 h 220"/>
                  <a:gd name="T10" fmla="*/ 0 w 272"/>
                  <a:gd name="T11" fmla="*/ 23 h 220"/>
                  <a:gd name="T12" fmla="*/ 0 w 272"/>
                  <a:gd name="T13" fmla="*/ 141 h 220"/>
                  <a:gd name="T14" fmla="*/ 23 w 272"/>
                  <a:gd name="T15" fmla="*/ 164 h 220"/>
                  <a:gd name="T16" fmla="*/ 42 w 272"/>
                  <a:gd name="T17" fmla="*/ 164 h 220"/>
                  <a:gd name="T18" fmla="*/ 42 w 272"/>
                  <a:gd name="T19" fmla="*/ 202 h 220"/>
                  <a:gd name="T20" fmla="*/ 51 w 272"/>
                  <a:gd name="T21" fmla="*/ 211 h 220"/>
                  <a:gd name="T22" fmla="*/ 57 w 272"/>
                  <a:gd name="T23" fmla="*/ 208 h 220"/>
                  <a:gd name="T24" fmla="*/ 57 w 272"/>
                  <a:gd name="T25" fmla="*/ 208 h 220"/>
                  <a:gd name="T26" fmla="*/ 101 w 272"/>
                  <a:gd name="T27" fmla="*/ 164 h 220"/>
                  <a:gd name="T28" fmla="*/ 117 w 272"/>
                  <a:gd name="T29" fmla="*/ 164 h 220"/>
                  <a:gd name="T30" fmla="*/ 117 w 272"/>
                  <a:gd name="T31" fmla="*/ 165 h 220"/>
                  <a:gd name="T32" fmla="*/ 135 w 272"/>
                  <a:gd name="T33" fmla="*/ 183 h 220"/>
                  <a:gd name="T34" fmla="*/ 192 w 272"/>
                  <a:gd name="T35" fmla="*/ 183 h 220"/>
                  <a:gd name="T36" fmla="*/ 227 w 272"/>
                  <a:gd name="T37" fmla="*/ 218 h 220"/>
                  <a:gd name="T38" fmla="*/ 227 w 272"/>
                  <a:gd name="T39" fmla="*/ 218 h 220"/>
                  <a:gd name="T40" fmla="*/ 231 w 272"/>
                  <a:gd name="T41" fmla="*/ 220 h 220"/>
                  <a:gd name="T42" fmla="*/ 238 w 272"/>
                  <a:gd name="T43" fmla="*/ 213 h 220"/>
                  <a:gd name="T44" fmla="*/ 238 w 272"/>
                  <a:gd name="T45" fmla="*/ 183 h 220"/>
                  <a:gd name="T46" fmla="*/ 254 w 272"/>
                  <a:gd name="T47" fmla="*/ 183 h 220"/>
                  <a:gd name="T48" fmla="*/ 272 w 272"/>
                  <a:gd name="T49" fmla="*/ 165 h 220"/>
                  <a:gd name="T50" fmla="*/ 272 w 272"/>
                  <a:gd name="T51" fmla="*/ 71 h 220"/>
                  <a:gd name="T52" fmla="*/ 254 w 272"/>
                  <a:gd name="T53" fmla="*/ 53 h 220"/>
                  <a:gd name="T54" fmla="*/ 172 w 272"/>
                  <a:gd name="T55" fmla="*/ 148 h 220"/>
                  <a:gd name="T56" fmla="*/ 98 w 272"/>
                  <a:gd name="T57" fmla="*/ 148 h 220"/>
                  <a:gd name="T58" fmla="*/ 92 w 272"/>
                  <a:gd name="T59" fmla="*/ 150 h 220"/>
                  <a:gd name="T60" fmla="*/ 92 w 272"/>
                  <a:gd name="T61" fmla="*/ 150 h 220"/>
                  <a:gd name="T62" fmla="*/ 58 w 272"/>
                  <a:gd name="T63" fmla="*/ 184 h 220"/>
                  <a:gd name="T64" fmla="*/ 58 w 272"/>
                  <a:gd name="T65" fmla="*/ 156 h 220"/>
                  <a:gd name="T66" fmla="*/ 50 w 272"/>
                  <a:gd name="T67" fmla="*/ 148 h 220"/>
                  <a:gd name="T68" fmla="*/ 24 w 272"/>
                  <a:gd name="T69" fmla="*/ 148 h 220"/>
                  <a:gd name="T70" fmla="*/ 16 w 272"/>
                  <a:gd name="T71" fmla="*/ 140 h 220"/>
                  <a:gd name="T72" fmla="*/ 16 w 272"/>
                  <a:gd name="T73" fmla="*/ 24 h 220"/>
                  <a:gd name="T74" fmla="*/ 24 w 272"/>
                  <a:gd name="T75" fmla="*/ 17 h 220"/>
                  <a:gd name="T76" fmla="*/ 172 w 272"/>
                  <a:gd name="T77" fmla="*/ 17 h 220"/>
                  <a:gd name="T78" fmla="*/ 180 w 272"/>
                  <a:gd name="T79" fmla="*/ 24 h 220"/>
                  <a:gd name="T80" fmla="*/ 180 w 272"/>
                  <a:gd name="T81" fmla="*/ 140 h 220"/>
                  <a:gd name="T82" fmla="*/ 180 w 272"/>
                  <a:gd name="T83" fmla="*/ 140 h 220"/>
                  <a:gd name="T84" fmla="*/ 172 w 272"/>
                  <a:gd name="T85" fmla="*/ 148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2" h="220">
                    <a:moveTo>
                      <a:pt x="254" y="53"/>
                    </a:moveTo>
                    <a:cubicBezTo>
                      <a:pt x="196" y="53"/>
                      <a:pt x="196" y="53"/>
                      <a:pt x="196" y="53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6" y="11"/>
                      <a:pt x="186" y="0"/>
                      <a:pt x="17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54"/>
                      <a:pt x="10" y="164"/>
                      <a:pt x="23" y="164"/>
                    </a:cubicBezTo>
                    <a:cubicBezTo>
                      <a:pt x="42" y="164"/>
                      <a:pt x="42" y="164"/>
                      <a:pt x="42" y="164"/>
                    </a:cubicBezTo>
                    <a:cubicBezTo>
                      <a:pt x="42" y="202"/>
                      <a:pt x="42" y="202"/>
                      <a:pt x="42" y="202"/>
                    </a:cubicBezTo>
                    <a:cubicBezTo>
                      <a:pt x="42" y="207"/>
                      <a:pt x="46" y="211"/>
                      <a:pt x="51" y="211"/>
                    </a:cubicBezTo>
                    <a:cubicBezTo>
                      <a:pt x="53" y="211"/>
                      <a:pt x="55" y="210"/>
                      <a:pt x="57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17" y="164"/>
                      <a:pt x="117" y="164"/>
                      <a:pt x="117" y="164"/>
                    </a:cubicBezTo>
                    <a:cubicBezTo>
                      <a:pt x="117" y="165"/>
                      <a:pt x="117" y="165"/>
                      <a:pt x="117" y="165"/>
                    </a:cubicBezTo>
                    <a:cubicBezTo>
                      <a:pt x="117" y="175"/>
                      <a:pt x="125" y="183"/>
                      <a:pt x="135" y="183"/>
                    </a:cubicBezTo>
                    <a:cubicBezTo>
                      <a:pt x="192" y="183"/>
                      <a:pt x="192" y="183"/>
                      <a:pt x="192" y="183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7" y="218"/>
                      <a:pt x="227" y="218"/>
                      <a:pt x="227" y="218"/>
                    </a:cubicBezTo>
                    <a:cubicBezTo>
                      <a:pt x="228" y="219"/>
                      <a:pt x="230" y="220"/>
                      <a:pt x="231" y="220"/>
                    </a:cubicBezTo>
                    <a:cubicBezTo>
                      <a:pt x="235" y="220"/>
                      <a:pt x="238" y="217"/>
                      <a:pt x="238" y="213"/>
                    </a:cubicBezTo>
                    <a:cubicBezTo>
                      <a:pt x="238" y="183"/>
                      <a:pt x="238" y="183"/>
                      <a:pt x="238" y="183"/>
                    </a:cubicBezTo>
                    <a:cubicBezTo>
                      <a:pt x="254" y="183"/>
                      <a:pt x="254" y="183"/>
                      <a:pt x="254" y="183"/>
                    </a:cubicBezTo>
                    <a:cubicBezTo>
                      <a:pt x="264" y="183"/>
                      <a:pt x="272" y="175"/>
                      <a:pt x="272" y="165"/>
                    </a:cubicBezTo>
                    <a:cubicBezTo>
                      <a:pt x="272" y="71"/>
                      <a:pt x="272" y="71"/>
                      <a:pt x="272" y="71"/>
                    </a:cubicBezTo>
                    <a:cubicBezTo>
                      <a:pt x="272" y="61"/>
                      <a:pt x="264" y="53"/>
                      <a:pt x="254" y="53"/>
                    </a:cubicBezTo>
                    <a:close/>
                    <a:moveTo>
                      <a:pt x="172" y="148"/>
                    </a:moveTo>
                    <a:cubicBezTo>
                      <a:pt x="98" y="148"/>
                      <a:pt x="98" y="148"/>
                      <a:pt x="98" y="148"/>
                    </a:cubicBezTo>
                    <a:cubicBezTo>
                      <a:pt x="96" y="148"/>
                      <a:pt x="94" y="149"/>
                      <a:pt x="92" y="150"/>
                    </a:cubicBezTo>
                    <a:cubicBezTo>
                      <a:pt x="92" y="150"/>
                      <a:pt x="92" y="150"/>
                      <a:pt x="92" y="150"/>
                    </a:cubicBezTo>
                    <a:cubicBezTo>
                      <a:pt x="58" y="184"/>
                      <a:pt x="58" y="184"/>
                      <a:pt x="58" y="184"/>
                    </a:cubicBezTo>
                    <a:cubicBezTo>
                      <a:pt x="58" y="156"/>
                      <a:pt x="58" y="156"/>
                      <a:pt x="58" y="156"/>
                    </a:cubicBezTo>
                    <a:cubicBezTo>
                      <a:pt x="58" y="151"/>
                      <a:pt x="55" y="148"/>
                      <a:pt x="50" y="14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19" y="148"/>
                      <a:pt x="16" y="144"/>
                      <a:pt x="16" y="140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0"/>
                      <a:pt x="19" y="17"/>
                      <a:pt x="24" y="17"/>
                    </a:cubicBezTo>
                    <a:cubicBezTo>
                      <a:pt x="172" y="17"/>
                      <a:pt x="172" y="17"/>
                      <a:pt x="172" y="17"/>
                    </a:cubicBezTo>
                    <a:cubicBezTo>
                      <a:pt x="176" y="17"/>
                      <a:pt x="180" y="20"/>
                      <a:pt x="180" y="24"/>
                    </a:cubicBezTo>
                    <a:cubicBezTo>
                      <a:pt x="180" y="140"/>
                      <a:pt x="180" y="140"/>
                      <a:pt x="180" y="140"/>
                    </a:cubicBezTo>
                    <a:cubicBezTo>
                      <a:pt x="180" y="140"/>
                      <a:pt x="180" y="140"/>
                      <a:pt x="180" y="140"/>
                    </a:cubicBezTo>
                    <a:cubicBezTo>
                      <a:pt x="180" y="144"/>
                      <a:pt x="176" y="148"/>
                      <a:pt x="172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Rectangle 75"/>
              <p:cNvSpPr>
                <a:spLocks noChangeArrowheads="1"/>
              </p:cNvSpPr>
              <p:nvPr/>
            </p:nvSpPr>
            <p:spPr bwMode="auto">
              <a:xfrm>
                <a:off x="7799388" y="2138363"/>
                <a:ext cx="357188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Rectangle 76"/>
              <p:cNvSpPr>
                <a:spLocks noChangeArrowheads="1"/>
              </p:cNvSpPr>
              <p:nvPr/>
            </p:nvSpPr>
            <p:spPr bwMode="auto">
              <a:xfrm>
                <a:off x="7799388" y="2247901"/>
                <a:ext cx="3571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Rectangle 77"/>
              <p:cNvSpPr>
                <a:spLocks noChangeArrowheads="1"/>
              </p:cNvSpPr>
              <p:nvPr/>
            </p:nvSpPr>
            <p:spPr bwMode="auto">
              <a:xfrm>
                <a:off x="7799388" y="2355851"/>
                <a:ext cx="3571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34265" y="4207868"/>
            <a:ext cx="2297556" cy="1450970"/>
            <a:chOff x="2069812" y="1974136"/>
            <a:chExt cx="2297556" cy="1450970"/>
          </a:xfrm>
        </p:grpSpPr>
        <p:sp>
          <p:nvSpPr>
            <p:cNvPr id="29" name="文本框 28"/>
            <p:cNvSpPr txBox="1"/>
            <p:nvPr/>
          </p:nvSpPr>
          <p:spPr>
            <a:xfrm>
              <a:off x="2069812" y="2355454"/>
              <a:ext cx="2297555" cy="10696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69814" y="1974136"/>
              <a:ext cx="2297554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关键标题</a:t>
              </a:r>
              <a:endPara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70501" y="4207868"/>
            <a:ext cx="2297556" cy="1450970"/>
            <a:chOff x="2069812" y="1974136"/>
            <a:chExt cx="2297556" cy="1450970"/>
          </a:xfrm>
        </p:grpSpPr>
        <p:sp>
          <p:nvSpPr>
            <p:cNvPr id="32" name="文本框 31"/>
            <p:cNvSpPr txBox="1"/>
            <p:nvPr/>
          </p:nvSpPr>
          <p:spPr>
            <a:xfrm>
              <a:off x="2069812" y="2355454"/>
              <a:ext cx="2297555" cy="10696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69814" y="1974136"/>
              <a:ext cx="2297554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关键标题</a:t>
              </a:r>
              <a:endPara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599" y="271630"/>
            <a:ext cx="3946968" cy="1015663"/>
            <a:chOff x="6204032" y="1522584"/>
            <a:chExt cx="3946968" cy="1015663"/>
          </a:xfrm>
        </p:grpSpPr>
        <p:sp>
          <p:nvSpPr>
            <p:cNvPr id="3" name="文本框 2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基本情况概述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98510" y="2194080"/>
              <a:ext cx="320619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Overview Of Basic Information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85125" y="2415754"/>
            <a:ext cx="2841063" cy="2378564"/>
            <a:chOff x="4736513" y="1908479"/>
            <a:chExt cx="2742124" cy="2295732"/>
          </a:xfrm>
        </p:grpSpPr>
        <p:sp>
          <p:nvSpPr>
            <p:cNvPr id="7" name="Freeform 35"/>
            <p:cNvSpPr/>
            <p:nvPr/>
          </p:nvSpPr>
          <p:spPr>
            <a:xfrm>
              <a:off x="4736513" y="2514292"/>
              <a:ext cx="2104421" cy="1689919"/>
            </a:xfrm>
            <a:custGeom>
              <a:avLst/>
              <a:gdLst/>
              <a:ahLst/>
              <a:cxnLst>
                <a:cxn ang="0">
                  <a:pos x="279444" y="188314"/>
                </a:cxn>
                <a:cxn ang="0">
                  <a:pos x="202199" y="211002"/>
                </a:cxn>
                <a:cxn ang="0">
                  <a:pos x="193111" y="211002"/>
                </a:cxn>
                <a:cxn ang="0">
                  <a:pos x="188568" y="208733"/>
                </a:cxn>
                <a:cxn ang="0">
                  <a:pos x="179480" y="208733"/>
                </a:cxn>
                <a:cxn ang="0">
                  <a:pos x="174936" y="206464"/>
                </a:cxn>
                <a:cxn ang="0">
                  <a:pos x="168120" y="206464"/>
                </a:cxn>
                <a:cxn ang="0">
                  <a:pos x="163577" y="204195"/>
                </a:cxn>
                <a:cxn ang="0">
                  <a:pos x="154489" y="201927"/>
                </a:cxn>
                <a:cxn ang="0">
                  <a:pos x="152217" y="199658"/>
                </a:cxn>
                <a:cxn ang="0">
                  <a:pos x="143130" y="195120"/>
                </a:cxn>
                <a:cxn ang="0">
                  <a:pos x="143130" y="195120"/>
                </a:cxn>
                <a:cxn ang="0">
                  <a:pos x="113595" y="172432"/>
                </a:cxn>
                <a:cxn ang="0">
                  <a:pos x="113595" y="172432"/>
                </a:cxn>
                <a:cxn ang="0">
                  <a:pos x="104507" y="163356"/>
                </a:cxn>
                <a:cxn ang="0">
                  <a:pos x="102235" y="161087"/>
                </a:cxn>
                <a:cxn ang="0">
                  <a:pos x="74973" y="81678"/>
                </a:cxn>
                <a:cxn ang="0">
                  <a:pos x="109051" y="81678"/>
                </a:cxn>
                <a:cxn ang="0">
                  <a:pos x="54526" y="0"/>
                </a:cxn>
                <a:cxn ang="0">
                  <a:pos x="0" y="81678"/>
                </a:cxn>
                <a:cxn ang="0">
                  <a:pos x="34078" y="81678"/>
                </a:cxn>
                <a:cxn ang="0">
                  <a:pos x="63613" y="176969"/>
                </a:cxn>
                <a:cxn ang="0">
                  <a:pos x="65885" y="179238"/>
                </a:cxn>
                <a:cxn ang="0">
                  <a:pos x="70429" y="188314"/>
                </a:cxn>
                <a:cxn ang="0">
                  <a:pos x="72701" y="190582"/>
                </a:cxn>
                <a:cxn ang="0">
                  <a:pos x="84060" y="201927"/>
                </a:cxn>
                <a:cxn ang="0">
                  <a:pos x="84060" y="201927"/>
                </a:cxn>
                <a:cxn ang="0">
                  <a:pos x="122683" y="231421"/>
                </a:cxn>
                <a:cxn ang="0">
                  <a:pos x="122683" y="231421"/>
                </a:cxn>
                <a:cxn ang="0">
                  <a:pos x="136314" y="238228"/>
                </a:cxn>
                <a:cxn ang="0">
                  <a:pos x="138586" y="238228"/>
                </a:cxn>
                <a:cxn ang="0">
                  <a:pos x="149945" y="242766"/>
                </a:cxn>
                <a:cxn ang="0">
                  <a:pos x="154489" y="245034"/>
                </a:cxn>
                <a:cxn ang="0">
                  <a:pos x="165849" y="247303"/>
                </a:cxn>
                <a:cxn ang="0">
                  <a:pos x="172664" y="249572"/>
                </a:cxn>
                <a:cxn ang="0">
                  <a:pos x="174936" y="249572"/>
                </a:cxn>
                <a:cxn ang="0">
                  <a:pos x="184024" y="249572"/>
                </a:cxn>
                <a:cxn ang="0">
                  <a:pos x="188568" y="251841"/>
                </a:cxn>
                <a:cxn ang="0">
                  <a:pos x="204471" y="251841"/>
                </a:cxn>
                <a:cxn ang="0">
                  <a:pos x="302163" y="220077"/>
                </a:cxn>
                <a:cxn ang="0">
                  <a:pos x="306706" y="192851"/>
                </a:cxn>
                <a:cxn ang="0">
                  <a:pos x="279444" y="188314"/>
                </a:cxn>
              </a:cxnLst>
              <a:rect l="0" t="0" r="0" b="0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Freeform 36"/>
            <p:cNvSpPr/>
            <p:nvPr/>
          </p:nvSpPr>
          <p:spPr>
            <a:xfrm>
              <a:off x="5374216" y="1908479"/>
              <a:ext cx="2104421" cy="1711169"/>
            </a:xfrm>
            <a:custGeom>
              <a:avLst/>
              <a:gdLst/>
              <a:ahLst/>
              <a:cxnLst>
                <a:cxn ang="0">
                  <a:pos x="279444" y="171899"/>
                </a:cxn>
                <a:cxn ang="0">
                  <a:pos x="249909" y="75636"/>
                </a:cxn>
                <a:cxn ang="0">
                  <a:pos x="247637" y="73344"/>
                </a:cxn>
                <a:cxn ang="0">
                  <a:pos x="240821" y="64176"/>
                </a:cxn>
                <a:cxn ang="0">
                  <a:pos x="240821" y="61884"/>
                </a:cxn>
                <a:cxn ang="0">
                  <a:pos x="177208" y="13752"/>
                </a:cxn>
                <a:cxn ang="0">
                  <a:pos x="174936" y="13752"/>
                </a:cxn>
                <a:cxn ang="0">
                  <a:pos x="163577" y="9168"/>
                </a:cxn>
                <a:cxn ang="0">
                  <a:pos x="159033" y="6876"/>
                </a:cxn>
                <a:cxn ang="0">
                  <a:pos x="147673" y="4584"/>
                </a:cxn>
                <a:cxn ang="0">
                  <a:pos x="140858" y="2292"/>
                </a:cxn>
                <a:cxn ang="0">
                  <a:pos x="138586" y="2292"/>
                </a:cxn>
                <a:cxn ang="0">
                  <a:pos x="129498" y="2292"/>
                </a:cxn>
                <a:cxn ang="0">
                  <a:pos x="124954" y="0"/>
                </a:cxn>
                <a:cxn ang="0">
                  <a:pos x="111323" y="0"/>
                </a:cxn>
                <a:cxn ang="0">
                  <a:pos x="109051" y="0"/>
                </a:cxn>
                <a:cxn ang="0">
                  <a:pos x="109051" y="0"/>
                </a:cxn>
                <a:cxn ang="0">
                  <a:pos x="11359" y="32088"/>
                </a:cxn>
                <a:cxn ang="0">
                  <a:pos x="6816" y="59592"/>
                </a:cxn>
                <a:cxn ang="0">
                  <a:pos x="34078" y="64176"/>
                </a:cxn>
                <a:cxn ang="0">
                  <a:pos x="109051" y="41256"/>
                </a:cxn>
                <a:cxn ang="0">
                  <a:pos x="120411" y="41256"/>
                </a:cxn>
                <a:cxn ang="0">
                  <a:pos x="124954" y="41256"/>
                </a:cxn>
                <a:cxn ang="0">
                  <a:pos x="134042" y="43548"/>
                </a:cxn>
                <a:cxn ang="0">
                  <a:pos x="138586" y="43548"/>
                </a:cxn>
                <a:cxn ang="0">
                  <a:pos x="147673" y="45840"/>
                </a:cxn>
                <a:cxn ang="0">
                  <a:pos x="149945" y="48132"/>
                </a:cxn>
                <a:cxn ang="0">
                  <a:pos x="159033" y="50424"/>
                </a:cxn>
                <a:cxn ang="0">
                  <a:pos x="159033" y="52716"/>
                </a:cxn>
                <a:cxn ang="0">
                  <a:pos x="209015" y="89388"/>
                </a:cxn>
                <a:cxn ang="0">
                  <a:pos x="209015" y="89388"/>
                </a:cxn>
                <a:cxn ang="0">
                  <a:pos x="238549" y="171899"/>
                </a:cxn>
                <a:cxn ang="0">
                  <a:pos x="204471" y="171899"/>
                </a:cxn>
                <a:cxn ang="0">
                  <a:pos x="258996" y="254411"/>
                </a:cxn>
                <a:cxn ang="0">
                  <a:pos x="313522" y="171899"/>
                </a:cxn>
                <a:cxn ang="0">
                  <a:pos x="279444" y="171899"/>
                </a:cxn>
              </a:cxnLst>
              <a:rect l="0" t="0" r="0" b="0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3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06061" y="2556872"/>
            <a:ext cx="3197262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3744" y="2145263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3744" y="4391181"/>
            <a:ext cx="3197262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1427" y="3979572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5346" y="2556872"/>
            <a:ext cx="3197262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3029" y="2145263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53029" y="4391181"/>
            <a:ext cx="3197262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50712" y="3979572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5659093" y="3043425"/>
            <a:ext cx="896963" cy="950402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01427" y="3588076"/>
            <a:ext cx="3285537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526188" y="3622725"/>
            <a:ext cx="3324103" cy="0"/>
          </a:xfrm>
          <a:prstGeom prst="line">
            <a:avLst/>
          </a:prstGeom>
          <a:ln w="63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1735" y="1918014"/>
            <a:ext cx="1328530" cy="1328530"/>
            <a:chOff x="5431735" y="1936540"/>
            <a:chExt cx="1328530" cy="1328530"/>
          </a:xfrm>
        </p:grpSpPr>
        <p:sp>
          <p:nvSpPr>
            <p:cNvPr id="4" name="椭圆 3"/>
            <p:cNvSpPr/>
            <p:nvPr/>
          </p:nvSpPr>
          <p:spPr>
            <a:xfrm>
              <a:off x="5431735" y="1936540"/>
              <a:ext cx="1328530" cy="13285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3659" y="2306167"/>
              <a:ext cx="584683" cy="589276"/>
              <a:chOff x="1199457" y="3360868"/>
              <a:chExt cx="435163" cy="438581"/>
            </a:xfrm>
            <a:solidFill>
              <a:schemeClr val="bg1"/>
            </a:solidFill>
          </p:grpSpPr>
          <p:sp>
            <p:nvSpPr>
              <p:cNvPr id="6" name="Freeform 58"/>
              <p:cNvSpPr/>
              <p:nvPr/>
            </p:nvSpPr>
            <p:spPr bwMode="auto">
              <a:xfrm>
                <a:off x="1326237" y="3360868"/>
                <a:ext cx="181603" cy="274113"/>
              </a:xfrm>
              <a:custGeom>
                <a:avLst/>
                <a:gdLst>
                  <a:gd name="T0" fmla="*/ 37 w 53"/>
                  <a:gd name="T1" fmla="*/ 48 h 80"/>
                  <a:gd name="T2" fmla="*/ 37 w 53"/>
                  <a:gd name="T3" fmla="*/ 0 h 80"/>
                  <a:gd name="T4" fmla="*/ 16 w 53"/>
                  <a:gd name="T5" fmla="*/ 0 h 80"/>
                  <a:gd name="T6" fmla="*/ 16 w 53"/>
                  <a:gd name="T7" fmla="*/ 48 h 80"/>
                  <a:gd name="T8" fmla="*/ 0 w 53"/>
                  <a:gd name="T9" fmla="*/ 48 h 80"/>
                  <a:gd name="T10" fmla="*/ 27 w 53"/>
                  <a:gd name="T11" fmla="*/ 80 h 80"/>
                  <a:gd name="T12" fmla="*/ 53 w 53"/>
                  <a:gd name="T13" fmla="*/ 48 h 80"/>
                  <a:gd name="T14" fmla="*/ 37 w 53"/>
                  <a:gd name="T15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0">
                    <a:moveTo>
                      <a:pt x="37" y="48"/>
                    </a:moveTo>
                    <a:lnTo>
                      <a:pt x="37" y="0"/>
                    </a:lnTo>
                    <a:lnTo>
                      <a:pt x="16" y="0"/>
                    </a:lnTo>
                    <a:lnTo>
                      <a:pt x="16" y="48"/>
                    </a:lnTo>
                    <a:lnTo>
                      <a:pt x="0" y="48"/>
                    </a:lnTo>
                    <a:lnTo>
                      <a:pt x="27" y="80"/>
                    </a:lnTo>
                    <a:lnTo>
                      <a:pt x="53" y="48"/>
                    </a:lnTo>
                    <a:lnTo>
                      <a:pt x="37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7" name="Freeform 59"/>
              <p:cNvSpPr/>
              <p:nvPr/>
            </p:nvSpPr>
            <p:spPr bwMode="auto">
              <a:xfrm>
                <a:off x="1199457" y="3398560"/>
                <a:ext cx="435163" cy="400889"/>
              </a:xfrm>
              <a:custGeom>
                <a:avLst/>
                <a:gdLst>
                  <a:gd name="T0" fmla="*/ 99 w 127"/>
                  <a:gd name="T1" fmla="*/ 0 h 117"/>
                  <a:gd name="T2" fmla="*/ 85 w 127"/>
                  <a:gd name="T3" fmla="*/ 0 h 117"/>
                  <a:gd name="T4" fmla="*/ 85 w 127"/>
                  <a:gd name="T5" fmla="*/ 10 h 117"/>
                  <a:gd name="T6" fmla="*/ 92 w 127"/>
                  <a:gd name="T7" fmla="*/ 10 h 117"/>
                  <a:gd name="T8" fmla="*/ 116 w 127"/>
                  <a:gd name="T9" fmla="*/ 63 h 117"/>
                  <a:gd name="T10" fmla="*/ 88 w 127"/>
                  <a:gd name="T11" fmla="*/ 63 h 117"/>
                  <a:gd name="T12" fmla="*/ 77 w 127"/>
                  <a:gd name="T13" fmla="*/ 79 h 117"/>
                  <a:gd name="T14" fmla="*/ 50 w 127"/>
                  <a:gd name="T15" fmla="*/ 79 h 117"/>
                  <a:gd name="T16" fmla="*/ 40 w 127"/>
                  <a:gd name="T17" fmla="*/ 63 h 117"/>
                  <a:gd name="T18" fmla="*/ 12 w 127"/>
                  <a:gd name="T19" fmla="*/ 63 h 117"/>
                  <a:gd name="T20" fmla="*/ 35 w 127"/>
                  <a:gd name="T21" fmla="*/ 10 h 117"/>
                  <a:gd name="T22" fmla="*/ 43 w 127"/>
                  <a:gd name="T23" fmla="*/ 10 h 117"/>
                  <a:gd name="T24" fmla="*/ 43 w 127"/>
                  <a:gd name="T25" fmla="*/ 0 h 117"/>
                  <a:gd name="T26" fmla="*/ 28 w 127"/>
                  <a:gd name="T27" fmla="*/ 0 h 117"/>
                  <a:gd name="T28" fmla="*/ 0 w 127"/>
                  <a:gd name="T29" fmla="*/ 63 h 117"/>
                  <a:gd name="T30" fmla="*/ 0 w 127"/>
                  <a:gd name="T31" fmla="*/ 117 h 117"/>
                  <a:gd name="T32" fmla="*/ 127 w 127"/>
                  <a:gd name="T33" fmla="*/ 117 h 117"/>
                  <a:gd name="T34" fmla="*/ 127 w 127"/>
                  <a:gd name="T35" fmla="*/ 63 h 117"/>
                  <a:gd name="T36" fmla="*/ 99 w 127"/>
                  <a:gd name="T3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7">
                    <a:moveTo>
                      <a:pt x="99" y="0"/>
                    </a:moveTo>
                    <a:lnTo>
                      <a:pt x="85" y="0"/>
                    </a:lnTo>
                    <a:lnTo>
                      <a:pt x="85" y="10"/>
                    </a:lnTo>
                    <a:lnTo>
                      <a:pt x="92" y="10"/>
                    </a:lnTo>
                    <a:lnTo>
                      <a:pt x="116" y="63"/>
                    </a:lnTo>
                    <a:lnTo>
                      <a:pt x="88" y="63"/>
                    </a:lnTo>
                    <a:lnTo>
                      <a:pt x="77" y="79"/>
                    </a:lnTo>
                    <a:lnTo>
                      <a:pt x="50" y="79"/>
                    </a:lnTo>
                    <a:lnTo>
                      <a:pt x="40" y="63"/>
                    </a:lnTo>
                    <a:lnTo>
                      <a:pt x="12" y="63"/>
                    </a:lnTo>
                    <a:lnTo>
                      <a:pt x="35" y="10"/>
                    </a:lnTo>
                    <a:lnTo>
                      <a:pt x="43" y="10"/>
                    </a:lnTo>
                    <a:lnTo>
                      <a:pt x="43" y="0"/>
                    </a:lnTo>
                    <a:lnTo>
                      <a:pt x="28" y="0"/>
                    </a:lnTo>
                    <a:lnTo>
                      <a:pt x="0" y="63"/>
                    </a:lnTo>
                    <a:lnTo>
                      <a:pt x="0" y="117"/>
                    </a:lnTo>
                    <a:lnTo>
                      <a:pt x="127" y="117"/>
                    </a:lnTo>
                    <a:lnTo>
                      <a:pt x="127" y="6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480602" y="3971124"/>
            <a:ext cx="52307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成绩经验总结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80602" y="4679970"/>
            <a:ext cx="52307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Summary of Achievements and Experience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7453" y="3287644"/>
            <a:ext cx="4337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PART TWO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0869" y="281188"/>
            <a:ext cx="5041786" cy="1015663"/>
            <a:chOff x="6204032" y="1522584"/>
            <a:chExt cx="5041786" cy="1015663"/>
          </a:xfrm>
        </p:grpSpPr>
        <p:sp>
          <p:nvSpPr>
            <p:cNvPr id="7" name="文本框 6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成绩经验总结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98509" y="2194080"/>
              <a:ext cx="434730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Summary of Achievements and Experience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29881" y="2378741"/>
            <a:ext cx="3451281" cy="3113589"/>
            <a:chOff x="1529881" y="2378741"/>
            <a:chExt cx="3451281" cy="3113589"/>
          </a:xfrm>
        </p:grpSpPr>
        <p:grpSp>
          <p:nvGrpSpPr>
            <p:cNvPr id="11" name="组合 10"/>
            <p:cNvGrpSpPr/>
            <p:nvPr/>
          </p:nvGrpSpPr>
          <p:grpSpPr>
            <a:xfrm>
              <a:off x="1529881" y="2378741"/>
              <a:ext cx="3451281" cy="3113589"/>
              <a:chOff x="1529881" y="2378741"/>
              <a:chExt cx="3451281" cy="3113589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1529881" y="2378741"/>
                <a:ext cx="3451281" cy="825517"/>
              </a:xfrm>
              <a:prstGeom prst="roundRect">
                <a:avLst>
                  <a:gd name="adj" fmla="val 24897"/>
                </a:avLst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>
                <a:off x="1529881" y="3044141"/>
                <a:ext cx="3451281" cy="2448189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539432" y="3831219"/>
                <a:ext cx="3441730" cy="825517"/>
              </a:xfrm>
              <a:prstGeom prst="rect">
                <a:avLst/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083443" y="2592729"/>
                <a:ext cx="243068" cy="2430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203539" y="2595550"/>
                <a:ext cx="243068" cy="2430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485661" y="2417180"/>
              <a:ext cx="1558728" cy="4805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关键标题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13" name="Freeform 10"/>
            <p:cNvSpPr>
              <a:spLocks noEditPoints="1" noChangeArrowheads="1"/>
            </p:cNvSpPr>
            <p:nvPr/>
          </p:nvSpPr>
          <p:spPr bwMode="auto">
            <a:xfrm>
              <a:off x="1853971" y="3276600"/>
              <a:ext cx="332317" cy="304800"/>
            </a:xfrm>
            <a:custGeom>
              <a:avLst/>
              <a:gdLst>
                <a:gd name="T0" fmla="*/ 163 w 210"/>
                <a:gd name="T1" fmla="*/ 0 h 192"/>
                <a:gd name="T2" fmla="*/ 172 w 210"/>
                <a:gd name="T3" fmla="*/ 10 h 192"/>
                <a:gd name="T4" fmla="*/ 156 w 210"/>
                <a:gd name="T5" fmla="*/ 55 h 192"/>
                <a:gd name="T6" fmla="*/ 37 w 210"/>
                <a:gd name="T7" fmla="*/ 17 h 192"/>
                <a:gd name="T8" fmla="*/ 45 w 210"/>
                <a:gd name="T9" fmla="*/ 24 h 192"/>
                <a:gd name="T10" fmla="*/ 59 w 210"/>
                <a:gd name="T11" fmla="*/ 36 h 192"/>
                <a:gd name="T12" fmla="*/ 37 w 210"/>
                <a:gd name="T13" fmla="*/ 45 h 192"/>
                <a:gd name="T14" fmla="*/ 45 w 210"/>
                <a:gd name="T15" fmla="*/ 52 h 192"/>
                <a:gd name="T16" fmla="*/ 59 w 210"/>
                <a:gd name="T17" fmla="*/ 64 h 192"/>
                <a:gd name="T18" fmla="*/ 37 w 210"/>
                <a:gd name="T19" fmla="*/ 74 h 192"/>
                <a:gd name="T20" fmla="*/ 45 w 210"/>
                <a:gd name="T21" fmla="*/ 78 h 192"/>
                <a:gd name="T22" fmla="*/ 59 w 210"/>
                <a:gd name="T23" fmla="*/ 90 h 192"/>
                <a:gd name="T24" fmla="*/ 37 w 210"/>
                <a:gd name="T25" fmla="*/ 100 h 192"/>
                <a:gd name="T26" fmla="*/ 45 w 210"/>
                <a:gd name="T27" fmla="*/ 104 h 192"/>
                <a:gd name="T28" fmla="*/ 59 w 210"/>
                <a:gd name="T29" fmla="*/ 116 h 192"/>
                <a:gd name="T30" fmla="*/ 37 w 210"/>
                <a:gd name="T31" fmla="*/ 128 h 192"/>
                <a:gd name="T32" fmla="*/ 45 w 210"/>
                <a:gd name="T33" fmla="*/ 135 h 192"/>
                <a:gd name="T34" fmla="*/ 59 w 210"/>
                <a:gd name="T35" fmla="*/ 147 h 192"/>
                <a:gd name="T36" fmla="*/ 37 w 210"/>
                <a:gd name="T37" fmla="*/ 156 h 192"/>
                <a:gd name="T38" fmla="*/ 37 w 210"/>
                <a:gd name="T39" fmla="*/ 175 h 192"/>
                <a:gd name="T40" fmla="*/ 156 w 210"/>
                <a:gd name="T41" fmla="*/ 137 h 192"/>
                <a:gd name="T42" fmla="*/ 172 w 210"/>
                <a:gd name="T43" fmla="*/ 182 h 192"/>
                <a:gd name="T44" fmla="*/ 163 w 210"/>
                <a:gd name="T45" fmla="*/ 192 h 192"/>
                <a:gd name="T46" fmla="*/ 21 w 210"/>
                <a:gd name="T47" fmla="*/ 192 h 192"/>
                <a:gd name="T48" fmla="*/ 21 w 210"/>
                <a:gd name="T49" fmla="*/ 170 h 192"/>
                <a:gd name="T50" fmla="*/ 0 w 210"/>
                <a:gd name="T51" fmla="*/ 154 h 192"/>
                <a:gd name="T52" fmla="*/ 21 w 210"/>
                <a:gd name="T53" fmla="*/ 140 h 192"/>
                <a:gd name="T54" fmla="*/ 0 w 210"/>
                <a:gd name="T55" fmla="*/ 126 h 192"/>
                <a:gd name="T56" fmla="*/ 21 w 210"/>
                <a:gd name="T57" fmla="*/ 114 h 192"/>
                <a:gd name="T58" fmla="*/ 0 w 210"/>
                <a:gd name="T59" fmla="*/ 97 h 192"/>
                <a:gd name="T60" fmla="*/ 21 w 210"/>
                <a:gd name="T61" fmla="*/ 88 h 192"/>
                <a:gd name="T62" fmla="*/ 0 w 210"/>
                <a:gd name="T63" fmla="*/ 71 h 192"/>
                <a:gd name="T64" fmla="*/ 21 w 210"/>
                <a:gd name="T65" fmla="*/ 59 h 192"/>
                <a:gd name="T66" fmla="*/ 0 w 210"/>
                <a:gd name="T67" fmla="*/ 45 h 192"/>
                <a:gd name="T68" fmla="*/ 21 w 210"/>
                <a:gd name="T69" fmla="*/ 10 h 192"/>
                <a:gd name="T70" fmla="*/ 30 w 210"/>
                <a:gd name="T71" fmla="*/ 0 h 192"/>
                <a:gd name="T72" fmla="*/ 73 w 210"/>
                <a:gd name="T73" fmla="*/ 92 h 192"/>
                <a:gd name="T74" fmla="*/ 96 w 210"/>
                <a:gd name="T75" fmla="*/ 102 h 192"/>
                <a:gd name="T76" fmla="*/ 73 w 210"/>
                <a:gd name="T77" fmla="*/ 92 h 192"/>
                <a:gd name="T78" fmla="*/ 73 w 210"/>
                <a:gd name="T79" fmla="*/ 71 h 192"/>
                <a:gd name="T80" fmla="*/ 115 w 210"/>
                <a:gd name="T81" fmla="*/ 81 h 192"/>
                <a:gd name="T82" fmla="*/ 73 w 210"/>
                <a:gd name="T83" fmla="*/ 71 h 192"/>
                <a:gd name="T84" fmla="*/ 73 w 210"/>
                <a:gd name="T85" fmla="*/ 52 h 192"/>
                <a:gd name="T86" fmla="*/ 134 w 210"/>
                <a:gd name="T87" fmla="*/ 62 h 192"/>
                <a:gd name="T88" fmla="*/ 73 w 210"/>
                <a:gd name="T89" fmla="*/ 52 h 192"/>
                <a:gd name="T90" fmla="*/ 73 w 210"/>
                <a:gd name="T91" fmla="*/ 33 h 192"/>
                <a:gd name="T92" fmla="*/ 134 w 210"/>
                <a:gd name="T93" fmla="*/ 41 h 192"/>
                <a:gd name="T94" fmla="*/ 73 w 210"/>
                <a:gd name="T95" fmla="*/ 33 h 192"/>
                <a:gd name="T96" fmla="*/ 96 w 210"/>
                <a:gd name="T97" fmla="*/ 152 h 192"/>
                <a:gd name="T98" fmla="*/ 122 w 210"/>
                <a:gd name="T99" fmla="*/ 152 h 192"/>
                <a:gd name="T100" fmla="*/ 99 w 210"/>
                <a:gd name="T101" fmla="*/ 126 h 192"/>
                <a:gd name="T102" fmla="*/ 96 w 210"/>
                <a:gd name="T103" fmla="*/ 152 h 192"/>
                <a:gd name="T104" fmla="*/ 186 w 210"/>
                <a:gd name="T105" fmla="*/ 43 h 192"/>
                <a:gd name="T106" fmla="*/ 134 w 210"/>
                <a:gd name="T107" fmla="*/ 140 h 192"/>
                <a:gd name="T108" fmla="*/ 186 w 210"/>
                <a:gd name="T109" fmla="*/ 43 h 1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10"/>
                <a:gd name="T166" fmla="*/ 0 h 192"/>
                <a:gd name="T167" fmla="*/ 210 w 210"/>
                <a:gd name="T168" fmla="*/ 192 h 1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10" h="192">
                  <a:moveTo>
                    <a:pt x="30" y="0"/>
                  </a:moveTo>
                  <a:lnTo>
                    <a:pt x="163" y="0"/>
                  </a:lnTo>
                  <a:lnTo>
                    <a:pt x="172" y="0"/>
                  </a:lnTo>
                  <a:lnTo>
                    <a:pt x="172" y="10"/>
                  </a:lnTo>
                  <a:lnTo>
                    <a:pt x="172" y="41"/>
                  </a:lnTo>
                  <a:lnTo>
                    <a:pt x="156" y="55"/>
                  </a:lnTo>
                  <a:lnTo>
                    <a:pt x="156" y="17"/>
                  </a:lnTo>
                  <a:lnTo>
                    <a:pt x="37" y="17"/>
                  </a:lnTo>
                  <a:lnTo>
                    <a:pt x="37" y="29"/>
                  </a:lnTo>
                  <a:lnTo>
                    <a:pt x="45" y="24"/>
                  </a:lnTo>
                  <a:lnTo>
                    <a:pt x="54" y="22"/>
                  </a:lnTo>
                  <a:lnTo>
                    <a:pt x="59" y="36"/>
                  </a:lnTo>
                  <a:lnTo>
                    <a:pt x="52" y="41"/>
                  </a:lnTo>
                  <a:lnTo>
                    <a:pt x="37" y="45"/>
                  </a:lnTo>
                  <a:lnTo>
                    <a:pt x="37" y="55"/>
                  </a:lnTo>
                  <a:lnTo>
                    <a:pt x="45" y="52"/>
                  </a:lnTo>
                  <a:lnTo>
                    <a:pt x="54" y="48"/>
                  </a:lnTo>
                  <a:lnTo>
                    <a:pt x="59" y="64"/>
                  </a:lnTo>
                  <a:lnTo>
                    <a:pt x="52" y="67"/>
                  </a:lnTo>
                  <a:lnTo>
                    <a:pt x="37" y="74"/>
                  </a:lnTo>
                  <a:lnTo>
                    <a:pt x="37" y="83"/>
                  </a:lnTo>
                  <a:lnTo>
                    <a:pt x="45" y="78"/>
                  </a:lnTo>
                  <a:lnTo>
                    <a:pt x="54" y="76"/>
                  </a:lnTo>
                  <a:lnTo>
                    <a:pt x="59" y="90"/>
                  </a:lnTo>
                  <a:lnTo>
                    <a:pt x="52" y="95"/>
                  </a:lnTo>
                  <a:lnTo>
                    <a:pt x="37" y="100"/>
                  </a:lnTo>
                  <a:lnTo>
                    <a:pt x="37" y="109"/>
                  </a:lnTo>
                  <a:lnTo>
                    <a:pt x="45" y="104"/>
                  </a:lnTo>
                  <a:lnTo>
                    <a:pt x="54" y="102"/>
                  </a:lnTo>
                  <a:lnTo>
                    <a:pt x="59" y="116"/>
                  </a:lnTo>
                  <a:lnTo>
                    <a:pt x="52" y="121"/>
                  </a:lnTo>
                  <a:lnTo>
                    <a:pt x="37" y="128"/>
                  </a:lnTo>
                  <a:lnTo>
                    <a:pt x="37" y="137"/>
                  </a:lnTo>
                  <a:lnTo>
                    <a:pt x="45" y="135"/>
                  </a:lnTo>
                  <a:lnTo>
                    <a:pt x="54" y="130"/>
                  </a:lnTo>
                  <a:lnTo>
                    <a:pt x="59" y="147"/>
                  </a:lnTo>
                  <a:lnTo>
                    <a:pt x="52" y="149"/>
                  </a:lnTo>
                  <a:lnTo>
                    <a:pt x="37" y="156"/>
                  </a:lnTo>
                  <a:lnTo>
                    <a:pt x="37" y="170"/>
                  </a:lnTo>
                  <a:lnTo>
                    <a:pt x="37" y="175"/>
                  </a:lnTo>
                  <a:lnTo>
                    <a:pt x="156" y="175"/>
                  </a:lnTo>
                  <a:lnTo>
                    <a:pt x="156" y="137"/>
                  </a:lnTo>
                  <a:lnTo>
                    <a:pt x="172" y="123"/>
                  </a:lnTo>
                  <a:lnTo>
                    <a:pt x="172" y="182"/>
                  </a:lnTo>
                  <a:lnTo>
                    <a:pt x="172" y="192"/>
                  </a:lnTo>
                  <a:lnTo>
                    <a:pt x="163" y="192"/>
                  </a:lnTo>
                  <a:lnTo>
                    <a:pt x="30" y="192"/>
                  </a:lnTo>
                  <a:lnTo>
                    <a:pt x="21" y="192"/>
                  </a:lnTo>
                  <a:lnTo>
                    <a:pt x="21" y="182"/>
                  </a:lnTo>
                  <a:lnTo>
                    <a:pt x="21" y="170"/>
                  </a:lnTo>
                  <a:lnTo>
                    <a:pt x="4" y="170"/>
                  </a:lnTo>
                  <a:lnTo>
                    <a:pt x="0" y="154"/>
                  </a:lnTo>
                  <a:lnTo>
                    <a:pt x="21" y="144"/>
                  </a:lnTo>
                  <a:lnTo>
                    <a:pt x="21" y="140"/>
                  </a:lnTo>
                  <a:lnTo>
                    <a:pt x="4" y="140"/>
                  </a:lnTo>
                  <a:lnTo>
                    <a:pt x="0" y="126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4" y="114"/>
                  </a:lnTo>
                  <a:lnTo>
                    <a:pt x="0" y="97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4" y="88"/>
                  </a:lnTo>
                  <a:lnTo>
                    <a:pt x="0" y="71"/>
                  </a:lnTo>
                  <a:lnTo>
                    <a:pt x="21" y="62"/>
                  </a:lnTo>
                  <a:lnTo>
                    <a:pt x="21" y="59"/>
                  </a:lnTo>
                  <a:lnTo>
                    <a:pt x="4" y="59"/>
                  </a:lnTo>
                  <a:lnTo>
                    <a:pt x="0" y="45"/>
                  </a:lnTo>
                  <a:lnTo>
                    <a:pt x="21" y="36"/>
                  </a:lnTo>
                  <a:lnTo>
                    <a:pt x="21" y="1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73" y="92"/>
                  </a:moveTo>
                  <a:lnTo>
                    <a:pt x="73" y="102"/>
                  </a:lnTo>
                  <a:lnTo>
                    <a:pt x="96" y="102"/>
                  </a:lnTo>
                  <a:lnTo>
                    <a:pt x="96" y="92"/>
                  </a:lnTo>
                  <a:lnTo>
                    <a:pt x="73" y="92"/>
                  </a:lnTo>
                  <a:lnTo>
                    <a:pt x="73" y="92"/>
                  </a:lnTo>
                  <a:close/>
                  <a:moveTo>
                    <a:pt x="73" y="71"/>
                  </a:moveTo>
                  <a:lnTo>
                    <a:pt x="73" y="81"/>
                  </a:lnTo>
                  <a:lnTo>
                    <a:pt x="115" y="81"/>
                  </a:lnTo>
                  <a:lnTo>
                    <a:pt x="115" y="71"/>
                  </a:lnTo>
                  <a:lnTo>
                    <a:pt x="73" y="71"/>
                  </a:lnTo>
                  <a:lnTo>
                    <a:pt x="73" y="71"/>
                  </a:lnTo>
                  <a:close/>
                  <a:moveTo>
                    <a:pt x="73" y="52"/>
                  </a:moveTo>
                  <a:lnTo>
                    <a:pt x="73" y="62"/>
                  </a:lnTo>
                  <a:lnTo>
                    <a:pt x="134" y="62"/>
                  </a:lnTo>
                  <a:lnTo>
                    <a:pt x="134" y="52"/>
                  </a:lnTo>
                  <a:lnTo>
                    <a:pt x="73" y="52"/>
                  </a:lnTo>
                  <a:lnTo>
                    <a:pt x="73" y="52"/>
                  </a:lnTo>
                  <a:close/>
                  <a:moveTo>
                    <a:pt x="73" y="33"/>
                  </a:moveTo>
                  <a:lnTo>
                    <a:pt x="73" y="41"/>
                  </a:lnTo>
                  <a:lnTo>
                    <a:pt x="134" y="41"/>
                  </a:lnTo>
                  <a:lnTo>
                    <a:pt x="134" y="33"/>
                  </a:lnTo>
                  <a:lnTo>
                    <a:pt x="73" y="33"/>
                  </a:lnTo>
                  <a:lnTo>
                    <a:pt x="73" y="33"/>
                  </a:lnTo>
                  <a:close/>
                  <a:moveTo>
                    <a:pt x="96" y="152"/>
                  </a:moveTo>
                  <a:lnTo>
                    <a:pt x="111" y="152"/>
                  </a:lnTo>
                  <a:lnTo>
                    <a:pt x="122" y="152"/>
                  </a:lnTo>
                  <a:lnTo>
                    <a:pt x="111" y="137"/>
                  </a:lnTo>
                  <a:lnTo>
                    <a:pt x="99" y="126"/>
                  </a:lnTo>
                  <a:lnTo>
                    <a:pt x="99" y="140"/>
                  </a:lnTo>
                  <a:lnTo>
                    <a:pt x="96" y="152"/>
                  </a:lnTo>
                  <a:lnTo>
                    <a:pt x="96" y="152"/>
                  </a:lnTo>
                  <a:close/>
                  <a:moveTo>
                    <a:pt x="186" y="43"/>
                  </a:moveTo>
                  <a:lnTo>
                    <a:pt x="111" y="116"/>
                  </a:lnTo>
                  <a:lnTo>
                    <a:pt x="134" y="140"/>
                  </a:lnTo>
                  <a:lnTo>
                    <a:pt x="210" y="67"/>
                  </a:lnTo>
                  <a:lnTo>
                    <a:pt x="186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方正兰亭黑简体" panose="02000000000000000000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26511" y="3261547"/>
              <a:ext cx="2314937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328440" y="4054002"/>
              <a:ext cx="2314937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26511" y="4906555"/>
              <a:ext cx="2314937" cy="330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7" name="Freeform 11"/>
            <p:cNvSpPr>
              <a:spLocks noEditPoints="1" noChangeArrowheads="1"/>
            </p:cNvSpPr>
            <p:nvPr/>
          </p:nvSpPr>
          <p:spPr bwMode="auto">
            <a:xfrm>
              <a:off x="1875137" y="4096785"/>
              <a:ext cx="289984" cy="342900"/>
            </a:xfrm>
            <a:custGeom>
              <a:avLst/>
              <a:gdLst>
                <a:gd name="T0" fmla="*/ 0 w 78"/>
                <a:gd name="T1" fmla="*/ 84 h 92"/>
                <a:gd name="T2" fmla="*/ 30 w 78"/>
                <a:gd name="T3" fmla="*/ 19 h 92"/>
                <a:gd name="T4" fmla="*/ 39 w 78"/>
                <a:gd name="T5" fmla="*/ 26 h 92"/>
                <a:gd name="T6" fmla="*/ 39 w 78"/>
                <a:gd name="T7" fmla="*/ 26 h 92"/>
                <a:gd name="T8" fmla="*/ 39 w 78"/>
                <a:gd name="T9" fmla="*/ 26 h 92"/>
                <a:gd name="T10" fmla="*/ 40 w 78"/>
                <a:gd name="T11" fmla="*/ 26 h 92"/>
                <a:gd name="T12" fmla="*/ 40 w 78"/>
                <a:gd name="T13" fmla="*/ 27 h 92"/>
                <a:gd name="T14" fmla="*/ 41 w 78"/>
                <a:gd name="T15" fmla="*/ 27 h 92"/>
                <a:gd name="T16" fmla="*/ 41 w 78"/>
                <a:gd name="T17" fmla="*/ 27 h 92"/>
                <a:gd name="T18" fmla="*/ 42 w 78"/>
                <a:gd name="T19" fmla="*/ 28 h 92"/>
                <a:gd name="T20" fmla="*/ 42 w 78"/>
                <a:gd name="T21" fmla="*/ 28 h 92"/>
                <a:gd name="T22" fmla="*/ 43 w 78"/>
                <a:gd name="T23" fmla="*/ 28 h 92"/>
                <a:gd name="T24" fmla="*/ 43 w 78"/>
                <a:gd name="T25" fmla="*/ 29 h 92"/>
                <a:gd name="T26" fmla="*/ 43 w 78"/>
                <a:gd name="T27" fmla="*/ 29 h 92"/>
                <a:gd name="T28" fmla="*/ 44 w 78"/>
                <a:gd name="T29" fmla="*/ 29 h 92"/>
                <a:gd name="T30" fmla="*/ 48 w 78"/>
                <a:gd name="T31" fmla="*/ 32 h 92"/>
                <a:gd name="T32" fmla="*/ 49 w 78"/>
                <a:gd name="T33" fmla="*/ 33 h 92"/>
                <a:gd name="T34" fmla="*/ 49 w 78"/>
                <a:gd name="T35" fmla="*/ 33 h 92"/>
                <a:gd name="T36" fmla="*/ 49 w 78"/>
                <a:gd name="T37" fmla="*/ 33 h 92"/>
                <a:gd name="T38" fmla="*/ 50 w 78"/>
                <a:gd name="T39" fmla="*/ 34 h 92"/>
                <a:gd name="T40" fmla="*/ 50 w 78"/>
                <a:gd name="T41" fmla="*/ 34 h 92"/>
                <a:gd name="T42" fmla="*/ 51 w 78"/>
                <a:gd name="T43" fmla="*/ 34 h 92"/>
                <a:gd name="T44" fmla="*/ 51 w 78"/>
                <a:gd name="T45" fmla="*/ 34 h 92"/>
                <a:gd name="T46" fmla="*/ 52 w 78"/>
                <a:gd name="T47" fmla="*/ 35 h 92"/>
                <a:gd name="T48" fmla="*/ 52 w 78"/>
                <a:gd name="T49" fmla="*/ 35 h 92"/>
                <a:gd name="T50" fmla="*/ 53 w 78"/>
                <a:gd name="T51" fmla="*/ 35 h 92"/>
                <a:gd name="T52" fmla="*/ 53 w 78"/>
                <a:gd name="T53" fmla="*/ 36 h 92"/>
                <a:gd name="T54" fmla="*/ 53 w 78"/>
                <a:gd name="T55" fmla="*/ 36 h 92"/>
                <a:gd name="T56" fmla="*/ 49 w 78"/>
                <a:gd name="T57" fmla="*/ 78 h 92"/>
                <a:gd name="T58" fmla="*/ 8 w 78"/>
                <a:gd name="T59" fmla="*/ 90 h 92"/>
                <a:gd name="T60" fmla="*/ 35 w 78"/>
                <a:gd name="T61" fmla="*/ 63 h 92"/>
                <a:gd name="T62" fmla="*/ 19 w 78"/>
                <a:gd name="T63" fmla="*/ 52 h 92"/>
                <a:gd name="T64" fmla="*/ 3 w 78"/>
                <a:gd name="T65" fmla="*/ 87 h 92"/>
                <a:gd name="T66" fmla="*/ 74 w 78"/>
                <a:gd name="T67" fmla="*/ 92 h 92"/>
                <a:gd name="T68" fmla="*/ 54 w 78"/>
                <a:gd name="T69" fmla="*/ 82 h 92"/>
                <a:gd name="T70" fmla="*/ 69 w 78"/>
                <a:gd name="T71" fmla="*/ 42 h 92"/>
                <a:gd name="T72" fmla="*/ 35 w 78"/>
                <a:gd name="T73" fmla="*/ 0 h 92"/>
                <a:gd name="T74" fmla="*/ 69 w 78"/>
                <a:gd name="T75" fmla="*/ 42 h 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8"/>
                <a:gd name="T115" fmla="*/ 0 h 92"/>
                <a:gd name="T116" fmla="*/ 78 w 78"/>
                <a:gd name="T117" fmla="*/ 92 h 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8" h="92">
                  <a:moveTo>
                    <a:pt x="3" y="87"/>
                  </a:moveTo>
                  <a:cubicBezTo>
                    <a:pt x="2" y="86"/>
                    <a:pt x="1" y="85"/>
                    <a:pt x="0" y="84"/>
                  </a:cubicBezTo>
                  <a:cubicBezTo>
                    <a:pt x="0" y="71"/>
                    <a:pt x="0" y="58"/>
                    <a:pt x="1" y="44"/>
                  </a:cubicBezTo>
                  <a:cubicBezTo>
                    <a:pt x="12" y="40"/>
                    <a:pt x="22" y="31"/>
                    <a:pt x="30" y="1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4" y="54"/>
                    <a:pt x="49" y="66"/>
                    <a:pt x="49" y="78"/>
                  </a:cubicBezTo>
                  <a:cubicBezTo>
                    <a:pt x="36" y="83"/>
                    <a:pt x="24" y="87"/>
                    <a:pt x="11" y="92"/>
                  </a:cubicBezTo>
                  <a:cubicBezTo>
                    <a:pt x="10" y="91"/>
                    <a:pt x="9" y="91"/>
                    <a:pt x="8" y="90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8" y="68"/>
                    <a:pt x="32" y="67"/>
                    <a:pt x="35" y="63"/>
                  </a:cubicBezTo>
                  <a:cubicBezTo>
                    <a:pt x="38" y="59"/>
                    <a:pt x="37" y="53"/>
                    <a:pt x="33" y="50"/>
                  </a:cubicBezTo>
                  <a:cubicBezTo>
                    <a:pt x="28" y="47"/>
                    <a:pt x="22" y="48"/>
                    <a:pt x="19" y="52"/>
                  </a:cubicBezTo>
                  <a:cubicBezTo>
                    <a:pt x="16" y="56"/>
                    <a:pt x="17" y="61"/>
                    <a:pt x="20" y="64"/>
                  </a:cubicBezTo>
                  <a:cubicBezTo>
                    <a:pt x="3" y="87"/>
                    <a:pt x="3" y="87"/>
                    <a:pt x="3" y="87"/>
                  </a:cubicBezTo>
                  <a:close/>
                  <a:moveTo>
                    <a:pt x="27" y="9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27" y="92"/>
                    <a:pt x="27" y="92"/>
                    <a:pt x="27" y="92"/>
                  </a:cubicBezTo>
                  <a:close/>
                  <a:moveTo>
                    <a:pt x="69" y="42"/>
                  </a:moveTo>
                  <a:cubicBezTo>
                    <a:pt x="78" y="30"/>
                    <a:pt x="78" y="30"/>
                    <a:pt x="78" y="3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方正兰亭黑简体" panose="02000000000000000000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8" name="Freeform 24"/>
            <p:cNvSpPr>
              <a:spLocks noEditPoints="1" noChangeArrowheads="1"/>
            </p:cNvSpPr>
            <p:nvPr/>
          </p:nvSpPr>
          <p:spPr bwMode="auto">
            <a:xfrm>
              <a:off x="1880816" y="4923693"/>
              <a:ext cx="278625" cy="314228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"/>
                <a:gd name="T124" fmla="*/ 0 h 86"/>
                <a:gd name="T125" fmla="*/ 77 w 77"/>
                <a:gd name="T126" fmla="*/ 86 h 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方正兰亭黑简体" panose="02000000000000000000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36942" y="2297009"/>
            <a:ext cx="4969397" cy="1201504"/>
            <a:chOff x="2325958" y="2927818"/>
            <a:chExt cx="4969397" cy="1201504"/>
          </a:xfrm>
        </p:grpSpPr>
        <p:sp>
          <p:nvSpPr>
            <p:cNvPr id="25" name="文本框 24"/>
            <p:cNvSpPr txBox="1"/>
            <p:nvPr/>
          </p:nvSpPr>
          <p:spPr>
            <a:xfrm>
              <a:off x="2339850" y="3429002"/>
              <a:ext cx="4955505" cy="700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325958" y="2927818"/>
              <a:ext cx="3199579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5950834" y="3831219"/>
            <a:ext cx="4955505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5936942" y="4036039"/>
            <a:ext cx="4969397" cy="1201504"/>
            <a:chOff x="2325958" y="2927818"/>
            <a:chExt cx="4969397" cy="1201504"/>
          </a:xfrm>
        </p:grpSpPr>
        <p:sp>
          <p:nvSpPr>
            <p:cNvPr id="29" name="文本框 28"/>
            <p:cNvSpPr txBox="1"/>
            <p:nvPr/>
          </p:nvSpPr>
          <p:spPr>
            <a:xfrm>
              <a:off x="2339850" y="3429002"/>
              <a:ext cx="4955505" cy="7003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请在此处添加文本内容，或者复制已经编辑好的文字粘贴至此位置。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325958" y="2927818"/>
              <a:ext cx="3199579" cy="400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单击此处添加标题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0869" y="281188"/>
            <a:ext cx="5041786" cy="1015663"/>
            <a:chOff x="6204032" y="1522584"/>
            <a:chExt cx="5041786" cy="1015663"/>
          </a:xfrm>
        </p:grpSpPr>
        <p:sp>
          <p:nvSpPr>
            <p:cNvPr id="7" name="文本框 6"/>
            <p:cNvSpPr txBox="1"/>
            <p:nvPr/>
          </p:nvSpPr>
          <p:spPr>
            <a:xfrm>
              <a:off x="6204032" y="1522584"/>
              <a:ext cx="740777" cy="1015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D09497"/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02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44809" y="1708340"/>
              <a:ext cx="320619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站酷小薇LOGO体" panose="02010600010101010101" charset="-122"/>
                  <a:ea typeface="站酷小薇LOGO体" panose="02010600010101010101" charset="-122"/>
                  <a:cs typeface="+mn-cs"/>
                </a:rPr>
                <a:t>成绩经验总结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98509" y="2194080"/>
              <a:ext cx="4347309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Summary of Achievements and Experience</a:t>
              </a:r>
              <a:endPara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40371" y="2063826"/>
            <a:ext cx="5934408" cy="1585732"/>
            <a:chOff x="3140371" y="2275068"/>
            <a:chExt cx="5934408" cy="15857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140371" y="2275068"/>
              <a:ext cx="5934408" cy="1585732"/>
              <a:chOff x="1782501" y="2274426"/>
              <a:chExt cx="5934408" cy="1585732"/>
            </a:xfrm>
          </p:grpSpPr>
          <p:sp>
            <p:nvSpPr>
              <p:cNvPr id="16" name="任意多边形: 形状 15"/>
              <p:cNvSpPr/>
              <p:nvPr/>
            </p:nvSpPr>
            <p:spPr>
              <a:xfrm>
                <a:off x="1782501" y="2274426"/>
                <a:ext cx="1483602" cy="1585732"/>
              </a:xfrm>
              <a:custGeom>
                <a:avLst/>
                <a:gdLst>
                  <a:gd name="connsiteX0" fmla="*/ 792866 w 1483602"/>
                  <a:gd name="connsiteY0" fmla="*/ 0 h 1585732"/>
                  <a:gd name="connsiteX1" fmla="*/ 1450323 w 1483602"/>
                  <a:gd name="connsiteY1" fmla="*/ 349567 h 1585732"/>
                  <a:gd name="connsiteX2" fmla="*/ 1483602 w 1483602"/>
                  <a:gd name="connsiteY2" fmla="*/ 410879 h 1585732"/>
                  <a:gd name="connsiteX3" fmla="*/ 1427252 w 1483602"/>
                  <a:gd name="connsiteY3" fmla="*/ 514696 h 1585732"/>
                  <a:gd name="connsiteX4" fmla="*/ 1364945 w 1483602"/>
                  <a:gd name="connsiteY4" fmla="*/ 823315 h 1585732"/>
                  <a:gd name="connsiteX5" fmla="*/ 1427252 w 1483602"/>
                  <a:gd name="connsiteY5" fmla="*/ 1131934 h 1585732"/>
                  <a:gd name="connsiteX6" fmla="*/ 1467075 w 1483602"/>
                  <a:gd name="connsiteY6" fmla="*/ 1205302 h 1585732"/>
                  <a:gd name="connsiteX7" fmla="*/ 1450323 w 1483602"/>
                  <a:gd name="connsiteY7" fmla="*/ 1236165 h 1585732"/>
                  <a:gd name="connsiteX8" fmla="*/ 792866 w 1483602"/>
                  <a:gd name="connsiteY8" fmla="*/ 1585732 h 1585732"/>
                  <a:gd name="connsiteX9" fmla="*/ 0 w 1483602"/>
                  <a:gd name="connsiteY9" fmla="*/ 792866 h 1585732"/>
                  <a:gd name="connsiteX10" fmla="*/ 792866 w 1483602"/>
                  <a:gd name="connsiteY10" fmla="*/ 0 h 158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602" h="1585732">
                    <a:moveTo>
                      <a:pt x="792866" y="0"/>
                    </a:moveTo>
                    <a:cubicBezTo>
                      <a:pt x="1066546" y="0"/>
                      <a:pt x="1307839" y="138663"/>
                      <a:pt x="1450323" y="349567"/>
                    </a:cubicBezTo>
                    <a:lnTo>
                      <a:pt x="1483602" y="410879"/>
                    </a:lnTo>
                    <a:lnTo>
                      <a:pt x="1427252" y="514696"/>
                    </a:lnTo>
                    <a:cubicBezTo>
                      <a:pt x="1387131" y="609553"/>
                      <a:pt x="1364945" y="713843"/>
                      <a:pt x="1364945" y="823315"/>
                    </a:cubicBezTo>
                    <a:cubicBezTo>
                      <a:pt x="1364945" y="932787"/>
                      <a:pt x="1387131" y="1037077"/>
                      <a:pt x="1427252" y="1131934"/>
                    </a:cubicBezTo>
                    <a:lnTo>
                      <a:pt x="1467075" y="1205302"/>
                    </a:lnTo>
                    <a:lnTo>
                      <a:pt x="1450323" y="1236165"/>
                    </a:lnTo>
                    <a:cubicBezTo>
                      <a:pt x="1307839" y="1447069"/>
                      <a:pt x="1066546" y="1585732"/>
                      <a:pt x="792866" y="1585732"/>
                    </a:cubicBezTo>
                    <a:cubicBezTo>
                      <a:pt x="354978" y="1585732"/>
                      <a:pt x="0" y="1230754"/>
                      <a:pt x="0" y="792866"/>
                    </a:cubicBezTo>
                    <a:cubicBezTo>
                      <a:pt x="0" y="354978"/>
                      <a:pt x="354978" y="0"/>
                      <a:pt x="79286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3266103" y="2274426"/>
                <a:ext cx="1483602" cy="1585732"/>
              </a:xfrm>
              <a:custGeom>
                <a:avLst/>
                <a:gdLst>
                  <a:gd name="connsiteX0" fmla="*/ 792866 w 1483602"/>
                  <a:gd name="connsiteY0" fmla="*/ 0 h 1585732"/>
                  <a:gd name="connsiteX1" fmla="*/ 1450323 w 1483602"/>
                  <a:gd name="connsiteY1" fmla="*/ 349567 h 1585732"/>
                  <a:gd name="connsiteX2" fmla="*/ 1483602 w 1483602"/>
                  <a:gd name="connsiteY2" fmla="*/ 410879 h 1585732"/>
                  <a:gd name="connsiteX3" fmla="*/ 1427252 w 1483602"/>
                  <a:gd name="connsiteY3" fmla="*/ 514696 h 1585732"/>
                  <a:gd name="connsiteX4" fmla="*/ 1364945 w 1483602"/>
                  <a:gd name="connsiteY4" fmla="*/ 823315 h 1585732"/>
                  <a:gd name="connsiteX5" fmla="*/ 1427252 w 1483602"/>
                  <a:gd name="connsiteY5" fmla="*/ 1131934 h 1585732"/>
                  <a:gd name="connsiteX6" fmla="*/ 1467075 w 1483602"/>
                  <a:gd name="connsiteY6" fmla="*/ 1205302 h 1585732"/>
                  <a:gd name="connsiteX7" fmla="*/ 1450323 w 1483602"/>
                  <a:gd name="connsiteY7" fmla="*/ 1236165 h 1585732"/>
                  <a:gd name="connsiteX8" fmla="*/ 792866 w 1483602"/>
                  <a:gd name="connsiteY8" fmla="*/ 1585732 h 1585732"/>
                  <a:gd name="connsiteX9" fmla="*/ 0 w 1483602"/>
                  <a:gd name="connsiteY9" fmla="*/ 792866 h 1585732"/>
                  <a:gd name="connsiteX10" fmla="*/ 792866 w 1483602"/>
                  <a:gd name="connsiteY10" fmla="*/ 0 h 158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602" h="1585732">
                    <a:moveTo>
                      <a:pt x="792866" y="0"/>
                    </a:moveTo>
                    <a:cubicBezTo>
                      <a:pt x="1066546" y="0"/>
                      <a:pt x="1307839" y="138663"/>
                      <a:pt x="1450323" y="349567"/>
                    </a:cubicBezTo>
                    <a:lnTo>
                      <a:pt x="1483602" y="410879"/>
                    </a:lnTo>
                    <a:lnTo>
                      <a:pt x="1427252" y="514696"/>
                    </a:lnTo>
                    <a:cubicBezTo>
                      <a:pt x="1387131" y="609553"/>
                      <a:pt x="1364945" y="713843"/>
                      <a:pt x="1364945" y="823315"/>
                    </a:cubicBezTo>
                    <a:cubicBezTo>
                      <a:pt x="1364945" y="932787"/>
                      <a:pt x="1387131" y="1037077"/>
                      <a:pt x="1427252" y="1131934"/>
                    </a:cubicBezTo>
                    <a:lnTo>
                      <a:pt x="1467075" y="1205302"/>
                    </a:lnTo>
                    <a:lnTo>
                      <a:pt x="1450323" y="1236165"/>
                    </a:lnTo>
                    <a:cubicBezTo>
                      <a:pt x="1307839" y="1447069"/>
                      <a:pt x="1066546" y="1585732"/>
                      <a:pt x="792866" y="1585732"/>
                    </a:cubicBezTo>
                    <a:cubicBezTo>
                      <a:pt x="354978" y="1585732"/>
                      <a:pt x="0" y="1230754"/>
                      <a:pt x="0" y="792866"/>
                    </a:cubicBezTo>
                    <a:cubicBezTo>
                      <a:pt x="0" y="354978"/>
                      <a:pt x="354978" y="0"/>
                      <a:pt x="7928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4749705" y="2274426"/>
                <a:ext cx="1483602" cy="1585732"/>
              </a:xfrm>
              <a:custGeom>
                <a:avLst/>
                <a:gdLst>
                  <a:gd name="connsiteX0" fmla="*/ 792866 w 1483602"/>
                  <a:gd name="connsiteY0" fmla="*/ 0 h 1585732"/>
                  <a:gd name="connsiteX1" fmla="*/ 1450323 w 1483602"/>
                  <a:gd name="connsiteY1" fmla="*/ 349567 h 1585732"/>
                  <a:gd name="connsiteX2" fmla="*/ 1483602 w 1483602"/>
                  <a:gd name="connsiteY2" fmla="*/ 410879 h 1585732"/>
                  <a:gd name="connsiteX3" fmla="*/ 1427252 w 1483602"/>
                  <a:gd name="connsiteY3" fmla="*/ 514696 h 1585732"/>
                  <a:gd name="connsiteX4" fmla="*/ 1364945 w 1483602"/>
                  <a:gd name="connsiteY4" fmla="*/ 823315 h 1585732"/>
                  <a:gd name="connsiteX5" fmla="*/ 1427252 w 1483602"/>
                  <a:gd name="connsiteY5" fmla="*/ 1131934 h 1585732"/>
                  <a:gd name="connsiteX6" fmla="*/ 1467075 w 1483602"/>
                  <a:gd name="connsiteY6" fmla="*/ 1205302 h 1585732"/>
                  <a:gd name="connsiteX7" fmla="*/ 1450323 w 1483602"/>
                  <a:gd name="connsiteY7" fmla="*/ 1236165 h 1585732"/>
                  <a:gd name="connsiteX8" fmla="*/ 792866 w 1483602"/>
                  <a:gd name="connsiteY8" fmla="*/ 1585732 h 1585732"/>
                  <a:gd name="connsiteX9" fmla="*/ 0 w 1483602"/>
                  <a:gd name="connsiteY9" fmla="*/ 792866 h 1585732"/>
                  <a:gd name="connsiteX10" fmla="*/ 792866 w 1483602"/>
                  <a:gd name="connsiteY10" fmla="*/ 0 h 158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602" h="1585732">
                    <a:moveTo>
                      <a:pt x="792866" y="0"/>
                    </a:moveTo>
                    <a:cubicBezTo>
                      <a:pt x="1066546" y="0"/>
                      <a:pt x="1307839" y="138663"/>
                      <a:pt x="1450323" y="349567"/>
                    </a:cubicBezTo>
                    <a:lnTo>
                      <a:pt x="1483602" y="410879"/>
                    </a:lnTo>
                    <a:lnTo>
                      <a:pt x="1427252" y="514696"/>
                    </a:lnTo>
                    <a:cubicBezTo>
                      <a:pt x="1387131" y="609553"/>
                      <a:pt x="1364945" y="713843"/>
                      <a:pt x="1364945" y="823315"/>
                    </a:cubicBezTo>
                    <a:cubicBezTo>
                      <a:pt x="1364945" y="932787"/>
                      <a:pt x="1387131" y="1037077"/>
                      <a:pt x="1427252" y="1131934"/>
                    </a:cubicBezTo>
                    <a:lnTo>
                      <a:pt x="1467075" y="1205302"/>
                    </a:lnTo>
                    <a:lnTo>
                      <a:pt x="1450323" y="1236165"/>
                    </a:lnTo>
                    <a:cubicBezTo>
                      <a:pt x="1307839" y="1447069"/>
                      <a:pt x="1066546" y="1585732"/>
                      <a:pt x="792866" y="1585732"/>
                    </a:cubicBezTo>
                    <a:cubicBezTo>
                      <a:pt x="354978" y="1585732"/>
                      <a:pt x="0" y="1230754"/>
                      <a:pt x="0" y="792866"/>
                    </a:cubicBezTo>
                    <a:cubicBezTo>
                      <a:pt x="0" y="354978"/>
                      <a:pt x="354978" y="0"/>
                      <a:pt x="7928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6233307" y="2274426"/>
                <a:ext cx="1483602" cy="1585732"/>
              </a:xfrm>
              <a:custGeom>
                <a:avLst/>
                <a:gdLst>
                  <a:gd name="connsiteX0" fmla="*/ 792866 w 1483602"/>
                  <a:gd name="connsiteY0" fmla="*/ 0 h 1585732"/>
                  <a:gd name="connsiteX1" fmla="*/ 1450323 w 1483602"/>
                  <a:gd name="connsiteY1" fmla="*/ 349567 h 1585732"/>
                  <a:gd name="connsiteX2" fmla="*/ 1483602 w 1483602"/>
                  <a:gd name="connsiteY2" fmla="*/ 410879 h 1585732"/>
                  <a:gd name="connsiteX3" fmla="*/ 1427252 w 1483602"/>
                  <a:gd name="connsiteY3" fmla="*/ 514696 h 1585732"/>
                  <a:gd name="connsiteX4" fmla="*/ 1364945 w 1483602"/>
                  <a:gd name="connsiteY4" fmla="*/ 823315 h 1585732"/>
                  <a:gd name="connsiteX5" fmla="*/ 1427252 w 1483602"/>
                  <a:gd name="connsiteY5" fmla="*/ 1131934 h 1585732"/>
                  <a:gd name="connsiteX6" fmla="*/ 1467075 w 1483602"/>
                  <a:gd name="connsiteY6" fmla="*/ 1205302 h 1585732"/>
                  <a:gd name="connsiteX7" fmla="*/ 1450323 w 1483602"/>
                  <a:gd name="connsiteY7" fmla="*/ 1236165 h 1585732"/>
                  <a:gd name="connsiteX8" fmla="*/ 792866 w 1483602"/>
                  <a:gd name="connsiteY8" fmla="*/ 1585732 h 1585732"/>
                  <a:gd name="connsiteX9" fmla="*/ 0 w 1483602"/>
                  <a:gd name="connsiteY9" fmla="*/ 792866 h 1585732"/>
                  <a:gd name="connsiteX10" fmla="*/ 792866 w 1483602"/>
                  <a:gd name="connsiteY10" fmla="*/ 0 h 158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602" h="1585732">
                    <a:moveTo>
                      <a:pt x="792866" y="0"/>
                    </a:moveTo>
                    <a:cubicBezTo>
                      <a:pt x="1066546" y="0"/>
                      <a:pt x="1307839" y="138663"/>
                      <a:pt x="1450323" y="349567"/>
                    </a:cubicBezTo>
                    <a:lnTo>
                      <a:pt x="1483602" y="410879"/>
                    </a:lnTo>
                    <a:lnTo>
                      <a:pt x="1427252" y="514696"/>
                    </a:lnTo>
                    <a:cubicBezTo>
                      <a:pt x="1387131" y="609553"/>
                      <a:pt x="1364945" y="713843"/>
                      <a:pt x="1364945" y="823315"/>
                    </a:cubicBezTo>
                    <a:cubicBezTo>
                      <a:pt x="1364945" y="932787"/>
                      <a:pt x="1387131" y="1037077"/>
                      <a:pt x="1427252" y="1131934"/>
                    </a:cubicBezTo>
                    <a:lnTo>
                      <a:pt x="1467075" y="1205302"/>
                    </a:lnTo>
                    <a:lnTo>
                      <a:pt x="1450323" y="1236165"/>
                    </a:lnTo>
                    <a:cubicBezTo>
                      <a:pt x="1307839" y="1447069"/>
                      <a:pt x="1066546" y="1585732"/>
                      <a:pt x="792866" y="1585732"/>
                    </a:cubicBezTo>
                    <a:cubicBezTo>
                      <a:pt x="354978" y="1585732"/>
                      <a:pt x="0" y="1230754"/>
                      <a:pt x="0" y="792866"/>
                    </a:cubicBezTo>
                    <a:cubicBezTo>
                      <a:pt x="0" y="354978"/>
                      <a:pt x="354978" y="0"/>
                      <a:pt x="7928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3660786" y="2791709"/>
              <a:ext cx="593725" cy="552450"/>
            </a:xfrm>
            <a:custGeom>
              <a:avLst/>
              <a:gdLst>
                <a:gd name="T0" fmla="*/ 251578 w 59"/>
                <a:gd name="T1" fmla="*/ 110490 h 55"/>
                <a:gd name="T2" fmla="*/ 342147 w 59"/>
                <a:gd name="T3" fmla="*/ 110490 h 55"/>
                <a:gd name="T4" fmla="*/ 342147 w 59"/>
                <a:gd name="T5" fmla="*/ 522316 h 55"/>
                <a:gd name="T6" fmla="*/ 251578 w 59"/>
                <a:gd name="T7" fmla="*/ 522316 h 55"/>
                <a:gd name="T8" fmla="*/ 251578 w 59"/>
                <a:gd name="T9" fmla="*/ 110490 h 55"/>
                <a:gd name="T10" fmla="*/ 271705 w 59"/>
                <a:gd name="T11" fmla="*/ 90401 h 55"/>
                <a:gd name="T12" fmla="*/ 181136 w 59"/>
                <a:gd name="T13" fmla="*/ 0 h 55"/>
                <a:gd name="T14" fmla="*/ 140884 w 59"/>
                <a:gd name="T15" fmla="*/ 0 h 55"/>
                <a:gd name="T16" fmla="*/ 271705 w 59"/>
                <a:gd name="T17" fmla="*/ 90401 h 55"/>
                <a:gd name="T18" fmla="*/ 251578 w 59"/>
                <a:gd name="T19" fmla="*/ 90401 h 55"/>
                <a:gd name="T20" fmla="*/ 70442 w 59"/>
                <a:gd name="T21" fmla="*/ 30134 h 55"/>
                <a:gd name="T22" fmla="*/ 90568 w 59"/>
                <a:gd name="T23" fmla="*/ 10045 h 55"/>
                <a:gd name="T24" fmla="*/ 251578 w 59"/>
                <a:gd name="T25" fmla="*/ 90401 h 55"/>
                <a:gd name="T26" fmla="*/ 322020 w 59"/>
                <a:gd name="T27" fmla="*/ 90401 h 55"/>
                <a:gd name="T28" fmla="*/ 412589 w 59"/>
                <a:gd name="T29" fmla="*/ 0 h 55"/>
                <a:gd name="T30" fmla="*/ 452841 w 59"/>
                <a:gd name="T31" fmla="*/ 0 h 55"/>
                <a:gd name="T32" fmla="*/ 322020 w 59"/>
                <a:gd name="T33" fmla="*/ 90401 h 55"/>
                <a:gd name="T34" fmla="*/ 352210 w 59"/>
                <a:gd name="T35" fmla="*/ 90401 h 55"/>
                <a:gd name="T36" fmla="*/ 533346 w 59"/>
                <a:gd name="T37" fmla="*/ 30134 h 55"/>
                <a:gd name="T38" fmla="*/ 503157 w 59"/>
                <a:gd name="T39" fmla="*/ 10045 h 55"/>
                <a:gd name="T40" fmla="*/ 352210 w 59"/>
                <a:gd name="T41" fmla="*/ 90401 h 55"/>
                <a:gd name="T42" fmla="*/ 352210 w 59"/>
                <a:gd name="T43" fmla="*/ 110490 h 55"/>
                <a:gd name="T44" fmla="*/ 352210 w 59"/>
                <a:gd name="T45" fmla="*/ 522316 h 55"/>
                <a:gd name="T46" fmla="*/ 593725 w 59"/>
                <a:gd name="T47" fmla="*/ 472094 h 55"/>
                <a:gd name="T48" fmla="*/ 593725 w 59"/>
                <a:gd name="T49" fmla="*/ 60267 h 55"/>
                <a:gd name="T50" fmla="*/ 352210 w 59"/>
                <a:gd name="T51" fmla="*/ 110490 h 55"/>
                <a:gd name="T52" fmla="*/ 231452 w 59"/>
                <a:gd name="T53" fmla="*/ 110490 h 55"/>
                <a:gd name="T54" fmla="*/ 231452 w 59"/>
                <a:gd name="T55" fmla="*/ 522316 h 55"/>
                <a:gd name="T56" fmla="*/ 0 w 59"/>
                <a:gd name="T57" fmla="*/ 472094 h 55"/>
                <a:gd name="T58" fmla="*/ 0 w 59"/>
                <a:gd name="T59" fmla="*/ 60267 h 55"/>
                <a:gd name="T60" fmla="*/ 231452 w 59"/>
                <a:gd name="T61" fmla="*/ 110490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9"/>
                <a:gd name="T94" fmla="*/ 0 h 55"/>
                <a:gd name="T95" fmla="*/ 59 w 59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9" h="55">
                  <a:moveTo>
                    <a:pt x="25" y="11"/>
                  </a:moveTo>
                  <a:cubicBezTo>
                    <a:pt x="28" y="13"/>
                    <a:pt x="31" y="12"/>
                    <a:pt x="34" y="11"/>
                  </a:cubicBezTo>
                  <a:cubicBezTo>
                    <a:pt x="34" y="25"/>
                    <a:pt x="34" y="38"/>
                    <a:pt x="34" y="52"/>
                  </a:cubicBezTo>
                  <a:cubicBezTo>
                    <a:pt x="31" y="54"/>
                    <a:pt x="28" y="55"/>
                    <a:pt x="25" y="52"/>
                  </a:cubicBezTo>
                  <a:cubicBezTo>
                    <a:pt x="25" y="38"/>
                    <a:pt x="25" y="25"/>
                    <a:pt x="25" y="11"/>
                  </a:cubicBezTo>
                  <a:close/>
                  <a:moveTo>
                    <a:pt x="27" y="9"/>
                  </a:moveTo>
                  <a:cubicBezTo>
                    <a:pt x="25" y="5"/>
                    <a:pt x="22" y="2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20" y="3"/>
                    <a:pt x="24" y="6"/>
                    <a:pt x="27" y="9"/>
                  </a:cubicBezTo>
                  <a:close/>
                  <a:moveTo>
                    <a:pt x="25" y="9"/>
                  </a:moveTo>
                  <a:cubicBezTo>
                    <a:pt x="19" y="6"/>
                    <a:pt x="13" y="4"/>
                    <a:pt x="7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6" y="3"/>
                    <a:pt x="21" y="6"/>
                    <a:pt x="25" y="9"/>
                  </a:cubicBezTo>
                  <a:close/>
                  <a:moveTo>
                    <a:pt x="32" y="9"/>
                  </a:moveTo>
                  <a:cubicBezTo>
                    <a:pt x="34" y="5"/>
                    <a:pt x="37" y="2"/>
                    <a:pt x="41" y="0"/>
                  </a:cubicBezTo>
                  <a:cubicBezTo>
                    <a:pt x="42" y="0"/>
                    <a:pt x="44" y="0"/>
                    <a:pt x="45" y="0"/>
                  </a:cubicBezTo>
                  <a:cubicBezTo>
                    <a:pt x="40" y="3"/>
                    <a:pt x="36" y="6"/>
                    <a:pt x="32" y="9"/>
                  </a:cubicBezTo>
                  <a:close/>
                  <a:moveTo>
                    <a:pt x="35" y="9"/>
                  </a:moveTo>
                  <a:cubicBezTo>
                    <a:pt x="40" y="6"/>
                    <a:pt x="46" y="4"/>
                    <a:pt x="53" y="3"/>
                  </a:cubicBezTo>
                  <a:cubicBezTo>
                    <a:pt x="52" y="2"/>
                    <a:pt x="51" y="2"/>
                    <a:pt x="50" y="1"/>
                  </a:cubicBezTo>
                  <a:cubicBezTo>
                    <a:pt x="44" y="3"/>
                    <a:pt x="39" y="6"/>
                    <a:pt x="35" y="9"/>
                  </a:cubicBezTo>
                  <a:close/>
                  <a:moveTo>
                    <a:pt x="35" y="11"/>
                  </a:moveTo>
                  <a:cubicBezTo>
                    <a:pt x="35" y="25"/>
                    <a:pt x="35" y="38"/>
                    <a:pt x="35" y="52"/>
                  </a:cubicBezTo>
                  <a:cubicBezTo>
                    <a:pt x="43" y="50"/>
                    <a:pt x="51" y="48"/>
                    <a:pt x="59" y="47"/>
                  </a:cubicBezTo>
                  <a:cubicBezTo>
                    <a:pt x="59" y="33"/>
                    <a:pt x="59" y="19"/>
                    <a:pt x="59" y="6"/>
                  </a:cubicBezTo>
                  <a:cubicBezTo>
                    <a:pt x="50" y="7"/>
                    <a:pt x="43" y="8"/>
                    <a:pt x="35" y="11"/>
                  </a:cubicBezTo>
                  <a:close/>
                  <a:moveTo>
                    <a:pt x="23" y="11"/>
                  </a:moveTo>
                  <a:cubicBezTo>
                    <a:pt x="23" y="25"/>
                    <a:pt x="23" y="38"/>
                    <a:pt x="23" y="52"/>
                  </a:cubicBezTo>
                  <a:cubicBezTo>
                    <a:pt x="16" y="50"/>
                    <a:pt x="8" y="48"/>
                    <a:pt x="0" y="47"/>
                  </a:cubicBezTo>
                  <a:cubicBezTo>
                    <a:pt x="0" y="33"/>
                    <a:pt x="0" y="19"/>
                    <a:pt x="0" y="6"/>
                  </a:cubicBezTo>
                  <a:cubicBezTo>
                    <a:pt x="8" y="7"/>
                    <a:pt x="16" y="8"/>
                    <a:pt x="2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3" name="Freeform 61"/>
            <p:cNvSpPr>
              <a:spLocks noEditPoints="1"/>
            </p:cNvSpPr>
            <p:nvPr/>
          </p:nvSpPr>
          <p:spPr bwMode="auto">
            <a:xfrm>
              <a:off x="5026913" y="2782184"/>
              <a:ext cx="711200" cy="561975"/>
            </a:xfrm>
            <a:custGeom>
              <a:avLst/>
              <a:gdLst>
                <a:gd name="T0" fmla="*/ 450942 w 276"/>
                <a:gd name="T1" fmla="*/ 90225 h 218"/>
                <a:gd name="T2" fmla="*/ 450942 w 276"/>
                <a:gd name="T3" fmla="*/ 30934 h 218"/>
                <a:gd name="T4" fmla="*/ 481864 w 276"/>
                <a:gd name="T5" fmla="*/ 0 h 218"/>
                <a:gd name="T6" fmla="*/ 711200 w 276"/>
                <a:gd name="T7" fmla="*/ 0 h 218"/>
                <a:gd name="T8" fmla="*/ 711200 w 276"/>
                <a:gd name="T9" fmla="*/ 531041 h 218"/>
                <a:gd name="T10" fmla="*/ 682855 w 276"/>
                <a:gd name="T11" fmla="*/ 561975 h 218"/>
                <a:gd name="T12" fmla="*/ 450942 w 276"/>
                <a:gd name="T13" fmla="*/ 561975 h 218"/>
                <a:gd name="T14" fmla="*/ 450942 w 276"/>
                <a:gd name="T15" fmla="*/ 451127 h 218"/>
                <a:gd name="T16" fmla="*/ 322101 w 276"/>
                <a:gd name="T17" fmla="*/ 451127 h 218"/>
                <a:gd name="T18" fmla="*/ 350446 w 276"/>
                <a:gd name="T19" fmla="*/ 512996 h 218"/>
                <a:gd name="T20" fmla="*/ 110803 w 276"/>
                <a:gd name="T21" fmla="*/ 551664 h 218"/>
                <a:gd name="T22" fmla="*/ 149455 w 276"/>
                <a:gd name="T23" fmla="*/ 512996 h 218"/>
                <a:gd name="T24" fmla="*/ 30922 w 276"/>
                <a:gd name="T25" fmla="*/ 451127 h 218"/>
                <a:gd name="T26" fmla="*/ 0 w 276"/>
                <a:gd name="T27" fmla="*/ 422770 h 218"/>
                <a:gd name="T28" fmla="*/ 0 w 276"/>
                <a:gd name="T29" fmla="*/ 90225 h 218"/>
                <a:gd name="T30" fmla="*/ 30922 w 276"/>
                <a:gd name="T31" fmla="*/ 90225 h 218"/>
                <a:gd name="T32" fmla="*/ 110803 w 276"/>
                <a:gd name="T33" fmla="*/ 291299 h 218"/>
                <a:gd name="T34" fmla="*/ 211299 w 276"/>
                <a:gd name="T35" fmla="*/ 252631 h 218"/>
                <a:gd name="T36" fmla="*/ 239643 w 276"/>
                <a:gd name="T37" fmla="*/ 270676 h 218"/>
                <a:gd name="T38" fmla="*/ 270565 w 276"/>
                <a:gd name="T39" fmla="*/ 280988 h 218"/>
                <a:gd name="T40" fmla="*/ 291180 w 276"/>
                <a:gd name="T41" fmla="*/ 270676 h 218"/>
                <a:gd name="T42" fmla="*/ 322101 w 276"/>
                <a:gd name="T43" fmla="*/ 211385 h 218"/>
                <a:gd name="T44" fmla="*/ 350446 w 276"/>
                <a:gd name="T45" fmla="*/ 211385 h 218"/>
                <a:gd name="T46" fmla="*/ 340139 w 276"/>
                <a:gd name="T47" fmla="*/ 170139 h 218"/>
                <a:gd name="T48" fmla="*/ 311794 w 276"/>
                <a:gd name="T49" fmla="*/ 190762 h 218"/>
                <a:gd name="T50" fmla="*/ 280872 w 276"/>
                <a:gd name="T51" fmla="*/ 201074 h 218"/>
                <a:gd name="T52" fmla="*/ 260258 w 276"/>
                <a:gd name="T53" fmla="*/ 260365 h 218"/>
                <a:gd name="T54" fmla="*/ 231913 w 276"/>
                <a:gd name="T55" fmla="*/ 232008 h 218"/>
                <a:gd name="T56" fmla="*/ 221606 w 276"/>
                <a:gd name="T57" fmla="*/ 232008 h 218"/>
                <a:gd name="T58" fmla="*/ 100496 w 276"/>
                <a:gd name="T59" fmla="*/ 270676 h 218"/>
                <a:gd name="T60" fmla="*/ 131417 w 276"/>
                <a:gd name="T61" fmla="*/ 371213 h 218"/>
                <a:gd name="T62" fmla="*/ 159762 w 276"/>
                <a:gd name="T63" fmla="*/ 301610 h 218"/>
                <a:gd name="T64" fmla="*/ 131417 w 276"/>
                <a:gd name="T65" fmla="*/ 371213 h 218"/>
                <a:gd name="T66" fmla="*/ 322101 w 276"/>
                <a:gd name="T67" fmla="*/ 371213 h 218"/>
                <a:gd name="T68" fmla="*/ 350446 w 276"/>
                <a:gd name="T69" fmla="*/ 242319 h 218"/>
                <a:gd name="T70" fmla="*/ 322101 w 276"/>
                <a:gd name="T71" fmla="*/ 371213 h 218"/>
                <a:gd name="T72" fmla="*/ 270565 w 276"/>
                <a:gd name="T73" fmla="*/ 371213 h 218"/>
                <a:gd name="T74" fmla="*/ 301487 w 276"/>
                <a:gd name="T75" fmla="*/ 311922 h 218"/>
                <a:gd name="T76" fmla="*/ 270565 w 276"/>
                <a:gd name="T77" fmla="*/ 371213 h 218"/>
                <a:gd name="T78" fmla="*/ 221606 w 276"/>
                <a:gd name="T79" fmla="*/ 371213 h 218"/>
                <a:gd name="T80" fmla="*/ 249951 w 276"/>
                <a:gd name="T81" fmla="*/ 301610 h 218"/>
                <a:gd name="T82" fmla="*/ 221606 w 276"/>
                <a:gd name="T83" fmla="*/ 371213 h 218"/>
                <a:gd name="T84" fmla="*/ 170070 w 276"/>
                <a:gd name="T85" fmla="*/ 371213 h 218"/>
                <a:gd name="T86" fmla="*/ 211299 w 276"/>
                <a:gd name="T87" fmla="*/ 280988 h 218"/>
                <a:gd name="T88" fmla="*/ 170070 w 276"/>
                <a:gd name="T89" fmla="*/ 371213 h 218"/>
                <a:gd name="T90" fmla="*/ 541130 w 276"/>
                <a:gd name="T91" fmla="*/ 190762 h 218"/>
                <a:gd name="T92" fmla="*/ 651933 w 276"/>
                <a:gd name="T93" fmla="*/ 162406 h 218"/>
                <a:gd name="T94" fmla="*/ 541130 w 276"/>
                <a:gd name="T95" fmla="*/ 100537 h 218"/>
                <a:gd name="T96" fmla="*/ 651933 w 276"/>
                <a:gd name="T97" fmla="*/ 61869 h 218"/>
                <a:gd name="T98" fmla="*/ 512786 w 276"/>
                <a:gd name="T99" fmla="*/ 502684 h 218"/>
                <a:gd name="T100" fmla="*/ 651933 w 276"/>
                <a:gd name="T101" fmla="*/ 252631 h 218"/>
                <a:gd name="T102" fmla="*/ 541130 w 276"/>
                <a:gd name="T103" fmla="*/ 190762 h 218"/>
                <a:gd name="T104" fmla="*/ 422597 w 276"/>
                <a:gd name="T105" fmla="*/ 152094 h 218"/>
                <a:gd name="T106" fmla="*/ 59267 w 276"/>
                <a:gd name="T107" fmla="*/ 391836 h 218"/>
                <a:gd name="T108" fmla="*/ 422597 w 276"/>
                <a:gd name="T109" fmla="*/ 152094 h 2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76"/>
                <a:gd name="T166" fmla="*/ 0 h 218"/>
                <a:gd name="T167" fmla="*/ 276 w 276"/>
                <a:gd name="T168" fmla="*/ 218 h 2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76" h="218">
                  <a:moveTo>
                    <a:pt x="12" y="35"/>
                  </a:moveTo>
                  <a:lnTo>
                    <a:pt x="175" y="35"/>
                  </a:lnTo>
                  <a:lnTo>
                    <a:pt x="175" y="12"/>
                  </a:lnTo>
                  <a:lnTo>
                    <a:pt x="175" y="0"/>
                  </a:lnTo>
                  <a:lnTo>
                    <a:pt x="187" y="0"/>
                  </a:lnTo>
                  <a:lnTo>
                    <a:pt x="265" y="0"/>
                  </a:lnTo>
                  <a:lnTo>
                    <a:pt x="276" y="0"/>
                  </a:lnTo>
                  <a:lnTo>
                    <a:pt x="276" y="12"/>
                  </a:lnTo>
                  <a:lnTo>
                    <a:pt x="276" y="206"/>
                  </a:lnTo>
                  <a:lnTo>
                    <a:pt x="276" y="218"/>
                  </a:lnTo>
                  <a:lnTo>
                    <a:pt x="265" y="218"/>
                  </a:lnTo>
                  <a:lnTo>
                    <a:pt x="187" y="218"/>
                  </a:lnTo>
                  <a:lnTo>
                    <a:pt x="175" y="218"/>
                  </a:lnTo>
                  <a:lnTo>
                    <a:pt x="175" y="206"/>
                  </a:lnTo>
                  <a:lnTo>
                    <a:pt x="175" y="175"/>
                  </a:lnTo>
                  <a:lnTo>
                    <a:pt x="125" y="175"/>
                  </a:lnTo>
                  <a:lnTo>
                    <a:pt x="125" y="199"/>
                  </a:lnTo>
                  <a:lnTo>
                    <a:pt x="136" y="199"/>
                  </a:lnTo>
                  <a:lnTo>
                    <a:pt x="136" y="214"/>
                  </a:lnTo>
                  <a:lnTo>
                    <a:pt x="43" y="214"/>
                  </a:lnTo>
                  <a:lnTo>
                    <a:pt x="43" y="199"/>
                  </a:lnTo>
                  <a:lnTo>
                    <a:pt x="58" y="199"/>
                  </a:lnTo>
                  <a:lnTo>
                    <a:pt x="58" y="175"/>
                  </a:lnTo>
                  <a:lnTo>
                    <a:pt x="12" y="175"/>
                  </a:lnTo>
                  <a:lnTo>
                    <a:pt x="0" y="175"/>
                  </a:lnTo>
                  <a:lnTo>
                    <a:pt x="0" y="164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12" y="35"/>
                  </a:lnTo>
                  <a:close/>
                  <a:moveTo>
                    <a:pt x="39" y="105"/>
                  </a:moveTo>
                  <a:lnTo>
                    <a:pt x="43" y="113"/>
                  </a:lnTo>
                  <a:lnTo>
                    <a:pt x="70" y="98"/>
                  </a:lnTo>
                  <a:lnTo>
                    <a:pt x="82" y="98"/>
                  </a:lnTo>
                  <a:lnTo>
                    <a:pt x="90" y="105"/>
                  </a:lnTo>
                  <a:lnTo>
                    <a:pt x="93" y="105"/>
                  </a:lnTo>
                  <a:lnTo>
                    <a:pt x="105" y="109"/>
                  </a:lnTo>
                  <a:lnTo>
                    <a:pt x="109" y="113"/>
                  </a:lnTo>
                  <a:lnTo>
                    <a:pt x="113" y="105"/>
                  </a:lnTo>
                  <a:lnTo>
                    <a:pt x="117" y="82"/>
                  </a:lnTo>
                  <a:lnTo>
                    <a:pt x="125" y="82"/>
                  </a:lnTo>
                  <a:lnTo>
                    <a:pt x="125" y="90"/>
                  </a:lnTo>
                  <a:lnTo>
                    <a:pt x="136" y="82"/>
                  </a:lnTo>
                  <a:lnTo>
                    <a:pt x="144" y="70"/>
                  </a:lnTo>
                  <a:lnTo>
                    <a:pt x="132" y="66"/>
                  </a:lnTo>
                  <a:lnTo>
                    <a:pt x="121" y="66"/>
                  </a:lnTo>
                  <a:lnTo>
                    <a:pt x="121" y="74"/>
                  </a:lnTo>
                  <a:lnTo>
                    <a:pt x="109" y="74"/>
                  </a:lnTo>
                  <a:lnTo>
                    <a:pt x="109" y="78"/>
                  </a:lnTo>
                  <a:lnTo>
                    <a:pt x="105" y="78"/>
                  </a:lnTo>
                  <a:lnTo>
                    <a:pt x="101" y="101"/>
                  </a:lnTo>
                  <a:lnTo>
                    <a:pt x="97" y="98"/>
                  </a:lnTo>
                  <a:lnTo>
                    <a:pt x="90" y="90"/>
                  </a:lnTo>
                  <a:lnTo>
                    <a:pt x="86" y="90"/>
                  </a:lnTo>
                  <a:lnTo>
                    <a:pt x="66" y="86"/>
                  </a:lnTo>
                  <a:lnTo>
                    <a:pt x="39" y="105"/>
                  </a:lnTo>
                  <a:close/>
                  <a:moveTo>
                    <a:pt x="51" y="144"/>
                  </a:moveTo>
                  <a:lnTo>
                    <a:pt x="62" y="144"/>
                  </a:lnTo>
                  <a:lnTo>
                    <a:pt x="62" y="117"/>
                  </a:lnTo>
                  <a:lnTo>
                    <a:pt x="51" y="117"/>
                  </a:lnTo>
                  <a:lnTo>
                    <a:pt x="51" y="144"/>
                  </a:lnTo>
                  <a:close/>
                  <a:moveTo>
                    <a:pt x="125" y="144"/>
                  </a:moveTo>
                  <a:lnTo>
                    <a:pt x="136" y="144"/>
                  </a:lnTo>
                  <a:lnTo>
                    <a:pt x="136" y="94"/>
                  </a:lnTo>
                  <a:lnTo>
                    <a:pt x="125" y="94"/>
                  </a:lnTo>
                  <a:lnTo>
                    <a:pt x="125" y="144"/>
                  </a:lnTo>
                  <a:close/>
                  <a:moveTo>
                    <a:pt x="105" y="144"/>
                  </a:moveTo>
                  <a:lnTo>
                    <a:pt x="117" y="144"/>
                  </a:lnTo>
                  <a:lnTo>
                    <a:pt x="117" y="121"/>
                  </a:lnTo>
                  <a:lnTo>
                    <a:pt x="105" y="121"/>
                  </a:lnTo>
                  <a:lnTo>
                    <a:pt x="105" y="144"/>
                  </a:lnTo>
                  <a:close/>
                  <a:moveTo>
                    <a:pt x="86" y="144"/>
                  </a:moveTo>
                  <a:lnTo>
                    <a:pt x="97" y="144"/>
                  </a:lnTo>
                  <a:lnTo>
                    <a:pt x="97" y="117"/>
                  </a:lnTo>
                  <a:lnTo>
                    <a:pt x="86" y="117"/>
                  </a:lnTo>
                  <a:lnTo>
                    <a:pt x="86" y="144"/>
                  </a:lnTo>
                  <a:close/>
                  <a:moveTo>
                    <a:pt x="66" y="144"/>
                  </a:moveTo>
                  <a:lnTo>
                    <a:pt x="82" y="144"/>
                  </a:lnTo>
                  <a:lnTo>
                    <a:pt x="82" y="109"/>
                  </a:lnTo>
                  <a:lnTo>
                    <a:pt x="66" y="109"/>
                  </a:lnTo>
                  <a:lnTo>
                    <a:pt x="66" y="144"/>
                  </a:lnTo>
                  <a:close/>
                  <a:moveTo>
                    <a:pt x="210" y="74"/>
                  </a:moveTo>
                  <a:lnTo>
                    <a:pt x="253" y="74"/>
                  </a:lnTo>
                  <a:lnTo>
                    <a:pt x="253" y="63"/>
                  </a:lnTo>
                  <a:lnTo>
                    <a:pt x="210" y="63"/>
                  </a:lnTo>
                  <a:lnTo>
                    <a:pt x="210" y="39"/>
                  </a:lnTo>
                  <a:lnTo>
                    <a:pt x="253" y="39"/>
                  </a:lnTo>
                  <a:lnTo>
                    <a:pt x="253" y="24"/>
                  </a:lnTo>
                  <a:lnTo>
                    <a:pt x="199" y="24"/>
                  </a:lnTo>
                  <a:lnTo>
                    <a:pt x="199" y="195"/>
                  </a:lnTo>
                  <a:lnTo>
                    <a:pt x="253" y="195"/>
                  </a:lnTo>
                  <a:lnTo>
                    <a:pt x="253" y="98"/>
                  </a:lnTo>
                  <a:lnTo>
                    <a:pt x="210" y="98"/>
                  </a:lnTo>
                  <a:lnTo>
                    <a:pt x="210" y="74"/>
                  </a:lnTo>
                  <a:close/>
                  <a:moveTo>
                    <a:pt x="164" y="59"/>
                  </a:moveTo>
                  <a:lnTo>
                    <a:pt x="23" y="59"/>
                  </a:lnTo>
                  <a:lnTo>
                    <a:pt x="23" y="152"/>
                  </a:lnTo>
                  <a:lnTo>
                    <a:pt x="164" y="152"/>
                  </a:lnTo>
                  <a:lnTo>
                    <a:pt x="164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4" name="Freeform 61"/>
            <p:cNvSpPr>
              <a:spLocks noEditPoints="1"/>
            </p:cNvSpPr>
            <p:nvPr/>
          </p:nvSpPr>
          <p:spPr bwMode="auto">
            <a:xfrm>
              <a:off x="6493776" y="2791709"/>
              <a:ext cx="711200" cy="561975"/>
            </a:xfrm>
            <a:custGeom>
              <a:avLst/>
              <a:gdLst>
                <a:gd name="T0" fmla="*/ 450942 w 276"/>
                <a:gd name="T1" fmla="*/ 90225 h 218"/>
                <a:gd name="T2" fmla="*/ 450942 w 276"/>
                <a:gd name="T3" fmla="*/ 30934 h 218"/>
                <a:gd name="T4" fmla="*/ 481864 w 276"/>
                <a:gd name="T5" fmla="*/ 0 h 218"/>
                <a:gd name="T6" fmla="*/ 711200 w 276"/>
                <a:gd name="T7" fmla="*/ 0 h 218"/>
                <a:gd name="T8" fmla="*/ 711200 w 276"/>
                <a:gd name="T9" fmla="*/ 531041 h 218"/>
                <a:gd name="T10" fmla="*/ 682855 w 276"/>
                <a:gd name="T11" fmla="*/ 561975 h 218"/>
                <a:gd name="T12" fmla="*/ 450942 w 276"/>
                <a:gd name="T13" fmla="*/ 561975 h 218"/>
                <a:gd name="T14" fmla="*/ 450942 w 276"/>
                <a:gd name="T15" fmla="*/ 451127 h 218"/>
                <a:gd name="T16" fmla="*/ 322101 w 276"/>
                <a:gd name="T17" fmla="*/ 451127 h 218"/>
                <a:gd name="T18" fmla="*/ 350446 w 276"/>
                <a:gd name="T19" fmla="*/ 512996 h 218"/>
                <a:gd name="T20" fmla="*/ 110803 w 276"/>
                <a:gd name="T21" fmla="*/ 551664 h 218"/>
                <a:gd name="T22" fmla="*/ 149455 w 276"/>
                <a:gd name="T23" fmla="*/ 512996 h 218"/>
                <a:gd name="T24" fmla="*/ 30922 w 276"/>
                <a:gd name="T25" fmla="*/ 451127 h 218"/>
                <a:gd name="T26" fmla="*/ 0 w 276"/>
                <a:gd name="T27" fmla="*/ 422770 h 218"/>
                <a:gd name="T28" fmla="*/ 0 w 276"/>
                <a:gd name="T29" fmla="*/ 90225 h 218"/>
                <a:gd name="T30" fmla="*/ 30922 w 276"/>
                <a:gd name="T31" fmla="*/ 90225 h 218"/>
                <a:gd name="T32" fmla="*/ 110803 w 276"/>
                <a:gd name="T33" fmla="*/ 291299 h 218"/>
                <a:gd name="T34" fmla="*/ 211299 w 276"/>
                <a:gd name="T35" fmla="*/ 252631 h 218"/>
                <a:gd name="T36" fmla="*/ 239643 w 276"/>
                <a:gd name="T37" fmla="*/ 270676 h 218"/>
                <a:gd name="T38" fmla="*/ 270565 w 276"/>
                <a:gd name="T39" fmla="*/ 280988 h 218"/>
                <a:gd name="T40" fmla="*/ 291180 w 276"/>
                <a:gd name="T41" fmla="*/ 270676 h 218"/>
                <a:gd name="T42" fmla="*/ 322101 w 276"/>
                <a:gd name="T43" fmla="*/ 211385 h 218"/>
                <a:gd name="T44" fmla="*/ 350446 w 276"/>
                <a:gd name="T45" fmla="*/ 211385 h 218"/>
                <a:gd name="T46" fmla="*/ 340139 w 276"/>
                <a:gd name="T47" fmla="*/ 170139 h 218"/>
                <a:gd name="T48" fmla="*/ 311794 w 276"/>
                <a:gd name="T49" fmla="*/ 190762 h 218"/>
                <a:gd name="T50" fmla="*/ 280872 w 276"/>
                <a:gd name="T51" fmla="*/ 201074 h 218"/>
                <a:gd name="T52" fmla="*/ 260258 w 276"/>
                <a:gd name="T53" fmla="*/ 260365 h 218"/>
                <a:gd name="T54" fmla="*/ 231913 w 276"/>
                <a:gd name="T55" fmla="*/ 232008 h 218"/>
                <a:gd name="T56" fmla="*/ 221606 w 276"/>
                <a:gd name="T57" fmla="*/ 232008 h 218"/>
                <a:gd name="T58" fmla="*/ 100496 w 276"/>
                <a:gd name="T59" fmla="*/ 270676 h 218"/>
                <a:gd name="T60" fmla="*/ 131417 w 276"/>
                <a:gd name="T61" fmla="*/ 371213 h 218"/>
                <a:gd name="T62" fmla="*/ 159762 w 276"/>
                <a:gd name="T63" fmla="*/ 301610 h 218"/>
                <a:gd name="T64" fmla="*/ 131417 w 276"/>
                <a:gd name="T65" fmla="*/ 371213 h 218"/>
                <a:gd name="T66" fmla="*/ 322101 w 276"/>
                <a:gd name="T67" fmla="*/ 371213 h 218"/>
                <a:gd name="T68" fmla="*/ 350446 w 276"/>
                <a:gd name="T69" fmla="*/ 242319 h 218"/>
                <a:gd name="T70" fmla="*/ 322101 w 276"/>
                <a:gd name="T71" fmla="*/ 371213 h 218"/>
                <a:gd name="T72" fmla="*/ 270565 w 276"/>
                <a:gd name="T73" fmla="*/ 371213 h 218"/>
                <a:gd name="T74" fmla="*/ 301487 w 276"/>
                <a:gd name="T75" fmla="*/ 311922 h 218"/>
                <a:gd name="T76" fmla="*/ 270565 w 276"/>
                <a:gd name="T77" fmla="*/ 371213 h 218"/>
                <a:gd name="T78" fmla="*/ 221606 w 276"/>
                <a:gd name="T79" fmla="*/ 371213 h 218"/>
                <a:gd name="T80" fmla="*/ 249951 w 276"/>
                <a:gd name="T81" fmla="*/ 301610 h 218"/>
                <a:gd name="T82" fmla="*/ 221606 w 276"/>
                <a:gd name="T83" fmla="*/ 371213 h 218"/>
                <a:gd name="T84" fmla="*/ 170070 w 276"/>
                <a:gd name="T85" fmla="*/ 371213 h 218"/>
                <a:gd name="T86" fmla="*/ 211299 w 276"/>
                <a:gd name="T87" fmla="*/ 280988 h 218"/>
                <a:gd name="T88" fmla="*/ 170070 w 276"/>
                <a:gd name="T89" fmla="*/ 371213 h 218"/>
                <a:gd name="T90" fmla="*/ 541130 w 276"/>
                <a:gd name="T91" fmla="*/ 190762 h 218"/>
                <a:gd name="T92" fmla="*/ 651933 w 276"/>
                <a:gd name="T93" fmla="*/ 162406 h 218"/>
                <a:gd name="T94" fmla="*/ 541130 w 276"/>
                <a:gd name="T95" fmla="*/ 100537 h 218"/>
                <a:gd name="T96" fmla="*/ 651933 w 276"/>
                <a:gd name="T97" fmla="*/ 61869 h 218"/>
                <a:gd name="T98" fmla="*/ 512786 w 276"/>
                <a:gd name="T99" fmla="*/ 502684 h 218"/>
                <a:gd name="T100" fmla="*/ 651933 w 276"/>
                <a:gd name="T101" fmla="*/ 252631 h 218"/>
                <a:gd name="T102" fmla="*/ 541130 w 276"/>
                <a:gd name="T103" fmla="*/ 190762 h 218"/>
                <a:gd name="T104" fmla="*/ 422597 w 276"/>
                <a:gd name="T105" fmla="*/ 152094 h 218"/>
                <a:gd name="T106" fmla="*/ 59267 w 276"/>
                <a:gd name="T107" fmla="*/ 391836 h 218"/>
                <a:gd name="T108" fmla="*/ 422597 w 276"/>
                <a:gd name="T109" fmla="*/ 152094 h 2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76"/>
                <a:gd name="T166" fmla="*/ 0 h 218"/>
                <a:gd name="T167" fmla="*/ 276 w 276"/>
                <a:gd name="T168" fmla="*/ 218 h 2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76" h="218">
                  <a:moveTo>
                    <a:pt x="12" y="35"/>
                  </a:moveTo>
                  <a:lnTo>
                    <a:pt x="175" y="35"/>
                  </a:lnTo>
                  <a:lnTo>
                    <a:pt x="175" y="12"/>
                  </a:lnTo>
                  <a:lnTo>
                    <a:pt x="175" y="0"/>
                  </a:lnTo>
                  <a:lnTo>
                    <a:pt x="187" y="0"/>
                  </a:lnTo>
                  <a:lnTo>
                    <a:pt x="265" y="0"/>
                  </a:lnTo>
                  <a:lnTo>
                    <a:pt x="276" y="0"/>
                  </a:lnTo>
                  <a:lnTo>
                    <a:pt x="276" y="12"/>
                  </a:lnTo>
                  <a:lnTo>
                    <a:pt x="276" y="206"/>
                  </a:lnTo>
                  <a:lnTo>
                    <a:pt x="276" y="218"/>
                  </a:lnTo>
                  <a:lnTo>
                    <a:pt x="265" y="218"/>
                  </a:lnTo>
                  <a:lnTo>
                    <a:pt x="187" y="218"/>
                  </a:lnTo>
                  <a:lnTo>
                    <a:pt x="175" y="218"/>
                  </a:lnTo>
                  <a:lnTo>
                    <a:pt x="175" y="206"/>
                  </a:lnTo>
                  <a:lnTo>
                    <a:pt x="175" y="175"/>
                  </a:lnTo>
                  <a:lnTo>
                    <a:pt x="125" y="175"/>
                  </a:lnTo>
                  <a:lnTo>
                    <a:pt x="125" y="199"/>
                  </a:lnTo>
                  <a:lnTo>
                    <a:pt x="136" y="199"/>
                  </a:lnTo>
                  <a:lnTo>
                    <a:pt x="136" y="214"/>
                  </a:lnTo>
                  <a:lnTo>
                    <a:pt x="43" y="214"/>
                  </a:lnTo>
                  <a:lnTo>
                    <a:pt x="43" y="199"/>
                  </a:lnTo>
                  <a:lnTo>
                    <a:pt x="58" y="199"/>
                  </a:lnTo>
                  <a:lnTo>
                    <a:pt x="58" y="175"/>
                  </a:lnTo>
                  <a:lnTo>
                    <a:pt x="12" y="175"/>
                  </a:lnTo>
                  <a:lnTo>
                    <a:pt x="0" y="175"/>
                  </a:lnTo>
                  <a:lnTo>
                    <a:pt x="0" y="164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12" y="35"/>
                  </a:lnTo>
                  <a:close/>
                  <a:moveTo>
                    <a:pt x="39" y="105"/>
                  </a:moveTo>
                  <a:lnTo>
                    <a:pt x="43" y="113"/>
                  </a:lnTo>
                  <a:lnTo>
                    <a:pt x="70" y="98"/>
                  </a:lnTo>
                  <a:lnTo>
                    <a:pt x="82" y="98"/>
                  </a:lnTo>
                  <a:lnTo>
                    <a:pt x="90" y="105"/>
                  </a:lnTo>
                  <a:lnTo>
                    <a:pt x="93" y="105"/>
                  </a:lnTo>
                  <a:lnTo>
                    <a:pt x="105" y="109"/>
                  </a:lnTo>
                  <a:lnTo>
                    <a:pt x="109" y="113"/>
                  </a:lnTo>
                  <a:lnTo>
                    <a:pt x="113" y="105"/>
                  </a:lnTo>
                  <a:lnTo>
                    <a:pt x="117" y="82"/>
                  </a:lnTo>
                  <a:lnTo>
                    <a:pt x="125" y="82"/>
                  </a:lnTo>
                  <a:lnTo>
                    <a:pt x="125" y="90"/>
                  </a:lnTo>
                  <a:lnTo>
                    <a:pt x="136" y="82"/>
                  </a:lnTo>
                  <a:lnTo>
                    <a:pt x="144" y="70"/>
                  </a:lnTo>
                  <a:lnTo>
                    <a:pt x="132" y="66"/>
                  </a:lnTo>
                  <a:lnTo>
                    <a:pt x="121" y="66"/>
                  </a:lnTo>
                  <a:lnTo>
                    <a:pt x="121" y="74"/>
                  </a:lnTo>
                  <a:lnTo>
                    <a:pt x="109" y="74"/>
                  </a:lnTo>
                  <a:lnTo>
                    <a:pt x="109" y="78"/>
                  </a:lnTo>
                  <a:lnTo>
                    <a:pt x="105" y="78"/>
                  </a:lnTo>
                  <a:lnTo>
                    <a:pt x="101" y="101"/>
                  </a:lnTo>
                  <a:lnTo>
                    <a:pt x="97" y="98"/>
                  </a:lnTo>
                  <a:lnTo>
                    <a:pt x="90" y="90"/>
                  </a:lnTo>
                  <a:lnTo>
                    <a:pt x="86" y="90"/>
                  </a:lnTo>
                  <a:lnTo>
                    <a:pt x="66" y="86"/>
                  </a:lnTo>
                  <a:lnTo>
                    <a:pt x="39" y="105"/>
                  </a:lnTo>
                  <a:close/>
                  <a:moveTo>
                    <a:pt x="51" y="144"/>
                  </a:moveTo>
                  <a:lnTo>
                    <a:pt x="62" y="144"/>
                  </a:lnTo>
                  <a:lnTo>
                    <a:pt x="62" y="117"/>
                  </a:lnTo>
                  <a:lnTo>
                    <a:pt x="51" y="117"/>
                  </a:lnTo>
                  <a:lnTo>
                    <a:pt x="51" y="144"/>
                  </a:lnTo>
                  <a:close/>
                  <a:moveTo>
                    <a:pt x="125" y="144"/>
                  </a:moveTo>
                  <a:lnTo>
                    <a:pt x="136" y="144"/>
                  </a:lnTo>
                  <a:lnTo>
                    <a:pt x="136" y="94"/>
                  </a:lnTo>
                  <a:lnTo>
                    <a:pt x="125" y="94"/>
                  </a:lnTo>
                  <a:lnTo>
                    <a:pt x="125" y="144"/>
                  </a:lnTo>
                  <a:close/>
                  <a:moveTo>
                    <a:pt x="105" y="144"/>
                  </a:moveTo>
                  <a:lnTo>
                    <a:pt x="117" y="144"/>
                  </a:lnTo>
                  <a:lnTo>
                    <a:pt x="117" y="121"/>
                  </a:lnTo>
                  <a:lnTo>
                    <a:pt x="105" y="121"/>
                  </a:lnTo>
                  <a:lnTo>
                    <a:pt x="105" y="144"/>
                  </a:lnTo>
                  <a:close/>
                  <a:moveTo>
                    <a:pt x="86" y="144"/>
                  </a:moveTo>
                  <a:lnTo>
                    <a:pt x="97" y="144"/>
                  </a:lnTo>
                  <a:lnTo>
                    <a:pt x="97" y="117"/>
                  </a:lnTo>
                  <a:lnTo>
                    <a:pt x="86" y="117"/>
                  </a:lnTo>
                  <a:lnTo>
                    <a:pt x="86" y="144"/>
                  </a:lnTo>
                  <a:close/>
                  <a:moveTo>
                    <a:pt x="66" y="144"/>
                  </a:moveTo>
                  <a:lnTo>
                    <a:pt x="82" y="144"/>
                  </a:lnTo>
                  <a:lnTo>
                    <a:pt x="82" y="109"/>
                  </a:lnTo>
                  <a:lnTo>
                    <a:pt x="66" y="109"/>
                  </a:lnTo>
                  <a:lnTo>
                    <a:pt x="66" y="144"/>
                  </a:lnTo>
                  <a:close/>
                  <a:moveTo>
                    <a:pt x="210" y="74"/>
                  </a:moveTo>
                  <a:lnTo>
                    <a:pt x="253" y="74"/>
                  </a:lnTo>
                  <a:lnTo>
                    <a:pt x="253" y="63"/>
                  </a:lnTo>
                  <a:lnTo>
                    <a:pt x="210" y="63"/>
                  </a:lnTo>
                  <a:lnTo>
                    <a:pt x="210" y="39"/>
                  </a:lnTo>
                  <a:lnTo>
                    <a:pt x="253" y="39"/>
                  </a:lnTo>
                  <a:lnTo>
                    <a:pt x="253" y="24"/>
                  </a:lnTo>
                  <a:lnTo>
                    <a:pt x="199" y="24"/>
                  </a:lnTo>
                  <a:lnTo>
                    <a:pt x="199" y="195"/>
                  </a:lnTo>
                  <a:lnTo>
                    <a:pt x="253" y="195"/>
                  </a:lnTo>
                  <a:lnTo>
                    <a:pt x="253" y="98"/>
                  </a:lnTo>
                  <a:lnTo>
                    <a:pt x="210" y="98"/>
                  </a:lnTo>
                  <a:lnTo>
                    <a:pt x="210" y="74"/>
                  </a:lnTo>
                  <a:close/>
                  <a:moveTo>
                    <a:pt x="164" y="59"/>
                  </a:moveTo>
                  <a:lnTo>
                    <a:pt x="23" y="59"/>
                  </a:lnTo>
                  <a:lnTo>
                    <a:pt x="23" y="152"/>
                  </a:lnTo>
                  <a:lnTo>
                    <a:pt x="164" y="152"/>
                  </a:lnTo>
                  <a:lnTo>
                    <a:pt x="164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Freeform 60"/>
            <p:cNvSpPr>
              <a:spLocks noEditPoints="1"/>
            </p:cNvSpPr>
            <p:nvPr/>
          </p:nvSpPr>
          <p:spPr bwMode="auto">
            <a:xfrm flipH="1">
              <a:off x="8017859" y="2767013"/>
              <a:ext cx="630238" cy="661987"/>
            </a:xfrm>
            <a:custGeom>
              <a:avLst/>
              <a:gdLst>
                <a:gd name="T0" fmla="*/ 200076 w 63"/>
                <a:gd name="T1" fmla="*/ 581746 h 66"/>
                <a:gd name="T2" fmla="*/ 220083 w 63"/>
                <a:gd name="T3" fmla="*/ 611836 h 66"/>
                <a:gd name="T4" fmla="*/ 260098 w 63"/>
                <a:gd name="T5" fmla="*/ 401204 h 66"/>
                <a:gd name="T6" fmla="*/ 370140 w 63"/>
                <a:gd name="T7" fmla="*/ 611836 h 66"/>
                <a:gd name="T8" fmla="*/ 410155 w 63"/>
                <a:gd name="T9" fmla="*/ 581746 h 66"/>
                <a:gd name="T10" fmla="*/ 450170 w 63"/>
                <a:gd name="T11" fmla="*/ 300903 h 66"/>
                <a:gd name="T12" fmla="*/ 440166 w 63"/>
                <a:gd name="T13" fmla="*/ 290873 h 66"/>
                <a:gd name="T14" fmla="*/ 440166 w 63"/>
                <a:gd name="T15" fmla="*/ 280843 h 66"/>
                <a:gd name="T16" fmla="*/ 200076 w 63"/>
                <a:gd name="T17" fmla="*/ 290873 h 66"/>
                <a:gd name="T18" fmla="*/ 180068 w 63"/>
                <a:gd name="T19" fmla="*/ 300903 h 66"/>
                <a:gd name="T20" fmla="*/ 320121 w 63"/>
                <a:gd name="T21" fmla="*/ 10030 h 66"/>
                <a:gd name="T22" fmla="*/ 630238 w 63"/>
                <a:gd name="T23" fmla="*/ 180542 h 66"/>
                <a:gd name="T24" fmla="*/ 580219 w 63"/>
                <a:gd name="T25" fmla="*/ 220662 h 66"/>
                <a:gd name="T26" fmla="*/ 550208 w 63"/>
                <a:gd name="T27" fmla="*/ 260783 h 66"/>
                <a:gd name="T28" fmla="*/ 530200 w 63"/>
                <a:gd name="T29" fmla="*/ 280843 h 66"/>
                <a:gd name="T30" fmla="*/ 530200 w 63"/>
                <a:gd name="T31" fmla="*/ 290873 h 66"/>
                <a:gd name="T32" fmla="*/ 510193 w 63"/>
                <a:gd name="T33" fmla="*/ 300903 h 66"/>
                <a:gd name="T34" fmla="*/ 550208 w 63"/>
                <a:gd name="T35" fmla="*/ 581746 h 66"/>
                <a:gd name="T36" fmla="*/ 580219 w 63"/>
                <a:gd name="T37" fmla="*/ 611836 h 66"/>
                <a:gd name="T38" fmla="*/ 50019 w 63"/>
                <a:gd name="T39" fmla="*/ 661987 h 66"/>
                <a:gd name="T40" fmla="*/ 80030 w 63"/>
                <a:gd name="T41" fmla="*/ 611836 h 66"/>
                <a:gd name="T42" fmla="*/ 100038 w 63"/>
                <a:gd name="T43" fmla="*/ 581746 h 66"/>
                <a:gd name="T44" fmla="*/ 120045 w 63"/>
                <a:gd name="T45" fmla="*/ 300903 h 66"/>
                <a:gd name="T46" fmla="*/ 100038 w 63"/>
                <a:gd name="T47" fmla="*/ 290873 h 66"/>
                <a:gd name="T48" fmla="*/ 90034 w 63"/>
                <a:gd name="T49" fmla="*/ 280843 h 66"/>
                <a:gd name="T50" fmla="*/ 50019 w 63"/>
                <a:gd name="T51" fmla="*/ 260783 h 66"/>
                <a:gd name="T52" fmla="*/ 10004 w 63"/>
                <a:gd name="T53" fmla="*/ 220662 h 66"/>
                <a:gd name="T54" fmla="*/ 150057 w 63"/>
                <a:gd name="T55" fmla="*/ 90271 h 66"/>
                <a:gd name="T56" fmla="*/ 310117 w 63"/>
                <a:gd name="T57" fmla="*/ 0 h 66"/>
                <a:gd name="T58" fmla="*/ 450170 w 63"/>
                <a:gd name="T59" fmla="*/ 130391 h 66"/>
                <a:gd name="T60" fmla="*/ 170064 w 63"/>
                <a:gd name="T61" fmla="*/ 130391 h 66"/>
                <a:gd name="T62" fmla="*/ 310117 w 63"/>
                <a:gd name="T63" fmla="*/ 170512 h 66"/>
                <a:gd name="T64" fmla="*/ 450170 w 63"/>
                <a:gd name="T65" fmla="*/ 130391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3"/>
                <a:gd name="T100" fmla="*/ 0 h 66"/>
                <a:gd name="T101" fmla="*/ 63 w 63"/>
                <a:gd name="T102" fmla="*/ 66 h 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3" h="66">
                  <a:moveTo>
                    <a:pt x="18" y="30"/>
                  </a:moveTo>
                  <a:cubicBezTo>
                    <a:pt x="20" y="58"/>
                    <a:pt x="20" y="58"/>
                    <a:pt x="20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4" y="30"/>
                    <a:pt x="44" y="30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8"/>
                    <a:pt x="4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19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lose/>
                  <a:moveTo>
                    <a:pt x="32" y="1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30"/>
                    <a:pt x="52" y="30"/>
                    <a:pt x="52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0" y="30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8"/>
                    <a:pt x="11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1"/>
                    <a:pt x="32" y="1"/>
                    <a:pt x="32" y="1"/>
                  </a:cubicBezTo>
                  <a:close/>
                  <a:moveTo>
                    <a:pt x="45" y="13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lnTo>
                    <a:pt x="4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9371" y="4167868"/>
            <a:ext cx="8103204" cy="72000"/>
            <a:chOff x="1885748" y="3788800"/>
            <a:chExt cx="8103204" cy="7200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899138" y="3819569"/>
              <a:ext cx="8089814" cy="0"/>
            </a:xfrm>
            <a:prstGeom prst="line">
              <a:avLst/>
            </a:prstGeom>
            <a:ln w="63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1885748" y="3788800"/>
              <a:ext cx="72000" cy="7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9916952" y="3788800"/>
              <a:ext cx="72000" cy="7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994778" y="3581720"/>
            <a:ext cx="1774787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72480" y="3581720"/>
            <a:ext cx="1774787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56082" y="3581720"/>
            <a:ext cx="1774787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45585" y="3581720"/>
            <a:ext cx="1774787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关键标题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17165" y="4680772"/>
            <a:ext cx="3880004" cy="1069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请在此处添加文本内容，或者复制已经编辑好的文字粘贴至此位置。请在此处添加文本内容。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97589" y="4229407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71021" y="4680772"/>
            <a:ext cx="3871703" cy="1069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请在此处添加文本内容，或者复制已经编辑好的文字粘贴至此位置。请在此处添加文本内容。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68704" y="4229407"/>
            <a:ext cx="3199579" cy="400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单击此处添加标题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1735" y="1918014"/>
            <a:ext cx="1328530" cy="1328530"/>
            <a:chOff x="5431735" y="1936540"/>
            <a:chExt cx="1328530" cy="1328530"/>
          </a:xfrm>
        </p:grpSpPr>
        <p:sp>
          <p:nvSpPr>
            <p:cNvPr id="4" name="椭圆 3"/>
            <p:cNvSpPr/>
            <p:nvPr/>
          </p:nvSpPr>
          <p:spPr>
            <a:xfrm>
              <a:off x="5431735" y="1936540"/>
              <a:ext cx="1328530" cy="13285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3659" y="2306167"/>
              <a:ext cx="584683" cy="589276"/>
              <a:chOff x="1199457" y="3360868"/>
              <a:chExt cx="435163" cy="438581"/>
            </a:xfrm>
            <a:solidFill>
              <a:schemeClr val="bg1"/>
            </a:solidFill>
          </p:grpSpPr>
          <p:sp>
            <p:nvSpPr>
              <p:cNvPr id="6" name="Freeform 58"/>
              <p:cNvSpPr/>
              <p:nvPr/>
            </p:nvSpPr>
            <p:spPr bwMode="auto">
              <a:xfrm>
                <a:off x="1326237" y="3360868"/>
                <a:ext cx="181603" cy="274113"/>
              </a:xfrm>
              <a:custGeom>
                <a:avLst/>
                <a:gdLst>
                  <a:gd name="T0" fmla="*/ 37 w 53"/>
                  <a:gd name="T1" fmla="*/ 48 h 80"/>
                  <a:gd name="T2" fmla="*/ 37 w 53"/>
                  <a:gd name="T3" fmla="*/ 0 h 80"/>
                  <a:gd name="T4" fmla="*/ 16 w 53"/>
                  <a:gd name="T5" fmla="*/ 0 h 80"/>
                  <a:gd name="T6" fmla="*/ 16 w 53"/>
                  <a:gd name="T7" fmla="*/ 48 h 80"/>
                  <a:gd name="T8" fmla="*/ 0 w 53"/>
                  <a:gd name="T9" fmla="*/ 48 h 80"/>
                  <a:gd name="T10" fmla="*/ 27 w 53"/>
                  <a:gd name="T11" fmla="*/ 80 h 80"/>
                  <a:gd name="T12" fmla="*/ 53 w 53"/>
                  <a:gd name="T13" fmla="*/ 48 h 80"/>
                  <a:gd name="T14" fmla="*/ 37 w 53"/>
                  <a:gd name="T15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0">
                    <a:moveTo>
                      <a:pt x="37" y="48"/>
                    </a:moveTo>
                    <a:lnTo>
                      <a:pt x="37" y="0"/>
                    </a:lnTo>
                    <a:lnTo>
                      <a:pt x="16" y="0"/>
                    </a:lnTo>
                    <a:lnTo>
                      <a:pt x="16" y="48"/>
                    </a:lnTo>
                    <a:lnTo>
                      <a:pt x="0" y="48"/>
                    </a:lnTo>
                    <a:lnTo>
                      <a:pt x="27" y="80"/>
                    </a:lnTo>
                    <a:lnTo>
                      <a:pt x="53" y="48"/>
                    </a:lnTo>
                    <a:lnTo>
                      <a:pt x="37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7" name="Freeform 59"/>
              <p:cNvSpPr/>
              <p:nvPr/>
            </p:nvSpPr>
            <p:spPr bwMode="auto">
              <a:xfrm>
                <a:off x="1199457" y="3398560"/>
                <a:ext cx="435163" cy="400889"/>
              </a:xfrm>
              <a:custGeom>
                <a:avLst/>
                <a:gdLst>
                  <a:gd name="T0" fmla="*/ 99 w 127"/>
                  <a:gd name="T1" fmla="*/ 0 h 117"/>
                  <a:gd name="T2" fmla="*/ 85 w 127"/>
                  <a:gd name="T3" fmla="*/ 0 h 117"/>
                  <a:gd name="T4" fmla="*/ 85 w 127"/>
                  <a:gd name="T5" fmla="*/ 10 h 117"/>
                  <a:gd name="T6" fmla="*/ 92 w 127"/>
                  <a:gd name="T7" fmla="*/ 10 h 117"/>
                  <a:gd name="T8" fmla="*/ 116 w 127"/>
                  <a:gd name="T9" fmla="*/ 63 h 117"/>
                  <a:gd name="T10" fmla="*/ 88 w 127"/>
                  <a:gd name="T11" fmla="*/ 63 h 117"/>
                  <a:gd name="T12" fmla="*/ 77 w 127"/>
                  <a:gd name="T13" fmla="*/ 79 h 117"/>
                  <a:gd name="T14" fmla="*/ 50 w 127"/>
                  <a:gd name="T15" fmla="*/ 79 h 117"/>
                  <a:gd name="T16" fmla="*/ 40 w 127"/>
                  <a:gd name="T17" fmla="*/ 63 h 117"/>
                  <a:gd name="T18" fmla="*/ 12 w 127"/>
                  <a:gd name="T19" fmla="*/ 63 h 117"/>
                  <a:gd name="T20" fmla="*/ 35 w 127"/>
                  <a:gd name="T21" fmla="*/ 10 h 117"/>
                  <a:gd name="T22" fmla="*/ 43 w 127"/>
                  <a:gd name="T23" fmla="*/ 10 h 117"/>
                  <a:gd name="T24" fmla="*/ 43 w 127"/>
                  <a:gd name="T25" fmla="*/ 0 h 117"/>
                  <a:gd name="T26" fmla="*/ 28 w 127"/>
                  <a:gd name="T27" fmla="*/ 0 h 117"/>
                  <a:gd name="T28" fmla="*/ 0 w 127"/>
                  <a:gd name="T29" fmla="*/ 63 h 117"/>
                  <a:gd name="T30" fmla="*/ 0 w 127"/>
                  <a:gd name="T31" fmla="*/ 117 h 117"/>
                  <a:gd name="T32" fmla="*/ 127 w 127"/>
                  <a:gd name="T33" fmla="*/ 117 h 117"/>
                  <a:gd name="T34" fmla="*/ 127 w 127"/>
                  <a:gd name="T35" fmla="*/ 63 h 117"/>
                  <a:gd name="T36" fmla="*/ 99 w 127"/>
                  <a:gd name="T3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7">
                    <a:moveTo>
                      <a:pt x="99" y="0"/>
                    </a:moveTo>
                    <a:lnTo>
                      <a:pt x="85" y="0"/>
                    </a:lnTo>
                    <a:lnTo>
                      <a:pt x="85" y="10"/>
                    </a:lnTo>
                    <a:lnTo>
                      <a:pt x="92" y="10"/>
                    </a:lnTo>
                    <a:lnTo>
                      <a:pt x="116" y="63"/>
                    </a:lnTo>
                    <a:lnTo>
                      <a:pt x="88" y="63"/>
                    </a:lnTo>
                    <a:lnTo>
                      <a:pt x="77" y="79"/>
                    </a:lnTo>
                    <a:lnTo>
                      <a:pt x="50" y="79"/>
                    </a:lnTo>
                    <a:lnTo>
                      <a:pt x="40" y="63"/>
                    </a:lnTo>
                    <a:lnTo>
                      <a:pt x="12" y="63"/>
                    </a:lnTo>
                    <a:lnTo>
                      <a:pt x="35" y="10"/>
                    </a:lnTo>
                    <a:lnTo>
                      <a:pt x="43" y="10"/>
                    </a:lnTo>
                    <a:lnTo>
                      <a:pt x="43" y="0"/>
                    </a:lnTo>
                    <a:lnTo>
                      <a:pt x="28" y="0"/>
                    </a:lnTo>
                    <a:lnTo>
                      <a:pt x="0" y="63"/>
                    </a:lnTo>
                    <a:lnTo>
                      <a:pt x="0" y="117"/>
                    </a:lnTo>
                    <a:lnTo>
                      <a:pt x="127" y="117"/>
                    </a:lnTo>
                    <a:lnTo>
                      <a:pt x="127" y="63"/>
                    </a:lnTo>
                    <a:lnTo>
                      <a:pt x="9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微软雅黑 Light"/>
                  <a:cs typeface="+mn-cs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480602" y="3971124"/>
            <a:ext cx="52307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问题教训反思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7453" y="3287644"/>
            <a:ext cx="43370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09497"/>
                </a:solidFill>
                <a:effectLst/>
                <a:uLnTx/>
                <a:uFillTx/>
                <a:latin typeface="站酷小薇LOGO体" panose="02010600010101010101" charset="-122"/>
                <a:ea typeface="站酷小薇LOGO体" panose="02010600010101010101" charset="-122"/>
                <a:cs typeface="+mn-cs"/>
              </a:rPr>
              <a:t>PART THREE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09497"/>
              </a:solidFill>
              <a:effectLst/>
              <a:uLnTx/>
              <a:uFillTx/>
              <a:latin typeface="站酷小薇LOGO体" panose="02010600010101010101" charset="-122"/>
              <a:ea typeface="站酷小薇LOGO体" panose="0201060001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0602" y="4679970"/>
            <a:ext cx="523079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Reflection on problems and Lessons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37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D09497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小清新模板1">
      <a:majorFont>
        <a:latin typeface="等线 Light"/>
        <a:ea typeface="站酷小薇LOGO体"/>
        <a:cs typeface=""/>
      </a:majorFont>
      <a:minorFont>
        <a:latin typeface="等线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WPS 演示</Application>
  <PresentationFormat>宽屏</PresentationFormat>
  <Paragraphs>210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思源黑体 CN Light</vt:lpstr>
      <vt:lpstr>站酷小薇LOGO体</vt:lpstr>
      <vt:lpstr>微软雅黑 Light</vt:lpstr>
      <vt:lpstr>微软雅黑</vt:lpstr>
      <vt:lpstr>方正兰亭黑简体</vt:lpstr>
      <vt:lpstr>等线 Light</vt:lpstr>
      <vt:lpstr>等线</vt:lpstr>
      <vt:lpstr>Calibri</vt:lpstr>
      <vt:lpstr>黑体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cc</dc:creator>
  <cp:lastModifiedBy>铭</cp:lastModifiedBy>
  <cp:revision>6</cp:revision>
  <dcterms:created xsi:type="dcterms:W3CDTF">2021-02-09T10:40:00Z</dcterms:created>
  <dcterms:modified xsi:type="dcterms:W3CDTF">2021-12-31T08:36:35Z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v1.0_mb_7h97MrITPj9PBmHzf86X5g==</vt:lpwstr>
  </property>
  <property fmtid="{D5CDD505-2E9C-101B-9397-08002B2CF9AE}" pid="4" name="ICV">
    <vt:lpwstr>CC1F2E830ED74C2F9F643CC0A681D242</vt:lpwstr>
  </property>
</Properties>
</file>