
<file path=[Content_Types].xml><?xml version="1.0" encoding="utf-8"?>
<Types xmlns="http://schemas.openxmlformats.org/package/2006/content-types">
  <Default Extension="jpeg" ContentType="image/jpeg"/>
  <Default Extension="JPG" ContentType="image/.jp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2.fntdata" ContentType="application/x-fontdata"/>
  <Override PartName="/ppt/fonts/font3.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4"/>
  </p:notesMasterIdLst>
  <p:sldIdLst>
    <p:sldId id="256" r:id="rId3"/>
    <p:sldId id="309" r:id="rId5"/>
    <p:sldId id="310" r:id="rId6"/>
    <p:sldId id="11088537" r:id="rId7"/>
    <p:sldId id="757" r:id="rId8"/>
    <p:sldId id="11088544" r:id="rId9"/>
    <p:sldId id="763" r:id="rId10"/>
    <p:sldId id="11088547" r:id="rId11"/>
    <p:sldId id="11088542" r:id="rId12"/>
    <p:sldId id="751" r:id="rId13"/>
    <p:sldId id="11088536" r:id="rId14"/>
    <p:sldId id="777" r:id="rId15"/>
    <p:sldId id="11088541" r:id="rId16"/>
    <p:sldId id="11088548" r:id="rId17"/>
    <p:sldId id="11088535" r:id="rId18"/>
    <p:sldId id="742" r:id="rId19"/>
    <p:sldId id="11088545" r:id="rId20"/>
    <p:sldId id="747" r:id="rId21"/>
    <p:sldId id="11088538" r:id="rId22"/>
    <p:sldId id="11088549" r:id="rId23"/>
    <p:sldId id="363" r:id="rId24"/>
    <p:sldId id="11088539" r:id="rId25"/>
    <p:sldId id="11088543" r:id="rId26"/>
    <p:sldId id="11088546" r:id="rId27"/>
  </p:sldIdLst>
  <p:sldSz cx="12192000" cy="6858000"/>
  <p:notesSz cx="6858000" cy="9144000"/>
  <p:embeddedFontLst>
    <p:embeddedFont>
      <p:font typeface="仓耳玄三M W05" panose="02010600030101010101" pitchFamily="18" charset="-122"/>
      <p:regular r:id="rId31"/>
    </p:embeddedFont>
    <p:embeddedFont>
      <p:font typeface="zihun59hao-chuangcuhei" panose="00000500000000000000" pitchFamily="2" charset="-122"/>
      <p:regular r:id="rId32"/>
    </p:embeddedFont>
    <p:embeddedFont>
      <p:font typeface="等线" panose="02010600030101010101" charset="-122"/>
      <p:regular r:id="rId33"/>
    </p:embeddedFont>
  </p:embeddedFontLst>
  <p:custDataLst>
    <p:tags r:id="rId34"/>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46F99"/>
    <a:srgbClr val="1C5C80"/>
    <a:srgbClr val="1E638A"/>
    <a:srgbClr val="2778A3"/>
    <a:srgbClr val="E6E7DF"/>
    <a:srgbClr val="1D6186"/>
    <a:srgbClr val="24719A"/>
    <a:srgbClr val="257098"/>
    <a:srgbClr val="206890"/>
    <a:srgbClr val="1D5E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p:scale>
          <a:sx n="66" d="100"/>
          <a:sy n="66" d="100"/>
        </p:scale>
        <p:origin x="668" y="100"/>
      </p:cViewPr>
      <p:guideLst/>
    </p:cSldViewPr>
  </p:slideViewPr>
  <p:notesTextViewPr>
    <p:cViewPr>
      <p:scale>
        <a:sx n="1" d="1"/>
        <a:sy n="1" d="1"/>
      </p:scale>
      <p:origin x="0" y="0"/>
    </p:cViewPr>
  </p:notesTextViewPr>
  <p:sorterViewPr>
    <p:cViewPr varScale="1">
      <p:scale>
        <a:sx n="1" d="1"/>
        <a:sy n="1" d="1"/>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4" Type="http://schemas.openxmlformats.org/officeDocument/2006/relationships/tags" Target="tags/tag1.xml"/><Relationship Id="rId33" Type="http://schemas.openxmlformats.org/officeDocument/2006/relationships/font" Target="fonts/font3.fntdata"/><Relationship Id="rId32" Type="http://schemas.openxmlformats.org/officeDocument/2006/relationships/font" Target="fonts/font2.fntdata"/><Relationship Id="rId31" Type="http://schemas.openxmlformats.org/officeDocument/2006/relationships/font" Target="fonts/font1.fntdata"/><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2D3D94A-9D31-4E39-90F1-FCA1BBCED0A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146B1A5-1F1A-49DF-899D-8A47225D6823}"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DA8C8EFA-96ED-4A18-B46D-8BDC030E3AF6}" type="slidenum">
              <a:rPr lang="zh-CN" altLang="en-US" smtClean="0"/>
            </a:fld>
            <a:endParaRPr lang="zh-CN" altLang="en-US"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4D6F74-634D-4233-BDBC-8BE3983B5CCB}"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9146B1A5-1F1A-49DF-899D-8A47225D682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96F511CC-9E91-46C3-9C9E-22293A61E5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45D9B4-31B7-4AE1-8AEF-878BCA472B8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6F511CC-9E91-46C3-9C9E-22293A61E5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45D9B4-31B7-4AE1-8AEF-878BCA472B8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6F511CC-9E91-46C3-9C9E-22293A61E5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45D9B4-31B7-4AE1-8AEF-878BCA472B8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0_Main Slide">
    <p:spTree>
      <p:nvGrpSpPr>
        <p:cNvPr id="1" name=""/>
        <p:cNvGrpSpPr/>
        <p:nvPr/>
      </p:nvGrpSpPr>
      <p:grpSpPr>
        <a:xfrm>
          <a:off x="0" y="0"/>
          <a:ext cx="0" cy="0"/>
          <a:chOff x="0" y="0"/>
          <a:chExt cx="0" cy="0"/>
        </a:xfrm>
      </p:grpSpPr>
      <p:sp>
        <p:nvSpPr>
          <p:cNvPr id="13" name="Shape"/>
          <p:cNvSpPr/>
          <p:nvPr userDrawn="1"/>
        </p:nvSpPr>
        <p:spPr>
          <a:xfrm>
            <a:off x="766333" y="6376690"/>
            <a:ext cx="63501" cy="127001"/>
          </a:xfrm>
          <a:custGeom>
            <a:avLst/>
            <a:gdLst/>
            <a:ahLst/>
            <a:cxnLst>
              <a:cxn ang="0">
                <a:pos x="wd2" y="hd2"/>
              </a:cxn>
              <a:cxn ang="5400000">
                <a:pos x="wd2" y="hd2"/>
              </a:cxn>
              <a:cxn ang="10800000">
                <a:pos x="wd2" y="hd2"/>
              </a:cxn>
              <a:cxn ang="16200000">
                <a:pos x="wd2" y="hd2"/>
              </a:cxn>
            </a:cxnLst>
            <a:rect l="0" t="0" r="r" b="b"/>
            <a:pathLst>
              <a:path w="21600" h="21600" extrusionOk="0">
                <a:moveTo>
                  <a:pt x="2567" y="10800"/>
                </a:moveTo>
                <a:lnTo>
                  <a:pt x="21284" y="922"/>
                </a:lnTo>
                <a:cubicBezTo>
                  <a:pt x="21480" y="824"/>
                  <a:pt x="21600" y="689"/>
                  <a:pt x="21600" y="540"/>
                </a:cubicBezTo>
                <a:cubicBezTo>
                  <a:pt x="21600" y="242"/>
                  <a:pt x="21117" y="0"/>
                  <a:pt x="20520" y="0"/>
                </a:cubicBezTo>
                <a:cubicBezTo>
                  <a:pt x="20222" y="0"/>
                  <a:pt x="19953" y="61"/>
                  <a:pt x="19756" y="158"/>
                </a:cubicBezTo>
                <a:lnTo>
                  <a:pt x="316" y="10418"/>
                </a:lnTo>
                <a:cubicBezTo>
                  <a:pt x="121" y="10516"/>
                  <a:pt x="0" y="10651"/>
                  <a:pt x="0" y="10800"/>
                </a:cubicBezTo>
                <a:cubicBezTo>
                  <a:pt x="0" y="10949"/>
                  <a:pt x="120" y="11084"/>
                  <a:pt x="316" y="11182"/>
                </a:cubicBezTo>
                <a:lnTo>
                  <a:pt x="19756" y="21442"/>
                </a:lnTo>
                <a:cubicBezTo>
                  <a:pt x="19953" y="21540"/>
                  <a:pt x="20222" y="21600"/>
                  <a:pt x="20520" y="21600"/>
                </a:cubicBezTo>
                <a:cubicBezTo>
                  <a:pt x="21117" y="21600"/>
                  <a:pt x="21600" y="21358"/>
                  <a:pt x="21600" y="21060"/>
                </a:cubicBezTo>
                <a:cubicBezTo>
                  <a:pt x="21600" y="20911"/>
                  <a:pt x="21480" y="20776"/>
                  <a:pt x="21284" y="20678"/>
                </a:cubicBezTo>
                <a:cubicBezTo>
                  <a:pt x="21284" y="20678"/>
                  <a:pt x="2567" y="10800"/>
                  <a:pt x="2567" y="10800"/>
                </a:cubicBezTo>
                <a:close/>
              </a:path>
            </a:pathLst>
          </a:custGeom>
          <a:solidFill>
            <a:srgbClr val="6A6E77"/>
          </a:solidFill>
          <a:ln w="12700">
            <a:miter lim="400000"/>
          </a:ln>
        </p:spPr>
        <p:txBody>
          <a:bodyPr lIns="19050" tIns="19050" rIns="19050" bIns="19050" anchor="ct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dirty="0">
              <a:latin typeface="仓耳玄三M W05" panose="02010600030101010101" pitchFamily="18" charset="-122"/>
              <a:ea typeface="仓耳玄三M W05" panose="02010600030101010101" pitchFamily="18" charset="-122"/>
            </a:endParaRPr>
          </a:p>
        </p:txBody>
      </p:sp>
      <p:sp>
        <p:nvSpPr>
          <p:cNvPr id="14" name="Shape"/>
          <p:cNvSpPr/>
          <p:nvPr userDrawn="1"/>
        </p:nvSpPr>
        <p:spPr>
          <a:xfrm>
            <a:off x="1036766" y="6376690"/>
            <a:ext cx="63501" cy="127001"/>
          </a:xfrm>
          <a:custGeom>
            <a:avLst/>
            <a:gdLst/>
            <a:ahLst/>
            <a:cxnLst>
              <a:cxn ang="0">
                <a:pos x="wd2" y="hd2"/>
              </a:cxn>
              <a:cxn ang="5400000">
                <a:pos x="wd2" y="hd2"/>
              </a:cxn>
              <a:cxn ang="10800000">
                <a:pos x="wd2" y="hd2"/>
              </a:cxn>
              <a:cxn ang="16200000">
                <a:pos x="wd2" y="hd2"/>
              </a:cxn>
            </a:cxnLst>
            <a:rect l="0" t="0" r="r" b="b"/>
            <a:pathLst>
              <a:path w="21600" h="21600" extrusionOk="0">
                <a:moveTo>
                  <a:pt x="21284" y="10418"/>
                </a:moveTo>
                <a:lnTo>
                  <a:pt x="1844" y="158"/>
                </a:lnTo>
                <a:cubicBezTo>
                  <a:pt x="1648" y="61"/>
                  <a:pt x="1378" y="0"/>
                  <a:pt x="1080" y="0"/>
                </a:cubicBezTo>
                <a:cubicBezTo>
                  <a:pt x="483" y="0"/>
                  <a:pt x="0" y="242"/>
                  <a:pt x="0" y="540"/>
                </a:cubicBezTo>
                <a:cubicBezTo>
                  <a:pt x="0" y="689"/>
                  <a:pt x="121" y="824"/>
                  <a:pt x="316" y="922"/>
                </a:cubicBezTo>
                <a:lnTo>
                  <a:pt x="19033" y="10800"/>
                </a:lnTo>
                <a:lnTo>
                  <a:pt x="316" y="20678"/>
                </a:lnTo>
                <a:cubicBezTo>
                  <a:pt x="121" y="20776"/>
                  <a:pt x="0" y="20911"/>
                  <a:pt x="0" y="21060"/>
                </a:cubicBezTo>
                <a:cubicBezTo>
                  <a:pt x="0" y="21358"/>
                  <a:pt x="483" y="21600"/>
                  <a:pt x="1080" y="21600"/>
                </a:cubicBezTo>
                <a:cubicBezTo>
                  <a:pt x="1378" y="21600"/>
                  <a:pt x="1648" y="21540"/>
                  <a:pt x="1844" y="21442"/>
                </a:cubicBezTo>
                <a:lnTo>
                  <a:pt x="21284" y="11182"/>
                </a:lnTo>
                <a:cubicBezTo>
                  <a:pt x="21479" y="11084"/>
                  <a:pt x="21600" y="10949"/>
                  <a:pt x="21600" y="10800"/>
                </a:cubicBezTo>
                <a:cubicBezTo>
                  <a:pt x="21600" y="10651"/>
                  <a:pt x="21479" y="10516"/>
                  <a:pt x="21284" y="10418"/>
                </a:cubicBezTo>
              </a:path>
            </a:pathLst>
          </a:custGeom>
          <a:solidFill>
            <a:srgbClr val="6A6E77"/>
          </a:solidFill>
          <a:ln w="12700">
            <a:miter lim="400000"/>
          </a:ln>
        </p:spPr>
        <p:txBody>
          <a:bodyPr lIns="19050" tIns="19050" rIns="19050" bIns="19050" anchor="ct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dirty="0">
              <a:latin typeface="仓耳玄三M W05" panose="02010600030101010101" pitchFamily="18" charset="-122"/>
              <a:ea typeface="仓耳玄三M W05" panose="02010600030101010101" pitchFamily="18" charset="-122"/>
            </a:endParaRPr>
          </a:p>
        </p:txBody>
      </p:sp>
      <p:sp>
        <p:nvSpPr>
          <p:cNvPr id="33" name="Picture Placeholder 32"/>
          <p:cNvSpPr>
            <a:spLocks noGrp="1"/>
          </p:cNvSpPr>
          <p:nvPr>
            <p:ph type="pic" sz="quarter" idx="11" hasCustomPrompt="1"/>
          </p:nvPr>
        </p:nvSpPr>
        <p:spPr>
          <a:xfrm>
            <a:off x="4648520" y="3748319"/>
            <a:ext cx="1841501" cy="1841501"/>
          </a:xfrm>
          <a:custGeom>
            <a:avLst/>
            <a:gdLst>
              <a:gd name="connsiteX0" fmla="*/ 0 w 3683001"/>
              <a:gd name="connsiteY0" fmla="*/ 0 h 3683001"/>
              <a:gd name="connsiteX1" fmla="*/ 3683001 w 3683001"/>
              <a:gd name="connsiteY1" fmla="*/ 0 h 3683001"/>
              <a:gd name="connsiteX2" fmla="*/ 3683001 w 3683001"/>
              <a:gd name="connsiteY2" fmla="*/ 3683001 h 3683001"/>
              <a:gd name="connsiteX3" fmla="*/ 0 w 3683001"/>
              <a:gd name="connsiteY3" fmla="*/ 3683001 h 3683001"/>
            </a:gdLst>
            <a:ahLst/>
            <a:cxnLst>
              <a:cxn ang="0">
                <a:pos x="connsiteX0" y="connsiteY0"/>
              </a:cxn>
              <a:cxn ang="0">
                <a:pos x="connsiteX1" y="connsiteY1"/>
              </a:cxn>
              <a:cxn ang="0">
                <a:pos x="connsiteX2" y="connsiteY2"/>
              </a:cxn>
              <a:cxn ang="0">
                <a:pos x="connsiteX3" y="connsiteY3"/>
              </a:cxn>
            </a:cxnLst>
            <a:rect l="l" t="t" r="r" b="b"/>
            <a:pathLst>
              <a:path w="3683001" h="3683001">
                <a:moveTo>
                  <a:pt x="0" y="0"/>
                </a:moveTo>
                <a:lnTo>
                  <a:pt x="3683001" y="0"/>
                </a:lnTo>
                <a:lnTo>
                  <a:pt x="3683001" y="3683001"/>
                </a:lnTo>
                <a:lnTo>
                  <a:pt x="0" y="3683001"/>
                </a:lnTo>
                <a:close/>
              </a:path>
            </a:pathLst>
          </a:custGeom>
          <a:solidFill>
            <a:srgbClr val="BABEC7"/>
          </a:solidFill>
          <a:ln w="12700">
            <a:miter lim="400000"/>
          </a:ln>
        </p:spPr>
        <p:txBody>
          <a:bodyPr wrap="square" anchor="ctr">
            <a:noAutofit/>
          </a:bodyPr>
          <a:lstStyle>
            <a:lvl1pPr marL="0" indent="0" algn="ctr">
              <a:buNone/>
              <a:defRPr sz="1000" b="1" baseline="0">
                <a:solidFill>
                  <a:schemeClr val="bg1"/>
                </a:solidFill>
                <a:latin typeface="仓耳玄三M W05" panose="02010600030101010101" pitchFamily="18" charset="-122"/>
              </a:defRPr>
            </a:lvl1pPr>
          </a:lstStyle>
          <a:p>
            <a:r>
              <a:rPr lang="en-US" dirty="0"/>
              <a:t>IMAGE REPLACE</a:t>
            </a:r>
            <a:endParaRPr lang="en-US" dirty="0"/>
          </a:p>
        </p:txBody>
      </p:sp>
      <p:sp>
        <p:nvSpPr>
          <p:cNvPr id="34" name="Picture Placeholder 33"/>
          <p:cNvSpPr>
            <a:spLocks noGrp="1"/>
          </p:cNvSpPr>
          <p:nvPr>
            <p:ph type="pic" sz="quarter" idx="14" hasCustomPrompt="1"/>
          </p:nvPr>
        </p:nvSpPr>
        <p:spPr>
          <a:xfrm>
            <a:off x="6549180" y="3748319"/>
            <a:ext cx="1841500" cy="1841501"/>
          </a:xfrm>
          <a:custGeom>
            <a:avLst/>
            <a:gdLst>
              <a:gd name="connsiteX0" fmla="*/ 0 w 3683000"/>
              <a:gd name="connsiteY0" fmla="*/ 0 h 3683001"/>
              <a:gd name="connsiteX1" fmla="*/ 3683000 w 3683000"/>
              <a:gd name="connsiteY1" fmla="*/ 0 h 3683001"/>
              <a:gd name="connsiteX2" fmla="*/ 3683000 w 3683000"/>
              <a:gd name="connsiteY2" fmla="*/ 3683001 h 3683001"/>
              <a:gd name="connsiteX3" fmla="*/ 0 w 3683000"/>
              <a:gd name="connsiteY3" fmla="*/ 3683001 h 3683001"/>
            </a:gdLst>
            <a:ahLst/>
            <a:cxnLst>
              <a:cxn ang="0">
                <a:pos x="connsiteX0" y="connsiteY0"/>
              </a:cxn>
              <a:cxn ang="0">
                <a:pos x="connsiteX1" y="connsiteY1"/>
              </a:cxn>
              <a:cxn ang="0">
                <a:pos x="connsiteX2" y="connsiteY2"/>
              </a:cxn>
              <a:cxn ang="0">
                <a:pos x="connsiteX3" y="connsiteY3"/>
              </a:cxn>
            </a:cxnLst>
            <a:rect l="l" t="t" r="r" b="b"/>
            <a:pathLst>
              <a:path w="3683000" h="3683001">
                <a:moveTo>
                  <a:pt x="0" y="0"/>
                </a:moveTo>
                <a:lnTo>
                  <a:pt x="3683000" y="0"/>
                </a:lnTo>
                <a:lnTo>
                  <a:pt x="3683000" y="3683001"/>
                </a:lnTo>
                <a:lnTo>
                  <a:pt x="0" y="3683001"/>
                </a:lnTo>
                <a:close/>
              </a:path>
            </a:pathLst>
          </a:custGeom>
          <a:solidFill>
            <a:srgbClr val="BABEC7"/>
          </a:solidFill>
          <a:ln w="12700">
            <a:miter lim="400000"/>
          </a:ln>
        </p:spPr>
        <p:txBody>
          <a:bodyPr wrap="square" anchor="ctr">
            <a:noAutofit/>
          </a:bodyPr>
          <a:lstStyle>
            <a:lvl1pPr marL="0" indent="0" algn="ctr">
              <a:buNone/>
              <a:defRPr sz="1000" b="1" baseline="0">
                <a:solidFill>
                  <a:schemeClr val="bg1"/>
                </a:solidFill>
                <a:latin typeface="仓耳玄三M W05" panose="02010600030101010101" pitchFamily="18" charset="-122"/>
              </a:defRPr>
            </a:lvl1pPr>
          </a:lstStyle>
          <a:p>
            <a:r>
              <a:rPr lang="en-US" dirty="0"/>
              <a:t>IMAGE REPLACE</a:t>
            </a:r>
            <a:endParaRPr lang="en-US" dirty="0"/>
          </a:p>
        </p:txBody>
      </p:sp>
      <p:sp>
        <p:nvSpPr>
          <p:cNvPr id="35" name="Picture Placeholder 34"/>
          <p:cNvSpPr>
            <a:spLocks noGrp="1"/>
          </p:cNvSpPr>
          <p:nvPr>
            <p:ph type="pic" sz="quarter" idx="15" hasCustomPrompt="1"/>
          </p:nvPr>
        </p:nvSpPr>
        <p:spPr>
          <a:xfrm>
            <a:off x="8449840" y="3748319"/>
            <a:ext cx="1841500" cy="1841501"/>
          </a:xfrm>
          <a:custGeom>
            <a:avLst/>
            <a:gdLst>
              <a:gd name="connsiteX0" fmla="*/ 0 w 3683000"/>
              <a:gd name="connsiteY0" fmla="*/ 0 h 3683001"/>
              <a:gd name="connsiteX1" fmla="*/ 3683000 w 3683000"/>
              <a:gd name="connsiteY1" fmla="*/ 0 h 3683001"/>
              <a:gd name="connsiteX2" fmla="*/ 3683000 w 3683000"/>
              <a:gd name="connsiteY2" fmla="*/ 3683001 h 3683001"/>
              <a:gd name="connsiteX3" fmla="*/ 0 w 3683000"/>
              <a:gd name="connsiteY3" fmla="*/ 3683001 h 3683001"/>
            </a:gdLst>
            <a:ahLst/>
            <a:cxnLst>
              <a:cxn ang="0">
                <a:pos x="connsiteX0" y="connsiteY0"/>
              </a:cxn>
              <a:cxn ang="0">
                <a:pos x="connsiteX1" y="connsiteY1"/>
              </a:cxn>
              <a:cxn ang="0">
                <a:pos x="connsiteX2" y="connsiteY2"/>
              </a:cxn>
              <a:cxn ang="0">
                <a:pos x="connsiteX3" y="connsiteY3"/>
              </a:cxn>
            </a:cxnLst>
            <a:rect l="l" t="t" r="r" b="b"/>
            <a:pathLst>
              <a:path w="3683000" h="3683001">
                <a:moveTo>
                  <a:pt x="0" y="0"/>
                </a:moveTo>
                <a:lnTo>
                  <a:pt x="3683000" y="0"/>
                </a:lnTo>
                <a:lnTo>
                  <a:pt x="3683000" y="3683001"/>
                </a:lnTo>
                <a:lnTo>
                  <a:pt x="0" y="3683001"/>
                </a:lnTo>
                <a:close/>
              </a:path>
            </a:pathLst>
          </a:custGeom>
          <a:solidFill>
            <a:srgbClr val="BABEC7"/>
          </a:solidFill>
          <a:ln w="12700">
            <a:miter lim="400000"/>
          </a:ln>
        </p:spPr>
        <p:txBody>
          <a:bodyPr wrap="square" anchor="ctr">
            <a:noAutofit/>
          </a:bodyPr>
          <a:lstStyle>
            <a:lvl1pPr marL="0" indent="0" algn="ctr">
              <a:buNone/>
              <a:defRPr sz="1000" b="1" baseline="0">
                <a:solidFill>
                  <a:schemeClr val="bg1"/>
                </a:solidFill>
                <a:latin typeface="仓耳玄三M W05" panose="02010600030101010101" pitchFamily="18" charset="-122"/>
              </a:defRPr>
            </a:lvl1pPr>
          </a:lstStyle>
          <a:p>
            <a:r>
              <a:rPr lang="en-US" dirty="0"/>
              <a:t>IMAGE REPLACE</a:t>
            </a:r>
            <a:endParaRPr lang="en-US" dirty="0"/>
          </a:p>
        </p:txBody>
      </p:sp>
      <p:sp>
        <p:nvSpPr>
          <p:cNvPr id="36" name="Picture Placeholder 35"/>
          <p:cNvSpPr>
            <a:spLocks noGrp="1"/>
          </p:cNvSpPr>
          <p:nvPr>
            <p:ph type="pic" sz="quarter" idx="16" hasCustomPrompt="1"/>
          </p:nvPr>
        </p:nvSpPr>
        <p:spPr>
          <a:xfrm>
            <a:off x="10350500" y="3748319"/>
            <a:ext cx="1841500" cy="1841501"/>
          </a:xfrm>
          <a:custGeom>
            <a:avLst/>
            <a:gdLst>
              <a:gd name="connsiteX0" fmla="*/ 0 w 3683000"/>
              <a:gd name="connsiteY0" fmla="*/ 0 h 3683001"/>
              <a:gd name="connsiteX1" fmla="*/ 3683000 w 3683000"/>
              <a:gd name="connsiteY1" fmla="*/ 0 h 3683001"/>
              <a:gd name="connsiteX2" fmla="*/ 3683000 w 3683000"/>
              <a:gd name="connsiteY2" fmla="*/ 3683001 h 3683001"/>
              <a:gd name="connsiteX3" fmla="*/ 0 w 3683000"/>
              <a:gd name="connsiteY3" fmla="*/ 3683001 h 3683001"/>
            </a:gdLst>
            <a:ahLst/>
            <a:cxnLst>
              <a:cxn ang="0">
                <a:pos x="connsiteX0" y="connsiteY0"/>
              </a:cxn>
              <a:cxn ang="0">
                <a:pos x="connsiteX1" y="connsiteY1"/>
              </a:cxn>
              <a:cxn ang="0">
                <a:pos x="connsiteX2" y="connsiteY2"/>
              </a:cxn>
              <a:cxn ang="0">
                <a:pos x="connsiteX3" y="connsiteY3"/>
              </a:cxn>
            </a:cxnLst>
            <a:rect l="l" t="t" r="r" b="b"/>
            <a:pathLst>
              <a:path w="3683000" h="3683001">
                <a:moveTo>
                  <a:pt x="0" y="0"/>
                </a:moveTo>
                <a:lnTo>
                  <a:pt x="3683000" y="0"/>
                </a:lnTo>
                <a:lnTo>
                  <a:pt x="3683000" y="3683001"/>
                </a:lnTo>
                <a:lnTo>
                  <a:pt x="0" y="3683001"/>
                </a:lnTo>
                <a:close/>
              </a:path>
            </a:pathLst>
          </a:custGeom>
          <a:solidFill>
            <a:srgbClr val="BABEC7"/>
          </a:solidFill>
          <a:ln w="12700">
            <a:miter lim="400000"/>
          </a:ln>
        </p:spPr>
        <p:txBody>
          <a:bodyPr wrap="square" anchor="ctr">
            <a:noAutofit/>
          </a:bodyPr>
          <a:lstStyle>
            <a:lvl1pPr marL="0" indent="0" algn="ctr">
              <a:buNone/>
              <a:defRPr sz="1000" b="1" baseline="0">
                <a:solidFill>
                  <a:schemeClr val="bg1"/>
                </a:solidFill>
                <a:latin typeface="仓耳玄三M W05" panose="02010600030101010101" pitchFamily="18" charset="-122"/>
              </a:defRPr>
            </a:lvl1pPr>
          </a:lstStyle>
          <a:p>
            <a:r>
              <a:rPr lang="en-US" dirty="0"/>
              <a:t>IMAGE REPLACE</a:t>
            </a:r>
            <a:endParaRPr lang="en-US" dirty="0"/>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Main">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Tree>
  </p:cSld>
  <p:clrMapOvr>
    <a:masterClrMapping/>
  </p:clrMapOvr>
  <p:transition spd="slow" advTm="3000">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96F511CC-9E91-46C3-9C9E-22293A61E5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45D9B4-31B7-4AE1-8AEF-878BCA472B8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96F511CC-9E91-46C3-9C9E-22293A61E5E7}"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045D9B4-31B7-4AE1-8AEF-878BCA472B8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96F511CC-9E91-46C3-9C9E-22293A61E5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45D9B4-31B7-4AE1-8AEF-878BCA472B8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96F511CC-9E91-46C3-9C9E-22293A61E5E7}"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045D9B4-31B7-4AE1-8AEF-878BCA472B8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7" name="矩形 6"/>
          <p:cNvSpPr/>
          <p:nvPr userDrawn="1"/>
        </p:nvSpPr>
        <p:spPr>
          <a:xfrm>
            <a:off x="188686" y="170543"/>
            <a:ext cx="11814629" cy="6516914"/>
          </a:xfrm>
          <a:prstGeom prst="rect">
            <a:avLst/>
          </a:prstGeom>
          <a:noFill/>
          <a:ln w="38100">
            <a:solidFill>
              <a:srgbClr val="246F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6F511CC-9E91-46C3-9C9E-22293A61E5E7}"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045D9B4-31B7-4AE1-8AEF-878BCA472B8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6F511CC-9E91-46C3-9C9E-22293A61E5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45D9B4-31B7-4AE1-8AEF-878BCA472B8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6F511CC-9E91-46C3-9C9E-22293A61E5E7}"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045D9B4-31B7-4AE1-8AEF-878BCA472B87}"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F511CC-9E91-46C3-9C9E-22293A61E5E7}"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045D9B4-31B7-4AE1-8AEF-878BCA472B87}"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6.xml"/><Relationship Id="rId1" Type="http://schemas.openxmlformats.org/officeDocument/2006/relationships/image" Target="../media/image5.jpe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b="15624"/>
          <a:stretch>
            <a:fillRect/>
          </a:stretch>
        </p:blipFill>
        <p:spPr>
          <a:xfrm>
            <a:off x="0" y="0"/>
            <a:ext cx="12192000" cy="6858000"/>
          </a:xfrm>
          <a:prstGeom prst="rect">
            <a:avLst/>
          </a:prstGeom>
        </p:spPr>
      </p:pic>
      <p:sp>
        <p:nvSpPr>
          <p:cNvPr id="12" name="文本框 11"/>
          <p:cNvSpPr txBox="1"/>
          <p:nvPr/>
        </p:nvSpPr>
        <p:spPr>
          <a:xfrm>
            <a:off x="1675384" y="1829458"/>
            <a:ext cx="2731516" cy="1446550"/>
          </a:xfrm>
          <a:prstGeom prst="rect">
            <a:avLst/>
          </a:prstGeom>
          <a:noFill/>
        </p:spPr>
        <p:txBody>
          <a:bodyPr vert="horz"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8800"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知识</a:t>
            </a:r>
            <a:endParaRPr kumimoji="0" lang="zh-CN" altLang="en-US" sz="4800"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3" name="椭圆 12"/>
          <p:cNvSpPr/>
          <p:nvPr/>
        </p:nvSpPr>
        <p:spPr>
          <a:xfrm>
            <a:off x="603937" y="1356492"/>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4" name="椭圆 13"/>
          <p:cNvSpPr/>
          <p:nvPr/>
        </p:nvSpPr>
        <p:spPr>
          <a:xfrm>
            <a:off x="603937" y="1798458"/>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5" name="椭圆 14"/>
          <p:cNvSpPr/>
          <p:nvPr/>
        </p:nvSpPr>
        <p:spPr>
          <a:xfrm>
            <a:off x="603937" y="2258268"/>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16" name="işľïḓè"/>
          <p:cNvGrpSpPr/>
          <p:nvPr/>
        </p:nvGrpSpPr>
        <p:grpSpPr>
          <a:xfrm>
            <a:off x="7967753" y="3429000"/>
            <a:ext cx="2331947" cy="152993"/>
            <a:chOff x="7150100" y="3662052"/>
            <a:chExt cx="603250" cy="0"/>
          </a:xfrm>
        </p:grpSpPr>
        <p:cxnSp>
          <p:nvCxnSpPr>
            <p:cNvPr id="17" name="直接连接符 16"/>
            <p:cNvCxnSpPr/>
            <p:nvPr/>
          </p:nvCxnSpPr>
          <p:spPr>
            <a:xfrm>
              <a:off x="7150100" y="3662052"/>
              <a:ext cx="33655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2000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75335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 name="矩形: 圆角 19"/>
          <p:cNvSpPr/>
          <p:nvPr/>
        </p:nvSpPr>
        <p:spPr>
          <a:xfrm>
            <a:off x="2047003" y="4464102"/>
            <a:ext cx="1960328" cy="49112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1" name="文本框 20"/>
          <p:cNvSpPr txBox="1"/>
          <p:nvPr/>
        </p:nvSpPr>
        <p:spPr>
          <a:xfrm>
            <a:off x="2101406" y="4491612"/>
            <a:ext cx="1905925" cy="400110"/>
          </a:xfrm>
          <a:prstGeom prst="rect">
            <a:avLst/>
          </a:prstGeom>
          <a:noFill/>
        </p:spPr>
        <p:txBody>
          <a:bodyPr vert="horz"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1"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主讲人：</a:t>
            </a:r>
            <a:r>
              <a:rPr kumimoji="0" lang="en-US" altLang="zh-CN" sz="2000" b="1"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XXX</a:t>
            </a:r>
            <a:endParaRPr kumimoji="0" lang="zh-CN" altLang="en-US" sz="1050" b="1"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2" name="文本框 21"/>
          <p:cNvSpPr txBox="1"/>
          <p:nvPr/>
        </p:nvSpPr>
        <p:spPr>
          <a:xfrm>
            <a:off x="7785102" y="1829458"/>
            <a:ext cx="2731516" cy="1446550"/>
          </a:xfrm>
          <a:prstGeom prst="rect">
            <a:avLst/>
          </a:prstGeom>
          <a:noFill/>
        </p:spPr>
        <p:txBody>
          <a:bodyPr vert="horz"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8800"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a:t>
            </a:r>
            <a:endParaRPr kumimoji="0" lang="zh-CN" altLang="en-US" sz="4800"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23" name="işľïḓè"/>
          <p:cNvGrpSpPr/>
          <p:nvPr/>
        </p:nvGrpSpPr>
        <p:grpSpPr>
          <a:xfrm flipH="1">
            <a:off x="1675384" y="3352503"/>
            <a:ext cx="2331947" cy="152993"/>
            <a:chOff x="7150100" y="3662052"/>
            <a:chExt cx="603250" cy="0"/>
          </a:xfrm>
        </p:grpSpPr>
        <p:cxnSp>
          <p:nvCxnSpPr>
            <p:cNvPr id="24" name="直接连接符 23"/>
            <p:cNvCxnSpPr/>
            <p:nvPr/>
          </p:nvCxnSpPr>
          <p:spPr>
            <a:xfrm>
              <a:off x="7150100" y="3662052"/>
              <a:ext cx="33655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62000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75335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1675384" y="3658382"/>
            <a:ext cx="8713216" cy="368300"/>
          </a:xfrm>
          <a:prstGeom prst="rect">
            <a:avLst/>
          </a:prstGeom>
          <a:solidFill>
            <a:srgbClr val="206890"/>
          </a:solidFill>
        </p:spPr>
        <p:txBody>
          <a:bodyPr wrap="square">
            <a:spAutoFit/>
          </a:bodyPr>
          <a:lstStyle/>
          <a:p>
            <a:pPr algn="dist"/>
            <a:r>
              <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简约风知识竞赛</a:t>
            </a:r>
            <a:r>
              <a:rPr lang="en-US" altLang="zh-CN"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PPT</a:t>
            </a:r>
            <a:r>
              <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模板 </a:t>
            </a:r>
            <a:endPar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8" name="矩形: 圆角 27"/>
          <p:cNvSpPr/>
          <p:nvPr/>
        </p:nvSpPr>
        <p:spPr>
          <a:xfrm>
            <a:off x="7982540" y="4491612"/>
            <a:ext cx="2304460" cy="49112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9" name="文本框 28"/>
          <p:cNvSpPr txBox="1"/>
          <p:nvPr/>
        </p:nvSpPr>
        <p:spPr>
          <a:xfrm>
            <a:off x="8036943" y="4519122"/>
            <a:ext cx="2250057" cy="400110"/>
          </a:xfrm>
          <a:prstGeom prst="rect">
            <a:avLst/>
          </a:prstGeom>
          <a:noFill/>
        </p:spPr>
        <p:txBody>
          <a:bodyPr vert="horz"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b="1" spc="3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时间：</a:t>
            </a:r>
            <a:r>
              <a:rPr lang="en-US" altLang="zh-CN" sz="2000" b="1" spc="3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20XX.XX</a:t>
            </a:r>
            <a:endParaRPr kumimoji="0" lang="zh-CN" altLang="en-US" sz="1050" b="1"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0" name="矩形 29"/>
          <p:cNvSpPr/>
          <p:nvPr/>
        </p:nvSpPr>
        <p:spPr>
          <a:xfrm>
            <a:off x="1" y="124248"/>
            <a:ext cx="12191999" cy="369332"/>
          </a:xfrm>
          <a:prstGeom prst="rect">
            <a:avLst/>
          </a:prstGeom>
        </p:spPr>
        <p:txBody>
          <a:bodyPr wrap="square">
            <a:spAutoFit/>
          </a:bodyPr>
          <a:lstStyle/>
          <a:p>
            <a:pPr algn="dist"/>
            <a:r>
              <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KNOWLEDGE CONTEST PPT TEMPLATE</a:t>
            </a:r>
            <a:endPar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1" name="椭圆 30"/>
          <p:cNvSpPr/>
          <p:nvPr/>
        </p:nvSpPr>
        <p:spPr>
          <a:xfrm>
            <a:off x="11589437" y="5268092"/>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2" name="椭圆 31"/>
          <p:cNvSpPr/>
          <p:nvPr/>
        </p:nvSpPr>
        <p:spPr>
          <a:xfrm>
            <a:off x="11589437" y="5710058"/>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3" name="椭圆 32"/>
          <p:cNvSpPr/>
          <p:nvPr/>
        </p:nvSpPr>
        <p:spPr>
          <a:xfrm>
            <a:off x="11589437" y="6169868"/>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500" fill="hold"/>
                                        <p:tgtEl>
                                          <p:spTgt spid="28"/>
                                        </p:tgtEl>
                                        <p:attrNameLst>
                                          <p:attrName>ppt_w</p:attrName>
                                        </p:attrNameLst>
                                      </p:cBhvr>
                                      <p:tavLst>
                                        <p:tav tm="0">
                                          <p:val>
                                            <p:fltVal val="0"/>
                                          </p:val>
                                        </p:tav>
                                        <p:tav tm="100000">
                                          <p:val>
                                            <p:strVal val="#ppt_w"/>
                                          </p:val>
                                        </p:tav>
                                      </p:tavLst>
                                    </p:anim>
                                    <p:anim calcmode="lin" valueType="num">
                                      <p:cBhvr>
                                        <p:cTn id="80" dur="500" fill="hold"/>
                                        <p:tgtEl>
                                          <p:spTgt spid="28"/>
                                        </p:tgtEl>
                                        <p:attrNameLst>
                                          <p:attrName>ppt_h</p:attrName>
                                        </p:attrNameLst>
                                      </p:cBhvr>
                                      <p:tavLst>
                                        <p:tav tm="0">
                                          <p:val>
                                            <p:fltVal val="0"/>
                                          </p:val>
                                        </p:tav>
                                        <p:tav tm="100000">
                                          <p:val>
                                            <p:strVal val="#ppt_h"/>
                                          </p:val>
                                        </p:tav>
                                      </p:tavLst>
                                    </p:anim>
                                    <p:animEffect transition="in" filter="fade">
                                      <p:cBhvr>
                                        <p:cTn id="81" dur="500"/>
                                        <p:tgtEl>
                                          <p:spTgt spid="28"/>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p:cTn id="91" dur="500" fill="hold"/>
                                        <p:tgtEl>
                                          <p:spTgt spid="31"/>
                                        </p:tgtEl>
                                        <p:attrNameLst>
                                          <p:attrName>ppt_w</p:attrName>
                                        </p:attrNameLst>
                                      </p:cBhvr>
                                      <p:tavLst>
                                        <p:tav tm="0">
                                          <p:val>
                                            <p:fltVal val="0"/>
                                          </p:val>
                                        </p:tav>
                                        <p:tav tm="100000">
                                          <p:val>
                                            <p:strVal val="#ppt_w"/>
                                          </p:val>
                                        </p:tav>
                                      </p:tavLst>
                                    </p:anim>
                                    <p:anim calcmode="lin" valueType="num">
                                      <p:cBhvr>
                                        <p:cTn id="92" dur="500" fill="hold"/>
                                        <p:tgtEl>
                                          <p:spTgt spid="31"/>
                                        </p:tgtEl>
                                        <p:attrNameLst>
                                          <p:attrName>ppt_h</p:attrName>
                                        </p:attrNameLst>
                                      </p:cBhvr>
                                      <p:tavLst>
                                        <p:tav tm="0">
                                          <p:val>
                                            <p:fltVal val="0"/>
                                          </p:val>
                                        </p:tav>
                                        <p:tav tm="100000">
                                          <p:val>
                                            <p:strVal val="#ppt_h"/>
                                          </p:val>
                                        </p:tav>
                                      </p:tavLst>
                                    </p:anim>
                                    <p:animEffect transition="in" filter="fade">
                                      <p:cBhvr>
                                        <p:cTn id="93" dur="500"/>
                                        <p:tgtEl>
                                          <p:spTgt spid="31"/>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p:cTn id="97" dur="500" fill="hold"/>
                                        <p:tgtEl>
                                          <p:spTgt spid="32"/>
                                        </p:tgtEl>
                                        <p:attrNameLst>
                                          <p:attrName>ppt_w</p:attrName>
                                        </p:attrNameLst>
                                      </p:cBhvr>
                                      <p:tavLst>
                                        <p:tav tm="0">
                                          <p:val>
                                            <p:fltVal val="0"/>
                                          </p:val>
                                        </p:tav>
                                        <p:tav tm="100000">
                                          <p:val>
                                            <p:strVal val="#ppt_w"/>
                                          </p:val>
                                        </p:tav>
                                      </p:tavLst>
                                    </p:anim>
                                    <p:anim calcmode="lin" valueType="num">
                                      <p:cBhvr>
                                        <p:cTn id="98" dur="500" fill="hold"/>
                                        <p:tgtEl>
                                          <p:spTgt spid="32"/>
                                        </p:tgtEl>
                                        <p:attrNameLst>
                                          <p:attrName>ppt_h</p:attrName>
                                        </p:attrNameLst>
                                      </p:cBhvr>
                                      <p:tavLst>
                                        <p:tav tm="0">
                                          <p:val>
                                            <p:fltVal val="0"/>
                                          </p:val>
                                        </p:tav>
                                        <p:tav tm="100000">
                                          <p:val>
                                            <p:strVal val="#ppt_h"/>
                                          </p:val>
                                        </p:tav>
                                      </p:tavLst>
                                    </p:anim>
                                    <p:animEffect transition="in" filter="fade">
                                      <p:cBhvr>
                                        <p:cTn id="99" dur="500"/>
                                        <p:tgtEl>
                                          <p:spTgt spid="32"/>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 calcmode="lin" valueType="num">
                                      <p:cBhvr>
                                        <p:cTn id="103" dur="500" fill="hold"/>
                                        <p:tgtEl>
                                          <p:spTgt spid="33"/>
                                        </p:tgtEl>
                                        <p:attrNameLst>
                                          <p:attrName>ppt_w</p:attrName>
                                        </p:attrNameLst>
                                      </p:cBhvr>
                                      <p:tavLst>
                                        <p:tav tm="0">
                                          <p:val>
                                            <p:fltVal val="0"/>
                                          </p:val>
                                        </p:tav>
                                        <p:tav tm="100000">
                                          <p:val>
                                            <p:strVal val="#ppt_w"/>
                                          </p:val>
                                        </p:tav>
                                      </p:tavLst>
                                    </p:anim>
                                    <p:anim calcmode="lin" valueType="num">
                                      <p:cBhvr>
                                        <p:cTn id="104" dur="500" fill="hold"/>
                                        <p:tgtEl>
                                          <p:spTgt spid="33"/>
                                        </p:tgtEl>
                                        <p:attrNameLst>
                                          <p:attrName>ppt_h</p:attrName>
                                        </p:attrNameLst>
                                      </p:cBhvr>
                                      <p:tavLst>
                                        <p:tav tm="0">
                                          <p:val>
                                            <p:fltVal val="0"/>
                                          </p:val>
                                        </p:tav>
                                        <p:tav tm="100000">
                                          <p:val>
                                            <p:strVal val="#ppt_h"/>
                                          </p:val>
                                        </p:tav>
                                      </p:tavLst>
                                    </p:anim>
                                    <p:animEffect transition="in" filter="fade">
                                      <p:cBhvr>
                                        <p:cTn id="10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20" grpId="0" animBg="1"/>
      <p:bldP spid="21" grpId="0"/>
      <p:bldP spid="22" grpId="0"/>
      <p:bldP spid="27" grpId="0" animBg="1"/>
      <p:bldP spid="28" grpId="0" animBg="1"/>
      <p:bldP spid="29" grpId="0"/>
      <p:bldP spid="30" grpId="0"/>
      <p:bldP spid="31" grpId="0" animBg="1"/>
      <p:bldP spid="32" grpId="0" animBg="1"/>
      <p:bldP spid="3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reeform 12"/>
          <p:cNvSpPr/>
          <p:nvPr/>
        </p:nvSpPr>
        <p:spPr bwMode="auto">
          <a:xfrm>
            <a:off x="4194229" y="1353184"/>
            <a:ext cx="2304173" cy="1962544"/>
          </a:xfrm>
          <a:custGeom>
            <a:avLst/>
            <a:gdLst>
              <a:gd name="T0" fmla="*/ 315 w 370"/>
              <a:gd name="T1" fmla="*/ 0 h 315"/>
              <a:gd name="T2" fmla="*/ 315 w 370"/>
              <a:gd name="T3" fmla="*/ 0 h 315"/>
              <a:gd name="T4" fmla="*/ 315 w 370"/>
              <a:gd name="T5" fmla="*/ 0 h 315"/>
              <a:gd name="T6" fmla="*/ 0 w 370"/>
              <a:gd name="T7" fmla="*/ 315 h 315"/>
              <a:gd name="T8" fmla="*/ 52 w 370"/>
              <a:gd name="T9" fmla="*/ 261 h 315"/>
              <a:gd name="T10" fmla="*/ 105 w 370"/>
              <a:gd name="T11" fmla="*/ 315 h 315"/>
              <a:gd name="T12" fmla="*/ 315 w 370"/>
              <a:gd name="T13" fmla="*/ 105 h 315"/>
              <a:gd name="T14" fmla="*/ 315 w 370"/>
              <a:gd name="T15" fmla="*/ 105 h 315"/>
              <a:gd name="T16" fmla="*/ 370 w 370"/>
              <a:gd name="T17" fmla="*/ 52 h 315"/>
              <a:gd name="T18" fmla="*/ 315 w 370"/>
              <a:gd name="T19" fmla="*/ 0 h 315"/>
              <a:gd name="T20" fmla="*/ 315 w 370"/>
              <a:gd name="T21" fmla="*/ 0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0" h="315">
                <a:moveTo>
                  <a:pt x="315" y="0"/>
                </a:moveTo>
                <a:cubicBezTo>
                  <a:pt x="315" y="0"/>
                  <a:pt x="315" y="0"/>
                  <a:pt x="315" y="0"/>
                </a:cubicBezTo>
                <a:cubicBezTo>
                  <a:pt x="315" y="0"/>
                  <a:pt x="315" y="0"/>
                  <a:pt x="315" y="0"/>
                </a:cubicBezTo>
                <a:cubicBezTo>
                  <a:pt x="141" y="0"/>
                  <a:pt x="0" y="141"/>
                  <a:pt x="0" y="315"/>
                </a:cubicBezTo>
                <a:cubicBezTo>
                  <a:pt x="52" y="261"/>
                  <a:pt x="52" y="261"/>
                  <a:pt x="52" y="261"/>
                </a:cubicBezTo>
                <a:cubicBezTo>
                  <a:pt x="105" y="315"/>
                  <a:pt x="105" y="315"/>
                  <a:pt x="105" y="315"/>
                </a:cubicBezTo>
                <a:cubicBezTo>
                  <a:pt x="105" y="199"/>
                  <a:pt x="199" y="105"/>
                  <a:pt x="315" y="105"/>
                </a:cubicBezTo>
                <a:cubicBezTo>
                  <a:pt x="315" y="105"/>
                  <a:pt x="315" y="105"/>
                  <a:pt x="315" y="105"/>
                </a:cubicBezTo>
                <a:cubicBezTo>
                  <a:pt x="370" y="52"/>
                  <a:pt x="370" y="52"/>
                  <a:pt x="370" y="52"/>
                </a:cubicBezTo>
                <a:cubicBezTo>
                  <a:pt x="315" y="0"/>
                  <a:pt x="315" y="0"/>
                  <a:pt x="315" y="0"/>
                </a:cubicBezTo>
                <a:cubicBezTo>
                  <a:pt x="315" y="0"/>
                  <a:pt x="315" y="0"/>
                  <a:pt x="315" y="0"/>
                </a:cubicBezTo>
                <a:close/>
              </a:path>
            </a:pathLst>
          </a:custGeom>
          <a:solidFill>
            <a:schemeClr val="accent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5" name="Freeform 13"/>
          <p:cNvSpPr/>
          <p:nvPr/>
        </p:nvSpPr>
        <p:spPr bwMode="auto">
          <a:xfrm>
            <a:off x="4194229" y="2979551"/>
            <a:ext cx="1962545" cy="2304172"/>
          </a:xfrm>
          <a:custGeom>
            <a:avLst/>
            <a:gdLst>
              <a:gd name="T0" fmla="*/ 0 w 315"/>
              <a:gd name="T1" fmla="*/ 54 h 370"/>
              <a:gd name="T2" fmla="*/ 0 w 315"/>
              <a:gd name="T3" fmla="*/ 54 h 370"/>
              <a:gd name="T4" fmla="*/ 0 w 315"/>
              <a:gd name="T5" fmla="*/ 54 h 370"/>
              <a:gd name="T6" fmla="*/ 315 w 315"/>
              <a:gd name="T7" fmla="*/ 370 h 370"/>
              <a:gd name="T8" fmla="*/ 261 w 315"/>
              <a:gd name="T9" fmla="*/ 317 h 370"/>
              <a:gd name="T10" fmla="*/ 315 w 315"/>
              <a:gd name="T11" fmla="*/ 265 h 370"/>
              <a:gd name="T12" fmla="*/ 105 w 315"/>
              <a:gd name="T13" fmla="*/ 54 h 370"/>
              <a:gd name="T14" fmla="*/ 105 w 315"/>
              <a:gd name="T15" fmla="*/ 54 h 370"/>
              <a:gd name="T16" fmla="*/ 52 w 315"/>
              <a:gd name="T17" fmla="*/ 0 h 370"/>
              <a:gd name="T18" fmla="*/ 0 w 315"/>
              <a:gd name="T19" fmla="*/ 54 h 370"/>
              <a:gd name="T20" fmla="*/ 0 w 315"/>
              <a:gd name="T21" fmla="*/ 5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5" h="370">
                <a:moveTo>
                  <a:pt x="0" y="54"/>
                </a:moveTo>
                <a:cubicBezTo>
                  <a:pt x="0" y="54"/>
                  <a:pt x="0" y="54"/>
                  <a:pt x="0" y="54"/>
                </a:cubicBezTo>
                <a:cubicBezTo>
                  <a:pt x="0" y="54"/>
                  <a:pt x="0" y="54"/>
                  <a:pt x="0" y="54"/>
                </a:cubicBezTo>
                <a:cubicBezTo>
                  <a:pt x="0" y="228"/>
                  <a:pt x="141" y="370"/>
                  <a:pt x="315" y="370"/>
                </a:cubicBezTo>
                <a:cubicBezTo>
                  <a:pt x="261" y="317"/>
                  <a:pt x="261" y="317"/>
                  <a:pt x="261" y="317"/>
                </a:cubicBezTo>
                <a:cubicBezTo>
                  <a:pt x="315" y="265"/>
                  <a:pt x="315" y="265"/>
                  <a:pt x="315" y="265"/>
                </a:cubicBezTo>
                <a:cubicBezTo>
                  <a:pt x="199" y="265"/>
                  <a:pt x="105" y="170"/>
                  <a:pt x="105" y="54"/>
                </a:cubicBezTo>
                <a:cubicBezTo>
                  <a:pt x="105" y="54"/>
                  <a:pt x="105" y="54"/>
                  <a:pt x="105" y="54"/>
                </a:cubicBezTo>
                <a:cubicBezTo>
                  <a:pt x="52" y="0"/>
                  <a:pt x="52" y="0"/>
                  <a:pt x="52" y="0"/>
                </a:cubicBezTo>
                <a:cubicBezTo>
                  <a:pt x="0" y="54"/>
                  <a:pt x="0" y="54"/>
                  <a:pt x="0" y="54"/>
                </a:cubicBezTo>
                <a:cubicBezTo>
                  <a:pt x="0" y="54"/>
                  <a:pt x="0" y="54"/>
                  <a:pt x="0" y="54"/>
                </a:cubicBezTo>
                <a:close/>
              </a:path>
            </a:pathLst>
          </a:custGeom>
          <a:solidFill>
            <a:schemeClr val="accent4"/>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6" name="Freeform 14"/>
          <p:cNvSpPr/>
          <p:nvPr/>
        </p:nvSpPr>
        <p:spPr bwMode="auto">
          <a:xfrm>
            <a:off x="5818780" y="3315728"/>
            <a:ext cx="2305991" cy="1967996"/>
          </a:xfrm>
          <a:custGeom>
            <a:avLst/>
            <a:gdLst>
              <a:gd name="T0" fmla="*/ 54 w 370"/>
              <a:gd name="T1" fmla="*/ 316 h 316"/>
              <a:gd name="T2" fmla="*/ 54 w 370"/>
              <a:gd name="T3" fmla="*/ 316 h 316"/>
              <a:gd name="T4" fmla="*/ 54 w 370"/>
              <a:gd name="T5" fmla="*/ 316 h 316"/>
              <a:gd name="T6" fmla="*/ 370 w 370"/>
              <a:gd name="T7" fmla="*/ 0 h 316"/>
              <a:gd name="T8" fmla="*/ 318 w 370"/>
              <a:gd name="T9" fmla="*/ 55 h 316"/>
              <a:gd name="T10" fmla="*/ 265 w 370"/>
              <a:gd name="T11" fmla="*/ 0 h 316"/>
              <a:gd name="T12" fmla="*/ 54 w 370"/>
              <a:gd name="T13" fmla="*/ 211 h 316"/>
              <a:gd name="T14" fmla="*/ 54 w 370"/>
              <a:gd name="T15" fmla="*/ 211 h 316"/>
              <a:gd name="T16" fmla="*/ 0 w 370"/>
              <a:gd name="T17" fmla="*/ 263 h 316"/>
              <a:gd name="T18" fmla="*/ 54 w 370"/>
              <a:gd name="T19" fmla="*/ 316 h 316"/>
              <a:gd name="T20" fmla="*/ 54 w 370"/>
              <a:gd name="T21" fmla="*/ 316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0" h="316">
                <a:moveTo>
                  <a:pt x="54" y="316"/>
                </a:moveTo>
                <a:cubicBezTo>
                  <a:pt x="54" y="316"/>
                  <a:pt x="54" y="316"/>
                  <a:pt x="54" y="316"/>
                </a:cubicBezTo>
                <a:cubicBezTo>
                  <a:pt x="54" y="316"/>
                  <a:pt x="54" y="316"/>
                  <a:pt x="54" y="316"/>
                </a:cubicBezTo>
                <a:cubicBezTo>
                  <a:pt x="228" y="316"/>
                  <a:pt x="370" y="174"/>
                  <a:pt x="370" y="0"/>
                </a:cubicBezTo>
                <a:cubicBezTo>
                  <a:pt x="318" y="55"/>
                  <a:pt x="318" y="55"/>
                  <a:pt x="318" y="55"/>
                </a:cubicBezTo>
                <a:cubicBezTo>
                  <a:pt x="265" y="0"/>
                  <a:pt x="265" y="0"/>
                  <a:pt x="265" y="0"/>
                </a:cubicBezTo>
                <a:cubicBezTo>
                  <a:pt x="265" y="116"/>
                  <a:pt x="170" y="211"/>
                  <a:pt x="54" y="211"/>
                </a:cubicBezTo>
                <a:cubicBezTo>
                  <a:pt x="54" y="211"/>
                  <a:pt x="54" y="211"/>
                  <a:pt x="54" y="211"/>
                </a:cubicBezTo>
                <a:cubicBezTo>
                  <a:pt x="0" y="263"/>
                  <a:pt x="0" y="263"/>
                  <a:pt x="0" y="263"/>
                </a:cubicBezTo>
                <a:cubicBezTo>
                  <a:pt x="54" y="316"/>
                  <a:pt x="54" y="316"/>
                  <a:pt x="54" y="316"/>
                </a:cubicBezTo>
                <a:cubicBezTo>
                  <a:pt x="54" y="316"/>
                  <a:pt x="54" y="316"/>
                  <a:pt x="54" y="316"/>
                </a:cubicBezTo>
                <a:close/>
              </a:path>
            </a:pathLst>
          </a:custGeom>
          <a:solidFill>
            <a:schemeClr val="accent3"/>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 name="Freeform 15"/>
          <p:cNvSpPr/>
          <p:nvPr/>
        </p:nvSpPr>
        <p:spPr bwMode="auto">
          <a:xfrm>
            <a:off x="6156774" y="1353184"/>
            <a:ext cx="1967997" cy="2305990"/>
          </a:xfrm>
          <a:custGeom>
            <a:avLst/>
            <a:gdLst>
              <a:gd name="T0" fmla="*/ 316 w 316"/>
              <a:gd name="T1" fmla="*/ 315 h 370"/>
              <a:gd name="T2" fmla="*/ 316 w 316"/>
              <a:gd name="T3" fmla="*/ 315 h 370"/>
              <a:gd name="T4" fmla="*/ 316 w 316"/>
              <a:gd name="T5" fmla="*/ 315 h 370"/>
              <a:gd name="T6" fmla="*/ 0 w 316"/>
              <a:gd name="T7" fmla="*/ 0 h 370"/>
              <a:gd name="T8" fmla="*/ 55 w 316"/>
              <a:gd name="T9" fmla="*/ 52 h 370"/>
              <a:gd name="T10" fmla="*/ 0 w 316"/>
              <a:gd name="T11" fmla="*/ 105 h 370"/>
              <a:gd name="T12" fmla="*/ 211 w 316"/>
              <a:gd name="T13" fmla="*/ 315 h 370"/>
              <a:gd name="T14" fmla="*/ 211 w 316"/>
              <a:gd name="T15" fmla="*/ 315 h 370"/>
              <a:gd name="T16" fmla="*/ 264 w 316"/>
              <a:gd name="T17" fmla="*/ 370 h 370"/>
              <a:gd name="T18" fmla="*/ 316 w 316"/>
              <a:gd name="T19" fmla="*/ 315 h 370"/>
              <a:gd name="T20" fmla="*/ 316 w 316"/>
              <a:gd name="T21" fmla="*/ 315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16" h="370">
                <a:moveTo>
                  <a:pt x="316" y="315"/>
                </a:moveTo>
                <a:cubicBezTo>
                  <a:pt x="316" y="315"/>
                  <a:pt x="316" y="315"/>
                  <a:pt x="316" y="315"/>
                </a:cubicBezTo>
                <a:cubicBezTo>
                  <a:pt x="316" y="315"/>
                  <a:pt x="316" y="315"/>
                  <a:pt x="316" y="315"/>
                </a:cubicBezTo>
                <a:cubicBezTo>
                  <a:pt x="316" y="141"/>
                  <a:pt x="174" y="0"/>
                  <a:pt x="0" y="0"/>
                </a:cubicBezTo>
                <a:cubicBezTo>
                  <a:pt x="55" y="52"/>
                  <a:pt x="55" y="52"/>
                  <a:pt x="55" y="52"/>
                </a:cubicBezTo>
                <a:cubicBezTo>
                  <a:pt x="0" y="105"/>
                  <a:pt x="0" y="105"/>
                  <a:pt x="0" y="105"/>
                </a:cubicBezTo>
                <a:cubicBezTo>
                  <a:pt x="116" y="105"/>
                  <a:pt x="211" y="199"/>
                  <a:pt x="211" y="315"/>
                </a:cubicBezTo>
                <a:cubicBezTo>
                  <a:pt x="211" y="315"/>
                  <a:pt x="211" y="315"/>
                  <a:pt x="211" y="315"/>
                </a:cubicBezTo>
                <a:cubicBezTo>
                  <a:pt x="264" y="370"/>
                  <a:pt x="264" y="370"/>
                  <a:pt x="264" y="370"/>
                </a:cubicBezTo>
                <a:cubicBezTo>
                  <a:pt x="316" y="315"/>
                  <a:pt x="316" y="315"/>
                  <a:pt x="316" y="315"/>
                </a:cubicBezTo>
                <a:cubicBezTo>
                  <a:pt x="316" y="315"/>
                  <a:pt x="316" y="315"/>
                  <a:pt x="316" y="315"/>
                </a:cubicBezTo>
                <a:close/>
              </a:path>
            </a:pathLst>
          </a:custGeom>
          <a:solidFill>
            <a:schemeClr val="accent2"/>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8" name="Inhaltsplatzhalter 4"/>
          <p:cNvSpPr txBox="1"/>
          <p:nvPr/>
        </p:nvSpPr>
        <p:spPr>
          <a:xfrm>
            <a:off x="5615501" y="1462086"/>
            <a:ext cx="717228" cy="43088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01</a:t>
            </a:r>
            <a:endParaRPr lang="en-US" sz="20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9" name="Inhaltsplatzhalter 4"/>
          <p:cNvSpPr txBox="1"/>
          <p:nvPr/>
        </p:nvSpPr>
        <p:spPr>
          <a:xfrm>
            <a:off x="7408931" y="3003540"/>
            <a:ext cx="717228" cy="43088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02</a:t>
            </a:r>
            <a:endParaRPr lang="en-US" sz="20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0" name="Inhaltsplatzhalter 4"/>
          <p:cNvSpPr txBox="1"/>
          <p:nvPr/>
        </p:nvSpPr>
        <p:spPr>
          <a:xfrm>
            <a:off x="5924230" y="4732551"/>
            <a:ext cx="717228" cy="43088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03</a:t>
            </a:r>
            <a:endParaRPr lang="en-US" sz="20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21" name="Group 20"/>
          <p:cNvGrpSpPr/>
          <p:nvPr/>
        </p:nvGrpSpPr>
        <p:grpSpPr>
          <a:xfrm>
            <a:off x="3754601" y="1415644"/>
            <a:ext cx="586260" cy="585216"/>
            <a:chOff x="10996613" y="1925638"/>
            <a:chExt cx="534987" cy="534988"/>
          </a:xfrm>
          <a:solidFill>
            <a:schemeClr val="accent1"/>
          </a:solidFill>
        </p:grpSpPr>
        <p:sp>
          <p:nvSpPr>
            <p:cNvPr id="22"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3"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24" name="Freeform 29"/>
          <p:cNvSpPr>
            <a:spLocks noEditPoints="1"/>
          </p:cNvSpPr>
          <p:nvPr/>
        </p:nvSpPr>
        <p:spPr bwMode="auto">
          <a:xfrm>
            <a:off x="7939535" y="1428749"/>
            <a:ext cx="521412" cy="559006"/>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25" name="Group 24"/>
          <p:cNvGrpSpPr/>
          <p:nvPr/>
        </p:nvGrpSpPr>
        <p:grpSpPr>
          <a:xfrm>
            <a:off x="7870667" y="4657095"/>
            <a:ext cx="508208" cy="596132"/>
            <a:chOff x="1671638" y="5013325"/>
            <a:chExt cx="458787" cy="538162"/>
          </a:xfrm>
          <a:solidFill>
            <a:schemeClr val="accent3"/>
          </a:solidFill>
        </p:grpSpPr>
        <p:sp>
          <p:nvSpPr>
            <p:cNvPr id="26"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7"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28" name="Inhaltsplatzhalter 4"/>
          <p:cNvSpPr txBox="1"/>
          <p:nvPr/>
        </p:nvSpPr>
        <p:spPr>
          <a:xfrm>
            <a:off x="762950" y="1154254"/>
            <a:ext cx="2874183" cy="1277273"/>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9" name="Inhaltsplatzhalter 4"/>
          <p:cNvSpPr txBox="1"/>
          <p:nvPr/>
        </p:nvSpPr>
        <p:spPr>
          <a:xfrm>
            <a:off x="8662266" y="1154254"/>
            <a:ext cx="2856273" cy="1277273"/>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0" name="Inhaltsplatzhalter 4"/>
          <p:cNvSpPr txBox="1"/>
          <p:nvPr/>
        </p:nvSpPr>
        <p:spPr>
          <a:xfrm>
            <a:off x="8662266" y="4401163"/>
            <a:ext cx="2856274" cy="1277273"/>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3"/>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3"/>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1" name="Freeform 206"/>
          <p:cNvSpPr>
            <a:spLocks noEditPoints="1"/>
          </p:cNvSpPr>
          <p:nvPr/>
        </p:nvSpPr>
        <p:spPr bwMode="auto">
          <a:xfrm>
            <a:off x="3842636" y="4722455"/>
            <a:ext cx="518997" cy="465412"/>
          </a:xfrm>
          <a:custGeom>
            <a:avLst/>
            <a:gdLst>
              <a:gd name="T0" fmla="*/ 194 w 3394"/>
              <a:gd name="T1" fmla="*/ 2074 h 3044"/>
              <a:gd name="T2" fmla="*/ 235 w 3394"/>
              <a:gd name="T3" fmla="*/ 2172 h 3044"/>
              <a:gd name="T4" fmla="*/ 314 w 3394"/>
              <a:gd name="T5" fmla="*/ 2239 h 3044"/>
              <a:gd name="T6" fmla="*/ 418 w 3394"/>
              <a:gd name="T7" fmla="*/ 2265 h 3044"/>
              <a:gd name="T8" fmla="*/ 3048 w 3394"/>
              <a:gd name="T9" fmla="*/ 2254 h 3044"/>
              <a:gd name="T10" fmla="*/ 3136 w 3394"/>
              <a:gd name="T11" fmla="*/ 2198 h 3044"/>
              <a:gd name="T12" fmla="*/ 3192 w 3394"/>
              <a:gd name="T13" fmla="*/ 2109 h 3044"/>
              <a:gd name="T14" fmla="*/ 3203 w 3394"/>
              <a:gd name="T15" fmla="*/ 1961 h 3044"/>
              <a:gd name="T16" fmla="*/ 381 w 3394"/>
              <a:gd name="T17" fmla="*/ 194 h 3044"/>
              <a:gd name="T18" fmla="*/ 283 w 3394"/>
              <a:gd name="T19" fmla="*/ 235 h 3044"/>
              <a:gd name="T20" fmla="*/ 215 w 3394"/>
              <a:gd name="T21" fmla="*/ 314 h 3044"/>
              <a:gd name="T22" fmla="*/ 191 w 3394"/>
              <a:gd name="T23" fmla="*/ 419 h 3044"/>
              <a:gd name="T24" fmla="*/ 3204 w 3394"/>
              <a:gd name="T25" fmla="*/ 419 h 3044"/>
              <a:gd name="T26" fmla="*/ 3178 w 3394"/>
              <a:gd name="T27" fmla="*/ 314 h 3044"/>
              <a:gd name="T28" fmla="*/ 3110 w 3394"/>
              <a:gd name="T29" fmla="*/ 235 h 3044"/>
              <a:gd name="T30" fmla="*/ 3013 w 3394"/>
              <a:gd name="T31" fmla="*/ 194 h 3044"/>
              <a:gd name="T32" fmla="*/ 418 w 3394"/>
              <a:gd name="T33" fmla="*/ 0 h 3044"/>
              <a:gd name="T34" fmla="*/ 3079 w 3394"/>
              <a:gd name="T35" fmla="*/ 14 h 3044"/>
              <a:gd name="T36" fmla="*/ 3215 w 3394"/>
              <a:gd name="T37" fmla="*/ 75 h 3044"/>
              <a:gd name="T38" fmla="*/ 3319 w 3394"/>
              <a:gd name="T39" fmla="*/ 179 h 3044"/>
              <a:gd name="T40" fmla="*/ 3380 w 3394"/>
              <a:gd name="T41" fmla="*/ 316 h 3044"/>
              <a:gd name="T42" fmla="*/ 3394 w 3394"/>
              <a:gd name="T43" fmla="*/ 2037 h 3044"/>
              <a:gd name="T44" fmla="*/ 3365 w 3394"/>
              <a:gd name="T45" fmla="*/ 2188 h 3044"/>
              <a:gd name="T46" fmla="*/ 3288 w 3394"/>
              <a:gd name="T47" fmla="*/ 2314 h 3044"/>
              <a:gd name="T48" fmla="*/ 3171 w 3394"/>
              <a:gd name="T49" fmla="*/ 2406 h 3044"/>
              <a:gd name="T50" fmla="*/ 3027 w 3394"/>
              <a:gd name="T51" fmla="*/ 2451 h 3044"/>
              <a:gd name="T52" fmla="*/ 1792 w 3394"/>
              <a:gd name="T53" fmla="*/ 2853 h 3044"/>
              <a:gd name="T54" fmla="*/ 2423 w 3394"/>
              <a:gd name="T55" fmla="*/ 2864 h 3044"/>
              <a:gd name="T56" fmla="*/ 2468 w 3394"/>
              <a:gd name="T57" fmla="*/ 2907 h 3044"/>
              <a:gd name="T58" fmla="*/ 2475 w 3394"/>
              <a:gd name="T59" fmla="*/ 2971 h 3044"/>
              <a:gd name="T60" fmla="*/ 2442 w 3394"/>
              <a:gd name="T61" fmla="*/ 3023 h 3044"/>
              <a:gd name="T62" fmla="*/ 2382 w 3394"/>
              <a:gd name="T63" fmla="*/ 3044 h 3044"/>
              <a:gd name="T64" fmla="*/ 970 w 3394"/>
              <a:gd name="T65" fmla="*/ 3034 h 3044"/>
              <a:gd name="T66" fmla="*/ 926 w 3394"/>
              <a:gd name="T67" fmla="*/ 2990 h 3044"/>
              <a:gd name="T68" fmla="*/ 919 w 3394"/>
              <a:gd name="T69" fmla="*/ 2926 h 3044"/>
              <a:gd name="T70" fmla="*/ 952 w 3394"/>
              <a:gd name="T71" fmla="*/ 2875 h 3044"/>
              <a:gd name="T72" fmla="*/ 1012 w 3394"/>
              <a:gd name="T73" fmla="*/ 2853 h 3044"/>
              <a:gd name="T74" fmla="*/ 418 w 3394"/>
              <a:gd name="T75" fmla="*/ 2455 h 3044"/>
              <a:gd name="T76" fmla="*/ 267 w 3394"/>
              <a:gd name="T77" fmla="*/ 2427 h 3044"/>
              <a:gd name="T78" fmla="*/ 140 w 3394"/>
              <a:gd name="T79" fmla="*/ 2349 h 3044"/>
              <a:gd name="T80" fmla="*/ 49 w 3394"/>
              <a:gd name="T81" fmla="*/ 2233 h 3044"/>
              <a:gd name="T82" fmla="*/ 3 w 3394"/>
              <a:gd name="T83" fmla="*/ 2089 h 3044"/>
              <a:gd name="T84" fmla="*/ 3 w 3394"/>
              <a:gd name="T85" fmla="*/ 366 h 3044"/>
              <a:gd name="T86" fmla="*/ 49 w 3394"/>
              <a:gd name="T87" fmla="*/ 222 h 3044"/>
              <a:gd name="T88" fmla="*/ 141 w 3394"/>
              <a:gd name="T89" fmla="*/ 106 h 3044"/>
              <a:gd name="T90" fmla="*/ 268 w 3394"/>
              <a:gd name="T91" fmla="*/ 29 h 3044"/>
              <a:gd name="T92" fmla="*/ 418 w 3394"/>
              <a:gd name="T93" fmla="*/ 0 h 3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94" h="3044">
                <a:moveTo>
                  <a:pt x="191" y="1961"/>
                </a:moveTo>
                <a:lnTo>
                  <a:pt x="191" y="2037"/>
                </a:lnTo>
                <a:lnTo>
                  <a:pt x="194" y="2074"/>
                </a:lnTo>
                <a:lnTo>
                  <a:pt x="202" y="2109"/>
                </a:lnTo>
                <a:lnTo>
                  <a:pt x="216" y="2142"/>
                </a:lnTo>
                <a:lnTo>
                  <a:pt x="235" y="2172"/>
                </a:lnTo>
                <a:lnTo>
                  <a:pt x="258" y="2198"/>
                </a:lnTo>
                <a:lnTo>
                  <a:pt x="284" y="2221"/>
                </a:lnTo>
                <a:lnTo>
                  <a:pt x="314" y="2239"/>
                </a:lnTo>
                <a:lnTo>
                  <a:pt x="346" y="2254"/>
                </a:lnTo>
                <a:lnTo>
                  <a:pt x="381" y="2262"/>
                </a:lnTo>
                <a:lnTo>
                  <a:pt x="418" y="2265"/>
                </a:lnTo>
                <a:lnTo>
                  <a:pt x="2976" y="2265"/>
                </a:lnTo>
                <a:lnTo>
                  <a:pt x="3013" y="2262"/>
                </a:lnTo>
                <a:lnTo>
                  <a:pt x="3048" y="2254"/>
                </a:lnTo>
                <a:lnTo>
                  <a:pt x="3080" y="2239"/>
                </a:lnTo>
                <a:lnTo>
                  <a:pt x="3109" y="2221"/>
                </a:lnTo>
                <a:lnTo>
                  <a:pt x="3136" y="2198"/>
                </a:lnTo>
                <a:lnTo>
                  <a:pt x="3159" y="2172"/>
                </a:lnTo>
                <a:lnTo>
                  <a:pt x="3177" y="2142"/>
                </a:lnTo>
                <a:lnTo>
                  <a:pt x="3192" y="2109"/>
                </a:lnTo>
                <a:lnTo>
                  <a:pt x="3200" y="2074"/>
                </a:lnTo>
                <a:lnTo>
                  <a:pt x="3203" y="2037"/>
                </a:lnTo>
                <a:lnTo>
                  <a:pt x="3203" y="1961"/>
                </a:lnTo>
                <a:lnTo>
                  <a:pt x="191" y="1961"/>
                </a:lnTo>
                <a:close/>
                <a:moveTo>
                  <a:pt x="418" y="190"/>
                </a:moveTo>
                <a:lnTo>
                  <a:pt x="381" y="194"/>
                </a:lnTo>
                <a:lnTo>
                  <a:pt x="346" y="202"/>
                </a:lnTo>
                <a:lnTo>
                  <a:pt x="313" y="216"/>
                </a:lnTo>
                <a:lnTo>
                  <a:pt x="283" y="235"/>
                </a:lnTo>
                <a:lnTo>
                  <a:pt x="258" y="257"/>
                </a:lnTo>
                <a:lnTo>
                  <a:pt x="234" y="284"/>
                </a:lnTo>
                <a:lnTo>
                  <a:pt x="215" y="314"/>
                </a:lnTo>
                <a:lnTo>
                  <a:pt x="202" y="347"/>
                </a:lnTo>
                <a:lnTo>
                  <a:pt x="194" y="382"/>
                </a:lnTo>
                <a:lnTo>
                  <a:pt x="191" y="419"/>
                </a:lnTo>
                <a:lnTo>
                  <a:pt x="191" y="1771"/>
                </a:lnTo>
                <a:lnTo>
                  <a:pt x="3204" y="1771"/>
                </a:lnTo>
                <a:lnTo>
                  <a:pt x="3204" y="419"/>
                </a:lnTo>
                <a:lnTo>
                  <a:pt x="3201" y="382"/>
                </a:lnTo>
                <a:lnTo>
                  <a:pt x="3193" y="347"/>
                </a:lnTo>
                <a:lnTo>
                  <a:pt x="3178" y="314"/>
                </a:lnTo>
                <a:lnTo>
                  <a:pt x="3160" y="284"/>
                </a:lnTo>
                <a:lnTo>
                  <a:pt x="3137" y="257"/>
                </a:lnTo>
                <a:lnTo>
                  <a:pt x="3110" y="235"/>
                </a:lnTo>
                <a:lnTo>
                  <a:pt x="3081" y="216"/>
                </a:lnTo>
                <a:lnTo>
                  <a:pt x="3048" y="202"/>
                </a:lnTo>
                <a:lnTo>
                  <a:pt x="3013" y="194"/>
                </a:lnTo>
                <a:lnTo>
                  <a:pt x="2976" y="190"/>
                </a:lnTo>
                <a:lnTo>
                  <a:pt x="418" y="190"/>
                </a:lnTo>
                <a:close/>
                <a:moveTo>
                  <a:pt x="418" y="0"/>
                </a:moveTo>
                <a:lnTo>
                  <a:pt x="2976" y="0"/>
                </a:lnTo>
                <a:lnTo>
                  <a:pt x="3028" y="3"/>
                </a:lnTo>
                <a:lnTo>
                  <a:pt x="3079" y="14"/>
                </a:lnTo>
                <a:lnTo>
                  <a:pt x="3126" y="29"/>
                </a:lnTo>
                <a:lnTo>
                  <a:pt x="3172" y="50"/>
                </a:lnTo>
                <a:lnTo>
                  <a:pt x="3215" y="75"/>
                </a:lnTo>
                <a:lnTo>
                  <a:pt x="3253" y="106"/>
                </a:lnTo>
                <a:lnTo>
                  <a:pt x="3288" y="141"/>
                </a:lnTo>
                <a:lnTo>
                  <a:pt x="3319" y="179"/>
                </a:lnTo>
                <a:lnTo>
                  <a:pt x="3344" y="222"/>
                </a:lnTo>
                <a:lnTo>
                  <a:pt x="3366" y="268"/>
                </a:lnTo>
                <a:lnTo>
                  <a:pt x="3380" y="316"/>
                </a:lnTo>
                <a:lnTo>
                  <a:pt x="3391" y="366"/>
                </a:lnTo>
                <a:lnTo>
                  <a:pt x="3394" y="419"/>
                </a:lnTo>
                <a:lnTo>
                  <a:pt x="3394" y="2037"/>
                </a:lnTo>
                <a:lnTo>
                  <a:pt x="3391" y="2089"/>
                </a:lnTo>
                <a:lnTo>
                  <a:pt x="3380" y="2140"/>
                </a:lnTo>
                <a:lnTo>
                  <a:pt x="3365" y="2188"/>
                </a:lnTo>
                <a:lnTo>
                  <a:pt x="3344" y="2233"/>
                </a:lnTo>
                <a:lnTo>
                  <a:pt x="3319" y="2275"/>
                </a:lnTo>
                <a:lnTo>
                  <a:pt x="3288" y="2314"/>
                </a:lnTo>
                <a:lnTo>
                  <a:pt x="3253" y="2349"/>
                </a:lnTo>
                <a:lnTo>
                  <a:pt x="3214" y="2380"/>
                </a:lnTo>
                <a:lnTo>
                  <a:pt x="3171" y="2406"/>
                </a:lnTo>
                <a:lnTo>
                  <a:pt x="3126" y="2427"/>
                </a:lnTo>
                <a:lnTo>
                  <a:pt x="3078" y="2442"/>
                </a:lnTo>
                <a:lnTo>
                  <a:pt x="3027" y="2451"/>
                </a:lnTo>
                <a:lnTo>
                  <a:pt x="2976" y="2455"/>
                </a:lnTo>
                <a:lnTo>
                  <a:pt x="1792" y="2455"/>
                </a:lnTo>
                <a:lnTo>
                  <a:pt x="1792" y="2853"/>
                </a:lnTo>
                <a:lnTo>
                  <a:pt x="2382" y="2853"/>
                </a:lnTo>
                <a:lnTo>
                  <a:pt x="2404" y="2857"/>
                </a:lnTo>
                <a:lnTo>
                  <a:pt x="2423" y="2864"/>
                </a:lnTo>
                <a:lnTo>
                  <a:pt x="2442" y="2875"/>
                </a:lnTo>
                <a:lnTo>
                  <a:pt x="2456" y="2889"/>
                </a:lnTo>
                <a:lnTo>
                  <a:pt x="2468" y="2907"/>
                </a:lnTo>
                <a:lnTo>
                  <a:pt x="2475" y="2926"/>
                </a:lnTo>
                <a:lnTo>
                  <a:pt x="2477" y="2949"/>
                </a:lnTo>
                <a:lnTo>
                  <a:pt x="2475" y="2971"/>
                </a:lnTo>
                <a:lnTo>
                  <a:pt x="2468" y="2990"/>
                </a:lnTo>
                <a:lnTo>
                  <a:pt x="2456" y="3009"/>
                </a:lnTo>
                <a:lnTo>
                  <a:pt x="2442" y="3023"/>
                </a:lnTo>
                <a:lnTo>
                  <a:pt x="2423" y="3034"/>
                </a:lnTo>
                <a:lnTo>
                  <a:pt x="2404" y="3042"/>
                </a:lnTo>
                <a:lnTo>
                  <a:pt x="2382" y="3044"/>
                </a:lnTo>
                <a:lnTo>
                  <a:pt x="1012" y="3044"/>
                </a:lnTo>
                <a:lnTo>
                  <a:pt x="990" y="3042"/>
                </a:lnTo>
                <a:lnTo>
                  <a:pt x="970" y="3034"/>
                </a:lnTo>
                <a:lnTo>
                  <a:pt x="952" y="3023"/>
                </a:lnTo>
                <a:lnTo>
                  <a:pt x="938" y="3009"/>
                </a:lnTo>
                <a:lnTo>
                  <a:pt x="926" y="2990"/>
                </a:lnTo>
                <a:lnTo>
                  <a:pt x="919" y="2971"/>
                </a:lnTo>
                <a:lnTo>
                  <a:pt x="917" y="2949"/>
                </a:lnTo>
                <a:lnTo>
                  <a:pt x="919" y="2926"/>
                </a:lnTo>
                <a:lnTo>
                  <a:pt x="926" y="2907"/>
                </a:lnTo>
                <a:lnTo>
                  <a:pt x="938" y="2889"/>
                </a:lnTo>
                <a:lnTo>
                  <a:pt x="952" y="2875"/>
                </a:lnTo>
                <a:lnTo>
                  <a:pt x="970" y="2864"/>
                </a:lnTo>
                <a:lnTo>
                  <a:pt x="990" y="2857"/>
                </a:lnTo>
                <a:lnTo>
                  <a:pt x="1012" y="2853"/>
                </a:lnTo>
                <a:lnTo>
                  <a:pt x="1602" y="2853"/>
                </a:lnTo>
                <a:lnTo>
                  <a:pt x="1602" y="2455"/>
                </a:lnTo>
                <a:lnTo>
                  <a:pt x="418" y="2455"/>
                </a:lnTo>
                <a:lnTo>
                  <a:pt x="366" y="2451"/>
                </a:lnTo>
                <a:lnTo>
                  <a:pt x="315" y="2442"/>
                </a:lnTo>
                <a:lnTo>
                  <a:pt x="267" y="2427"/>
                </a:lnTo>
                <a:lnTo>
                  <a:pt x="222" y="2406"/>
                </a:lnTo>
                <a:lnTo>
                  <a:pt x="179" y="2380"/>
                </a:lnTo>
                <a:lnTo>
                  <a:pt x="140" y="2349"/>
                </a:lnTo>
                <a:lnTo>
                  <a:pt x="106" y="2314"/>
                </a:lnTo>
                <a:lnTo>
                  <a:pt x="75" y="2275"/>
                </a:lnTo>
                <a:lnTo>
                  <a:pt x="49" y="2233"/>
                </a:lnTo>
                <a:lnTo>
                  <a:pt x="28" y="2188"/>
                </a:lnTo>
                <a:lnTo>
                  <a:pt x="12" y="2140"/>
                </a:lnTo>
                <a:lnTo>
                  <a:pt x="3" y="2089"/>
                </a:lnTo>
                <a:lnTo>
                  <a:pt x="0" y="2037"/>
                </a:lnTo>
                <a:lnTo>
                  <a:pt x="0" y="419"/>
                </a:lnTo>
                <a:lnTo>
                  <a:pt x="3" y="366"/>
                </a:lnTo>
                <a:lnTo>
                  <a:pt x="12" y="316"/>
                </a:lnTo>
                <a:lnTo>
                  <a:pt x="28" y="268"/>
                </a:lnTo>
                <a:lnTo>
                  <a:pt x="49" y="222"/>
                </a:lnTo>
                <a:lnTo>
                  <a:pt x="75" y="179"/>
                </a:lnTo>
                <a:lnTo>
                  <a:pt x="106" y="141"/>
                </a:lnTo>
                <a:lnTo>
                  <a:pt x="141" y="106"/>
                </a:lnTo>
                <a:lnTo>
                  <a:pt x="179" y="75"/>
                </a:lnTo>
                <a:lnTo>
                  <a:pt x="223" y="50"/>
                </a:lnTo>
                <a:lnTo>
                  <a:pt x="268" y="29"/>
                </a:lnTo>
                <a:lnTo>
                  <a:pt x="315" y="14"/>
                </a:lnTo>
                <a:lnTo>
                  <a:pt x="366" y="3"/>
                </a:lnTo>
                <a:lnTo>
                  <a:pt x="418" y="0"/>
                </a:lnTo>
                <a:close/>
              </a:path>
            </a:pathLst>
          </a:custGeom>
          <a:solidFill>
            <a:schemeClr val="accent4"/>
          </a:solid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2" name="Inhaltsplatzhalter 4"/>
          <p:cNvSpPr txBox="1"/>
          <p:nvPr/>
        </p:nvSpPr>
        <p:spPr>
          <a:xfrm>
            <a:off x="4171791" y="3212080"/>
            <a:ext cx="717228" cy="430887"/>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8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04</a:t>
            </a:r>
            <a:endParaRPr lang="en-US" sz="28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3" name="Inhaltsplatzhalter 4"/>
          <p:cNvSpPr txBox="1"/>
          <p:nvPr/>
        </p:nvSpPr>
        <p:spPr>
          <a:xfrm>
            <a:off x="762950" y="4401163"/>
            <a:ext cx="2874183" cy="1277273"/>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0" name="Inhaltsplatzhalter 4"/>
          <p:cNvSpPr txBox="1"/>
          <p:nvPr/>
        </p:nvSpPr>
        <p:spPr>
          <a:xfrm rot="18491964">
            <a:off x="4650688" y="2120725"/>
            <a:ext cx="1670152" cy="1122299"/>
          </a:xfrm>
          <a:prstGeom prst="rect">
            <a:avLst/>
          </a:prstGeom>
        </p:spPr>
        <p:txBody>
          <a:bodyPr wrap="square" lIns="0" tIns="0" rIns="0" bIns="0">
            <a:prstTxWarp prst="textArchUp">
              <a:avLst/>
            </a:prstTxWarp>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8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r>
              <a:rPr lang="en-US" sz="18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 01</a:t>
            </a:r>
            <a:endParaRPr lang="en-US" sz="14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1" name="Inhaltsplatzhalter 4"/>
          <p:cNvSpPr txBox="1"/>
          <p:nvPr/>
        </p:nvSpPr>
        <p:spPr>
          <a:xfrm rot="2968540">
            <a:off x="5933835" y="2083604"/>
            <a:ext cx="1670152" cy="1122299"/>
          </a:xfrm>
          <a:prstGeom prst="rect">
            <a:avLst/>
          </a:prstGeom>
        </p:spPr>
        <p:txBody>
          <a:bodyPr wrap="square" lIns="0" tIns="0" rIns="0" bIns="0">
            <a:prstTxWarp prst="textArchUp">
              <a:avLst/>
            </a:prstTxWarp>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8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r>
              <a:rPr lang="en-US" sz="18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 01</a:t>
            </a:r>
            <a:endParaRPr lang="en-US" sz="14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2" name="Inhaltsplatzhalter 4"/>
          <p:cNvSpPr txBox="1"/>
          <p:nvPr/>
        </p:nvSpPr>
        <p:spPr>
          <a:xfrm rot="18728687">
            <a:off x="6129827" y="3605917"/>
            <a:ext cx="1801840" cy="1122299"/>
          </a:xfrm>
          <a:prstGeom prst="rect">
            <a:avLst/>
          </a:prstGeom>
        </p:spPr>
        <p:txBody>
          <a:bodyPr wrap="square" lIns="0" tIns="0" rIns="0" bIns="0">
            <a:prstTxWarp prst="textArchDown">
              <a:avLst>
                <a:gd name="adj" fmla="val 1183520"/>
              </a:avLst>
            </a:prstTxWarp>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800" b="1" spc="3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r>
              <a:rPr lang="en-US" sz="1800" b="1" spc="3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 03</a:t>
            </a:r>
            <a:endParaRPr lang="en-US" sz="1400" spc="3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3" name="Inhaltsplatzhalter 4"/>
          <p:cNvSpPr txBox="1"/>
          <p:nvPr/>
        </p:nvSpPr>
        <p:spPr>
          <a:xfrm rot="2775428">
            <a:off x="4394637" y="3613893"/>
            <a:ext cx="1801840" cy="1122299"/>
          </a:xfrm>
          <a:prstGeom prst="rect">
            <a:avLst/>
          </a:prstGeom>
        </p:spPr>
        <p:txBody>
          <a:bodyPr wrap="square" lIns="0" tIns="0" rIns="0" bIns="0">
            <a:prstTxWarp prst="textArchDown">
              <a:avLst>
                <a:gd name="adj" fmla="val 1183520"/>
              </a:avLst>
            </a:prstTxWarp>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800" b="1" spc="3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r>
              <a:rPr lang="en-US" sz="1800" b="1" spc="3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 04</a:t>
            </a:r>
            <a:endParaRPr lang="en-US" sz="1400" spc="3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4"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竞赛地点</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 calcmode="lin" valueType="num">
                                      <p:cBhvr>
                                        <p:cTn id="13" dur="500" fill="hold"/>
                                        <p:tgtEl>
                                          <p:spTgt spid="18"/>
                                        </p:tgtEl>
                                        <p:attrNameLst>
                                          <p:attrName>ppt_w</p:attrName>
                                        </p:attrNameLst>
                                      </p:cBhvr>
                                      <p:tavLst>
                                        <p:tav tm="0">
                                          <p:val>
                                            <p:fltVal val="0"/>
                                          </p:val>
                                        </p:tav>
                                        <p:tav tm="100000">
                                          <p:val>
                                            <p:strVal val="#ppt_w"/>
                                          </p:val>
                                        </p:tav>
                                      </p:tavLst>
                                    </p:anim>
                                    <p:anim calcmode="lin" valueType="num">
                                      <p:cBhvr>
                                        <p:cTn id="14" dur="500" fill="hold"/>
                                        <p:tgtEl>
                                          <p:spTgt spid="18"/>
                                        </p:tgtEl>
                                        <p:attrNameLst>
                                          <p:attrName>ppt_h</p:attrName>
                                        </p:attrNameLst>
                                      </p:cBhvr>
                                      <p:tavLst>
                                        <p:tav tm="0">
                                          <p:val>
                                            <p:fltVal val="0"/>
                                          </p:val>
                                        </p:tav>
                                        <p:tav tm="100000">
                                          <p:val>
                                            <p:strVal val="#ppt_h"/>
                                          </p:val>
                                        </p:tav>
                                      </p:tavLst>
                                    </p:anim>
                                    <p:animEffect transition="in" filter="fade">
                                      <p:cBhvr>
                                        <p:cTn id="15" dur="500"/>
                                        <p:tgtEl>
                                          <p:spTgt spid="18"/>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50"/>
                                        </p:tgtEl>
                                        <p:attrNameLst>
                                          <p:attrName>style.visibility</p:attrName>
                                        </p:attrNameLst>
                                      </p:cBhvr>
                                      <p:to>
                                        <p:strVal val="visible"/>
                                      </p:to>
                                    </p:set>
                                    <p:anim calcmode="lin" valueType="num">
                                      <p:cBhvr>
                                        <p:cTn id="18" dur="500" fill="hold"/>
                                        <p:tgtEl>
                                          <p:spTgt spid="50"/>
                                        </p:tgtEl>
                                        <p:attrNameLst>
                                          <p:attrName>ppt_w</p:attrName>
                                        </p:attrNameLst>
                                      </p:cBhvr>
                                      <p:tavLst>
                                        <p:tav tm="0">
                                          <p:val>
                                            <p:fltVal val="0"/>
                                          </p:val>
                                        </p:tav>
                                        <p:tav tm="100000">
                                          <p:val>
                                            <p:strVal val="#ppt_w"/>
                                          </p:val>
                                        </p:tav>
                                      </p:tavLst>
                                    </p:anim>
                                    <p:anim calcmode="lin" valueType="num">
                                      <p:cBhvr>
                                        <p:cTn id="19" dur="500" fill="hold"/>
                                        <p:tgtEl>
                                          <p:spTgt spid="50"/>
                                        </p:tgtEl>
                                        <p:attrNameLst>
                                          <p:attrName>ppt_h</p:attrName>
                                        </p:attrNameLst>
                                      </p:cBhvr>
                                      <p:tavLst>
                                        <p:tav tm="0">
                                          <p:val>
                                            <p:fltVal val="0"/>
                                          </p:val>
                                        </p:tav>
                                        <p:tav tm="100000">
                                          <p:val>
                                            <p:strVal val="#ppt_h"/>
                                          </p:val>
                                        </p:tav>
                                      </p:tavLst>
                                    </p:anim>
                                    <p:animEffect transition="in" filter="fade">
                                      <p:cBhvr>
                                        <p:cTn id="20" dur="500"/>
                                        <p:tgtEl>
                                          <p:spTgt spid="50"/>
                                        </p:tgtEl>
                                      </p:cBhvr>
                                    </p:animEffect>
                                  </p:childTnLst>
                                </p:cTn>
                              </p:par>
                            </p:childTnLst>
                          </p:cTn>
                        </p:par>
                        <p:par>
                          <p:cTn id="21" fill="hold">
                            <p:stCondLst>
                              <p:cond delay="1000"/>
                            </p:stCondLst>
                            <p:childTnLst>
                              <p:par>
                                <p:cTn id="22" presetID="53" presetClass="entr" presetSubtype="16" fill="hold" nodeType="after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500" fill="hold"/>
                                        <p:tgtEl>
                                          <p:spTgt spid="21"/>
                                        </p:tgtEl>
                                        <p:attrNameLst>
                                          <p:attrName>ppt_w</p:attrName>
                                        </p:attrNameLst>
                                      </p:cBhvr>
                                      <p:tavLst>
                                        <p:tav tm="0">
                                          <p:val>
                                            <p:fltVal val="0"/>
                                          </p:val>
                                        </p:tav>
                                        <p:tav tm="100000">
                                          <p:val>
                                            <p:strVal val="#ppt_w"/>
                                          </p:val>
                                        </p:tav>
                                      </p:tavLst>
                                    </p:anim>
                                    <p:anim calcmode="lin" valueType="num">
                                      <p:cBhvr>
                                        <p:cTn id="25" dur="500" fill="hold"/>
                                        <p:tgtEl>
                                          <p:spTgt spid="21"/>
                                        </p:tgtEl>
                                        <p:attrNameLst>
                                          <p:attrName>ppt_h</p:attrName>
                                        </p:attrNameLst>
                                      </p:cBhvr>
                                      <p:tavLst>
                                        <p:tav tm="0">
                                          <p:val>
                                            <p:fltVal val="0"/>
                                          </p:val>
                                        </p:tav>
                                        <p:tav tm="100000">
                                          <p:val>
                                            <p:strVal val="#ppt_h"/>
                                          </p:val>
                                        </p:tav>
                                      </p:tavLst>
                                    </p:anim>
                                    <p:animEffect transition="in" filter="fade">
                                      <p:cBhvr>
                                        <p:cTn id="26" dur="500"/>
                                        <p:tgtEl>
                                          <p:spTgt spid="21"/>
                                        </p:tgtEl>
                                      </p:cBhvr>
                                    </p:animEffect>
                                  </p:childTnLst>
                                </p:cTn>
                              </p:par>
                              <p:par>
                                <p:cTn id="27" presetID="22" presetClass="entr" presetSubtype="2"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right)">
                                      <p:cBhvr>
                                        <p:cTn id="29" dur="500"/>
                                        <p:tgtEl>
                                          <p:spTgt spid="28"/>
                                        </p:tgtEl>
                                      </p:cBhvr>
                                    </p:animEffect>
                                  </p:childTnLst>
                                </p:cTn>
                              </p:par>
                            </p:childTnLst>
                          </p:cTn>
                        </p:par>
                        <p:par>
                          <p:cTn id="30" fill="hold">
                            <p:stCondLst>
                              <p:cond delay="1500"/>
                            </p:stCondLst>
                            <p:childTnLst>
                              <p:par>
                                <p:cTn id="31" presetID="53" presetClass="entr" presetSubtype="16" fill="hold" grpId="0" nodeType="after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fltVal val="0"/>
                                          </p:val>
                                        </p:tav>
                                        <p:tav tm="100000">
                                          <p:val>
                                            <p:strVal val="#ppt_h"/>
                                          </p:val>
                                        </p:tav>
                                      </p:tavLst>
                                    </p:anim>
                                    <p:animEffect transition="in" filter="fade">
                                      <p:cBhvr>
                                        <p:cTn id="35" dur="500"/>
                                        <p:tgtEl>
                                          <p:spTgt spid="17"/>
                                        </p:tgtEl>
                                      </p:cBhvr>
                                    </p:animEffect>
                                  </p:childTnLst>
                                </p:cTn>
                              </p:par>
                            </p:childTnLst>
                          </p:cTn>
                        </p:par>
                        <p:par>
                          <p:cTn id="36" fill="hold">
                            <p:stCondLst>
                              <p:cond delay="2000"/>
                            </p:stCondLst>
                            <p:childTnLst>
                              <p:par>
                                <p:cTn id="37" presetID="53" presetClass="entr" presetSubtype="16"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p:cTn id="39" dur="500" fill="hold"/>
                                        <p:tgtEl>
                                          <p:spTgt spid="19"/>
                                        </p:tgtEl>
                                        <p:attrNameLst>
                                          <p:attrName>ppt_w</p:attrName>
                                        </p:attrNameLst>
                                      </p:cBhvr>
                                      <p:tavLst>
                                        <p:tav tm="0">
                                          <p:val>
                                            <p:fltVal val="0"/>
                                          </p:val>
                                        </p:tav>
                                        <p:tav tm="100000">
                                          <p:val>
                                            <p:strVal val="#ppt_w"/>
                                          </p:val>
                                        </p:tav>
                                      </p:tavLst>
                                    </p:anim>
                                    <p:anim calcmode="lin" valueType="num">
                                      <p:cBhvr>
                                        <p:cTn id="40" dur="500" fill="hold"/>
                                        <p:tgtEl>
                                          <p:spTgt spid="19"/>
                                        </p:tgtEl>
                                        <p:attrNameLst>
                                          <p:attrName>ppt_h</p:attrName>
                                        </p:attrNameLst>
                                      </p:cBhvr>
                                      <p:tavLst>
                                        <p:tav tm="0">
                                          <p:val>
                                            <p:fltVal val="0"/>
                                          </p:val>
                                        </p:tav>
                                        <p:tav tm="100000">
                                          <p:val>
                                            <p:strVal val="#ppt_h"/>
                                          </p:val>
                                        </p:tav>
                                      </p:tavLst>
                                    </p:anim>
                                    <p:animEffect transition="in" filter="fade">
                                      <p:cBhvr>
                                        <p:cTn id="41" dur="500"/>
                                        <p:tgtEl>
                                          <p:spTgt spid="19"/>
                                        </p:tgtEl>
                                      </p:cBhvr>
                                    </p:animEffect>
                                  </p:childTnLst>
                                </p:cTn>
                              </p:par>
                              <p:par>
                                <p:cTn id="42" presetID="53" presetClass="entr" presetSubtype="16" fill="hold" grpId="0" nodeType="withEffect">
                                  <p:stCondLst>
                                    <p:cond delay="0"/>
                                  </p:stCondLst>
                                  <p:childTnLst>
                                    <p:set>
                                      <p:cBhvr>
                                        <p:cTn id="43" dur="1" fill="hold">
                                          <p:stCondLst>
                                            <p:cond delay="0"/>
                                          </p:stCondLst>
                                        </p:cTn>
                                        <p:tgtEl>
                                          <p:spTgt spid="51"/>
                                        </p:tgtEl>
                                        <p:attrNameLst>
                                          <p:attrName>style.visibility</p:attrName>
                                        </p:attrNameLst>
                                      </p:cBhvr>
                                      <p:to>
                                        <p:strVal val="visible"/>
                                      </p:to>
                                    </p:set>
                                    <p:anim calcmode="lin" valueType="num">
                                      <p:cBhvr>
                                        <p:cTn id="44" dur="500" fill="hold"/>
                                        <p:tgtEl>
                                          <p:spTgt spid="51"/>
                                        </p:tgtEl>
                                        <p:attrNameLst>
                                          <p:attrName>ppt_w</p:attrName>
                                        </p:attrNameLst>
                                      </p:cBhvr>
                                      <p:tavLst>
                                        <p:tav tm="0">
                                          <p:val>
                                            <p:fltVal val="0"/>
                                          </p:val>
                                        </p:tav>
                                        <p:tav tm="100000">
                                          <p:val>
                                            <p:strVal val="#ppt_w"/>
                                          </p:val>
                                        </p:tav>
                                      </p:tavLst>
                                    </p:anim>
                                    <p:anim calcmode="lin" valueType="num">
                                      <p:cBhvr>
                                        <p:cTn id="45" dur="500" fill="hold"/>
                                        <p:tgtEl>
                                          <p:spTgt spid="51"/>
                                        </p:tgtEl>
                                        <p:attrNameLst>
                                          <p:attrName>ppt_h</p:attrName>
                                        </p:attrNameLst>
                                      </p:cBhvr>
                                      <p:tavLst>
                                        <p:tav tm="0">
                                          <p:val>
                                            <p:fltVal val="0"/>
                                          </p:val>
                                        </p:tav>
                                        <p:tav tm="100000">
                                          <p:val>
                                            <p:strVal val="#ppt_h"/>
                                          </p:val>
                                        </p:tav>
                                      </p:tavLst>
                                    </p:anim>
                                    <p:animEffect transition="in" filter="fade">
                                      <p:cBhvr>
                                        <p:cTn id="46" dur="500"/>
                                        <p:tgtEl>
                                          <p:spTgt spid="51"/>
                                        </p:tgtEl>
                                      </p:cBhvr>
                                    </p:animEffect>
                                  </p:childTnLst>
                                </p:cTn>
                              </p:par>
                            </p:childTnLst>
                          </p:cTn>
                        </p:par>
                        <p:par>
                          <p:cTn id="47" fill="hold">
                            <p:stCondLst>
                              <p:cond delay="2500"/>
                            </p:stCondLst>
                            <p:childTnLst>
                              <p:par>
                                <p:cTn id="48" presetID="53" presetClass="entr" presetSubtype="16"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 calcmode="lin" valueType="num">
                                      <p:cBhvr>
                                        <p:cTn id="50" dur="500" fill="hold"/>
                                        <p:tgtEl>
                                          <p:spTgt spid="24"/>
                                        </p:tgtEl>
                                        <p:attrNameLst>
                                          <p:attrName>ppt_w</p:attrName>
                                        </p:attrNameLst>
                                      </p:cBhvr>
                                      <p:tavLst>
                                        <p:tav tm="0">
                                          <p:val>
                                            <p:fltVal val="0"/>
                                          </p:val>
                                        </p:tav>
                                        <p:tav tm="100000">
                                          <p:val>
                                            <p:strVal val="#ppt_w"/>
                                          </p:val>
                                        </p:tav>
                                      </p:tavLst>
                                    </p:anim>
                                    <p:anim calcmode="lin" valueType="num">
                                      <p:cBhvr>
                                        <p:cTn id="51" dur="500" fill="hold"/>
                                        <p:tgtEl>
                                          <p:spTgt spid="24"/>
                                        </p:tgtEl>
                                        <p:attrNameLst>
                                          <p:attrName>ppt_h</p:attrName>
                                        </p:attrNameLst>
                                      </p:cBhvr>
                                      <p:tavLst>
                                        <p:tav tm="0">
                                          <p:val>
                                            <p:fltVal val="0"/>
                                          </p:val>
                                        </p:tav>
                                        <p:tav tm="100000">
                                          <p:val>
                                            <p:strVal val="#ppt_h"/>
                                          </p:val>
                                        </p:tav>
                                      </p:tavLst>
                                    </p:anim>
                                    <p:animEffect transition="in" filter="fade">
                                      <p:cBhvr>
                                        <p:cTn id="52" dur="500"/>
                                        <p:tgtEl>
                                          <p:spTgt spid="24"/>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29"/>
                                        </p:tgtEl>
                                        <p:attrNameLst>
                                          <p:attrName>style.visibility</p:attrName>
                                        </p:attrNameLst>
                                      </p:cBhvr>
                                      <p:to>
                                        <p:strVal val="visible"/>
                                      </p:to>
                                    </p:set>
                                    <p:animEffect transition="in" filter="wipe(left)">
                                      <p:cBhvr>
                                        <p:cTn id="55" dur="500"/>
                                        <p:tgtEl>
                                          <p:spTgt spid="29"/>
                                        </p:tgtEl>
                                      </p:cBhvr>
                                    </p:animEffect>
                                  </p:childTnLst>
                                </p:cTn>
                              </p:par>
                            </p:childTnLst>
                          </p:cTn>
                        </p:par>
                        <p:par>
                          <p:cTn id="56" fill="hold">
                            <p:stCondLst>
                              <p:cond delay="3000"/>
                            </p:stCondLst>
                            <p:childTnLst>
                              <p:par>
                                <p:cTn id="57" presetID="53" presetClass="entr" presetSubtype="16"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 calcmode="lin" valueType="num">
                                      <p:cBhvr>
                                        <p:cTn id="59" dur="500" fill="hold"/>
                                        <p:tgtEl>
                                          <p:spTgt spid="16"/>
                                        </p:tgtEl>
                                        <p:attrNameLst>
                                          <p:attrName>ppt_w</p:attrName>
                                        </p:attrNameLst>
                                      </p:cBhvr>
                                      <p:tavLst>
                                        <p:tav tm="0">
                                          <p:val>
                                            <p:fltVal val="0"/>
                                          </p:val>
                                        </p:tav>
                                        <p:tav tm="100000">
                                          <p:val>
                                            <p:strVal val="#ppt_w"/>
                                          </p:val>
                                        </p:tav>
                                      </p:tavLst>
                                    </p:anim>
                                    <p:anim calcmode="lin" valueType="num">
                                      <p:cBhvr>
                                        <p:cTn id="60" dur="500" fill="hold"/>
                                        <p:tgtEl>
                                          <p:spTgt spid="16"/>
                                        </p:tgtEl>
                                        <p:attrNameLst>
                                          <p:attrName>ppt_h</p:attrName>
                                        </p:attrNameLst>
                                      </p:cBhvr>
                                      <p:tavLst>
                                        <p:tav tm="0">
                                          <p:val>
                                            <p:fltVal val="0"/>
                                          </p:val>
                                        </p:tav>
                                        <p:tav tm="100000">
                                          <p:val>
                                            <p:strVal val="#ppt_h"/>
                                          </p:val>
                                        </p:tav>
                                      </p:tavLst>
                                    </p:anim>
                                    <p:animEffect transition="in" filter="fade">
                                      <p:cBhvr>
                                        <p:cTn id="61" dur="500"/>
                                        <p:tgtEl>
                                          <p:spTgt spid="16"/>
                                        </p:tgtEl>
                                      </p:cBhvr>
                                    </p:animEffect>
                                  </p:childTnLst>
                                </p:cTn>
                              </p:par>
                            </p:childTnLst>
                          </p:cTn>
                        </p:par>
                        <p:par>
                          <p:cTn id="62" fill="hold">
                            <p:stCondLst>
                              <p:cond delay="3500"/>
                            </p:stCondLst>
                            <p:childTnLst>
                              <p:par>
                                <p:cTn id="63" presetID="53" presetClass="entr" presetSubtype="16"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p:cTn id="65" dur="500" fill="hold"/>
                                        <p:tgtEl>
                                          <p:spTgt spid="20"/>
                                        </p:tgtEl>
                                        <p:attrNameLst>
                                          <p:attrName>ppt_w</p:attrName>
                                        </p:attrNameLst>
                                      </p:cBhvr>
                                      <p:tavLst>
                                        <p:tav tm="0">
                                          <p:val>
                                            <p:fltVal val="0"/>
                                          </p:val>
                                        </p:tav>
                                        <p:tav tm="100000">
                                          <p:val>
                                            <p:strVal val="#ppt_w"/>
                                          </p:val>
                                        </p:tav>
                                      </p:tavLst>
                                    </p:anim>
                                    <p:anim calcmode="lin" valueType="num">
                                      <p:cBhvr>
                                        <p:cTn id="66" dur="500" fill="hold"/>
                                        <p:tgtEl>
                                          <p:spTgt spid="20"/>
                                        </p:tgtEl>
                                        <p:attrNameLst>
                                          <p:attrName>ppt_h</p:attrName>
                                        </p:attrNameLst>
                                      </p:cBhvr>
                                      <p:tavLst>
                                        <p:tav tm="0">
                                          <p:val>
                                            <p:fltVal val="0"/>
                                          </p:val>
                                        </p:tav>
                                        <p:tav tm="100000">
                                          <p:val>
                                            <p:strVal val="#ppt_h"/>
                                          </p:val>
                                        </p:tav>
                                      </p:tavLst>
                                    </p:anim>
                                    <p:animEffect transition="in" filter="fade">
                                      <p:cBhvr>
                                        <p:cTn id="67" dur="500"/>
                                        <p:tgtEl>
                                          <p:spTgt spid="20"/>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52"/>
                                        </p:tgtEl>
                                        <p:attrNameLst>
                                          <p:attrName>style.visibility</p:attrName>
                                        </p:attrNameLst>
                                      </p:cBhvr>
                                      <p:to>
                                        <p:strVal val="visible"/>
                                      </p:to>
                                    </p:set>
                                    <p:anim calcmode="lin" valueType="num">
                                      <p:cBhvr>
                                        <p:cTn id="70" dur="500" fill="hold"/>
                                        <p:tgtEl>
                                          <p:spTgt spid="52"/>
                                        </p:tgtEl>
                                        <p:attrNameLst>
                                          <p:attrName>ppt_w</p:attrName>
                                        </p:attrNameLst>
                                      </p:cBhvr>
                                      <p:tavLst>
                                        <p:tav tm="0">
                                          <p:val>
                                            <p:fltVal val="0"/>
                                          </p:val>
                                        </p:tav>
                                        <p:tav tm="100000">
                                          <p:val>
                                            <p:strVal val="#ppt_w"/>
                                          </p:val>
                                        </p:tav>
                                      </p:tavLst>
                                    </p:anim>
                                    <p:anim calcmode="lin" valueType="num">
                                      <p:cBhvr>
                                        <p:cTn id="71" dur="500" fill="hold"/>
                                        <p:tgtEl>
                                          <p:spTgt spid="52"/>
                                        </p:tgtEl>
                                        <p:attrNameLst>
                                          <p:attrName>ppt_h</p:attrName>
                                        </p:attrNameLst>
                                      </p:cBhvr>
                                      <p:tavLst>
                                        <p:tav tm="0">
                                          <p:val>
                                            <p:fltVal val="0"/>
                                          </p:val>
                                        </p:tav>
                                        <p:tav tm="100000">
                                          <p:val>
                                            <p:strVal val="#ppt_h"/>
                                          </p:val>
                                        </p:tav>
                                      </p:tavLst>
                                    </p:anim>
                                    <p:animEffect transition="in" filter="fade">
                                      <p:cBhvr>
                                        <p:cTn id="72" dur="500"/>
                                        <p:tgtEl>
                                          <p:spTgt spid="52"/>
                                        </p:tgtEl>
                                      </p:cBhvr>
                                    </p:animEffect>
                                  </p:childTnLst>
                                </p:cTn>
                              </p:par>
                            </p:childTnLst>
                          </p:cTn>
                        </p:par>
                        <p:par>
                          <p:cTn id="73" fill="hold">
                            <p:stCondLst>
                              <p:cond delay="4000"/>
                            </p:stCondLst>
                            <p:childTnLst>
                              <p:par>
                                <p:cTn id="74" presetID="53" presetClass="entr" presetSubtype="16" fill="hold" nodeType="afterEffect">
                                  <p:stCondLst>
                                    <p:cond delay="0"/>
                                  </p:stCondLst>
                                  <p:childTnLst>
                                    <p:set>
                                      <p:cBhvr>
                                        <p:cTn id="75" dur="1" fill="hold">
                                          <p:stCondLst>
                                            <p:cond delay="0"/>
                                          </p:stCondLst>
                                        </p:cTn>
                                        <p:tgtEl>
                                          <p:spTgt spid="25"/>
                                        </p:tgtEl>
                                        <p:attrNameLst>
                                          <p:attrName>style.visibility</p:attrName>
                                        </p:attrNameLst>
                                      </p:cBhvr>
                                      <p:to>
                                        <p:strVal val="visible"/>
                                      </p:to>
                                    </p:set>
                                    <p:anim calcmode="lin" valueType="num">
                                      <p:cBhvr>
                                        <p:cTn id="76" dur="500" fill="hold"/>
                                        <p:tgtEl>
                                          <p:spTgt spid="25"/>
                                        </p:tgtEl>
                                        <p:attrNameLst>
                                          <p:attrName>ppt_w</p:attrName>
                                        </p:attrNameLst>
                                      </p:cBhvr>
                                      <p:tavLst>
                                        <p:tav tm="0">
                                          <p:val>
                                            <p:fltVal val="0"/>
                                          </p:val>
                                        </p:tav>
                                        <p:tav tm="100000">
                                          <p:val>
                                            <p:strVal val="#ppt_w"/>
                                          </p:val>
                                        </p:tav>
                                      </p:tavLst>
                                    </p:anim>
                                    <p:anim calcmode="lin" valueType="num">
                                      <p:cBhvr>
                                        <p:cTn id="77" dur="500" fill="hold"/>
                                        <p:tgtEl>
                                          <p:spTgt spid="25"/>
                                        </p:tgtEl>
                                        <p:attrNameLst>
                                          <p:attrName>ppt_h</p:attrName>
                                        </p:attrNameLst>
                                      </p:cBhvr>
                                      <p:tavLst>
                                        <p:tav tm="0">
                                          <p:val>
                                            <p:fltVal val="0"/>
                                          </p:val>
                                        </p:tav>
                                        <p:tav tm="100000">
                                          <p:val>
                                            <p:strVal val="#ppt_h"/>
                                          </p:val>
                                        </p:tav>
                                      </p:tavLst>
                                    </p:anim>
                                    <p:animEffect transition="in" filter="fade">
                                      <p:cBhvr>
                                        <p:cTn id="78" dur="500"/>
                                        <p:tgtEl>
                                          <p:spTgt spid="25"/>
                                        </p:tgtEl>
                                      </p:cBhvr>
                                    </p:animEffect>
                                  </p:childTnLst>
                                </p:cTn>
                              </p:par>
                              <p:par>
                                <p:cTn id="79" presetID="22" presetClass="entr" presetSubtype="8" fill="hold" grpId="0" nodeType="with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wipe(left)">
                                      <p:cBhvr>
                                        <p:cTn id="81" dur="500"/>
                                        <p:tgtEl>
                                          <p:spTgt spid="30"/>
                                        </p:tgtEl>
                                      </p:cBhvr>
                                    </p:animEffect>
                                  </p:childTnLst>
                                </p:cTn>
                              </p:par>
                            </p:childTnLst>
                          </p:cTn>
                        </p:par>
                        <p:par>
                          <p:cTn id="82" fill="hold">
                            <p:stCondLst>
                              <p:cond delay="4500"/>
                            </p:stCondLst>
                            <p:childTnLst>
                              <p:par>
                                <p:cTn id="83" presetID="53" presetClass="entr" presetSubtype="16" fill="hold" grpId="0" nodeType="afterEffect">
                                  <p:stCondLst>
                                    <p:cond delay="0"/>
                                  </p:stCondLst>
                                  <p:childTnLst>
                                    <p:set>
                                      <p:cBhvr>
                                        <p:cTn id="84" dur="1" fill="hold">
                                          <p:stCondLst>
                                            <p:cond delay="0"/>
                                          </p:stCondLst>
                                        </p:cTn>
                                        <p:tgtEl>
                                          <p:spTgt spid="15"/>
                                        </p:tgtEl>
                                        <p:attrNameLst>
                                          <p:attrName>style.visibility</p:attrName>
                                        </p:attrNameLst>
                                      </p:cBhvr>
                                      <p:to>
                                        <p:strVal val="visible"/>
                                      </p:to>
                                    </p:set>
                                    <p:anim calcmode="lin" valueType="num">
                                      <p:cBhvr>
                                        <p:cTn id="85" dur="500" fill="hold"/>
                                        <p:tgtEl>
                                          <p:spTgt spid="15"/>
                                        </p:tgtEl>
                                        <p:attrNameLst>
                                          <p:attrName>ppt_w</p:attrName>
                                        </p:attrNameLst>
                                      </p:cBhvr>
                                      <p:tavLst>
                                        <p:tav tm="0">
                                          <p:val>
                                            <p:fltVal val="0"/>
                                          </p:val>
                                        </p:tav>
                                        <p:tav tm="100000">
                                          <p:val>
                                            <p:strVal val="#ppt_w"/>
                                          </p:val>
                                        </p:tav>
                                      </p:tavLst>
                                    </p:anim>
                                    <p:anim calcmode="lin" valueType="num">
                                      <p:cBhvr>
                                        <p:cTn id="86" dur="500" fill="hold"/>
                                        <p:tgtEl>
                                          <p:spTgt spid="15"/>
                                        </p:tgtEl>
                                        <p:attrNameLst>
                                          <p:attrName>ppt_h</p:attrName>
                                        </p:attrNameLst>
                                      </p:cBhvr>
                                      <p:tavLst>
                                        <p:tav tm="0">
                                          <p:val>
                                            <p:fltVal val="0"/>
                                          </p:val>
                                        </p:tav>
                                        <p:tav tm="100000">
                                          <p:val>
                                            <p:strVal val="#ppt_h"/>
                                          </p:val>
                                        </p:tav>
                                      </p:tavLst>
                                    </p:anim>
                                    <p:animEffect transition="in" filter="fade">
                                      <p:cBhvr>
                                        <p:cTn id="87" dur="500"/>
                                        <p:tgtEl>
                                          <p:spTgt spid="15"/>
                                        </p:tgtEl>
                                      </p:cBhvr>
                                    </p:animEffect>
                                  </p:childTnLst>
                                </p:cTn>
                              </p:par>
                            </p:childTnLst>
                          </p:cTn>
                        </p:par>
                        <p:par>
                          <p:cTn id="88" fill="hold">
                            <p:stCondLst>
                              <p:cond delay="5000"/>
                            </p:stCondLst>
                            <p:childTnLst>
                              <p:par>
                                <p:cTn id="89" presetID="53" presetClass="entr" presetSubtype="16" fill="hold" grpId="0" nodeType="afterEffect">
                                  <p:stCondLst>
                                    <p:cond delay="0"/>
                                  </p:stCondLst>
                                  <p:childTnLst>
                                    <p:set>
                                      <p:cBhvr>
                                        <p:cTn id="90" dur="1" fill="hold">
                                          <p:stCondLst>
                                            <p:cond delay="0"/>
                                          </p:stCondLst>
                                        </p:cTn>
                                        <p:tgtEl>
                                          <p:spTgt spid="32"/>
                                        </p:tgtEl>
                                        <p:attrNameLst>
                                          <p:attrName>style.visibility</p:attrName>
                                        </p:attrNameLst>
                                      </p:cBhvr>
                                      <p:to>
                                        <p:strVal val="visible"/>
                                      </p:to>
                                    </p:set>
                                    <p:anim calcmode="lin" valueType="num">
                                      <p:cBhvr>
                                        <p:cTn id="91" dur="500" fill="hold"/>
                                        <p:tgtEl>
                                          <p:spTgt spid="32"/>
                                        </p:tgtEl>
                                        <p:attrNameLst>
                                          <p:attrName>ppt_w</p:attrName>
                                        </p:attrNameLst>
                                      </p:cBhvr>
                                      <p:tavLst>
                                        <p:tav tm="0">
                                          <p:val>
                                            <p:fltVal val="0"/>
                                          </p:val>
                                        </p:tav>
                                        <p:tav tm="100000">
                                          <p:val>
                                            <p:strVal val="#ppt_w"/>
                                          </p:val>
                                        </p:tav>
                                      </p:tavLst>
                                    </p:anim>
                                    <p:anim calcmode="lin" valueType="num">
                                      <p:cBhvr>
                                        <p:cTn id="92" dur="500" fill="hold"/>
                                        <p:tgtEl>
                                          <p:spTgt spid="32"/>
                                        </p:tgtEl>
                                        <p:attrNameLst>
                                          <p:attrName>ppt_h</p:attrName>
                                        </p:attrNameLst>
                                      </p:cBhvr>
                                      <p:tavLst>
                                        <p:tav tm="0">
                                          <p:val>
                                            <p:fltVal val="0"/>
                                          </p:val>
                                        </p:tav>
                                        <p:tav tm="100000">
                                          <p:val>
                                            <p:strVal val="#ppt_h"/>
                                          </p:val>
                                        </p:tav>
                                      </p:tavLst>
                                    </p:anim>
                                    <p:animEffect transition="in" filter="fade">
                                      <p:cBhvr>
                                        <p:cTn id="93" dur="500"/>
                                        <p:tgtEl>
                                          <p:spTgt spid="32"/>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p:cTn id="96" dur="500" fill="hold"/>
                                        <p:tgtEl>
                                          <p:spTgt spid="53"/>
                                        </p:tgtEl>
                                        <p:attrNameLst>
                                          <p:attrName>ppt_w</p:attrName>
                                        </p:attrNameLst>
                                      </p:cBhvr>
                                      <p:tavLst>
                                        <p:tav tm="0">
                                          <p:val>
                                            <p:fltVal val="0"/>
                                          </p:val>
                                        </p:tav>
                                        <p:tav tm="100000">
                                          <p:val>
                                            <p:strVal val="#ppt_w"/>
                                          </p:val>
                                        </p:tav>
                                      </p:tavLst>
                                    </p:anim>
                                    <p:anim calcmode="lin" valueType="num">
                                      <p:cBhvr>
                                        <p:cTn id="97" dur="500" fill="hold"/>
                                        <p:tgtEl>
                                          <p:spTgt spid="53"/>
                                        </p:tgtEl>
                                        <p:attrNameLst>
                                          <p:attrName>ppt_h</p:attrName>
                                        </p:attrNameLst>
                                      </p:cBhvr>
                                      <p:tavLst>
                                        <p:tav tm="0">
                                          <p:val>
                                            <p:fltVal val="0"/>
                                          </p:val>
                                        </p:tav>
                                        <p:tav tm="100000">
                                          <p:val>
                                            <p:strVal val="#ppt_h"/>
                                          </p:val>
                                        </p:tav>
                                      </p:tavLst>
                                    </p:anim>
                                    <p:animEffect transition="in" filter="fade">
                                      <p:cBhvr>
                                        <p:cTn id="98" dur="500"/>
                                        <p:tgtEl>
                                          <p:spTgt spid="53"/>
                                        </p:tgtEl>
                                      </p:cBhvr>
                                    </p:animEffect>
                                  </p:childTnLst>
                                </p:cTn>
                              </p:par>
                            </p:childTnLst>
                          </p:cTn>
                        </p:par>
                        <p:par>
                          <p:cTn id="99" fill="hold">
                            <p:stCondLst>
                              <p:cond delay="5500"/>
                            </p:stCondLst>
                            <p:childTnLst>
                              <p:par>
                                <p:cTn id="100" presetID="53" presetClass="entr" presetSubtype="16" fill="hold" grpId="0" nodeType="afterEffect">
                                  <p:stCondLst>
                                    <p:cond delay="0"/>
                                  </p:stCondLst>
                                  <p:childTnLst>
                                    <p:set>
                                      <p:cBhvr>
                                        <p:cTn id="101" dur="1" fill="hold">
                                          <p:stCondLst>
                                            <p:cond delay="0"/>
                                          </p:stCondLst>
                                        </p:cTn>
                                        <p:tgtEl>
                                          <p:spTgt spid="31"/>
                                        </p:tgtEl>
                                        <p:attrNameLst>
                                          <p:attrName>style.visibility</p:attrName>
                                        </p:attrNameLst>
                                      </p:cBhvr>
                                      <p:to>
                                        <p:strVal val="visible"/>
                                      </p:to>
                                    </p:set>
                                    <p:anim calcmode="lin" valueType="num">
                                      <p:cBhvr>
                                        <p:cTn id="102" dur="500" fill="hold"/>
                                        <p:tgtEl>
                                          <p:spTgt spid="31"/>
                                        </p:tgtEl>
                                        <p:attrNameLst>
                                          <p:attrName>ppt_w</p:attrName>
                                        </p:attrNameLst>
                                      </p:cBhvr>
                                      <p:tavLst>
                                        <p:tav tm="0">
                                          <p:val>
                                            <p:fltVal val="0"/>
                                          </p:val>
                                        </p:tav>
                                        <p:tav tm="100000">
                                          <p:val>
                                            <p:strVal val="#ppt_w"/>
                                          </p:val>
                                        </p:tav>
                                      </p:tavLst>
                                    </p:anim>
                                    <p:anim calcmode="lin" valueType="num">
                                      <p:cBhvr>
                                        <p:cTn id="103" dur="500" fill="hold"/>
                                        <p:tgtEl>
                                          <p:spTgt spid="31"/>
                                        </p:tgtEl>
                                        <p:attrNameLst>
                                          <p:attrName>ppt_h</p:attrName>
                                        </p:attrNameLst>
                                      </p:cBhvr>
                                      <p:tavLst>
                                        <p:tav tm="0">
                                          <p:val>
                                            <p:fltVal val="0"/>
                                          </p:val>
                                        </p:tav>
                                        <p:tav tm="100000">
                                          <p:val>
                                            <p:strVal val="#ppt_h"/>
                                          </p:val>
                                        </p:tav>
                                      </p:tavLst>
                                    </p:anim>
                                    <p:animEffect transition="in" filter="fade">
                                      <p:cBhvr>
                                        <p:cTn id="104" dur="500"/>
                                        <p:tgtEl>
                                          <p:spTgt spid="31"/>
                                        </p:tgtEl>
                                      </p:cBhvr>
                                    </p:animEffect>
                                  </p:childTnLst>
                                </p:cTn>
                              </p:par>
                              <p:par>
                                <p:cTn id="105" presetID="22" presetClass="entr" presetSubtype="2" fill="hold" grpId="0" nodeType="withEffect">
                                  <p:stCondLst>
                                    <p:cond delay="0"/>
                                  </p:stCondLst>
                                  <p:childTnLst>
                                    <p:set>
                                      <p:cBhvr>
                                        <p:cTn id="106" dur="1" fill="hold">
                                          <p:stCondLst>
                                            <p:cond delay="0"/>
                                          </p:stCondLst>
                                        </p:cTn>
                                        <p:tgtEl>
                                          <p:spTgt spid="33"/>
                                        </p:tgtEl>
                                        <p:attrNameLst>
                                          <p:attrName>style.visibility</p:attrName>
                                        </p:attrNameLst>
                                      </p:cBhvr>
                                      <p:to>
                                        <p:strVal val="visible"/>
                                      </p:to>
                                    </p:set>
                                    <p:animEffect transition="in" filter="wipe(right)">
                                      <p:cBhvr>
                                        <p:cTn id="107" dur="500"/>
                                        <p:tgtEl>
                                          <p:spTgt spid="33"/>
                                        </p:tgtEl>
                                      </p:cBhvr>
                                    </p:animEffect>
                                  </p:childTnLst>
                                </p:cTn>
                              </p:par>
                            </p:childTnLst>
                          </p:cTn>
                        </p:par>
                        <p:par>
                          <p:cTn id="108" fill="hold">
                            <p:stCondLst>
                              <p:cond delay="6000"/>
                            </p:stCondLst>
                            <p:childTnLst>
                              <p:par>
                                <p:cTn id="109" presetID="42" presetClass="entr" presetSubtype="0" fill="hold" grpId="0" nodeType="after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fade">
                                      <p:cBhvr>
                                        <p:cTn id="111" dur="500"/>
                                        <p:tgtEl>
                                          <p:spTgt spid="34"/>
                                        </p:tgtEl>
                                      </p:cBhvr>
                                    </p:animEffect>
                                    <p:anim calcmode="lin" valueType="num">
                                      <p:cBhvr>
                                        <p:cTn id="112" dur="500" fill="hold"/>
                                        <p:tgtEl>
                                          <p:spTgt spid="34"/>
                                        </p:tgtEl>
                                        <p:attrNameLst>
                                          <p:attrName>ppt_x</p:attrName>
                                        </p:attrNameLst>
                                      </p:cBhvr>
                                      <p:tavLst>
                                        <p:tav tm="0">
                                          <p:val>
                                            <p:strVal val="#ppt_x"/>
                                          </p:val>
                                        </p:tav>
                                        <p:tav tm="100000">
                                          <p:val>
                                            <p:strVal val="#ppt_x"/>
                                          </p:val>
                                        </p:tav>
                                      </p:tavLst>
                                    </p:anim>
                                    <p:anim calcmode="lin" valueType="num">
                                      <p:cBhvr>
                                        <p:cTn id="113" dur="5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p:bldP spid="19" grpId="0"/>
      <p:bldP spid="20" grpId="0"/>
      <p:bldP spid="24" grpId="0" animBg="1"/>
      <p:bldP spid="28" grpId="0"/>
      <p:bldP spid="29" grpId="0"/>
      <p:bldP spid="30" grpId="0"/>
      <p:bldP spid="31" grpId="0" animBg="1"/>
      <p:bldP spid="32" grpId="0"/>
      <p:bldP spid="33" grpId="0"/>
      <p:bldP spid="50" grpId="0"/>
      <p:bldP spid="51" grpId="0"/>
      <p:bldP spid="52" grpId="0"/>
      <p:bldP spid="53" grpId="0"/>
      <p:bldP spid="3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rcRect l="51746" t="13583" r="13478" b="8198"/>
          <a:stretch>
            <a:fillRect/>
          </a:stretch>
        </p:blipFill>
        <p:spPr>
          <a:xfrm>
            <a:off x="704288" y="710324"/>
            <a:ext cx="3577426" cy="5364276"/>
          </a:xfrm>
          <a:custGeom>
            <a:avLst/>
            <a:gdLst>
              <a:gd name="connsiteX0" fmla="*/ 0 w 3577426"/>
              <a:gd name="connsiteY0" fmla="*/ 0 h 5364276"/>
              <a:gd name="connsiteX1" fmla="*/ 3577426 w 3577426"/>
              <a:gd name="connsiteY1" fmla="*/ 0 h 5364276"/>
              <a:gd name="connsiteX2" fmla="*/ 3577426 w 3577426"/>
              <a:gd name="connsiteY2" fmla="*/ 5364276 h 5364276"/>
              <a:gd name="connsiteX3" fmla="*/ 0 w 3577426"/>
              <a:gd name="connsiteY3" fmla="*/ 5364276 h 5364276"/>
            </a:gdLst>
            <a:ahLst/>
            <a:cxnLst>
              <a:cxn ang="0">
                <a:pos x="connsiteX0" y="connsiteY0"/>
              </a:cxn>
              <a:cxn ang="0">
                <a:pos x="connsiteX1" y="connsiteY1"/>
              </a:cxn>
              <a:cxn ang="0">
                <a:pos x="connsiteX2" y="connsiteY2"/>
              </a:cxn>
              <a:cxn ang="0">
                <a:pos x="connsiteX3" y="connsiteY3"/>
              </a:cxn>
            </a:cxnLst>
            <a:rect l="l" t="t" r="r" b="b"/>
            <a:pathLst>
              <a:path w="3577426" h="5364276">
                <a:moveTo>
                  <a:pt x="0" y="0"/>
                </a:moveTo>
                <a:lnTo>
                  <a:pt x="3577426" y="0"/>
                </a:lnTo>
                <a:lnTo>
                  <a:pt x="3577426" y="5364276"/>
                </a:lnTo>
                <a:lnTo>
                  <a:pt x="0" y="5364276"/>
                </a:lnTo>
                <a:close/>
              </a:path>
            </a:pathLst>
          </a:custGeom>
        </p:spPr>
      </p:pic>
      <p:sp>
        <p:nvSpPr>
          <p:cNvPr id="178" name="BEMIND"/>
          <p:cNvSpPr txBox="1"/>
          <p:nvPr/>
        </p:nvSpPr>
        <p:spPr>
          <a:xfrm rot="16200000">
            <a:off x="159786" y="3312623"/>
            <a:ext cx="442429" cy="232756"/>
          </a:xfrm>
          <a:prstGeom prst="rect">
            <a:avLst/>
          </a:prstGeom>
          <a:ln w="12700">
            <a:miter lim="400000"/>
          </a:ln>
        </p:spPr>
        <p:txBody>
          <a:bodyPr wrap="none" lIns="0" tIns="0" rIns="0" bIns="0" anchor="ctr">
            <a:spAutoFit/>
          </a:bodyPr>
          <a:lstStyle>
            <a:lvl1pPr>
              <a:lnSpc>
                <a:spcPct val="150000"/>
              </a:lnSpc>
              <a:defRPr sz="2200" b="0">
                <a:solidFill>
                  <a:srgbClr val="F7F9FF"/>
                </a:solidFill>
                <a:latin typeface="Quicksand Bold"/>
                <a:ea typeface="Quicksand Bold"/>
                <a:cs typeface="Quicksand Bold"/>
                <a:sym typeface="Quicksand Bold"/>
              </a:defRPr>
            </a:lvl1pPr>
          </a:lstStyle>
          <a:p>
            <a:r>
              <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BEMIND</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1" name="Distinctively build premium growth strategies whereas premium human capital.…"/>
          <p:cNvSpPr txBox="1"/>
          <p:nvPr/>
        </p:nvSpPr>
        <p:spPr>
          <a:xfrm>
            <a:off x="6096000" y="3022169"/>
            <a:ext cx="5292635" cy="740587"/>
          </a:xfrm>
          <a:prstGeom prst="rect">
            <a:avLst/>
          </a:prstGeom>
          <a:ln w="12700">
            <a:miter lim="400000"/>
          </a:ln>
        </p:spPr>
        <p:txBody>
          <a:bodyPr wrap="square" lIns="0" tIns="0" rIns="0" bIns="0">
            <a:spAutoFit/>
          </a:bodyPr>
          <a:lstStyle/>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2" name="Our The New…"/>
          <p:cNvSpPr txBox="1"/>
          <p:nvPr/>
        </p:nvSpPr>
        <p:spPr>
          <a:xfrm>
            <a:off x="6093984" y="1538847"/>
            <a:ext cx="5386090" cy="1077218"/>
          </a:xfrm>
          <a:prstGeom prst="rect">
            <a:avLst/>
          </a:prstGeom>
          <a:ln w="12700">
            <a:miter lim="400000"/>
          </a:ln>
        </p:spPr>
        <p:txBody>
          <a:bodyPr wrap="none" lIns="0" tIns="0" rIns="0" bIns="0">
            <a:spAutoFit/>
          </a:bodyPr>
          <a:lstStyle/>
          <a:p>
            <a:pPr algn="l">
              <a:defRPr sz="7000" b="0">
                <a:solidFill>
                  <a:srgbClr val="2C2E3C"/>
                </a:solidFill>
                <a:latin typeface="Quicksand Bold"/>
                <a:ea typeface="Quicksand Bold"/>
                <a:cs typeface="Quicksand Bold"/>
                <a:sym typeface="Quicksand Bold"/>
              </a:defRPr>
            </a:pPr>
            <a:r>
              <a:rPr lang="zh-CN" altLang="en-US"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7000" b="0">
                <a:solidFill>
                  <a:srgbClr val="2C2E3C"/>
                </a:solidFill>
                <a:latin typeface="Quicksand Bold"/>
                <a:ea typeface="Quicksand Bold"/>
                <a:cs typeface="Quicksand Bold"/>
                <a:sym typeface="Quicksand Bold"/>
              </a:defRPr>
            </a:pPr>
            <a:r>
              <a:rPr lang="zh-CN" altLang="en-US"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4" name="15,5…"/>
          <p:cNvSpPr txBox="1"/>
          <p:nvPr/>
        </p:nvSpPr>
        <p:spPr>
          <a:xfrm>
            <a:off x="5883275" y="4641721"/>
            <a:ext cx="1692771" cy="707886"/>
          </a:xfrm>
          <a:prstGeom prst="rect">
            <a:avLst/>
          </a:prstGeom>
          <a:ln w="12700">
            <a:miter lim="400000"/>
          </a:ln>
        </p:spPr>
        <p:txBody>
          <a:bodyPr wrap="none" lIns="0" tIns="0" rIns="0" bIns="0">
            <a:spAutoFit/>
          </a:bodyPr>
          <a:lstStyle/>
          <a:p>
            <a:pPr algn="l">
              <a:defRPr sz="7000" b="0">
                <a:solidFill>
                  <a:srgbClr val="2C2E3C"/>
                </a:solidFill>
                <a:latin typeface="Quicksand Bold"/>
                <a:ea typeface="Quicksand Bold"/>
                <a:cs typeface="Quicksand Bold"/>
                <a:sym typeface="Quicksand Bold"/>
              </a:defRPr>
            </a:pPr>
            <a:r>
              <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15,5</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5" name="90%…"/>
          <p:cNvSpPr txBox="1"/>
          <p:nvPr/>
        </p:nvSpPr>
        <p:spPr>
          <a:xfrm>
            <a:off x="8006228" y="4641721"/>
            <a:ext cx="1692771" cy="707886"/>
          </a:xfrm>
          <a:prstGeom prst="rect">
            <a:avLst/>
          </a:prstGeom>
          <a:ln w="12700">
            <a:miter lim="400000"/>
          </a:ln>
        </p:spPr>
        <p:txBody>
          <a:bodyPr wrap="none" lIns="0" tIns="0" rIns="0" bIns="0">
            <a:spAutoFit/>
          </a:bodyPr>
          <a:lstStyle/>
          <a:p>
            <a:pPr algn="l">
              <a:defRPr sz="7000" b="0">
                <a:solidFill>
                  <a:srgbClr val="2C2E3C"/>
                </a:solidFill>
                <a:latin typeface="Quicksand Bold"/>
                <a:ea typeface="Quicksand Bold"/>
                <a:cs typeface="Quicksand Bold"/>
                <a:sym typeface="Quicksand Bold"/>
              </a:defRPr>
            </a:pPr>
            <a:r>
              <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90</a:t>
            </a:r>
            <a:r>
              <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6" name="40…"/>
          <p:cNvSpPr txBox="1"/>
          <p:nvPr/>
        </p:nvSpPr>
        <p:spPr>
          <a:xfrm>
            <a:off x="10129180" y="4641721"/>
            <a:ext cx="1692771" cy="707886"/>
          </a:xfrm>
          <a:prstGeom prst="rect">
            <a:avLst/>
          </a:prstGeom>
          <a:ln w="12700">
            <a:miter lim="400000"/>
          </a:ln>
        </p:spPr>
        <p:txBody>
          <a:bodyPr wrap="none" lIns="0" tIns="0" rIns="0" bIns="0">
            <a:spAutoFit/>
          </a:bodyPr>
          <a:lstStyle/>
          <a:p>
            <a:pPr algn="l">
              <a:defRPr sz="7000" b="0">
                <a:solidFill>
                  <a:srgbClr val="2C2E3C"/>
                </a:solidFill>
                <a:latin typeface="Quicksand Bold"/>
                <a:ea typeface="Quicksand Bold"/>
                <a:cs typeface="Quicksand Bold"/>
                <a:sym typeface="Quicksand Bold"/>
              </a:defRPr>
            </a:pPr>
            <a:r>
              <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40</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2"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竞赛地点</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171"/>
                                        </p:tgtEl>
                                        <p:attrNameLst>
                                          <p:attrName>style.visibility</p:attrName>
                                        </p:attrNameLst>
                                      </p:cBhvr>
                                      <p:to>
                                        <p:strVal val="visible"/>
                                      </p:to>
                                    </p:set>
                                    <p:animEffect transition="in" filter="barn(inVertical)">
                                      <p:cBhvr>
                                        <p:cTn id="7" dur="500"/>
                                        <p:tgtEl>
                                          <p:spTgt spid="17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78"/>
                                        </p:tgtEl>
                                        <p:attrNameLst>
                                          <p:attrName>style.visibility</p:attrName>
                                        </p:attrNameLst>
                                      </p:cBhvr>
                                      <p:to>
                                        <p:strVal val="visible"/>
                                      </p:to>
                                    </p:set>
                                    <p:animEffect transition="in" filter="barn(inVertical)">
                                      <p:cBhvr>
                                        <p:cTn id="11" dur="500"/>
                                        <p:tgtEl>
                                          <p:spTgt spid="17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72"/>
                                        </p:tgtEl>
                                        <p:attrNameLst>
                                          <p:attrName>style.visibility</p:attrName>
                                        </p:attrNameLst>
                                      </p:cBhvr>
                                      <p:to>
                                        <p:strVal val="visible"/>
                                      </p:to>
                                    </p:set>
                                    <p:animEffect transition="in" filter="barn(inVertical)">
                                      <p:cBhvr>
                                        <p:cTn id="15" dur="500"/>
                                        <p:tgtEl>
                                          <p:spTgt spid="172"/>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174"/>
                                        </p:tgtEl>
                                        <p:attrNameLst>
                                          <p:attrName>style.visibility</p:attrName>
                                        </p:attrNameLst>
                                      </p:cBhvr>
                                      <p:to>
                                        <p:strVal val="visible"/>
                                      </p:to>
                                    </p:set>
                                    <p:animEffect transition="in" filter="barn(inVertical)">
                                      <p:cBhvr>
                                        <p:cTn id="19" dur="500"/>
                                        <p:tgtEl>
                                          <p:spTgt spid="174"/>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175"/>
                                        </p:tgtEl>
                                        <p:attrNameLst>
                                          <p:attrName>style.visibility</p:attrName>
                                        </p:attrNameLst>
                                      </p:cBhvr>
                                      <p:to>
                                        <p:strVal val="visible"/>
                                      </p:to>
                                    </p:set>
                                    <p:animEffect transition="in" filter="barn(inVertical)">
                                      <p:cBhvr>
                                        <p:cTn id="23" dur="500"/>
                                        <p:tgtEl>
                                          <p:spTgt spid="175"/>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176"/>
                                        </p:tgtEl>
                                        <p:attrNameLst>
                                          <p:attrName>style.visibility</p:attrName>
                                        </p:attrNameLst>
                                      </p:cBhvr>
                                      <p:to>
                                        <p:strVal val="visible"/>
                                      </p:to>
                                    </p:set>
                                    <p:animEffect transition="in" filter="barn(inVertical)">
                                      <p:cBhvr>
                                        <p:cTn id="27" dur="500"/>
                                        <p:tgtEl>
                                          <p:spTgt spid="176"/>
                                        </p:tgtEl>
                                      </p:cBhvr>
                                    </p:animEffect>
                                  </p:childTnLst>
                                </p:cTn>
                              </p:par>
                            </p:childTnLst>
                          </p:cTn>
                        </p:par>
                        <p:par>
                          <p:cTn id="28" fill="hold">
                            <p:stCondLst>
                              <p:cond delay="3000"/>
                            </p:stCondLst>
                            <p:childTnLst>
                              <p:par>
                                <p:cTn id="29" presetID="42" presetClass="entr" presetSubtype="0" fill="hold" grpId="0" nodeType="afterEffect">
                                  <p:stCondLst>
                                    <p:cond delay="0"/>
                                  </p:stCondLst>
                                  <p:childTnLst>
                                    <p:set>
                                      <p:cBhvr>
                                        <p:cTn id="30" dur="1" fill="hold">
                                          <p:stCondLst>
                                            <p:cond delay="0"/>
                                          </p:stCondLst>
                                        </p:cTn>
                                        <p:tgtEl>
                                          <p:spTgt spid="12"/>
                                        </p:tgtEl>
                                        <p:attrNameLst>
                                          <p:attrName>style.visibility</p:attrName>
                                        </p:attrNameLst>
                                      </p:cBhvr>
                                      <p:to>
                                        <p:strVal val="visible"/>
                                      </p:to>
                                    </p:set>
                                    <p:animEffect transition="in" filter="fade">
                                      <p:cBhvr>
                                        <p:cTn id="31" dur="500"/>
                                        <p:tgtEl>
                                          <p:spTgt spid="12"/>
                                        </p:tgtEl>
                                      </p:cBhvr>
                                    </p:animEffect>
                                    <p:anim calcmode="lin" valueType="num">
                                      <p:cBhvr>
                                        <p:cTn id="32" dur="500" fill="hold"/>
                                        <p:tgtEl>
                                          <p:spTgt spid="12"/>
                                        </p:tgtEl>
                                        <p:attrNameLst>
                                          <p:attrName>ppt_x</p:attrName>
                                        </p:attrNameLst>
                                      </p:cBhvr>
                                      <p:tavLst>
                                        <p:tav tm="0">
                                          <p:val>
                                            <p:strVal val="#ppt_x"/>
                                          </p:val>
                                        </p:tav>
                                        <p:tav tm="100000">
                                          <p:val>
                                            <p:strVal val="#ppt_x"/>
                                          </p:val>
                                        </p:tav>
                                      </p:tavLst>
                                    </p:anim>
                                    <p:anim calcmode="lin" valueType="num">
                                      <p:cBhvr>
                                        <p:cTn id="33"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8" grpId="0" animBg="1"/>
      <p:bldP spid="171" grpId="0" animBg="1"/>
      <p:bldP spid="172" grpId="0" animBg="1"/>
      <p:bldP spid="174" grpId="0" animBg="1"/>
      <p:bldP spid="175" grpId="0" animBg="1"/>
      <p:bldP spid="176" grpId="0" animBg="1"/>
      <p:bldP spid="1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Donut 9"/>
          <p:cNvSpPr/>
          <p:nvPr/>
        </p:nvSpPr>
        <p:spPr>
          <a:xfrm rot="5400000" flipH="1">
            <a:off x="4583465" y="1776765"/>
            <a:ext cx="3304469" cy="3304469"/>
          </a:xfrm>
          <a:prstGeom prst="donut">
            <a:avLst>
              <a:gd name="adj" fmla="val 1069"/>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 name="Block Arc 6"/>
          <p:cNvSpPr/>
          <p:nvPr/>
        </p:nvSpPr>
        <p:spPr>
          <a:xfrm rot="5400000" flipH="1">
            <a:off x="4523529" y="1716829"/>
            <a:ext cx="3424342" cy="3424342"/>
          </a:xfrm>
          <a:prstGeom prst="blockArc">
            <a:avLst>
              <a:gd name="adj1" fmla="val 18691106"/>
              <a:gd name="adj2" fmla="val 15728904"/>
              <a:gd name="adj3" fmla="val 425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 name="Block Arc 5"/>
          <p:cNvSpPr/>
          <p:nvPr/>
        </p:nvSpPr>
        <p:spPr>
          <a:xfrm rot="5400000" flipH="1">
            <a:off x="4473948" y="1667248"/>
            <a:ext cx="3523504" cy="3523504"/>
          </a:xfrm>
          <a:prstGeom prst="blockArc">
            <a:avLst>
              <a:gd name="adj1" fmla="val 694495"/>
              <a:gd name="adj2" fmla="val 15873992"/>
              <a:gd name="adj3" fmla="val 7112"/>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 name="Block Arc 4"/>
          <p:cNvSpPr/>
          <p:nvPr/>
        </p:nvSpPr>
        <p:spPr>
          <a:xfrm rot="5400000" flipH="1">
            <a:off x="4392417" y="1585717"/>
            <a:ext cx="3686567" cy="3686567"/>
          </a:xfrm>
          <a:prstGeom prst="blockArc">
            <a:avLst>
              <a:gd name="adj1" fmla="val 6352315"/>
              <a:gd name="adj2" fmla="val 16072419"/>
              <a:gd name="adj3" fmla="val 11861"/>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 name="Block Arc 3"/>
          <p:cNvSpPr/>
          <p:nvPr/>
        </p:nvSpPr>
        <p:spPr>
          <a:xfrm rot="5400000" flipH="1">
            <a:off x="4191892" y="1385192"/>
            <a:ext cx="4087616" cy="4087616"/>
          </a:xfrm>
          <a:prstGeom prst="blockArc">
            <a:avLst>
              <a:gd name="adj1" fmla="val 9889163"/>
              <a:gd name="adj2" fmla="val 16249964"/>
              <a:gd name="adj3" fmla="val 1754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2" name="Donut 11"/>
          <p:cNvSpPr/>
          <p:nvPr/>
        </p:nvSpPr>
        <p:spPr>
          <a:xfrm rot="5400000" flipH="1">
            <a:off x="5092711" y="2286011"/>
            <a:ext cx="2285979" cy="2285979"/>
          </a:xfrm>
          <a:prstGeom prst="donut">
            <a:avLst>
              <a:gd name="adj" fmla="val 1069"/>
            </a:avLst>
          </a:prstGeom>
          <a:solidFill>
            <a:schemeClr val="tx1">
              <a:lumMod val="10000"/>
              <a:lumOff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14" name="Group 13"/>
          <p:cNvGrpSpPr/>
          <p:nvPr/>
        </p:nvGrpSpPr>
        <p:grpSpPr>
          <a:xfrm>
            <a:off x="3293037" y="2406213"/>
            <a:ext cx="1348342" cy="218005"/>
            <a:chOff x="3934014" y="2856701"/>
            <a:chExt cx="1348342" cy="218005"/>
          </a:xfrm>
        </p:grpSpPr>
        <p:sp>
          <p:nvSpPr>
            <p:cNvPr id="15" name="Freeform 14"/>
            <p:cNvSpPr/>
            <p:nvPr/>
          </p:nvSpPr>
          <p:spPr bwMode="auto">
            <a:xfrm>
              <a:off x="3934014" y="2856701"/>
              <a:ext cx="1320942" cy="192987"/>
            </a:xfrm>
            <a:custGeom>
              <a:avLst/>
              <a:gdLst>
                <a:gd name="T0" fmla="*/ 1425 w 1425"/>
                <a:gd name="T1" fmla="*/ 153 h 162"/>
                <a:gd name="T2" fmla="*/ 1273 w 1425"/>
                <a:gd name="T3" fmla="*/ 0 h 162"/>
                <a:gd name="T4" fmla="*/ 0 w 1425"/>
                <a:gd name="T5" fmla="*/ 0 h 162"/>
                <a:gd name="T6" fmla="*/ 0 w 1425"/>
                <a:gd name="T7" fmla="*/ 14 h 162"/>
                <a:gd name="T8" fmla="*/ 1268 w 1425"/>
                <a:gd name="T9" fmla="*/ 14 h 162"/>
                <a:gd name="T10" fmla="*/ 1416 w 1425"/>
                <a:gd name="T11" fmla="*/ 162 h 162"/>
                <a:gd name="T12" fmla="*/ 1425 w 1425"/>
                <a:gd name="T13" fmla="*/ 153 h 162"/>
              </a:gdLst>
              <a:ahLst/>
              <a:cxnLst>
                <a:cxn ang="0">
                  <a:pos x="T0" y="T1"/>
                </a:cxn>
                <a:cxn ang="0">
                  <a:pos x="T2" y="T3"/>
                </a:cxn>
                <a:cxn ang="0">
                  <a:pos x="T4" y="T5"/>
                </a:cxn>
                <a:cxn ang="0">
                  <a:pos x="T6" y="T7"/>
                </a:cxn>
                <a:cxn ang="0">
                  <a:pos x="T8" y="T9"/>
                </a:cxn>
                <a:cxn ang="0">
                  <a:pos x="T10" y="T11"/>
                </a:cxn>
                <a:cxn ang="0">
                  <a:pos x="T12" y="T13"/>
                </a:cxn>
              </a:cxnLst>
              <a:rect l="0" t="0" r="r" b="b"/>
              <a:pathLst>
                <a:path w="1425" h="162">
                  <a:moveTo>
                    <a:pt x="1425" y="153"/>
                  </a:moveTo>
                  <a:lnTo>
                    <a:pt x="1273" y="0"/>
                  </a:lnTo>
                  <a:lnTo>
                    <a:pt x="0" y="0"/>
                  </a:lnTo>
                  <a:lnTo>
                    <a:pt x="0" y="14"/>
                  </a:lnTo>
                  <a:lnTo>
                    <a:pt x="1268" y="14"/>
                  </a:lnTo>
                  <a:lnTo>
                    <a:pt x="1416" y="162"/>
                  </a:lnTo>
                  <a:lnTo>
                    <a:pt x="1425" y="153"/>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6" name="Freeform 15"/>
            <p:cNvSpPr/>
            <p:nvPr/>
          </p:nvSpPr>
          <p:spPr bwMode="auto">
            <a:xfrm>
              <a:off x="5219218" y="3013950"/>
              <a:ext cx="63138" cy="60756"/>
            </a:xfrm>
            <a:custGeom>
              <a:avLst/>
              <a:gdLst>
                <a:gd name="T0" fmla="*/ 53 w 53"/>
                <a:gd name="T1" fmla="*/ 51 h 51"/>
                <a:gd name="T2" fmla="*/ 42 w 53"/>
                <a:gd name="T3" fmla="*/ 0 h 51"/>
                <a:gd name="T4" fmla="*/ 0 w 53"/>
                <a:gd name="T5" fmla="*/ 42 h 51"/>
                <a:gd name="T6" fmla="*/ 53 w 53"/>
                <a:gd name="T7" fmla="*/ 51 h 51"/>
              </a:gdLst>
              <a:ahLst/>
              <a:cxnLst>
                <a:cxn ang="0">
                  <a:pos x="T0" y="T1"/>
                </a:cxn>
                <a:cxn ang="0">
                  <a:pos x="T2" y="T3"/>
                </a:cxn>
                <a:cxn ang="0">
                  <a:pos x="T4" y="T5"/>
                </a:cxn>
                <a:cxn ang="0">
                  <a:pos x="T6" y="T7"/>
                </a:cxn>
              </a:cxnLst>
              <a:rect l="0" t="0" r="r" b="b"/>
              <a:pathLst>
                <a:path w="53" h="51">
                  <a:moveTo>
                    <a:pt x="53" y="51"/>
                  </a:moveTo>
                  <a:lnTo>
                    <a:pt x="42" y="0"/>
                  </a:lnTo>
                  <a:lnTo>
                    <a:pt x="0" y="42"/>
                  </a:lnTo>
                  <a:lnTo>
                    <a:pt x="53" y="51"/>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17" name="Freeform 29"/>
          <p:cNvSpPr>
            <a:spLocks noEditPoints="1"/>
          </p:cNvSpPr>
          <p:nvPr/>
        </p:nvSpPr>
        <p:spPr bwMode="auto">
          <a:xfrm>
            <a:off x="7773467" y="1090637"/>
            <a:ext cx="375119" cy="402166"/>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18" name="Group 17"/>
          <p:cNvGrpSpPr/>
          <p:nvPr/>
        </p:nvGrpSpPr>
        <p:grpSpPr>
          <a:xfrm>
            <a:off x="3203877" y="4468012"/>
            <a:ext cx="364726" cy="427827"/>
            <a:chOff x="1671638" y="5013325"/>
            <a:chExt cx="458787" cy="538162"/>
          </a:xfrm>
          <a:solidFill>
            <a:schemeClr val="tx1">
              <a:lumMod val="75000"/>
              <a:lumOff val="25000"/>
            </a:schemeClr>
          </a:solidFill>
        </p:grpSpPr>
        <p:sp>
          <p:nvSpPr>
            <p:cNvPr id="19"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0"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21" name="Group 20"/>
          <p:cNvGrpSpPr/>
          <p:nvPr/>
        </p:nvGrpSpPr>
        <p:grpSpPr>
          <a:xfrm>
            <a:off x="9107430" y="4586613"/>
            <a:ext cx="345806" cy="431936"/>
            <a:chOff x="2611438" y="2698750"/>
            <a:chExt cx="427038" cy="533400"/>
          </a:xfrm>
          <a:solidFill>
            <a:schemeClr val="tx1">
              <a:lumMod val="75000"/>
              <a:lumOff val="25000"/>
            </a:schemeClr>
          </a:solidFill>
        </p:grpSpPr>
        <p:sp>
          <p:nvSpPr>
            <p:cNvPr id="22" name="Freeform 126"/>
            <p:cNvSpPr>
              <a:spLocks noEditPoints="1"/>
            </p:cNvSpPr>
            <p:nvPr/>
          </p:nvSpPr>
          <p:spPr bwMode="auto">
            <a:xfrm>
              <a:off x="2611438" y="2698750"/>
              <a:ext cx="427038" cy="533400"/>
            </a:xfrm>
            <a:custGeom>
              <a:avLst/>
              <a:gdLst>
                <a:gd name="T0" fmla="*/ 1093 w 2693"/>
                <a:gd name="T1" fmla="*/ 218 h 3358"/>
                <a:gd name="T2" fmla="*/ 787 w 2693"/>
                <a:gd name="T3" fmla="*/ 335 h 3358"/>
                <a:gd name="T4" fmla="*/ 530 w 2693"/>
                <a:gd name="T5" fmla="*/ 529 h 3358"/>
                <a:gd name="T6" fmla="*/ 335 w 2693"/>
                <a:gd name="T7" fmla="*/ 786 h 3358"/>
                <a:gd name="T8" fmla="*/ 218 w 2693"/>
                <a:gd name="T9" fmla="*/ 1093 h 3358"/>
                <a:gd name="T10" fmla="*/ 193 w 2693"/>
                <a:gd name="T11" fmla="*/ 1420 h 3358"/>
                <a:gd name="T12" fmla="*/ 212 w 2693"/>
                <a:gd name="T13" fmla="*/ 1569 h 3358"/>
                <a:gd name="T14" fmla="*/ 218 w 2693"/>
                <a:gd name="T15" fmla="*/ 1600 h 3358"/>
                <a:gd name="T16" fmla="*/ 297 w 2693"/>
                <a:gd name="T17" fmla="*/ 1831 h 3358"/>
                <a:gd name="T18" fmla="*/ 323 w 2693"/>
                <a:gd name="T19" fmla="*/ 1891 h 3358"/>
                <a:gd name="T20" fmla="*/ 459 w 2693"/>
                <a:gd name="T21" fmla="*/ 2149 h 3358"/>
                <a:gd name="T22" fmla="*/ 666 w 2693"/>
                <a:gd name="T23" fmla="*/ 2449 h 3358"/>
                <a:gd name="T24" fmla="*/ 956 w 2693"/>
                <a:gd name="T25" fmla="*/ 2783 h 3358"/>
                <a:gd name="T26" fmla="*/ 1345 w 2693"/>
                <a:gd name="T27" fmla="*/ 3140 h 3358"/>
                <a:gd name="T28" fmla="*/ 1735 w 2693"/>
                <a:gd name="T29" fmla="*/ 2783 h 3358"/>
                <a:gd name="T30" fmla="*/ 2025 w 2693"/>
                <a:gd name="T31" fmla="*/ 2449 h 3358"/>
                <a:gd name="T32" fmla="*/ 2232 w 2693"/>
                <a:gd name="T33" fmla="*/ 2149 h 3358"/>
                <a:gd name="T34" fmla="*/ 2368 w 2693"/>
                <a:gd name="T35" fmla="*/ 1891 h 3358"/>
                <a:gd name="T36" fmla="*/ 2395 w 2693"/>
                <a:gd name="T37" fmla="*/ 1831 h 3358"/>
                <a:gd name="T38" fmla="*/ 2473 w 2693"/>
                <a:gd name="T39" fmla="*/ 1600 h 3358"/>
                <a:gd name="T40" fmla="*/ 2479 w 2693"/>
                <a:gd name="T41" fmla="*/ 1568 h 3358"/>
                <a:gd name="T42" fmla="*/ 2501 w 2693"/>
                <a:gd name="T43" fmla="*/ 1346 h 3358"/>
                <a:gd name="T44" fmla="*/ 2452 w 2693"/>
                <a:gd name="T45" fmla="*/ 1012 h 3358"/>
                <a:gd name="T46" fmla="*/ 2315 w 2693"/>
                <a:gd name="T47" fmla="*/ 717 h 3358"/>
                <a:gd name="T48" fmla="*/ 2103 w 2693"/>
                <a:gd name="T49" fmla="*/ 474 h 3358"/>
                <a:gd name="T50" fmla="*/ 1832 w 2693"/>
                <a:gd name="T51" fmla="*/ 297 h 3358"/>
                <a:gd name="T52" fmla="*/ 1516 w 2693"/>
                <a:gd name="T53" fmla="*/ 202 h 3358"/>
                <a:gd name="T54" fmla="*/ 1437 w 2693"/>
                <a:gd name="T55" fmla="*/ 3 h 3358"/>
                <a:gd name="T56" fmla="*/ 1787 w 2693"/>
                <a:gd name="T57" fmla="*/ 75 h 3358"/>
                <a:gd name="T58" fmla="*/ 2098 w 2693"/>
                <a:gd name="T59" fmla="*/ 231 h 3358"/>
                <a:gd name="T60" fmla="*/ 2356 w 2693"/>
                <a:gd name="T61" fmla="*/ 458 h 3358"/>
                <a:gd name="T62" fmla="*/ 2549 w 2693"/>
                <a:gd name="T63" fmla="*/ 744 h 3358"/>
                <a:gd name="T64" fmla="*/ 2664 w 2693"/>
                <a:gd name="T65" fmla="*/ 1075 h 3358"/>
                <a:gd name="T66" fmla="*/ 2690 w 2693"/>
                <a:gd name="T67" fmla="*/ 1431 h 3358"/>
                <a:gd name="T68" fmla="*/ 2666 w 2693"/>
                <a:gd name="T69" fmla="*/ 1614 h 3358"/>
                <a:gd name="T70" fmla="*/ 2621 w 2693"/>
                <a:gd name="T71" fmla="*/ 1779 h 3358"/>
                <a:gd name="T72" fmla="*/ 2514 w 2693"/>
                <a:gd name="T73" fmla="*/ 2030 h 3358"/>
                <a:gd name="T74" fmla="*/ 2359 w 2693"/>
                <a:gd name="T75" fmla="*/ 2307 h 3358"/>
                <a:gd name="T76" fmla="*/ 2131 w 2693"/>
                <a:gd name="T77" fmla="*/ 2623 h 3358"/>
                <a:gd name="T78" fmla="*/ 1818 w 2693"/>
                <a:gd name="T79" fmla="*/ 2970 h 3358"/>
                <a:gd name="T80" fmla="*/ 1407 w 2693"/>
                <a:gd name="T81" fmla="*/ 3337 h 3358"/>
                <a:gd name="T82" fmla="*/ 1325 w 2693"/>
                <a:gd name="T83" fmla="*/ 3356 h 3358"/>
                <a:gd name="T84" fmla="*/ 1068 w 2693"/>
                <a:gd name="T85" fmla="*/ 3152 h 3358"/>
                <a:gd name="T86" fmla="*/ 706 w 2693"/>
                <a:gd name="T87" fmla="*/ 2793 h 3358"/>
                <a:gd name="T88" fmla="*/ 438 w 2693"/>
                <a:gd name="T89" fmla="*/ 2460 h 3358"/>
                <a:gd name="T90" fmla="*/ 248 w 2693"/>
                <a:gd name="T91" fmla="*/ 2163 h 3358"/>
                <a:gd name="T92" fmla="*/ 123 w 2693"/>
                <a:gd name="T93" fmla="*/ 1910 h 3358"/>
                <a:gd name="T94" fmla="*/ 34 w 2693"/>
                <a:gd name="T95" fmla="*/ 1644 h 3358"/>
                <a:gd name="T96" fmla="*/ 24 w 2693"/>
                <a:gd name="T97" fmla="*/ 1599 h 3358"/>
                <a:gd name="T98" fmla="*/ 3 w 2693"/>
                <a:gd name="T99" fmla="*/ 1254 h 3358"/>
                <a:gd name="T100" fmla="*/ 74 w 2693"/>
                <a:gd name="T101" fmla="*/ 905 h 3358"/>
                <a:gd name="T102" fmla="*/ 231 w 2693"/>
                <a:gd name="T103" fmla="*/ 594 h 3358"/>
                <a:gd name="T104" fmla="*/ 457 w 2693"/>
                <a:gd name="T105" fmla="*/ 336 h 3358"/>
                <a:gd name="T106" fmla="*/ 743 w 2693"/>
                <a:gd name="T107" fmla="*/ 143 h 3358"/>
                <a:gd name="T108" fmla="*/ 1075 w 2693"/>
                <a:gd name="T109" fmla="*/ 28 h 33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693" h="3358">
                  <a:moveTo>
                    <a:pt x="1345" y="190"/>
                  </a:moveTo>
                  <a:lnTo>
                    <a:pt x="1260" y="193"/>
                  </a:lnTo>
                  <a:lnTo>
                    <a:pt x="1175" y="202"/>
                  </a:lnTo>
                  <a:lnTo>
                    <a:pt x="1093" y="218"/>
                  </a:lnTo>
                  <a:lnTo>
                    <a:pt x="1013" y="239"/>
                  </a:lnTo>
                  <a:lnTo>
                    <a:pt x="935" y="266"/>
                  </a:lnTo>
                  <a:lnTo>
                    <a:pt x="859" y="297"/>
                  </a:lnTo>
                  <a:lnTo>
                    <a:pt x="787" y="335"/>
                  </a:lnTo>
                  <a:lnTo>
                    <a:pt x="718" y="377"/>
                  </a:lnTo>
                  <a:lnTo>
                    <a:pt x="651" y="423"/>
                  </a:lnTo>
                  <a:lnTo>
                    <a:pt x="588" y="474"/>
                  </a:lnTo>
                  <a:lnTo>
                    <a:pt x="530" y="529"/>
                  </a:lnTo>
                  <a:lnTo>
                    <a:pt x="475" y="588"/>
                  </a:lnTo>
                  <a:lnTo>
                    <a:pt x="424" y="651"/>
                  </a:lnTo>
                  <a:lnTo>
                    <a:pt x="377" y="717"/>
                  </a:lnTo>
                  <a:lnTo>
                    <a:pt x="335" y="786"/>
                  </a:lnTo>
                  <a:lnTo>
                    <a:pt x="298" y="859"/>
                  </a:lnTo>
                  <a:lnTo>
                    <a:pt x="266" y="934"/>
                  </a:lnTo>
                  <a:lnTo>
                    <a:pt x="240" y="1012"/>
                  </a:lnTo>
                  <a:lnTo>
                    <a:pt x="218" y="1093"/>
                  </a:lnTo>
                  <a:lnTo>
                    <a:pt x="203" y="1175"/>
                  </a:lnTo>
                  <a:lnTo>
                    <a:pt x="194" y="1259"/>
                  </a:lnTo>
                  <a:lnTo>
                    <a:pt x="191" y="1346"/>
                  </a:lnTo>
                  <a:lnTo>
                    <a:pt x="193" y="1420"/>
                  </a:lnTo>
                  <a:lnTo>
                    <a:pt x="200" y="1493"/>
                  </a:lnTo>
                  <a:lnTo>
                    <a:pt x="211" y="1566"/>
                  </a:lnTo>
                  <a:lnTo>
                    <a:pt x="211" y="1568"/>
                  </a:lnTo>
                  <a:lnTo>
                    <a:pt x="212" y="1569"/>
                  </a:lnTo>
                  <a:lnTo>
                    <a:pt x="212" y="1571"/>
                  </a:lnTo>
                  <a:lnTo>
                    <a:pt x="213" y="1576"/>
                  </a:lnTo>
                  <a:lnTo>
                    <a:pt x="215" y="1586"/>
                  </a:lnTo>
                  <a:lnTo>
                    <a:pt x="218" y="1600"/>
                  </a:lnTo>
                  <a:lnTo>
                    <a:pt x="218" y="1602"/>
                  </a:lnTo>
                  <a:lnTo>
                    <a:pt x="240" y="1680"/>
                  </a:lnTo>
                  <a:lnTo>
                    <a:pt x="265" y="1757"/>
                  </a:lnTo>
                  <a:lnTo>
                    <a:pt x="297" y="1831"/>
                  </a:lnTo>
                  <a:lnTo>
                    <a:pt x="297" y="1832"/>
                  </a:lnTo>
                  <a:lnTo>
                    <a:pt x="297" y="1833"/>
                  </a:lnTo>
                  <a:lnTo>
                    <a:pt x="298" y="1834"/>
                  </a:lnTo>
                  <a:lnTo>
                    <a:pt x="323" y="1891"/>
                  </a:lnTo>
                  <a:lnTo>
                    <a:pt x="351" y="1951"/>
                  </a:lnTo>
                  <a:lnTo>
                    <a:pt x="384" y="2014"/>
                  </a:lnTo>
                  <a:lnTo>
                    <a:pt x="420" y="2080"/>
                  </a:lnTo>
                  <a:lnTo>
                    <a:pt x="459" y="2149"/>
                  </a:lnTo>
                  <a:lnTo>
                    <a:pt x="504" y="2220"/>
                  </a:lnTo>
                  <a:lnTo>
                    <a:pt x="553" y="2295"/>
                  </a:lnTo>
                  <a:lnTo>
                    <a:pt x="607" y="2371"/>
                  </a:lnTo>
                  <a:lnTo>
                    <a:pt x="666" y="2449"/>
                  </a:lnTo>
                  <a:lnTo>
                    <a:pt x="730" y="2531"/>
                  </a:lnTo>
                  <a:lnTo>
                    <a:pt x="800" y="2612"/>
                  </a:lnTo>
                  <a:lnTo>
                    <a:pt x="876" y="2697"/>
                  </a:lnTo>
                  <a:lnTo>
                    <a:pt x="956" y="2783"/>
                  </a:lnTo>
                  <a:lnTo>
                    <a:pt x="1044" y="2871"/>
                  </a:lnTo>
                  <a:lnTo>
                    <a:pt x="1138" y="2960"/>
                  </a:lnTo>
                  <a:lnTo>
                    <a:pt x="1238" y="3049"/>
                  </a:lnTo>
                  <a:lnTo>
                    <a:pt x="1345" y="3140"/>
                  </a:lnTo>
                  <a:lnTo>
                    <a:pt x="1453" y="3049"/>
                  </a:lnTo>
                  <a:lnTo>
                    <a:pt x="1554" y="2960"/>
                  </a:lnTo>
                  <a:lnTo>
                    <a:pt x="1648" y="2871"/>
                  </a:lnTo>
                  <a:lnTo>
                    <a:pt x="1735" y="2783"/>
                  </a:lnTo>
                  <a:lnTo>
                    <a:pt x="1816" y="2697"/>
                  </a:lnTo>
                  <a:lnTo>
                    <a:pt x="1892" y="2612"/>
                  </a:lnTo>
                  <a:lnTo>
                    <a:pt x="1961" y="2531"/>
                  </a:lnTo>
                  <a:lnTo>
                    <a:pt x="2025" y="2449"/>
                  </a:lnTo>
                  <a:lnTo>
                    <a:pt x="2084" y="2371"/>
                  </a:lnTo>
                  <a:lnTo>
                    <a:pt x="2139" y="2295"/>
                  </a:lnTo>
                  <a:lnTo>
                    <a:pt x="2188" y="2220"/>
                  </a:lnTo>
                  <a:lnTo>
                    <a:pt x="2232" y="2149"/>
                  </a:lnTo>
                  <a:lnTo>
                    <a:pt x="2272" y="2080"/>
                  </a:lnTo>
                  <a:lnTo>
                    <a:pt x="2308" y="2014"/>
                  </a:lnTo>
                  <a:lnTo>
                    <a:pt x="2341" y="1951"/>
                  </a:lnTo>
                  <a:lnTo>
                    <a:pt x="2368" y="1891"/>
                  </a:lnTo>
                  <a:lnTo>
                    <a:pt x="2394" y="1834"/>
                  </a:lnTo>
                  <a:lnTo>
                    <a:pt x="2394" y="1833"/>
                  </a:lnTo>
                  <a:lnTo>
                    <a:pt x="2395" y="1832"/>
                  </a:lnTo>
                  <a:lnTo>
                    <a:pt x="2395" y="1831"/>
                  </a:lnTo>
                  <a:lnTo>
                    <a:pt x="2426" y="1757"/>
                  </a:lnTo>
                  <a:lnTo>
                    <a:pt x="2453" y="1680"/>
                  </a:lnTo>
                  <a:lnTo>
                    <a:pt x="2473" y="1602"/>
                  </a:lnTo>
                  <a:lnTo>
                    <a:pt x="2473" y="1600"/>
                  </a:lnTo>
                  <a:lnTo>
                    <a:pt x="2476" y="1586"/>
                  </a:lnTo>
                  <a:lnTo>
                    <a:pt x="2478" y="1576"/>
                  </a:lnTo>
                  <a:lnTo>
                    <a:pt x="2479" y="1571"/>
                  </a:lnTo>
                  <a:lnTo>
                    <a:pt x="2479" y="1568"/>
                  </a:lnTo>
                  <a:lnTo>
                    <a:pt x="2481" y="1566"/>
                  </a:lnTo>
                  <a:lnTo>
                    <a:pt x="2492" y="1494"/>
                  </a:lnTo>
                  <a:lnTo>
                    <a:pt x="2499" y="1420"/>
                  </a:lnTo>
                  <a:lnTo>
                    <a:pt x="2501" y="1346"/>
                  </a:lnTo>
                  <a:lnTo>
                    <a:pt x="2498" y="1259"/>
                  </a:lnTo>
                  <a:lnTo>
                    <a:pt x="2489" y="1175"/>
                  </a:lnTo>
                  <a:lnTo>
                    <a:pt x="2473" y="1093"/>
                  </a:lnTo>
                  <a:lnTo>
                    <a:pt x="2452" y="1012"/>
                  </a:lnTo>
                  <a:lnTo>
                    <a:pt x="2425" y="934"/>
                  </a:lnTo>
                  <a:lnTo>
                    <a:pt x="2394" y="859"/>
                  </a:lnTo>
                  <a:lnTo>
                    <a:pt x="2357" y="786"/>
                  </a:lnTo>
                  <a:lnTo>
                    <a:pt x="2315" y="717"/>
                  </a:lnTo>
                  <a:lnTo>
                    <a:pt x="2268" y="651"/>
                  </a:lnTo>
                  <a:lnTo>
                    <a:pt x="2217" y="588"/>
                  </a:lnTo>
                  <a:lnTo>
                    <a:pt x="2162" y="529"/>
                  </a:lnTo>
                  <a:lnTo>
                    <a:pt x="2103" y="474"/>
                  </a:lnTo>
                  <a:lnTo>
                    <a:pt x="2041" y="423"/>
                  </a:lnTo>
                  <a:lnTo>
                    <a:pt x="1974" y="377"/>
                  </a:lnTo>
                  <a:lnTo>
                    <a:pt x="1905" y="335"/>
                  </a:lnTo>
                  <a:lnTo>
                    <a:pt x="1832" y="297"/>
                  </a:lnTo>
                  <a:lnTo>
                    <a:pt x="1757" y="266"/>
                  </a:lnTo>
                  <a:lnTo>
                    <a:pt x="1679" y="239"/>
                  </a:lnTo>
                  <a:lnTo>
                    <a:pt x="1599" y="218"/>
                  </a:lnTo>
                  <a:lnTo>
                    <a:pt x="1516" y="202"/>
                  </a:lnTo>
                  <a:lnTo>
                    <a:pt x="1432" y="193"/>
                  </a:lnTo>
                  <a:lnTo>
                    <a:pt x="1345" y="190"/>
                  </a:lnTo>
                  <a:close/>
                  <a:moveTo>
                    <a:pt x="1345" y="0"/>
                  </a:moveTo>
                  <a:lnTo>
                    <a:pt x="1437" y="3"/>
                  </a:lnTo>
                  <a:lnTo>
                    <a:pt x="1528" y="13"/>
                  </a:lnTo>
                  <a:lnTo>
                    <a:pt x="1617" y="28"/>
                  </a:lnTo>
                  <a:lnTo>
                    <a:pt x="1703" y="49"/>
                  </a:lnTo>
                  <a:lnTo>
                    <a:pt x="1787" y="75"/>
                  </a:lnTo>
                  <a:lnTo>
                    <a:pt x="1869" y="106"/>
                  </a:lnTo>
                  <a:lnTo>
                    <a:pt x="1948" y="143"/>
                  </a:lnTo>
                  <a:lnTo>
                    <a:pt x="2024" y="185"/>
                  </a:lnTo>
                  <a:lnTo>
                    <a:pt x="2098" y="231"/>
                  </a:lnTo>
                  <a:lnTo>
                    <a:pt x="2167" y="281"/>
                  </a:lnTo>
                  <a:lnTo>
                    <a:pt x="2233" y="336"/>
                  </a:lnTo>
                  <a:lnTo>
                    <a:pt x="2297" y="395"/>
                  </a:lnTo>
                  <a:lnTo>
                    <a:pt x="2356" y="458"/>
                  </a:lnTo>
                  <a:lnTo>
                    <a:pt x="2411" y="525"/>
                  </a:lnTo>
                  <a:lnTo>
                    <a:pt x="2461" y="594"/>
                  </a:lnTo>
                  <a:lnTo>
                    <a:pt x="2507" y="668"/>
                  </a:lnTo>
                  <a:lnTo>
                    <a:pt x="2549" y="744"/>
                  </a:lnTo>
                  <a:lnTo>
                    <a:pt x="2586" y="823"/>
                  </a:lnTo>
                  <a:lnTo>
                    <a:pt x="2617" y="905"/>
                  </a:lnTo>
                  <a:lnTo>
                    <a:pt x="2644" y="989"/>
                  </a:lnTo>
                  <a:lnTo>
                    <a:pt x="2664" y="1075"/>
                  </a:lnTo>
                  <a:lnTo>
                    <a:pt x="2680" y="1164"/>
                  </a:lnTo>
                  <a:lnTo>
                    <a:pt x="2689" y="1254"/>
                  </a:lnTo>
                  <a:lnTo>
                    <a:pt x="2693" y="1346"/>
                  </a:lnTo>
                  <a:lnTo>
                    <a:pt x="2690" y="1431"/>
                  </a:lnTo>
                  <a:lnTo>
                    <a:pt x="2682" y="1516"/>
                  </a:lnTo>
                  <a:lnTo>
                    <a:pt x="2668" y="1599"/>
                  </a:lnTo>
                  <a:lnTo>
                    <a:pt x="2667" y="1604"/>
                  </a:lnTo>
                  <a:lnTo>
                    <a:pt x="2666" y="1614"/>
                  </a:lnTo>
                  <a:lnTo>
                    <a:pt x="2663" y="1627"/>
                  </a:lnTo>
                  <a:lnTo>
                    <a:pt x="2659" y="1644"/>
                  </a:lnTo>
                  <a:lnTo>
                    <a:pt x="2642" y="1713"/>
                  </a:lnTo>
                  <a:lnTo>
                    <a:pt x="2621" y="1779"/>
                  </a:lnTo>
                  <a:lnTo>
                    <a:pt x="2597" y="1845"/>
                  </a:lnTo>
                  <a:lnTo>
                    <a:pt x="2569" y="1910"/>
                  </a:lnTo>
                  <a:lnTo>
                    <a:pt x="2544" y="1968"/>
                  </a:lnTo>
                  <a:lnTo>
                    <a:pt x="2514" y="2030"/>
                  </a:lnTo>
                  <a:lnTo>
                    <a:pt x="2482" y="2095"/>
                  </a:lnTo>
                  <a:lnTo>
                    <a:pt x="2445" y="2163"/>
                  </a:lnTo>
                  <a:lnTo>
                    <a:pt x="2404" y="2233"/>
                  </a:lnTo>
                  <a:lnTo>
                    <a:pt x="2359" y="2307"/>
                  </a:lnTo>
                  <a:lnTo>
                    <a:pt x="2309" y="2383"/>
                  </a:lnTo>
                  <a:lnTo>
                    <a:pt x="2255" y="2460"/>
                  </a:lnTo>
                  <a:lnTo>
                    <a:pt x="2196" y="2541"/>
                  </a:lnTo>
                  <a:lnTo>
                    <a:pt x="2131" y="2623"/>
                  </a:lnTo>
                  <a:lnTo>
                    <a:pt x="2061" y="2707"/>
                  </a:lnTo>
                  <a:lnTo>
                    <a:pt x="1986" y="2793"/>
                  </a:lnTo>
                  <a:lnTo>
                    <a:pt x="1905" y="2881"/>
                  </a:lnTo>
                  <a:lnTo>
                    <a:pt x="1818" y="2970"/>
                  </a:lnTo>
                  <a:lnTo>
                    <a:pt x="1725" y="3060"/>
                  </a:lnTo>
                  <a:lnTo>
                    <a:pt x="1625" y="3152"/>
                  </a:lnTo>
                  <a:lnTo>
                    <a:pt x="1519" y="3243"/>
                  </a:lnTo>
                  <a:lnTo>
                    <a:pt x="1407" y="3337"/>
                  </a:lnTo>
                  <a:lnTo>
                    <a:pt x="1387" y="3349"/>
                  </a:lnTo>
                  <a:lnTo>
                    <a:pt x="1368" y="3356"/>
                  </a:lnTo>
                  <a:lnTo>
                    <a:pt x="1346" y="3358"/>
                  </a:lnTo>
                  <a:lnTo>
                    <a:pt x="1325" y="3356"/>
                  </a:lnTo>
                  <a:lnTo>
                    <a:pt x="1306" y="3349"/>
                  </a:lnTo>
                  <a:lnTo>
                    <a:pt x="1286" y="3337"/>
                  </a:lnTo>
                  <a:lnTo>
                    <a:pt x="1174" y="3243"/>
                  </a:lnTo>
                  <a:lnTo>
                    <a:pt x="1068" y="3152"/>
                  </a:lnTo>
                  <a:lnTo>
                    <a:pt x="968" y="3060"/>
                  </a:lnTo>
                  <a:lnTo>
                    <a:pt x="875" y="2970"/>
                  </a:lnTo>
                  <a:lnTo>
                    <a:pt x="787" y="2881"/>
                  </a:lnTo>
                  <a:lnTo>
                    <a:pt x="706" y="2793"/>
                  </a:lnTo>
                  <a:lnTo>
                    <a:pt x="631" y="2707"/>
                  </a:lnTo>
                  <a:lnTo>
                    <a:pt x="561" y="2623"/>
                  </a:lnTo>
                  <a:lnTo>
                    <a:pt x="497" y="2541"/>
                  </a:lnTo>
                  <a:lnTo>
                    <a:pt x="438" y="2460"/>
                  </a:lnTo>
                  <a:lnTo>
                    <a:pt x="384" y="2383"/>
                  </a:lnTo>
                  <a:lnTo>
                    <a:pt x="334" y="2307"/>
                  </a:lnTo>
                  <a:lnTo>
                    <a:pt x="289" y="2233"/>
                  </a:lnTo>
                  <a:lnTo>
                    <a:pt x="248" y="2163"/>
                  </a:lnTo>
                  <a:lnTo>
                    <a:pt x="211" y="2095"/>
                  </a:lnTo>
                  <a:lnTo>
                    <a:pt x="179" y="2030"/>
                  </a:lnTo>
                  <a:lnTo>
                    <a:pt x="149" y="1968"/>
                  </a:lnTo>
                  <a:lnTo>
                    <a:pt x="123" y="1910"/>
                  </a:lnTo>
                  <a:lnTo>
                    <a:pt x="96" y="1845"/>
                  </a:lnTo>
                  <a:lnTo>
                    <a:pt x="71" y="1779"/>
                  </a:lnTo>
                  <a:lnTo>
                    <a:pt x="51" y="1712"/>
                  </a:lnTo>
                  <a:lnTo>
                    <a:pt x="34" y="1644"/>
                  </a:lnTo>
                  <a:lnTo>
                    <a:pt x="30" y="1627"/>
                  </a:lnTo>
                  <a:lnTo>
                    <a:pt x="28" y="1614"/>
                  </a:lnTo>
                  <a:lnTo>
                    <a:pt x="25" y="1604"/>
                  </a:lnTo>
                  <a:lnTo>
                    <a:pt x="24" y="1599"/>
                  </a:lnTo>
                  <a:lnTo>
                    <a:pt x="11" y="1516"/>
                  </a:lnTo>
                  <a:lnTo>
                    <a:pt x="3" y="1431"/>
                  </a:lnTo>
                  <a:lnTo>
                    <a:pt x="0" y="1346"/>
                  </a:lnTo>
                  <a:lnTo>
                    <a:pt x="3" y="1254"/>
                  </a:lnTo>
                  <a:lnTo>
                    <a:pt x="12" y="1164"/>
                  </a:lnTo>
                  <a:lnTo>
                    <a:pt x="28" y="1075"/>
                  </a:lnTo>
                  <a:lnTo>
                    <a:pt x="49" y="989"/>
                  </a:lnTo>
                  <a:lnTo>
                    <a:pt x="74" y="905"/>
                  </a:lnTo>
                  <a:lnTo>
                    <a:pt x="106" y="823"/>
                  </a:lnTo>
                  <a:lnTo>
                    <a:pt x="143" y="744"/>
                  </a:lnTo>
                  <a:lnTo>
                    <a:pt x="185" y="668"/>
                  </a:lnTo>
                  <a:lnTo>
                    <a:pt x="231" y="594"/>
                  </a:lnTo>
                  <a:lnTo>
                    <a:pt x="281" y="525"/>
                  </a:lnTo>
                  <a:lnTo>
                    <a:pt x="336" y="458"/>
                  </a:lnTo>
                  <a:lnTo>
                    <a:pt x="395" y="395"/>
                  </a:lnTo>
                  <a:lnTo>
                    <a:pt x="457" y="336"/>
                  </a:lnTo>
                  <a:lnTo>
                    <a:pt x="525" y="281"/>
                  </a:lnTo>
                  <a:lnTo>
                    <a:pt x="594" y="231"/>
                  </a:lnTo>
                  <a:lnTo>
                    <a:pt x="668" y="185"/>
                  </a:lnTo>
                  <a:lnTo>
                    <a:pt x="743" y="143"/>
                  </a:lnTo>
                  <a:lnTo>
                    <a:pt x="823" y="106"/>
                  </a:lnTo>
                  <a:lnTo>
                    <a:pt x="904" y="75"/>
                  </a:lnTo>
                  <a:lnTo>
                    <a:pt x="988" y="49"/>
                  </a:lnTo>
                  <a:lnTo>
                    <a:pt x="1075" y="28"/>
                  </a:lnTo>
                  <a:lnTo>
                    <a:pt x="1164" y="13"/>
                  </a:lnTo>
                  <a:lnTo>
                    <a:pt x="1254" y="3"/>
                  </a:lnTo>
                  <a:lnTo>
                    <a:pt x="1345"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3" name="Freeform 127"/>
            <p:cNvSpPr>
              <a:spLocks noEditPoints="1"/>
            </p:cNvSpPr>
            <p:nvPr/>
          </p:nvSpPr>
          <p:spPr bwMode="auto">
            <a:xfrm>
              <a:off x="2689226" y="2779713"/>
              <a:ext cx="271463" cy="271463"/>
            </a:xfrm>
            <a:custGeom>
              <a:avLst/>
              <a:gdLst>
                <a:gd name="T0" fmla="*/ 728 w 1708"/>
                <a:gd name="T1" fmla="*/ 202 h 1709"/>
                <a:gd name="T2" fmla="*/ 554 w 1708"/>
                <a:gd name="T3" fmla="*/ 261 h 1709"/>
                <a:gd name="T4" fmla="*/ 406 w 1708"/>
                <a:gd name="T5" fmla="*/ 364 h 1709"/>
                <a:gd name="T6" fmla="*/ 291 w 1708"/>
                <a:gd name="T7" fmla="*/ 502 h 1709"/>
                <a:gd name="T8" fmla="*/ 216 w 1708"/>
                <a:gd name="T9" fmla="*/ 668 h 1709"/>
                <a:gd name="T10" fmla="*/ 190 w 1708"/>
                <a:gd name="T11" fmla="*/ 854 h 1709"/>
                <a:gd name="T12" fmla="*/ 216 w 1708"/>
                <a:gd name="T13" fmla="*/ 1040 h 1709"/>
                <a:gd name="T14" fmla="*/ 291 w 1708"/>
                <a:gd name="T15" fmla="*/ 1207 h 1709"/>
                <a:gd name="T16" fmla="*/ 406 w 1708"/>
                <a:gd name="T17" fmla="*/ 1345 h 1709"/>
                <a:gd name="T18" fmla="*/ 554 w 1708"/>
                <a:gd name="T19" fmla="*/ 1447 h 1709"/>
                <a:gd name="T20" fmla="*/ 728 w 1708"/>
                <a:gd name="T21" fmla="*/ 1507 h 1709"/>
                <a:gd name="T22" fmla="*/ 918 w 1708"/>
                <a:gd name="T23" fmla="*/ 1516 h 1709"/>
                <a:gd name="T24" fmla="*/ 1098 w 1708"/>
                <a:gd name="T25" fmla="*/ 1472 h 1709"/>
                <a:gd name="T26" fmla="*/ 1256 w 1708"/>
                <a:gd name="T27" fmla="*/ 1383 h 1709"/>
                <a:gd name="T28" fmla="*/ 1382 w 1708"/>
                <a:gd name="T29" fmla="*/ 1256 h 1709"/>
                <a:gd name="T30" fmla="*/ 1472 w 1708"/>
                <a:gd name="T31" fmla="*/ 1098 h 1709"/>
                <a:gd name="T32" fmla="*/ 1515 w 1708"/>
                <a:gd name="T33" fmla="*/ 918 h 1709"/>
                <a:gd name="T34" fmla="*/ 1506 w 1708"/>
                <a:gd name="T35" fmla="*/ 728 h 1709"/>
                <a:gd name="T36" fmla="*/ 1446 w 1708"/>
                <a:gd name="T37" fmla="*/ 555 h 1709"/>
                <a:gd name="T38" fmla="*/ 1343 w 1708"/>
                <a:gd name="T39" fmla="*/ 406 h 1709"/>
                <a:gd name="T40" fmla="*/ 1206 w 1708"/>
                <a:gd name="T41" fmla="*/ 291 h 1709"/>
                <a:gd name="T42" fmla="*/ 1040 w 1708"/>
                <a:gd name="T43" fmla="*/ 216 h 1709"/>
                <a:gd name="T44" fmla="*/ 853 w 1708"/>
                <a:gd name="T45" fmla="*/ 190 h 1709"/>
                <a:gd name="T46" fmla="*/ 999 w 1708"/>
                <a:gd name="T47" fmla="*/ 12 h 1709"/>
                <a:gd name="T48" fmla="*/ 1201 w 1708"/>
                <a:gd name="T49" fmla="*/ 74 h 1709"/>
                <a:gd name="T50" fmla="*/ 1380 w 1708"/>
                <a:gd name="T51" fmla="*/ 181 h 1709"/>
                <a:gd name="T52" fmla="*/ 1526 w 1708"/>
                <a:gd name="T53" fmla="*/ 327 h 1709"/>
                <a:gd name="T54" fmla="*/ 1633 w 1708"/>
                <a:gd name="T55" fmla="*/ 506 h 1709"/>
                <a:gd name="T56" fmla="*/ 1696 w 1708"/>
                <a:gd name="T57" fmla="*/ 708 h 1709"/>
                <a:gd name="T58" fmla="*/ 1705 w 1708"/>
                <a:gd name="T59" fmla="*/ 928 h 1709"/>
                <a:gd name="T60" fmla="*/ 1660 w 1708"/>
                <a:gd name="T61" fmla="*/ 1137 h 1709"/>
                <a:gd name="T62" fmla="*/ 1567 w 1708"/>
                <a:gd name="T63" fmla="*/ 1324 h 1709"/>
                <a:gd name="T64" fmla="*/ 1432 w 1708"/>
                <a:gd name="T65" fmla="*/ 1482 h 1709"/>
                <a:gd name="T66" fmla="*/ 1265 w 1708"/>
                <a:gd name="T67" fmla="*/ 1603 h 1709"/>
                <a:gd name="T68" fmla="*/ 1069 w 1708"/>
                <a:gd name="T69" fmla="*/ 1682 h 1709"/>
                <a:gd name="T70" fmla="*/ 853 w 1708"/>
                <a:gd name="T71" fmla="*/ 1709 h 1709"/>
                <a:gd name="T72" fmla="*/ 638 w 1708"/>
                <a:gd name="T73" fmla="*/ 1682 h 1709"/>
                <a:gd name="T74" fmla="*/ 443 w 1708"/>
                <a:gd name="T75" fmla="*/ 1603 h 1709"/>
                <a:gd name="T76" fmla="*/ 275 w 1708"/>
                <a:gd name="T77" fmla="*/ 1482 h 1709"/>
                <a:gd name="T78" fmla="*/ 141 w 1708"/>
                <a:gd name="T79" fmla="*/ 1324 h 1709"/>
                <a:gd name="T80" fmla="*/ 48 w 1708"/>
                <a:gd name="T81" fmla="*/ 1137 h 1709"/>
                <a:gd name="T82" fmla="*/ 3 w 1708"/>
                <a:gd name="T83" fmla="*/ 928 h 1709"/>
                <a:gd name="T84" fmla="*/ 12 w 1708"/>
                <a:gd name="T85" fmla="*/ 708 h 1709"/>
                <a:gd name="T86" fmla="*/ 73 w 1708"/>
                <a:gd name="T87" fmla="*/ 506 h 1709"/>
                <a:gd name="T88" fmla="*/ 182 w 1708"/>
                <a:gd name="T89" fmla="*/ 327 h 1709"/>
                <a:gd name="T90" fmla="*/ 328 w 1708"/>
                <a:gd name="T91" fmla="*/ 181 h 1709"/>
                <a:gd name="T92" fmla="*/ 505 w 1708"/>
                <a:gd name="T93" fmla="*/ 74 h 1709"/>
                <a:gd name="T94" fmla="*/ 708 w 1708"/>
                <a:gd name="T95" fmla="*/ 12 h 1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08" h="1709">
                  <a:moveTo>
                    <a:pt x="853" y="190"/>
                  </a:moveTo>
                  <a:lnTo>
                    <a:pt x="790" y="193"/>
                  </a:lnTo>
                  <a:lnTo>
                    <a:pt x="728" y="202"/>
                  </a:lnTo>
                  <a:lnTo>
                    <a:pt x="668" y="216"/>
                  </a:lnTo>
                  <a:lnTo>
                    <a:pt x="609" y="237"/>
                  </a:lnTo>
                  <a:lnTo>
                    <a:pt x="554" y="261"/>
                  </a:lnTo>
                  <a:lnTo>
                    <a:pt x="501" y="291"/>
                  </a:lnTo>
                  <a:lnTo>
                    <a:pt x="452" y="325"/>
                  </a:lnTo>
                  <a:lnTo>
                    <a:pt x="406" y="364"/>
                  </a:lnTo>
                  <a:lnTo>
                    <a:pt x="363" y="406"/>
                  </a:lnTo>
                  <a:lnTo>
                    <a:pt x="326" y="453"/>
                  </a:lnTo>
                  <a:lnTo>
                    <a:pt x="291" y="502"/>
                  </a:lnTo>
                  <a:lnTo>
                    <a:pt x="261" y="555"/>
                  </a:lnTo>
                  <a:lnTo>
                    <a:pt x="236" y="610"/>
                  </a:lnTo>
                  <a:lnTo>
                    <a:pt x="216" y="668"/>
                  </a:lnTo>
                  <a:lnTo>
                    <a:pt x="201" y="728"/>
                  </a:lnTo>
                  <a:lnTo>
                    <a:pt x="193" y="790"/>
                  </a:lnTo>
                  <a:lnTo>
                    <a:pt x="190" y="854"/>
                  </a:lnTo>
                  <a:lnTo>
                    <a:pt x="193" y="918"/>
                  </a:lnTo>
                  <a:lnTo>
                    <a:pt x="201" y="980"/>
                  </a:lnTo>
                  <a:lnTo>
                    <a:pt x="216" y="1040"/>
                  </a:lnTo>
                  <a:lnTo>
                    <a:pt x="236" y="1098"/>
                  </a:lnTo>
                  <a:lnTo>
                    <a:pt x="261" y="1154"/>
                  </a:lnTo>
                  <a:lnTo>
                    <a:pt x="291" y="1207"/>
                  </a:lnTo>
                  <a:lnTo>
                    <a:pt x="325" y="1256"/>
                  </a:lnTo>
                  <a:lnTo>
                    <a:pt x="363" y="1302"/>
                  </a:lnTo>
                  <a:lnTo>
                    <a:pt x="406" y="1345"/>
                  </a:lnTo>
                  <a:lnTo>
                    <a:pt x="452" y="1383"/>
                  </a:lnTo>
                  <a:lnTo>
                    <a:pt x="501" y="1417"/>
                  </a:lnTo>
                  <a:lnTo>
                    <a:pt x="554" y="1447"/>
                  </a:lnTo>
                  <a:lnTo>
                    <a:pt x="609" y="1472"/>
                  </a:lnTo>
                  <a:lnTo>
                    <a:pt x="668" y="1492"/>
                  </a:lnTo>
                  <a:lnTo>
                    <a:pt x="728" y="1507"/>
                  </a:lnTo>
                  <a:lnTo>
                    <a:pt x="790" y="1516"/>
                  </a:lnTo>
                  <a:lnTo>
                    <a:pt x="853" y="1519"/>
                  </a:lnTo>
                  <a:lnTo>
                    <a:pt x="918" y="1516"/>
                  </a:lnTo>
                  <a:lnTo>
                    <a:pt x="980" y="1507"/>
                  </a:lnTo>
                  <a:lnTo>
                    <a:pt x="1040" y="1492"/>
                  </a:lnTo>
                  <a:lnTo>
                    <a:pt x="1098" y="1472"/>
                  </a:lnTo>
                  <a:lnTo>
                    <a:pt x="1153" y="1447"/>
                  </a:lnTo>
                  <a:lnTo>
                    <a:pt x="1207" y="1417"/>
                  </a:lnTo>
                  <a:lnTo>
                    <a:pt x="1256" y="1383"/>
                  </a:lnTo>
                  <a:lnTo>
                    <a:pt x="1302" y="1345"/>
                  </a:lnTo>
                  <a:lnTo>
                    <a:pt x="1344" y="1302"/>
                  </a:lnTo>
                  <a:lnTo>
                    <a:pt x="1382" y="1256"/>
                  </a:lnTo>
                  <a:lnTo>
                    <a:pt x="1417" y="1207"/>
                  </a:lnTo>
                  <a:lnTo>
                    <a:pt x="1446" y="1154"/>
                  </a:lnTo>
                  <a:lnTo>
                    <a:pt x="1472" y="1098"/>
                  </a:lnTo>
                  <a:lnTo>
                    <a:pt x="1491" y="1040"/>
                  </a:lnTo>
                  <a:lnTo>
                    <a:pt x="1506" y="980"/>
                  </a:lnTo>
                  <a:lnTo>
                    <a:pt x="1515" y="918"/>
                  </a:lnTo>
                  <a:lnTo>
                    <a:pt x="1518" y="854"/>
                  </a:lnTo>
                  <a:lnTo>
                    <a:pt x="1515" y="790"/>
                  </a:lnTo>
                  <a:lnTo>
                    <a:pt x="1506" y="728"/>
                  </a:lnTo>
                  <a:lnTo>
                    <a:pt x="1491" y="668"/>
                  </a:lnTo>
                  <a:lnTo>
                    <a:pt x="1471" y="610"/>
                  </a:lnTo>
                  <a:lnTo>
                    <a:pt x="1446" y="555"/>
                  </a:lnTo>
                  <a:lnTo>
                    <a:pt x="1417" y="502"/>
                  </a:lnTo>
                  <a:lnTo>
                    <a:pt x="1382" y="453"/>
                  </a:lnTo>
                  <a:lnTo>
                    <a:pt x="1343" y="406"/>
                  </a:lnTo>
                  <a:lnTo>
                    <a:pt x="1302" y="364"/>
                  </a:lnTo>
                  <a:lnTo>
                    <a:pt x="1256" y="325"/>
                  </a:lnTo>
                  <a:lnTo>
                    <a:pt x="1206" y="291"/>
                  </a:lnTo>
                  <a:lnTo>
                    <a:pt x="1153" y="261"/>
                  </a:lnTo>
                  <a:lnTo>
                    <a:pt x="1097" y="237"/>
                  </a:lnTo>
                  <a:lnTo>
                    <a:pt x="1040" y="216"/>
                  </a:lnTo>
                  <a:lnTo>
                    <a:pt x="980" y="202"/>
                  </a:lnTo>
                  <a:lnTo>
                    <a:pt x="918" y="193"/>
                  </a:lnTo>
                  <a:lnTo>
                    <a:pt x="853" y="190"/>
                  </a:lnTo>
                  <a:close/>
                  <a:moveTo>
                    <a:pt x="853" y="0"/>
                  </a:moveTo>
                  <a:lnTo>
                    <a:pt x="927" y="3"/>
                  </a:lnTo>
                  <a:lnTo>
                    <a:pt x="999" y="12"/>
                  </a:lnTo>
                  <a:lnTo>
                    <a:pt x="1069" y="27"/>
                  </a:lnTo>
                  <a:lnTo>
                    <a:pt x="1137" y="48"/>
                  </a:lnTo>
                  <a:lnTo>
                    <a:pt x="1201" y="74"/>
                  </a:lnTo>
                  <a:lnTo>
                    <a:pt x="1265" y="105"/>
                  </a:lnTo>
                  <a:lnTo>
                    <a:pt x="1324" y="142"/>
                  </a:lnTo>
                  <a:lnTo>
                    <a:pt x="1380" y="181"/>
                  </a:lnTo>
                  <a:lnTo>
                    <a:pt x="1432" y="226"/>
                  </a:lnTo>
                  <a:lnTo>
                    <a:pt x="1481" y="275"/>
                  </a:lnTo>
                  <a:lnTo>
                    <a:pt x="1526" y="327"/>
                  </a:lnTo>
                  <a:lnTo>
                    <a:pt x="1567" y="384"/>
                  </a:lnTo>
                  <a:lnTo>
                    <a:pt x="1603" y="444"/>
                  </a:lnTo>
                  <a:lnTo>
                    <a:pt x="1633" y="506"/>
                  </a:lnTo>
                  <a:lnTo>
                    <a:pt x="1660" y="571"/>
                  </a:lnTo>
                  <a:lnTo>
                    <a:pt x="1680" y="639"/>
                  </a:lnTo>
                  <a:lnTo>
                    <a:pt x="1696" y="708"/>
                  </a:lnTo>
                  <a:lnTo>
                    <a:pt x="1705" y="781"/>
                  </a:lnTo>
                  <a:lnTo>
                    <a:pt x="1708" y="854"/>
                  </a:lnTo>
                  <a:lnTo>
                    <a:pt x="1705" y="928"/>
                  </a:lnTo>
                  <a:lnTo>
                    <a:pt x="1696" y="999"/>
                  </a:lnTo>
                  <a:lnTo>
                    <a:pt x="1680" y="1070"/>
                  </a:lnTo>
                  <a:lnTo>
                    <a:pt x="1660" y="1137"/>
                  </a:lnTo>
                  <a:lnTo>
                    <a:pt x="1633" y="1203"/>
                  </a:lnTo>
                  <a:lnTo>
                    <a:pt x="1603" y="1265"/>
                  </a:lnTo>
                  <a:lnTo>
                    <a:pt x="1567" y="1324"/>
                  </a:lnTo>
                  <a:lnTo>
                    <a:pt x="1526" y="1380"/>
                  </a:lnTo>
                  <a:lnTo>
                    <a:pt x="1481" y="1433"/>
                  </a:lnTo>
                  <a:lnTo>
                    <a:pt x="1432" y="1482"/>
                  </a:lnTo>
                  <a:lnTo>
                    <a:pt x="1380" y="1527"/>
                  </a:lnTo>
                  <a:lnTo>
                    <a:pt x="1324" y="1567"/>
                  </a:lnTo>
                  <a:lnTo>
                    <a:pt x="1265" y="1603"/>
                  </a:lnTo>
                  <a:lnTo>
                    <a:pt x="1201" y="1635"/>
                  </a:lnTo>
                  <a:lnTo>
                    <a:pt x="1137" y="1660"/>
                  </a:lnTo>
                  <a:lnTo>
                    <a:pt x="1069" y="1682"/>
                  </a:lnTo>
                  <a:lnTo>
                    <a:pt x="999" y="1697"/>
                  </a:lnTo>
                  <a:lnTo>
                    <a:pt x="927" y="1706"/>
                  </a:lnTo>
                  <a:lnTo>
                    <a:pt x="853" y="1709"/>
                  </a:lnTo>
                  <a:lnTo>
                    <a:pt x="780" y="1706"/>
                  </a:lnTo>
                  <a:lnTo>
                    <a:pt x="708" y="1697"/>
                  </a:lnTo>
                  <a:lnTo>
                    <a:pt x="638" y="1682"/>
                  </a:lnTo>
                  <a:lnTo>
                    <a:pt x="571" y="1660"/>
                  </a:lnTo>
                  <a:lnTo>
                    <a:pt x="505" y="1635"/>
                  </a:lnTo>
                  <a:lnTo>
                    <a:pt x="443" y="1603"/>
                  </a:lnTo>
                  <a:lnTo>
                    <a:pt x="384" y="1567"/>
                  </a:lnTo>
                  <a:lnTo>
                    <a:pt x="328" y="1527"/>
                  </a:lnTo>
                  <a:lnTo>
                    <a:pt x="275" y="1482"/>
                  </a:lnTo>
                  <a:lnTo>
                    <a:pt x="227" y="1433"/>
                  </a:lnTo>
                  <a:lnTo>
                    <a:pt x="182" y="1380"/>
                  </a:lnTo>
                  <a:lnTo>
                    <a:pt x="141" y="1324"/>
                  </a:lnTo>
                  <a:lnTo>
                    <a:pt x="105" y="1265"/>
                  </a:lnTo>
                  <a:lnTo>
                    <a:pt x="73" y="1203"/>
                  </a:lnTo>
                  <a:lnTo>
                    <a:pt x="48" y="1137"/>
                  </a:lnTo>
                  <a:lnTo>
                    <a:pt x="27" y="1070"/>
                  </a:lnTo>
                  <a:lnTo>
                    <a:pt x="12" y="999"/>
                  </a:lnTo>
                  <a:lnTo>
                    <a:pt x="3" y="928"/>
                  </a:lnTo>
                  <a:lnTo>
                    <a:pt x="0" y="854"/>
                  </a:lnTo>
                  <a:lnTo>
                    <a:pt x="3" y="781"/>
                  </a:lnTo>
                  <a:lnTo>
                    <a:pt x="12" y="708"/>
                  </a:lnTo>
                  <a:lnTo>
                    <a:pt x="27" y="639"/>
                  </a:lnTo>
                  <a:lnTo>
                    <a:pt x="48" y="571"/>
                  </a:lnTo>
                  <a:lnTo>
                    <a:pt x="73" y="506"/>
                  </a:lnTo>
                  <a:lnTo>
                    <a:pt x="105" y="444"/>
                  </a:lnTo>
                  <a:lnTo>
                    <a:pt x="141" y="384"/>
                  </a:lnTo>
                  <a:lnTo>
                    <a:pt x="182" y="327"/>
                  </a:lnTo>
                  <a:lnTo>
                    <a:pt x="227" y="275"/>
                  </a:lnTo>
                  <a:lnTo>
                    <a:pt x="275" y="226"/>
                  </a:lnTo>
                  <a:lnTo>
                    <a:pt x="328" y="181"/>
                  </a:lnTo>
                  <a:lnTo>
                    <a:pt x="384" y="142"/>
                  </a:lnTo>
                  <a:lnTo>
                    <a:pt x="443" y="105"/>
                  </a:lnTo>
                  <a:lnTo>
                    <a:pt x="505" y="74"/>
                  </a:lnTo>
                  <a:lnTo>
                    <a:pt x="571" y="48"/>
                  </a:lnTo>
                  <a:lnTo>
                    <a:pt x="638" y="27"/>
                  </a:lnTo>
                  <a:lnTo>
                    <a:pt x="708" y="12"/>
                  </a:lnTo>
                  <a:lnTo>
                    <a:pt x="780" y="3"/>
                  </a:lnTo>
                  <a:lnTo>
                    <a:pt x="853"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24" name="Inhaltsplatzhalter 4"/>
          <p:cNvSpPr txBox="1"/>
          <p:nvPr/>
        </p:nvSpPr>
        <p:spPr>
          <a:xfrm>
            <a:off x="562593" y="2129214"/>
            <a:ext cx="2571204"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3"/>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5" name="Inhaltsplatzhalter 4"/>
          <p:cNvSpPr txBox="1"/>
          <p:nvPr/>
        </p:nvSpPr>
        <p:spPr>
          <a:xfrm>
            <a:off x="7982510" y="5194656"/>
            <a:ext cx="3027442"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a:t>
            </a:r>
            <a:r>
              <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 </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6" name="Inhaltsplatzhalter 4"/>
          <p:cNvSpPr txBox="1"/>
          <p:nvPr/>
        </p:nvSpPr>
        <p:spPr>
          <a:xfrm>
            <a:off x="8343737" y="1276192"/>
            <a:ext cx="2889720"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7" name="Inhaltsplatzhalter 4"/>
          <p:cNvSpPr txBox="1"/>
          <p:nvPr/>
        </p:nvSpPr>
        <p:spPr>
          <a:xfrm>
            <a:off x="1590396" y="5161811"/>
            <a:ext cx="3039700" cy="723275"/>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28" name="Group 27"/>
          <p:cNvGrpSpPr/>
          <p:nvPr/>
        </p:nvGrpSpPr>
        <p:grpSpPr>
          <a:xfrm flipV="1">
            <a:off x="3177879" y="4815806"/>
            <a:ext cx="1724974" cy="218005"/>
            <a:chOff x="3557382" y="2856701"/>
            <a:chExt cx="1724974" cy="218005"/>
          </a:xfrm>
        </p:grpSpPr>
        <p:sp>
          <p:nvSpPr>
            <p:cNvPr id="29" name="Freeform 28"/>
            <p:cNvSpPr/>
            <p:nvPr/>
          </p:nvSpPr>
          <p:spPr bwMode="auto">
            <a:xfrm>
              <a:off x="3557382" y="2856701"/>
              <a:ext cx="1697574" cy="192987"/>
            </a:xfrm>
            <a:custGeom>
              <a:avLst/>
              <a:gdLst>
                <a:gd name="T0" fmla="*/ 1425 w 1425"/>
                <a:gd name="T1" fmla="*/ 153 h 162"/>
                <a:gd name="T2" fmla="*/ 1273 w 1425"/>
                <a:gd name="T3" fmla="*/ 0 h 162"/>
                <a:gd name="T4" fmla="*/ 0 w 1425"/>
                <a:gd name="T5" fmla="*/ 0 h 162"/>
                <a:gd name="T6" fmla="*/ 0 w 1425"/>
                <a:gd name="T7" fmla="*/ 14 h 162"/>
                <a:gd name="T8" fmla="*/ 1268 w 1425"/>
                <a:gd name="T9" fmla="*/ 14 h 162"/>
                <a:gd name="T10" fmla="*/ 1416 w 1425"/>
                <a:gd name="T11" fmla="*/ 162 h 162"/>
                <a:gd name="T12" fmla="*/ 1425 w 1425"/>
                <a:gd name="T13" fmla="*/ 153 h 162"/>
              </a:gdLst>
              <a:ahLst/>
              <a:cxnLst>
                <a:cxn ang="0">
                  <a:pos x="T0" y="T1"/>
                </a:cxn>
                <a:cxn ang="0">
                  <a:pos x="T2" y="T3"/>
                </a:cxn>
                <a:cxn ang="0">
                  <a:pos x="T4" y="T5"/>
                </a:cxn>
                <a:cxn ang="0">
                  <a:pos x="T6" y="T7"/>
                </a:cxn>
                <a:cxn ang="0">
                  <a:pos x="T8" y="T9"/>
                </a:cxn>
                <a:cxn ang="0">
                  <a:pos x="T10" y="T11"/>
                </a:cxn>
                <a:cxn ang="0">
                  <a:pos x="T12" y="T13"/>
                </a:cxn>
              </a:cxnLst>
              <a:rect l="0" t="0" r="r" b="b"/>
              <a:pathLst>
                <a:path w="1425" h="162">
                  <a:moveTo>
                    <a:pt x="1425" y="153"/>
                  </a:moveTo>
                  <a:lnTo>
                    <a:pt x="1273" y="0"/>
                  </a:lnTo>
                  <a:lnTo>
                    <a:pt x="0" y="0"/>
                  </a:lnTo>
                  <a:lnTo>
                    <a:pt x="0" y="14"/>
                  </a:lnTo>
                  <a:lnTo>
                    <a:pt x="1268" y="14"/>
                  </a:lnTo>
                  <a:lnTo>
                    <a:pt x="1416" y="162"/>
                  </a:lnTo>
                  <a:lnTo>
                    <a:pt x="1425" y="153"/>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0" name="Freeform 29"/>
            <p:cNvSpPr/>
            <p:nvPr/>
          </p:nvSpPr>
          <p:spPr bwMode="auto">
            <a:xfrm>
              <a:off x="5219218" y="3013950"/>
              <a:ext cx="63138" cy="60756"/>
            </a:xfrm>
            <a:custGeom>
              <a:avLst/>
              <a:gdLst>
                <a:gd name="T0" fmla="*/ 53 w 53"/>
                <a:gd name="T1" fmla="*/ 51 h 51"/>
                <a:gd name="T2" fmla="*/ 42 w 53"/>
                <a:gd name="T3" fmla="*/ 0 h 51"/>
                <a:gd name="T4" fmla="*/ 0 w 53"/>
                <a:gd name="T5" fmla="*/ 42 h 51"/>
                <a:gd name="T6" fmla="*/ 53 w 53"/>
                <a:gd name="T7" fmla="*/ 51 h 51"/>
              </a:gdLst>
              <a:ahLst/>
              <a:cxnLst>
                <a:cxn ang="0">
                  <a:pos x="T0" y="T1"/>
                </a:cxn>
                <a:cxn ang="0">
                  <a:pos x="T2" y="T3"/>
                </a:cxn>
                <a:cxn ang="0">
                  <a:pos x="T4" y="T5"/>
                </a:cxn>
                <a:cxn ang="0">
                  <a:pos x="T6" y="T7"/>
                </a:cxn>
              </a:cxnLst>
              <a:rect l="0" t="0" r="r" b="b"/>
              <a:pathLst>
                <a:path w="53" h="51">
                  <a:moveTo>
                    <a:pt x="53" y="51"/>
                  </a:moveTo>
                  <a:lnTo>
                    <a:pt x="42" y="0"/>
                  </a:lnTo>
                  <a:lnTo>
                    <a:pt x="0" y="42"/>
                  </a:lnTo>
                  <a:lnTo>
                    <a:pt x="53" y="51"/>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31" name="Group 30"/>
          <p:cNvGrpSpPr/>
          <p:nvPr/>
        </p:nvGrpSpPr>
        <p:grpSpPr>
          <a:xfrm flipH="1">
            <a:off x="6838410" y="1560891"/>
            <a:ext cx="1348342" cy="218005"/>
            <a:chOff x="3934014" y="2856701"/>
            <a:chExt cx="1348342" cy="218005"/>
          </a:xfrm>
        </p:grpSpPr>
        <p:sp>
          <p:nvSpPr>
            <p:cNvPr id="32" name="Freeform 31"/>
            <p:cNvSpPr/>
            <p:nvPr/>
          </p:nvSpPr>
          <p:spPr bwMode="auto">
            <a:xfrm>
              <a:off x="3934014" y="2856701"/>
              <a:ext cx="1320942" cy="192987"/>
            </a:xfrm>
            <a:custGeom>
              <a:avLst/>
              <a:gdLst>
                <a:gd name="T0" fmla="*/ 1425 w 1425"/>
                <a:gd name="T1" fmla="*/ 153 h 162"/>
                <a:gd name="T2" fmla="*/ 1273 w 1425"/>
                <a:gd name="T3" fmla="*/ 0 h 162"/>
                <a:gd name="T4" fmla="*/ 0 w 1425"/>
                <a:gd name="T5" fmla="*/ 0 h 162"/>
                <a:gd name="T6" fmla="*/ 0 w 1425"/>
                <a:gd name="T7" fmla="*/ 14 h 162"/>
                <a:gd name="T8" fmla="*/ 1268 w 1425"/>
                <a:gd name="T9" fmla="*/ 14 h 162"/>
                <a:gd name="T10" fmla="*/ 1416 w 1425"/>
                <a:gd name="T11" fmla="*/ 162 h 162"/>
                <a:gd name="T12" fmla="*/ 1425 w 1425"/>
                <a:gd name="T13" fmla="*/ 153 h 162"/>
              </a:gdLst>
              <a:ahLst/>
              <a:cxnLst>
                <a:cxn ang="0">
                  <a:pos x="T0" y="T1"/>
                </a:cxn>
                <a:cxn ang="0">
                  <a:pos x="T2" y="T3"/>
                </a:cxn>
                <a:cxn ang="0">
                  <a:pos x="T4" y="T5"/>
                </a:cxn>
                <a:cxn ang="0">
                  <a:pos x="T6" y="T7"/>
                </a:cxn>
                <a:cxn ang="0">
                  <a:pos x="T8" y="T9"/>
                </a:cxn>
                <a:cxn ang="0">
                  <a:pos x="T10" y="T11"/>
                </a:cxn>
                <a:cxn ang="0">
                  <a:pos x="T12" y="T13"/>
                </a:cxn>
              </a:cxnLst>
              <a:rect l="0" t="0" r="r" b="b"/>
              <a:pathLst>
                <a:path w="1425" h="162">
                  <a:moveTo>
                    <a:pt x="1425" y="153"/>
                  </a:moveTo>
                  <a:lnTo>
                    <a:pt x="1273" y="0"/>
                  </a:lnTo>
                  <a:lnTo>
                    <a:pt x="0" y="0"/>
                  </a:lnTo>
                  <a:lnTo>
                    <a:pt x="0" y="14"/>
                  </a:lnTo>
                  <a:lnTo>
                    <a:pt x="1268" y="14"/>
                  </a:lnTo>
                  <a:lnTo>
                    <a:pt x="1416" y="162"/>
                  </a:lnTo>
                  <a:lnTo>
                    <a:pt x="1425" y="153"/>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3" name="Freeform 32"/>
            <p:cNvSpPr/>
            <p:nvPr/>
          </p:nvSpPr>
          <p:spPr bwMode="auto">
            <a:xfrm>
              <a:off x="5219218" y="3013950"/>
              <a:ext cx="63138" cy="60756"/>
            </a:xfrm>
            <a:custGeom>
              <a:avLst/>
              <a:gdLst>
                <a:gd name="T0" fmla="*/ 53 w 53"/>
                <a:gd name="T1" fmla="*/ 51 h 51"/>
                <a:gd name="T2" fmla="*/ 42 w 53"/>
                <a:gd name="T3" fmla="*/ 0 h 51"/>
                <a:gd name="T4" fmla="*/ 0 w 53"/>
                <a:gd name="T5" fmla="*/ 42 h 51"/>
                <a:gd name="T6" fmla="*/ 53 w 53"/>
                <a:gd name="T7" fmla="*/ 51 h 51"/>
              </a:gdLst>
              <a:ahLst/>
              <a:cxnLst>
                <a:cxn ang="0">
                  <a:pos x="T0" y="T1"/>
                </a:cxn>
                <a:cxn ang="0">
                  <a:pos x="T2" y="T3"/>
                </a:cxn>
                <a:cxn ang="0">
                  <a:pos x="T4" y="T5"/>
                </a:cxn>
                <a:cxn ang="0">
                  <a:pos x="T6" y="T7"/>
                </a:cxn>
              </a:cxnLst>
              <a:rect l="0" t="0" r="r" b="b"/>
              <a:pathLst>
                <a:path w="53" h="51">
                  <a:moveTo>
                    <a:pt x="53" y="51"/>
                  </a:moveTo>
                  <a:lnTo>
                    <a:pt x="42" y="0"/>
                  </a:lnTo>
                  <a:lnTo>
                    <a:pt x="0" y="42"/>
                  </a:lnTo>
                  <a:lnTo>
                    <a:pt x="53" y="51"/>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34" name="Group 33"/>
          <p:cNvGrpSpPr/>
          <p:nvPr/>
        </p:nvGrpSpPr>
        <p:grpSpPr>
          <a:xfrm flipH="1" flipV="1">
            <a:off x="7769072" y="4909738"/>
            <a:ext cx="1724974" cy="218005"/>
            <a:chOff x="3557382" y="2856701"/>
            <a:chExt cx="1724974" cy="218005"/>
          </a:xfrm>
        </p:grpSpPr>
        <p:sp>
          <p:nvSpPr>
            <p:cNvPr id="35" name="Freeform 34"/>
            <p:cNvSpPr/>
            <p:nvPr/>
          </p:nvSpPr>
          <p:spPr bwMode="auto">
            <a:xfrm>
              <a:off x="3557382" y="2856701"/>
              <a:ext cx="1697574" cy="192987"/>
            </a:xfrm>
            <a:custGeom>
              <a:avLst/>
              <a:gdLst>
                <a:gd name="T0" fmla="*/ 1425 w 1425"/>
                <a:gd name="T1" fmla="*/ 153 h 162"/>
                <a:gd name="T2" fmla="*/ 1273 w 1425"/>
                <a:gd name="T3" fmla="*/ 0 h 162"/>
                <a:gd name="T4" fmla="*/ 0 w 1425"/>
                <a:gd name="T5" fmla="*/ 0 h 162"/>
                <a:gd name="T6" fmla="*/ 0 w 1425"/>
                <a:gd name="T7" fmla="*/ 14 h 162"/>
                <a:gd name="T8" fmla="*/ 1268 w 1425"/>
                <a:gd name="T9" fmla="*/ 14 h 162"/>
                <a:gd name="T10" fmla="*/ 1416 w 1425"/>
                <a:gd name="T11" fmla="*/ 162 h 162"/>
                <a:gd name="T12" fmla="*/ 1425 w 1425"/>
                <a:gd name="T13" fmla="*/ 153 h 162"/>
              </a:gdLst>
              <a:ahLst/>
              <a:cxnLst>
                <a:cxn ang="0">
                  <a:pos x="T0" y="T1"/>
                </a:cxn>
                <a:cxn ang="0">
                  <a:pos x="T2" y="T3"/>
                </a:cxn>
                <a:cxn ang="0">
                  <a:pos x="T4" y="T5"/>
                </a:cxn>
                <a:cxn ang="0">
                  <a:pos x="T6" y="T7"/>
                </a:cxn>
                <a:cxn ang="0">
                  <a:pos x="T8" y="T9"/>
                </a:cxn>
                <a:cxn ang="0">
                  <a:pos x="T10" y="T11"/>
                </a:cxn>
                <a:cxn ang="0">
                  <a:pos x="T12" y="T13"/>
                </a:cxn>
              </a:cxnLst>
              <a:rect l="0" t="0" r="r" b="b"/>
              <a:pathLst>
                <a:path w="1425" h="162">
                  <a:moveTo>
                    <a:pt x="1425" y="153"/>
                  </a:moveTo>
                  <a:lnTo>
                    <a:pt x="1273" y="0"/>
                  </a:lnTo>
                  <a:lnTo>
                    <a:pt x="0" y="0"/>
                  </a:lnTo>
                  <a:lnTo>
                    <a:pt x="0" y="14"/>
                  </a:lnTo>
                  <a:lnTo>
                    <a:pt x="1268" y="14"/>
                  </a:lnTo>
                  <a:lnTo>
                    <a:pt x="1416" y="162"/>
                  </a:lnTo>
                  <a:lnTo>
                    <a:pt x="1425" y="153"/>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6" name="Freeform 35"/>
            <p:cNvSpPr/>
            <p:nvPr/>
          </p:nvSpPr>
          <p:spPr bwMode="auto">
            <a:xfrm>
              <a:off x="5219218" y="3013950"/>
              <a:ext cx="63138" cy="60756"/>
            </a:xfrm>
            <a:custGeom>
              <a:avLst/>
              <a:gdLst>
                <a:gd name="T0" fmla="*/ 53 w 53"/>
                <a:gd name="T1" fmla="*/ 51 h 51"/>
                <a:gd name="T2" fmla="*/ 42 w 53"/>
                <a:gd name="T3" fmla="*/ 0 h 51"/>
                <a:gd name="T4" fmla="*/ 0 w 53"/>
                <a:gd name="T5" fmla="*/ 42 h 51"/>
                <a:gd name="T6" fmla="*/ 53 w 53"/>
                <a:gd name="T7" fmla="*/ 51 h 51"/>
              </a:gdLst>
              <a:ahLst/>
              <a:cxnLst>
                <a:cxn ang="0">
                  <a:pos x="T0" y="T1"/>
                </a:cxn>
                <a:cxn ang="0">
                  <a:pos x="T2" y="T3"/>
                </a:cxn>
                <a:cxn ang="0">
                  <a:pos x="T4" y="T5"/>
                </a:cxn>
                <a:cxn ang="0">
                  <a:pos x="T6" y="T7"/>
                </a:cxn>
              </a:cxnLst>
              <a:rect l="0" t="0" r="r" b="b"/>
              <a:pathLst>
                <a:path w="53" h="51">
                  <a:moveTo>
                    <a:pt x="53" y="51"/>
                  </a:moveTo>
                  <a:lnTo>
                    <a:pt x="42" y="0"/>
                  </a:lnTo>
                  <a:lnTo>
                    <a:pt x="0" y="42"/>
                  </a:lnTo>
                  <a:lnTo>
                    <a:pt x="53" y="51"/>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37" name="Freeform 201"/>
          <p:cNvSpPr>
            <a:spLocks noEditPoints="1"/>
          </p:cNvSpPr>
          <p:nvPr/>
        </p:nvSpPr>
        <p:spPr bwMode="auto">
          <a:xfrm>
            <a:off x="3250458" y="1965905"/>
            <a:ext cx="362654" cy="362654"/>
          </a:xfrm>
          <a:custGeom>
            <a:avLst/>
            <a:gdLst>
              <a:gd name="T0" fmla="*/ 1217 w 3484"/>
              <a:gd name="T1" fmla="*/ 237 h 3486"/>
              <a:gd name="T2" fmla="*/ 891 w 3484"/>
              <a:gd name="T3" fmla="*/ 355 h 3486"/>
              <a:gd name="T4" fmla="*/ 613 w 3484"/>
              <a:gd name="T5" fmla="*/ 553 h 3486"/>
              <a:gd name="T6" fmla="*/ 397 w 3484"/>
              <a:gd name="T7" fmla="*/ 817 h 3486"/>
              <a:gd name="T8" fmla="*/ 258 w 3484"/>
              <a:gd name="T9" fmla="*/ 1133 h 3486"/>
              <a:gd name="T10" fmla="*/ 208 w 3484"/>
              <a:gd name="T11" fmla="*/ 1486 h 3486"/>
              <a:gd name="T12" fmla="*/ 258 w 3484"/>
              <a:gd name="T13" fmla="*/ 1840 h 3486"/>
              <a:gd name="T14" fmla="*/ 397 w 3484"/>
              <a:gd name="T15" fmla="*/ 2156 h 3486"/>
              <a:gd name="T16" fmla="*/ 613 w 3484"/>
              <a:gd name="T17" fmla="*/ 2420 h 3486"/>
              <a:gd name="T18" fmla="*/ 891 w 3484"/>
              <a:gd name="T19" fmla="*/ 2618 h 3486"/>
              <a:gd name="T20" fmla="*/ 1217 w 3484"/>
              <a:gd name="T21" fmla="*/ 2737 h 3486"/>
              <a:gd name="T22" fmla="*/ 1576 w 3484"/>
              <a:gd name="T23" fmla="*/ 2761 h 3486"/>
              <a:gd name="T24" fmla="*/ 1922 w 3484"/>
              <a:gd name="T25" fmla="*/ 2688 h 3486"/>
              <a:gd name="T26" fmla="*/ 2226 w 3484"/>
              <a:gd name="T27" fmla="*/ 2528 h 3486"/>
              <a:gd name="T28" fmla="*/ 2474 w 3484"/>
              <a:gd name="T29" fmla="*/ 2295 h 3486"/>
              <a:gd name="T30" fmla="*/ 2654 w 3484"/>
              <a:gd name="T31" fmla="*/ 2004 h 3486"/>
              <a:gd name="T32" fmla="*/ 2750 w 3484"/>
              <a:gd name="T33" fmla="*/ 1666 h 3486"/>
              <a:gd name="T34" fmla="*/ 2750 w 3484"/>
              <a:gd name="T35" fmla="*/ 1306 h 3486"/>
              <a:gd name="T36" fmla="*/ 2654 w 3484"/>
              <a:gd name="T37" fmla="*/ 970 h 3486"/>
              <a:gd name="T38" fmla="*/ 2474 w 3484"/>
              <a:gd name="T39" fmla="*/ 679 h 3486"/>
              <a:gd name="T40" fmla="*/ 2226 w 3484"/>
              <a:gd name="T41" fmla="*/ 445 h 3486"/>
              <a:gd name="T42" fmla="*/ 1922 w 3484"/>
              <a:gd name="T43" fmla="*/ 285 h 3486"/>
              <a:gd name="T44" fmla="*/ 1576 w 3484"/>
              <a:gd name="T45" fmla="*/ 212 h 3486"/>
              <a:gd name="T46" fmla="*/ 1679 w 3484"/>
              <a:gd name="T47" fmla="*/ 13 h 3486"/>
              <a:gd name="T48" fmla="*/ 2042 w 3484"/>
              <a:gd name="T49" fmla="*/ 108 h 3486"/>
              <a:gd name="T50" fmla="*/ 2364 w 3484"/>
              <a:gd name="T51" fmla="*/ 287 h 3486"/>
              <a:gd name="T52" fmla="*/ 2628 w 3484"/>
              <a:gd name="T53" fmla="*/ 536 h 3486"/>
              <a:gd name="T54" fmla="*/ 2827 w 3484"/>
              <a:gd name="T55" fmla="*/ 845 h 3486"/>
              <a:gd name="T56" fmla="*/ 2944 w 3484"/>
              <a:gd name="T57" fmla="*/ 1199 h 3486"/>
              <a:gd name="T58" fmla="*/ 2969 w 3484"/>
              <a:gd name="T59" fmla="*/ 1587 h 3486"/>
              <a:gd name="T60" fmla="*/ 2891 w 3484"/>
              <a:gd name="T61" fmla="*/ 1971 h 3486"/>
              <a:gd name="T62" fmla="*/ 2722 w 3484"/>
              <a:gd name="T63" fmla="*/ 2311 h 3486"/>
              <a:gd name="T64" fmla="*/ 3469 w 3484"/>
              <a:gd name="T65" fmla="*/ 3327 h 3486"/>
              <a:gd name="T66" fmla="*/ 3480 w 3484"/>
              <a:gd name="T67" fmla="*/ 3415 h 3486"/>
              <a:gd name="T68" fmla="*/ 3420 w 3484"/>
              <a:gd name="T69" fmla="*/ 3479 h 3486"/>
              <a:gd name="T70" fmla="*/ 3342 w 3484"/>
              <a:gd name="T71" fmla="*/ 3478 h 3486"/>
              <a:gd name="T72" fmla="*/ 2388 w 3484"/>
              <a:gd name="T73" fmla="*/ 2668 h 3486"/>
              <a:gd name="T74" fmla="*/ 2059 w 3484"/>
              <a:gd name="T75" fmla="*/ 2858 h 3486"/>
              <a:gd name="T76" fmla="*/ 1685 w 3484"/>
              <a:gd name="T77" fmla="*/ 2960 h 3486"/>
              <a:gd name="T78" fmla="*/ 1292 w 3484"/>
              <a:gd name="T79" fmla="*/ 2961 h 3486"/>
              <a:gd name="T80" fmla="*/ 930 w 3484"/>
              <a:gd name="T81" fmla="*/ 2865 h 3486"/>
              <a:gd name="T82" fmla="*/ 608 w 3484"/>
              <a:gd name="T83" fmla="*/ 2686 h 3486"/>
              <a:gd name="T84" fmla="*/ 343 w 3484"/>
              <a:gd name="T85" fmla="*/ 2436 h 3486"/>
              <a:gd name="T86" fmla="*/ 145 w 3484"/>
              <a:gd name="T87" fmla="*/ 2128 h 3486"/>
              <a:gd name="T88" fmla="*/ 28 w 3484"/>
              <a:gd name="T89" fmla="*/ 1774 h 3486"/>
              <a:gd name="T90" fmla="*/ 3 w 3484"/>
              <a:gd name="T91" fmla="*/ 1389 h 3486"/>
              <a:gd name="T92" fmla="*/ 75 w 3484"/>
              <a:gd name="T93" fmla="*/ 1018 h 3486"/>
              <a:gd name="T94" fmla="*/ 234 w 3484"/>
              <a:gd name="T95" fmla="*/ 685 h 3486"/>
              <a:gd name="T96" fmla="*/ 468 w 3484"/>
              <a:gd name="T97" fmla="*/ 404 h 3486"/>
              <a:gd name="T98" fmla="*/ 763 w 3484"/>
              <a:gd name="T99" fmla="*/ 188 h 3486"/>
              <a:gd name="T100" fmla="*/ 1107 w 3484"/>
              <a:gd name="T101" fmla="*/ 49 h 3486"/>
              <a:gd name="T102" fmla="*/ 1486 w 3484"/>
              <a:gd name="T103" fmla="*/ 0 h 34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484" h="3486">
                <a:moveTo>
                  <a:pt x="1485" y="209"/>
                </a:moveTo>
                <a:lnTo>
                  <a:pt x="1394" y="212"/>
                </a:lnTo>
                <a:lnTo>
                  <a:pt x="1305" y="222"/>
                </a:lnTo>
                <a:lnTo>
                  <a:pt x="1217" y="237"/>
                </a:lnTo>
                <a:lnTo>
                  <a:pt x="1132" y="259"/>
                </a:lnTo>
                <a:lnTo>
                  <a:pt x="1049" y="285"/>
                </a:lnTo>
                <a:lnTo>
                  <a:pt x="969" y="318"/>
                </a:lnTo>
                <a:lnTo>
                  <a:pt x="891" y="355"/>
                </a:lnTo>
                <a:lnTo>
                  <a:pt x="816" y="398"/>
                </a:lnTo>
                <a:lnTo>
                  <a:pt x="745" y="445"/>
                </a:lnTo>
                <a:lnTo>
                  <a:pt x="677" y="497"/>
                </a:lnTo>
                <a:lnTo>
                  <a:pt x="613" y="553"/>
                </a:lnTo>
                <a:lnTo>
                  <a:pt x="552" y="614"/>
                </a:lnTo>
                <a:lnTo>
                  <a:pt x="496" y="679"/>
                </a:lnTo>
                <a:lnTo>
                  <a:pt x="444" y="746"/>
                </a:lnTo>
                <a:lnTo>
                  <a:pt x="397" y="817"/>
                </a:lnTo>
                <a:lnTo>
                  <a:pt x="354" y="892"/>
                </a:lnTo>
                <a:lnTo>
                  <a:pt x="317" y="970"/>
                </a:lnTo>
                <a:lnTo>
                  <a:pt x="284" y="1050"/>
                </a:lnTo>
                <a:lnTo>
                  <a:pt x="258" y="1133"/>
                </a:lnTo>
                <a:lnTo>
                  <a:pt x="235" y="1218"/>
                </a:lnTo>
                <a:lnTo>
                  <a:pt x="220" y="1306"/>
                </a:lnTo>
                <a:lnTo>
                  <a:pt x="211" y="1395"/>
                </a:lnTo>
                <a:lnTo>
                  <a:pt x="208" y="1486"/>
                </a:lnTo>
                <a:lnTo>
                  <a:pt x="211" y="1577"/>
                </a:lnTo>
                <a:lnTo>
                  <a:pt x="220" y="1668"/>
                </a:lnTo>
                <a:lnTo>
                  <a:pt x="235" y="1754"/>
                </a:lnTo>
                <a:lnTo>
                  <a:pt x="258" y="1840"/>
                </a:lnTo>
                <a:lnTo>
                  <a:pt x="284" y="1923"/>
                </a:lnTo>
                <a:lnTo>
                  <a:pt x="317" y="2004"/>
                </a:lnTo>
                <a:lnTo>
                  <a:pt x="354" y="2081"/>
                </a:lnTo>
                <a:lnTo>
                  <a:pt x="397" y="2156"/>
                </a:lnTo>
                <a:lnTo>
                  <a:pt x="444" y="2227"/>
                </a:lnTo>
                <a:lnTo>
                  <a:pt x="496" y="2295"/>
                </a:lnTo>
                <a:lnTo>
                  <a:pt x="552" y="2360"/>
                </a:lnTo>
                <a:lnTo>
                  <a:pt x="613" y="2420"/>
                </a:lnTo>
                <a:lnTo>
                  <a:pt x="677" y="2476"/>
                </a:lnTo>
                <a:lnTo>
                  <a:pt x="745" y="2528"/>
                </a:lnTo>
                <a:lnTo>
                  <a:pt x="816" y="2576"/>
                </a:lnTo>
                <a:lnTo>
                  <a:pt x="891" y="2618"/>
                </a:lnTo>
                <a:lnTo>
                  <a:pt x="969" y="2655"/>
                </a:lnTo>
                <a:lnTo>
                  <a:pt x="1049" y="2688"/>
                </a:lnTo>
                <a:lnTo>
                  <a:pt x="1132" y="2716"/>
                </a:lnTo>
                <a:lnTo>
                  <a:pt x="1217" y="2737"/>
                </a:lnTo>
                <a:lnTo>
                  <a:pt x="1305" y="2752"/>
                </a:lnTo>
                <a:lnTo>
                  <a:pt x="1394" y="2761"/>
                </a:lnTo>
                <a:lnTo>
                  <a:pt x="1485" y="2765"/>
                </a:lnTo>
                <a:lnTo>
                  <a:pt x="1576" y="2761"/>
                </a:lnTo>
                <a:lnTo>
                  <a:pt x="1666" y="2752"/>
                </a:lnTo>
                <a:lnTo>
                  <a:pt x="1753" y="2737"/>
                </a:lnTo>
                <a:lnTo>
                  <a:pt x="1839" y="2716"/>
                </a:lnTo>
                <a:lnTo>
                  <a:pt x="1922" y="2688"/>
                </a:lnTo>
                <a:lnTo>
                  <a:pt x="2002" y="2655"/>
                </a:lnTo>
                <a:lnTo>
                  <a:pt x="2079" y="2618"/>
                </a:lnTo>
                <a:lnTo>
                  <a:pt x="2155" y="2575"/>
                </a:lnTo>
                <a:lnTo>
                  <a:pt x="2226" y="2528"/>
                </a:lnTo>
                <a:lnTo>
                  <a:pt x="2294" y="2476"/>
                </a:lnTo>
                <a:lnTo>
                  <a:pt x="2357" y="2420"/>
                </a:lnTo>
                <a:lnTo>
                  <a:pt x="2418" y="2360"/>
                </a:lnTo>
                <a:lnTo>
                  <a:pt x="2474" y="2295"/>
                </a:lnTo>
                <a:lnTo>
                  <a:pt x="2526" y="2227"/>
                </a:lnTo>
                <a:lnTo>
                  <a:pt x="2573" y="2155"/>
                </a:lnTo>
                <a:lnTo>
                  <a:pt x="2616" y="2081"/>
                </a:lnTo>
                <a:lnTo>
                  <a:pt x="2654" y="2004"/>
                </a:lnTo>
                <a:lnTo>
                  <a:pt x="2686" y="1923"/>
                </a:lnTo>
                <a:lnTo>
                  <a:pt x="2713" y="1840"/>
                </a:lnTo>
                <a:lnTo>
                  <a:pt x="2734" y="1754"/>
                </a:lnTo>
                <a:lnTo>
                  <a:pt x="2750" y="1666"/>
                </a:lnTo>
                <a:lnTo>
                  <a:pt x="2760" y="1577"/>
                </a:lnTo>
                <a:lnTo>
                  <a:pt x="2763" y="1486"/>
                </a:lnTo>
                <a:lnTo>
                  <a:pt x="2760" y="1395"/>
                </a:lnTo>
                <a:lnTo>
                  <a:pt x="2750" y="1306"/>
                </a:lnTo>
                <a:lnTo>
                  <a:pt x="2734" y="1218"/>
                </a:lnTo>
                <a:lnTo>
                  <a:pt x="2713" y="1133"/>
                </a:lnTo>
                <a:lnTo>
                  <a:pt x="2686" y="1051"/>
                </a:lnTo>
                <a:lnTo>
                  <a:pt x="2654" y="970"/>
                </a:lnTo>
                <a:lnTo>
                  <a:pt x="2616" y="893"/>
                </a:lnTo>
                <a:lnTo>
                  <a:pt x="2573" y="817"/>
                </a:lnTo>
                <a:lnTo>
                  <a:pt x="2526" y="746"/>
                </a:lnTo>
                <a:lnTo>
                  <a:pt x="2474" y="679"/>
                </a:lnTo>
                <a:lnTo>
                  <a:pt x="2418" y="614"/>
                </a:lnTo>
                <a:lnTo>
                  <a:pt x="2357" y="553"/>
                </a:lnTo>
                <a:lnTo>
                  <a:pt x="2294" y="497"/>
                </a:lnTo>
                <a:lnTo>
                  <a:pt x="2226" y="445"/>
                </a:lnTo>
                <a:lnTo>
                  <a:pt x="2155" y="399"/>
                </a:lnTo>
                <a:lnTo>
                  <a:pt x="2079" y="355"/>
                </a:lnTo>
                <a:lnTo>
                  <a:pt x="2002" y="318"/>
                </a:lnTo>
                <a:lnTo>
                  <a:pt x="1922" y="285"/>
                </a:lnTo>
                <a:lnTo>
                  <a:pt x="1839" y="259"/>
                </a:lnTo>
                <a:lnTo>
                  <a:pt x="1753" y="237"/>
                </a:lnTo>
                <a:lnTo>
                  <a:pt x="1666" y="222"/>
                </a:lnTo>
                <a:lnTo>
                  <a:pt x="1576" y="212"/>
                </a:lnTo>
                <a:lnTo>
                  <a:pt x="1485" y="209"/>
                </a:lnTo>
                <a:close/>
                <a:moveTo>
                  <a:pt x="1486" y="0"/>
                </a:moveTo>
                <a:lnTo>
                  <a:pt x="1583" y="3"/>
                </a:lnTo>
                <a:lnTo>
                  <a:pt x="1679" y="13"/>
                </a:lnTo>
                <a:lnTo>
                  <a:pt x="1773" y="28"/>
                </a:lnTo>
                <a:lnTo>
                  <a:pt x="1865" y="49"/>
                </a:lnTo>
                <a:lnTo>
                  <a:pt x="1955" y="75"/>
                </a:lnTo>
                <a:lnTo>
                  <a:pt x="2042" y="108"/>
                </a:lnTo>
                <a:lnTo>
                  <a:pt x="2127" y="145"/>
                </a:lnTo>
                <a:lnTo>
                  <a:pt x="2209" y="188"/>
                </a:lnTo>
                <a:lnTo>
                  <a:pt x="2287" y="235"/>
                </a:lnTo>
                <a:lnTo>
                  <a:pt x="2364" y="287"/>
                </a:lnTo>
                <a:lnTo>
                  <a:pt x="2436" y="344"/>
                </a:lnTo>
                <a:lnTo>
                  <a:pt x="2503" y="404"/>
                </a:lnTo>
                <a:lnTo>
                  <a:pt x="2568" y="469"/>
                </a:lnTo>
                <a:lnTo>
                  <a:pt x="2628" y="536"/>
                </a:lnTo>
                <a:lnTo>
                  <a:pt x="2685" y="609"/>
                </a:lnTo>
                <a:lnTo>
                  <a:pt x="2737" y="685"/>
                </a:lnTo>
                <a:lnTo>
                  <a:pt x="2784" y="763"/>
                </a:lnTo>
                <a:lnTo>
                  <a:pt x="2827" y="845"/>
                </a:lnTo>
                <a:lnTo>
                  <a:pt x="2864" y="930"/>
                </a:lnTo>
                <a:lnTo>
                  <a:pt x="2897" y="1017"/>
                </a:lnTo>
                <a:lnTo>
                  <a:pt x="2923" y="1107"/>
                </a:lnTo>
                <a:lnTo>
                  <a:pt x="2944" y="1199"/>
                </a:lnTo>
                <a:lnTo>
                  <a:pt x="2960" y="1293"/>
                </a:lnTo>
                <a:lnTo>
                  <a:pt x="2969" y="1389"/>
                </a:lnTo>
                <a:lnTo>
                  <a:pt x="2972" y="1486"/>
                </a:lnTo>
                <a:lnTo>
                  <a:pt x="2969" y="1587"/>
                </a:lnTo>
                <a:lnTo>
                  <a:pt x="2959" y="1687"/>
                </a:lnTo>
                <a:lnTo>
                  <a:pt x="2942" y="1783"/>
                </a:lnTo>
                <a:lnTo>
                  <a:pt x="2920" y="1878"/>
                </a:lnTo>
                <a:lnTo>
                  <a:pt x="2891" y="1971"/>
                </a:lnTo>
                <a:lnTo>
                  <a:pt x="2857" y="2060"/>
                </a:lnTo>
                <a:lnTo>
                  <a:pt x="2817" y="2147"/>
                </a:lnTo>
                <a:lnTo>
                  <a:pt x="2773" y="2230"/>
                </a:lnTo>
                <a:lnTo>
                  <a:pt x="2722" y="2311"/>
                </a:lnTo>
                <a:lnTo>
                  <a:pt x="2668" y="2388"/>
                </a:lnTo>
                <a:lnTo>
                  <a:pt x="2607" y="2461"/>
                </a:lnTo>
                <a:lnTo>
                  <a:pt x="3454" y="3308"/>
                </a:lnTo>
                <a:lnTo>
                  <a:pt x="3469" y="3327"/>
                </a:lnTo>
                <a:lnTo>
                  <a:pt x="3480" y="3349"/>
                </a:lnTo>
                <a:lnTo>
                  <a:pt x="3484" y="3371"/>
                </a:lnTo>
                <a:lnTo>
                  <a:pt x="3484" y="3393"/>
                </a:lnTo>
                <a:lnTo>
                  <a:pt x="3480" y="3415"/>
                </a:lnTo>
                <a:lnTo>
                  <a:pt x="3469" y="3437"/>
                </a:lnTo>
                <a:lnTo>
                  <a:pt x="3454" y="3456"/>
                </a:lnTo>
                <a:lnTo>
                  <a:pt x="3438" y="3470"/>
                </a:lnTo>
                <a:lnTo>
                  <a:pt x="3420" y="3479"/>
                </a:lnTo>
                <a:lnTo>
                  <a:pt x="3401" y="3484"/>
                </a:lnTo>
                <a:lnTo>
                  <a:pt x="3381" y="3486"/>
                </a:lnTo>
                <a:lnTo>
                  <a:pt x="3362" y="3484"/>
                </a:lnTo>
                <a:lnTo>
                  <a:pt x="3342" y="3478"/>
                </a:lnTo>
                <a:lnTo>
                  <a:pt x="3324" y="3468"/>
                </a:lnTo>
                <a:lnTo>
                  <a:pt x="3308" y="3456"/>
                </a:lnTo>
                <a:lnTo>
                  <a:pt x="2461" y="2608"/>
                </a:lnTo>
                <a:lnTo>
                  <a:pt x="2388" y="2668"/>
                </a:lnTo>
                <a:lnTo>
                  <a:pt x="2311" y="2723"/>
                </a:lnTo>
                <a:lnTo>
                  <a:pt x="2230" y="2773"/>
                </a:lnTo>
                <a:lnTo>
                  <a:pt x="2146" y="2819"/>
                </a:lnTo>
                <a:lnTo>
                  <a:pt x="2059" y="2858"/>
                </a:lnTo>
                <a:lnTo>
                  <a:pt x="1970" y="2892"/>
                </a:lnTo>
                <a:lnTo>
                  <a:pt x="1877" y="2920"/>
                </a:lnTo>
                <a:lnTo>
                  <a:pt x="1783" y="2944"/>
                </a:lnTo>
                <a:lnTo>
                  <a:pt x="1685" y="2960"/>
                </a:lnTo>
                <a:lnTo>
                  <a:pt x="1587" y="2969"/>
                </a:lnTo>
                <a:lnTo>
                  <a:pt x="1486" y="2973"/>
                </a:lnTo>
                <a:lnTo>
                  <a:pt x="1388" y="2970"/>
                </a:lnTo>
                <a:lnTo>
                  <a:pt x="1292" y="2961"/>
                </a:lnTo>
                <a:lnTo>
                  <a:pt x="1199" y="2945"/>
                </a:lnTo>
                <a:lnTo>
                  <a:pt x="1107" y="2924"/>
                </a:lnTo>
                <a:lnTo>
                  <a:pt x="1016" y="2897"/>
                </a:lnTo>
                <a:lnTo>
                  <a:pt x="930" y="2865"/>
                </a:lnTo>
                <a:lnTo>
                  <a:pt x="845" y="2827"/>
                </a:lnTo>
                <a:lnTo>
                  <a:pt x="763" y="2785"/>
                </a:lnTo>
                <a:lnTo>
                  <a:pt x="685" y="2738"/>
                </a:lnTo>
                <a:lnTo>
                  <a:pt x="608" y="2686"/>
                </a:lnTo>
                <a:lnTo>
                  <a:pt x="536" y="2629"/>
                </a:lnTo>
                <a:lnTo>
                  <a:pt x="468" y="2569"/>
                </a:lnTo>
                <a:lnTo>
                  <a:pt x="404" y="2504"/>
                </a:lnTo>
                <a:lnTo>
                  <a:pt x="343" y="2436"/>
                </a:lnTo>
                <a:lnTo>
                  <a:pt x="287" y="2364"/>
                </a:lnTo>
                <a:lnTo>
                  <a:pt x="235" y="2289"/>
                </a:lnTo>
                <a:lnTo>
                  <a:pt x="188" y="2209"/>
                </a:lnTo>
                <a:lnTo>
                  <a:pt x="145" y="2128"/>
                </a:lnTo>
                <a:lnTo>
                  <a:pt x="108" y="2043"/>
                </a:lnTo>
                <a:lnTo>
                  <a:pt x="75" y="1956"/>
                </a:lnTo>
                <a:lnTo>
                  <a:pt x="49" y="1866"/>
                </a:lnTo>
                <a:lnTo>
                  <a:pt x="28" y="1774"/>
                </a:lnTo>
                <a:lnTo>
                  <a:pt x="12" y="1680"/>
                </a:lnTo>
                <a:lnTo>
                  <a:pt x="3" y="1584"/>
                </a:lnTo>
                <a:lnTo>
                  <a:pt x="0" y="1486"/>
                </a:lnTo>
                <a:lnTo>
                  <a:pt x="3" y="1389"/>
                </a:lnTo>
                <a:lnTo>
                  <a:pt x="12" y="1293"/>
                </a:lnTo>
                <a:lnTo>
                  <a:pt x="28" y="1199"/>
                </a:lnTo>
                <a:lnTo>
                  <a:pt x="49" y="1107"/>
                </a:lnTo>
                <a:lnTo>
                  <a:pt x="75" y="1018"/>
                </a:lnTo>
                <a:lnTo>
                  <a:pt x="108" y="930"/>
                </a:lnTo>
                <a:lnTo>
                  <a:pt x="145" y="845"/>
                </a:lnTo>
                <a:lnTo>
                  <a:pt x="188" y="763"/>
                </a:lnTo>
                <a:lnTo>
                  <a:pt x="234" y="685"/>
                </a:lnTo>
                <a:lnTo>
                  <a:pt x="286" y="610"/>
                </a:lnTo>
                <a:lnTo>
                  <a:pt x="342" y="538"/>
                </a:lnTo>
                <a:lnTo>
                  <a:pt x="404" y="469"/>
                </a:lnTo>
                <a:lnTo>
                  <a:pt x="468" y="404"/>
                </a:lnTo>
                <a:lnTo>
                  <a:pt x="536" y="344"/>
                </a:lnTo>
                <a:lnTo>
                  <a:pt x="608" y="287"/>
                </a:lnTo>
                <a:lnTo>
                  <a:pt x="684" y="235"/>
                </a:lnTo>
                <a:lnTo>
                  <a:pt x="763" y="188"/>
                </a:lnTo>
                <a:lnTo>
                  <a:pt x="845" y="145"/>
                </a:lnTo>
                <a:lnTo>
                  <a:pt x="930" y="108"/>
                </a:lnTo>
                <a:lnTo>
                  <a:pt x="1016" y="75"/>
                </a:lnTo>
                <a:lnTo>
                  <a:pt x="1107" y="49"/>
                </a:lnTo>
                <a:lnTo>
                  <a:pt x="1199" y="28"/>
                </a:lnTo>
                <a:lnTo>
                  <a:pt x="1292" y="13"/>
                </a:lnTo>
                <a:lnTo>
                  <a:pt x="1388" y="3"/>
                </a:lnTo>
                <a:lnTo>
                  <a:pt x="1486"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8" name="Group 7"/>
          <p:cNvGrpSpPr/>
          <p:nvPr/>
        </p:nvGrpSpPr>
        <p:grpSpPr>
          <a:xfrm>
            <a:off x="5626098" y="2817657"/>
            <a:ext cx="1219202" cy="1222684"/>
            <a:chOff x="9778413" y="4684586"/>
            <a:chExt cx="516112" cy="517586"/>
          </a:xfrm>
        </p:grpSpPr>
        <p:sp>
          <p:nvSpPr>
            <p:cNvPr id="39" name="Freeform 123"/>
            <p:cNvSpPr>
              <a:spLocks noEditPoints="1"/>
            </p:cNvSpPr>
            <p:nvPr/>
          </p:nvSpPr>
          <p:spPr bwMode="auto">
            <a:xfrm>
              <a:off x="9778413" y="4684586"/>
              <a:ext cx="516112" cy="517586"/>
            </a:xfrm>
            <a:custGeom>
              <a:avLst/>
              <a:gdLst>
                <a:gd name="T0" fmla="*/ 1528 w 3500"/>
                <a:gd name="T1" fmla="*/ 438 h 3510"/>
                <a:gd name="T2" fmla="*/ 1195 w 3500"/>
                <a:gd name="T3" fmla="*/ 616 h 3510"/>
                <a:gd name="T4" fmla="*/ 924 w 3500"/>
                <a:gd name="T5" fmla="*/ 637 h 3510"/>
                <a:gd name="T6" fmla="*/ 512 w 3500"/>
                <a:gd name="T7" fmla="*/ 758 h 3510"/>
                <a:gd name="T8" fmla="*/ 671 w 3500"/>
                <a:gd name="T9" fmla="*/ 1072 h 3510"/>
                <a:gd name="T10" fmla="*/ 505 w 3500"/>
                <a:gd name="T11" fmla="*/ 1473 h 3510"/>
                <a:gd name="T12" fmla="*/ 172 w 3500"/>
                <a:gd name="T13" fmla="*/ 1582 h 3510"/>
                <a:gd name="T14" fmla="*/ 378 w 3500"/>
                <a:gd name="T15" fmla="*/ 1959 h 3510"/>
                <a:gd name="T16" fmla="*/ 555 w 3500"/>
                <a:gd name="T17" fmla="*/ 2168 h 3510"/>
                <a:gd name="T18" fmla="*/ 665 w 3500"/>
                <a:gd name="T19" fmla="*/ 2528 h 3510"/>
                <a:gd name="T20" fmla="*/ 739 w 3500"/>
                <a:gd name="T21" fmla="*/ 2991 h 3510"/>
                <a:gd name="T22" fmla="*/ 1007 w 3500"/>
                <a:gd name="T23" fmla="*/ 2837 h 3510"/>
                <a:gd name="T24" fmla="*/ 1413 w 3500"/>
                <a:gd name="T25" fmla="*/ 2977 h 3510"/>
                <a:gd name="T26" fmla="*/ 1559 w 3500"/>
                <a:gd name="T27" fmla="*/ 3231 h 3510"/>
                <a:gd name="T28" fmla="*/ 1926 w 3500"/>
                <a:gd name="T29" fmla="*/ 3329 h 3510"/>
                <a:gd name="T30" fmla="*/ 2058 w 3500"/>
                <a:gd name="T31" fmla="*/ 2988 h 3510"/>
                <a:gd name="T32" fmla="*/ 2462 w 3500"/>
                <a:gd name="T33" fmla="*/ 2835 h 3510"/>
                <a:gd name="T34" fmla="*/ 2753 w 3500"/>
                <a:gd name="T35" fmla="*/ 2996 h 3510"/>
                <a:gd name="T36" fmla="*/ 2848 w 3500"/>
                <a:gd name="T37" fmla="*/ 2557 h 3510"/>
                <a:gd name="T38" fmla="*/ 2918 w 3500"/>
                <a:gd name="T39" fmla="*/ 2240 h 3510"/>
                <a:gd name="T40" fmla="*/ 3092 w 3500"/>
                <a:gd name="T41" fmla="*/ 1967 h 3510"/>
                <a:gd name="T42" fmla="*/ 3335 w 3500"/>
                <a:gd name="T43" fmla="*/ 1589 h 3510"/>
                <a:gd name="T44" fmla="*/ 3014 w 3500"/>
                <a:gd name="T45" fmla="*/ 1497 h 3510"/>
                <a:gd name="T46" fmla="*/ 2837 w 3500"/>
                <a:gd name="T47" fmla="*/ 1101 h 3510"/>
                <a:gd name="T48" fmla="*/ 2985 w 3500"/>
                <a:gd name="T49" fmla="*/ 767 h 3510"/>
                <a:gd name="T50" fmla="*/ 2656 w 3500"/>
                <a:gd name="T51" fmla="*/ 576 h 3510"/>
                <a:gd name="T52" fmla="*/ 2374 w 3500"/>
                <a:gd name="T53" fmla="*/ 652 h 3510"/>
                <a:gd name="T54" fmla="*/ 1988 w 3500"/>
                <a:gd name="T55" fmla="*/ 465 h 3510"/>
                <a:gd name="T56" fmla="*/ 1907 w 3500"/>
                <a:gd name="T57" fmla="*/ 164 h 3510"/>
                <a:gd name="T58" fmla="*/ 2048 w 3500"/>
                <a:gd name="T59" fmla="*/ 68 h 3510"/>
                <a:gd name="T60" fmla="*/ 2122 w 3500"/>
                <a:gd name="T61" fmla="*/ 370 h 3510"/>
                <a:gd name="T62" fmla="*/ 2469 w 3500"/>
                <a:gd name="T63" fmla="*/ 512 h 3510"/>
                <a:gd name="T64" fmla="*/ 2775 w 3500"/>
                <a:gd name="T65" fmla="*/ 352 h 3510"/>
                <a:gd name="T66" fmla="*/ 3143 w 3500"/>
                <a:gd name="T67" fmla="*/ 699 h 3510"/>
                <a:gd name="T68" fmla="*/ 2994 w 3500"/>
                <a:gd name="T69" fmla="*/ 1026 h 3510"/>
                <a:gd name="T70" fmla="*/ 3128 w 3500"/>
                <a:gd name="T71" fmla="*/ 1378 h 3510"/>
                <a:gd name="T72" fmla="*/ 3406 w 3500"/>
                <a:gd name="T73" fmla="*/ 1437 h 3510"/>
                <a:gd name="T74" fmla="*/ 3497 w 3500"/>
                <a:gd name="T75" fmla="*/ 1945 h 3510"/>
                <a:gd name="T76" fmla="*/ 3244 w 3500"/>
                <a:gd name="T77" fmla="*/ 2108 h 3510"/>
                <a:gd name="T78" fmla="*/ 3069 w 3500"/>
                <a:gd name="T79" fmla="*/ 2303 h 3510"/>
                <a:gd name="T80" fmla="*/ 3132 w 3500"/>
                <a:gd name="T81" fmla="*/ 2671 h 3510"/>
                <a:gd name="T82" fmla="*/ 3098 w 3500"/>
                <a:gd name="T83" fmla="*/ 2885 h 3510"/>
                <a:gd name="T84" fmla="*/ 2690 w 3500"/>
                <a:gd name="T85" fmla="*/ 3152 h 3510"/>
                <a:gd name="T86" fmla="*/ 2377 w 3500"/>
                <a:gd name="T87" fmla="*/ 3042 h 3510"/>
                <a:gd name="T88" fmla="*/ 2116 w 3500"/>
                <a:gd name="T89" fmla="*/ 3153 h 3510"/>
                <a:gd name="T90" fmla="*/ 1971 w 3500"/>
                <a:gd name="T91" fmla="*/ 3498 h 3510"/>
                <a:gd name="T92" fmla="*/ 1452 w 3500"/>
                <a:gd name="T93" fmla="*/ 3442 h 3510"/>
                <a:gd name="T94" fmla="*/ 1378 w 3500"/>
                <a:gd name="T95" fmla="*/ 3140 h 3510"/>
                <a:gd name="T96" fmla="*/ 1031 w 3500"/>
                <a:gd name="T97" fmla="*/ 2998 h 3510"/>
                <a:gd name="T98" fmla="*/ 725 w 3500"/>
                <a:gd name="T99" fmla="*/ 3158 h 3510"/>
                <a:gd name="T100" fmla="*/ 357 w 3500"/>
                <a:gd name="T101" fmla="*/ 2811 h 3510"/>
                <a:gd name="T102" fmla="*/ 506 w 3500"/>
                <a:gd name="T103" fmla="*/ 2484 h 3510"/>
                <a:gd name="T104" fmla="*/ 372 w 3500"/>
                <a:gd name="T105" fmla="*/ 2132 h 3510"/>
                <a:gd name="T106" fmla="*/ 94 w 3500"/>
                <a:gd name="T107" fmla="*/ 2073 h 3510"/>
                <a:gd name="T108" fmla="*/ 3 w 3500"/>
                <a:gd name="T109" fmla="*/ 1565 h 3510"/>
                <a:gd name="T110" fmla="*/ 256 w 3500"/>
                <a:gd name="T111" fmla="*/ 1402 h 3510"/>
                <a:gd name="T112" fmla="*/ 431 w 3500"/>
                <a:gd name="T113" fmla="*/ 1207 h 3510"/>
                <a:gd name="T114" fmla="*/ 368 w 3500"/>
                <a:gd name="T115" fmla="*/ 839 h 3510"/>
                <a:gd name="T116" fmla="*/ 402 w 3500"/>
                <a:gd name="T117" fmla="*/ 625 h 3510"/>
                <a:gd name="T118" fmla="*/ 810 w 3500"/>
                <a:gd name="T119" fmla="*/ 358 h 3510"/>
                <a:gd name="T120" fmla="*/ 1123 w 3500"/>
                <a:gd name="T121" fmla="*/ 468 h 3510"/>
                <a:gd name="T122" fmla="*/ 1384 w 3500"/>
                <a:gd name="T123" fmla="*/ 357 h 3510"/>
                <a:gd name="T124" fmla="*/ 1529 w 3500"/>
                <a:gd name="T125" fmla="*/ 12 h 35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00" h="3510">
                  <a:moveTo>
                    <a:pt x="1593" y="164"/>
                  </a:moveTo>
                  <a:lnTo>
                    <a:pt x="1585" y="166"/>
                  </a:lnTo>
                  <a:lnTo>
                    <a:pt x="1577" y="172"/>
                  </a:lnTo>
                  <a:lnTo>
                    <a:pt x="1574" y="181"/>
                  </a:lnTo>
                  <a:lnTo>
                    <a:pt x="1559" y="280"/>
                  </a:lnTo>
                  <a:lnTo>
                    <a:pt x="1546" y="379"/>
                  </a:lnTo>
                  <a:lnTo>
                    <a:pt x="1539" y="410"/>
                  </a:lnTo>
                  <a:lnTo>
                    <a:pt x="1528" y="438"/>
                  </a:lnTo>
                  <a:lnTo>
                    <a:pt x="1512" y="465"/>
                  </a:lnTo>
                  <a:lnTo>
                    <a:pt x="1492" y="487"/>
                  </a:lnTo>
                  <a:lnTo>
                    <a:pt x="1469" y="506"/>
                  </a:lnTo>
                  <a:lnTo>
                    <a:pt x="1442" y="522"/>
                  </a:lnTo>
                  <a:lnTo>
                    <a:pt x="1413" y="533"/>
                  </a:lnTo>
                  <a:lnTo>
                    <a:pt x="1338" y="556"/>
                  </a:lnTo>
                  <a:lnTo>
                    <a:pt x="1266" y="584"/>
                  </a:lnTo>
                  <a:lnTo>
                    <a:pt x="1195" y="616"/>
                  </a:lnTo>
                  <a:lnTo>
                    <a:pt x="1126" y="652"/>
                  </a:lnTo>
                  <a:lnTo>
                    <a:pt x="1098" y="665"/>
                  </a:lnTo>
                  <a:lnTo>
                    <a:pt x="1069" y="673"/>
                  </a:lnTo>
                  <a:lnTo>
                    <a:pt x="1038" y="675"/>
                  </a:lnTo>
                  <a:lnTo>
                    <a:pt x="1009" y="673"/>
                  </a:lnTo>
                  <a:lnTo>
                    <a:pt x="979" y="667"/>
                  </a:lnTo>
                  <a:lnTo>
                    <a:pt x="950" y="654"/>
                  </a:lnTo>
                  <a:lnTo>
                    <a:pt x="924" y="637"/>
                  </a:lnTo>
                  <a:lnTo>
                    <a:pt x="844" y="576"/>
                  </a:lnTo>
                  <a:lnTo>
                    <a:pt x="765" y="517"/>
                  </a:lnTo>
                  <a:lnTo>
                    <a:pt x="756" y="514"/>
                  </a:lnTo>
                  <a:lnTo>
                    <a:pt x="747" y="514"/>
                  </a:lnTo>
                  <a:lnTo>
                    <a:pt x="739" y="519"/>
                  </a:lnTo>
                  <a:lnTo>
                    <a:pt x="518" y="741"/>
                  </a:lnTo>
                  <a:lnTo>
                    <a:pt x="512" y="749"/>
                  </a:lnTo>
                  <a:lnTo>
                    <a:pt x="512" y="758"/>
                  </a:lnTo>
                  <a:lnTo>
                    <a:pt x="515" y="767"/>
                  </a:lnTo>
                  <a:lnTo>
                    <a:pt x="575" y="847"/>
                  </a:lnTo>
                  <a:lnTo>
                    <a:pt x="635" y="926"/>
                  </a:lnTo>
                  <a:lnTo>
                    <a:pt x="652" y="953"/>
                  </a:lnTo>
                  <a:lnTo>
                    <a:pt x="665" y="982"/>
                  </a:lnTo>
                  <a:lnTo>
                    <a:pt x="671" y="1012"/>
                  </a:lnTo>
                  <a:lnTo>
                    <a:pt x="673" y="1041"/>
                  </a:lnTo>
                  <a:lnTo>
                    <a:pt x="671" y="1072"/>
                  </a:lnTo>
                  <a:lnTo>
                    <a:pt x="663" y="1101"/>
                  </a:lnTo>
                  <a:lnTo>
                    <a:pt x="650" y="1130"/>
                  </a:lnTo>
                  <a:lnTo>
                    <a:pt x="614" y="1199"/>
                  </a:lnTo>
                  <a:lnTo>
                    <a:pt x="582" y="1270"/>
                  </a:lnTo>
                  <a:lnTo>
                    <a:pt x="555" y="1342"/>
                  </a:lnTo>
                  <a:lnTo>
                    <a:pt x="531" y="1417"/>
                  </a:lnTo>
                  <a:lnTo>
                    <a:pt x="521" y="1447"/>
                  </a:lnTo>
                  <a:lnTo>
                    <a:pt x="505" y="1473"/>
                  </a:lnTo>
                  <a:lnTo>
                    <a:pt x="486" y="1497"/>
                  </a:lnTo>
                  <a:lnTo>
                    <a:pt x="463" y="1517"/>
                  </a:lnTo>
                  <a:lnTo>
                    <a:pt x="437" y="1533"/>
                  </a:lnTo>
                  <a:lnTo>
                    <a:pt x="408" y="1543"/>
                  </a:lnTo>
                  <a:lnTo>
                    <a:pt x="378" y="1551"/>
                  </a:lnTo>
                  <a:lnTo>
                    <a:pt x="279" y="1564"/>
                  </a:lnTo>
                  <a:lnTo>
                    <a:pt x="180" y="1578"/>
                  </a:lnTo>
                  <a:lnTo>
                    <a:pt x="172" y="1582"/>
                  </a:lnTo>
                  <a:lnTo>
                    <a:pt x="165" y="1589"/>
                  </a:lnTo>
                  <a:lnTo>
                    <a:pt x="163" y="1599"/>
                  </a:lnTo>
                  <a:lnTo>
                    <a:pt x="163" y="1912"/>
                  </a:lnTo>
                  <a:lnTo>
                    <a:pt x="165" y="1921"/>
                  </a:lnTo>
                  <a:lnTo>
                    <a:pt x="172" y="1928"/>
                  </a:lnTo>
                  <a:lnTo>
                    <a:pt x="180" y="1932"/>
                  </a:lnTo>
                  <a:lnTo>
                    <a:pt x="279" y="1946"/>
                  </a:lnTo>
                  <a:lnTo>
                    <a:pt x="378" y="1959"/>
                  </a:lnTo>
                  <a:lnTo>
                    <a:pt x="408" y="1967"/>
                  </a:lnTo>
                  <a:lnTo>
                    <a:pt x="437" y="1977"/>
                  </a:lnTo>
                  <a:lnTo>
                    <a:pt x="463" y="1993"/>
                  </a:lnTo>
                  <a:lnTo>
                    <a:pt x="486" y="2013"/>
                  </a:lnTo>
                  <a:lnTo>
                    <a:pt x="505" y="2037"/>
                  </a:lnTo>
                  <a:lnTo>
                    <a:pt x="521" y="2063"/>
                  </a:lnTo>
                  <a:lnTo>
                    <a:pt x="531" y="2093"/>
                  </a:lnTo>
                  <a:lnTo>
                    <a:pt x="555" y="2168"/>
                  </a:lnTo>
                  <a:lnTo>
                    <a:pt x="582" y="2240"/>
                  </a:lnTo>
                  <a:lnTo>
                    <a:pt x="614" y="2311"/>
                  </a:lnTo>
                  <a:lnTo>
                    <a:pt x="650" y="2380"/>
                  </a:lnTo>
                  <a:lnTo>
                    <a:pt x="663" y="2409"/>
                  </a:lnTo>
                  <a:lnTo>
                    <a:pt x="671" y="2438"/>
                  </a:lnTo>
                  <a:lnTo>
                    <a:pt x="673" y="2469"/>
                  </a:lnTo>
                  <a:lnTo>
                    <a:pt x="671" y="2498"/>
                  </a:lnTo>
                  <a:lnTo>
                    <a:pt x="665" y="2528"/>
                  </a:lnTo>
                  <a:lnTo>
                    <a:pt x="652" y="2557"/>
                  </a:lnTo>
                  <a:lnTo>
                    <a:pt x="635" y="2584"/>
                  </a:lnTo>
                  <a:lnTo>
                    <a:pt x="575" y="2663"/>
                  </a:lnTo>
                  <a:lnTo>
                    <a:pt x="515" y="2743"/>
                  </a:lnTo>
                  <a:lnTo>
                    <a:pt x="512" y="2752"/>
                  </a:lnTo>
                  <a:lnTo>
                    <a:pt x="512" y="2761"/>
                  </a:lnTo>
                  <a:lnTo>
                    <a:pt x="518" y="2769"/>
                  </a:lnTo>
                  <a:lnTo>
                    <a:pt x="739" y="2991"/>
                  </a:lnTo>
                  <a:lnTo>
                    <a:pt x="747" y="2996"/>
                  </a:lnTo>
                  <a:lnTo>
                    <a:pt x="756" y="2997"/>
                  </a:lnTo>
                  <a:lnTo>
                    <a:pt x="765" y="2993"/>
                  </a:lnTo>
                  <a:lnTo>
                    <a:pt x="844" y="2934"/>
                  </a:lnTo>
                  <a:lnTo>
                    <a:pt x="924" y="2873"/>
                  </a:lnTo>
                  <a:lnTo>
                    <a:pt x="950" y="2856"/>
                  </a:lnTo>
                  <a:lnTo>
                    <a:pt x="978" y="2844"/>
                  </a:lnTo>
                  <a:lnTo>
                    <a:pt x="1007" y="2837"/>
                  </a:lnTo>
                  <a:lnTo>
                    <a:pt x="1036" y="2835"/>
                  </a:lnTo>
                  <a:lnTo>
                    <a:pt x="1067" y="2837"/>
                  </a:lnTo>
                  <a:lnTo>
                    <a:pt x="1098" y="2845"/>
                  </a:lnTo>
                  <a:lnTo>
                    <a:pt x="1126" y="2858"/>
                  </a:lnTo>
                  <a:lnTo>
                    <a:pt x="1195" y="2894"/>
                  </a:lnTo>
                  <a:lnTo>
                    <a:pt x="1266" y="2926"/>
                  </a:lnTo>
                  <a:lnTo>
                    <a:pt x="1338" y="2954"/>
                  </a:lnTo>
                  <a:lnTo>
                    <a:pt x="1413" y="2977"/>
                  </a:lnTo>
                  <a:lnTo>
                    <a:pt x="1442" y="2988"/>
                  </a:lnTo>
                  <a:lnTo>
                    <a:pt x="1469" y="3004"/>
                  </a:lnTo>
                  <a:lnTo>
                    <a:pt x="1492" y="3023"/>
                  </a:lnTo>
                  <a:lnTo>
                    <a:pt x="1512" y="3045"/>
                  </a:lnTo>
                  <a:lnTo>
                    <a:pt x="1528" y="3072"/>
                  </a:lnTo>
                  <a:lnTo>
                    <a:pt x="1539" y="3101"/>
                  </a:lnTo>
                  <a:lnTo>
                    <a:pt x="1546" y="3131"/>
                  </a:lnTo>
                  <a:lnTo>
                    <a:pt x="1559" y="3231"/>
                  </a:lnTo>
                  <a:lnTo>
                    <a:pt x="1574" y="3329"/>
                  </a:lnTo>
                  <a:lnTo>
                    <a:pt x="1577" y="3338"/>
                  </a:lnTo>
                  <a:lnTo>
                    <a:pt x="1585" y="3344"/>
                  </a:lnTo>
                  <a:lnTo>
                    <a:pt x="1593" y="3346"/>
                  </a:lnTo>
                  <a:lnTo>
                    <a:pt x="1907" y="3346"/>
                  </a:lnTo>
                  <a:lnTo>
                    <a:pt x="1915" y="3344"/>
                  </a:lnTo>
                  <a:lnTo>
                    <a:pt x="1923" y="3338"/>
                  </a:lnTo>
                  <a:lnTo>
                    <a:pt x="1926" y="3329"/>
                  </a:lnTo>
                  <a:lnTo>
                    <a:pt x="1941" y="3230"/>
                  </a:lnTo>
                  <a:lnTo>
                    <a:pt x="1954" y="3131"/>
                  </a:lnTo>
                  <a:lnTo>
                    <a:pt x="1961" y="3101"/>
                  </a:lnTo>
                  <a:lnTo>
                    <a:pt x="1972" y="3072"/>
                  </a:lnTo>
                  <a:lnTo>
                    <a:pt x="1988" y="3045"/>
                  </a:lnTo>
                  <a:lnTo>
                    <a:pt x="2008" y="3023"/>
                  </a:lnTo>
                  <a:lnTo>
                    <a:pt x="2031" y="3004"/>
                  </a:lnTo>
                  <a:lnTo>
                    <a:pt x="2058" y="2988"/>
                  </a:lnTo>
                  <a:lnTo>
                    <a:pt x="2087" y="2977"/>
                  </a:lnTo>
                  <a:lnTo>
                    <a:pt x="2162" y="2954"/>
                  </a:lnTo>
                  <a:lnTo>
                    <a:pt x="2234" y="2926"/>
                  </a:lnTo>
                  <a:lnTo>
                    <a:pt x="2305" y="2894"/>
                  </a:lnTo>
                  <a:lnTo>
                    <a:pt x="2374" y="2858"/>
                  </a:lnTo>
                  <a:lnTo>
                    <a:pt x="2402" y="2845"/>
                  </a:lnTo>
                  <a:lnTo>
                    <a:pt x="2431" y="2837"/>
                  </a:lnTo>
                  <a:lnTo>
                    <a:pt x="2462" y="2835"/>
                  </a:lnTo>
                  <a:lnTo>
                    <a:pt x="2491" y="2837"/>
                  </a:lnTo>
                  <a:lnTo>
                    <a:pt x="2521" y="2843"/>
                  </a:lnTo>
                  <a:lnTo>
                    <a:pt x="2550" y="2856"/>
                  </a:lnTo>
                  <a:lnTo>
                    <a:pt x="2576" y="2873"/>
                  </a:lnTo>
                  <a:lnTo>
                    <a:pt x="2656" y="2934"/>
                  </a:lnTo>
                  <a:lnTo>
                    <a:pt x="2735" y="2993"/>
                  </a:lnTo>
                  <a:lnTo>
                    <a:pt x="2744" y="2997"/>
                  </a:lnTo>
                  <a:lnTo>
                    <a:pt x="2753" y="2996"/>
                  </a:lnTo>
                  <a:lnTo>
                    <a:pt x="2761" y="2991"/>
                  </a:lnTo>
                  <a:lnTo>
                    <a:pt x="2982" y="2769"/>
                  </a:lnTo>
                  <a:lnTo>
                    <a:pt x="2988" y="2761"/>
                  </a:lnTo>
                  <a:lnTo>
                    <a:pt x="2988" y="2752"/>
                  </a:lnTo>
                  <a:lnTo>
                    <a:pt x="2985" y="2743"/>
                  </a:lnTo>
                  <a:lnTo>
                    <a:pt x="2925" y="2663"/>
                  </a:lnTo>
                  <a:lnTo>
                    <a:pt x="2865" y="2584"/>
                  </a:lnTo>
                  <a:lnTo>
                    <a:pt x="2848" y="2557"/>
                  </a:lnTo>
                  <a:lnTo>
                    <a:pt x="2835" y="2528"/>
                  </a:lnTo>
                  <a:lnTo>
                    <a:pt x="2829" y="2498"/>
                  </a:lnTo>
                  <a:lnTo>
                    <a:pt x="2827" y="2469"/>
                  </a:lnTo>
                  <a:lnTo>
                    <a:pt x="2829" y="2438"/>
                  </a:lnTo>
                  <a:lnTo>
                    <a:pt x="2837" y="2409"/>
                  </a:lnTo>
                  <a:lnTo>
                    <a:pt x="2850" y="2380"/>
                  </a:lnTo>
                  <a:lnTo>
                    <a:pt x="2886" y="2311"/>
                  </a:lnTo>
                  <a:lnTo>
                    <a:pt x="2918" y="2240"/>
                  </a:lnTo>
                  <a:lnTo>
                    <a:pt x="2945" y="2168"/>
                  </a:lnTo>
                  <a:lnTo>
                    <a:pt x="2969" y="2093"/>
                  </a:lnTo>
                  <a:lnTo>
                    <a:pt x="2979" y="2063"/>
                  </a:lnTo>
                  <a:lnTo>
                    <a:pt x="2995" y="2037"/>
                  </a:lnTo>
                  <a:lnTo>
                    <a:pt x="3014" y="2013"/>
                  </a:lnTo>
                  <a:lnTo>
                    <a:pt x="3037" y="1993"/>
                  </a:lnTo>
                  <a:lnTo>
                    <a:pt x="3063" y="1977"/>
                  </a:lnTo>
                  <a:lnTo>
                    <a:pt x="3092" y="1967"/>
                  </a:lnTo>
                  <a:lnTo>
                    <a:pt x="3122" y="1959"/>
                  </a:lnTo>
                  <a:lnTo>
                    <a:pt x="3221" y="1946"/>
                  </a:lnTo>
                  <a:lnTo>
                    <a:pt x="3320" y="1932"/>
                  </a:lnTo>
                  <a:lnTo>
                    <a:pt x="3328" y="1928"/>
                  </a:lnTo>
                  <a:lnTo>
                    <a:pt x="3335" y="1921"/>
                  </a:lnTo>
                  <a:lnTo>
                    <a:pt x="3337" y="1912"/>
                  </a:lnTo>
                  <a:lnTo>
                    <a:pt x="3337" y="1598"/>
                  </a:lnTo>
                  <a:lnTo>
                    <a:pt x="3335" y="1589"/>
                  </a:lnTo>
                  <a:lnTo>
                    <a:pt x="3328" y="1582"/>
                  </a:lnTo>
                  <a:lnTo>
                    <a:pt x="3320" y="1578"/>
                  </a:lnTo>
                  <a:lnTo>
                    <a:pt x="3221" y="1564"/>
                  </a:lnTo>
                  <a:lnTo>
                    <a:pt x="3122" y="1551"/>
                  </a:lnTo>
                  <a:lnTo>
                    <a:pt x="3092" y="1543"/>
                  </a:lnTo>
                  <a:lnTo>
                    <a:pt x="3063" y="1533"/>
                  </a:lnTo>
                  <a:lnTo>
                    <a:pt x="3037" y="1517"/>
                  </a:lnTo>
                  <a:lnTo>
                    <a:pt x="3014" y="1497"/>
                  </a:lnTo>
                  <a:lnTo>
                    <a:pt x="2995" y="1473"/>
                  </a:lnTo>
                  <a:lnTo>
                    <a:pt x="2979" y="1447"/>
                  </a:lnTo>
                  <a:lnTo>
                    <a:pt x="2969" y="1417"/>
                  </a:lnTo>
                  <a:lnTo>
                    <a:pt x="2945" y="1342"/>
                  </a:lnTo>
                  <a:lnTo>
                    <a:pt x="2918" y="1270"/>
                  </a:lnTo>
                  <a:lnTo>
                    <a:pt x="2886" y="1199"/>
                  </a:lnTo>
                  <a:lnTo>
                    <a:pt x="2850" y="1130"/>
                  </a:lnTo>
                  <a:lnTo>
                    <a:pt x="2837" y="1101"/>
                  </a:lnTo>
                  <a:lnTo>
                    <a:pt x="2829" y="1072"/>
                  </a:lnTo>
                  <a:lnTo>
                    <a:pt x="2827" y="1041"/>
                  </a:lnTo>
                  <a:lnTo>
                    <a:pt x="2829" y="1012"/>
                  </a:lnTo>
                  <a:lnTo>
                    <a:pt x="2835" y="982"/>
                  </a:lnTo>
                  <a:lnTo>
                    <a:pt x="2848" y="953"/>
                  </a:lnTo>
                  <a:lnTo>
                    <a:pt x="2865" y="926"/>
                  </a:lnTo>
                  <a:lnTo>
                    <a:pt x="2925" y="847"/>
                  </a:lnTo>
                  <a:lnTo>
                    <a:pt x="2985" y="767"/>
                  </a:lnTo>
                  <a:lnTo>
                    <a:pt x="2988" y="758"/>
                  </a:lnTo>
                  <a:lnTo>
                    <a:pt x="2988" y="749"/>
                  </a:lnTo>
                  <a:lnTo>
                    <a:pt x="2982" y="741"/>
                  </a:lnTo>
                  <a:lnTo>
                    <a:pt x="2761" y="519"/>
                  </a:lnTo>
                  <a:lnTo>
                    <a:pt x="2753" y="514"/>
                  </a:lnTo>
                  <a:lnTo>
                    <a:pt x="2744" y="514"/>
                  </a:lnTo>
                  <a:lnTo>
                    <a:pt x="2735" y="517"/>
                  </a:lnTo>
                  <a:lnTo>
                    <a:pt x="2656" y="576"/>
                  </a:lnTo>
                  <a:lnTo>
                    <a:pt x="2576" y="637"/>
                  </a:lnTo>
                  <a:lnTo>
                    <a:pt x="2550" y="654"/>
                  </a:lnTo>
                  <a:lnTo>
                    <a:pt x="2521" y="667"/>
                  </a:lnTo>
                  <a:lnTo>
                    <a:pt x="2491" y="673"/>
                  </a:lnTo>
                  <a:lnTo>
                    <a:pt x="2462" y="675"/>
                  </a:lnTo>
                  <a:lnTo>
                    <a:pt x="2431" y="673"/>
                  </a:lnTo>
                  <a:lnTo>
                    <a:pt x="2402" y="665"/>
                  </a:lnTo>
                  <a:lnTo>
                    <a:pt x="2374" y="652"/>
                  </a:lnTo>
                  <a:lnTo>
                    <a:pt x="2305" y="616"/>
                  </a:lnTo>
                  <a:lnTo>
                    <a:pt x="2234" y="584"/>
                  </a:lnTo>
                  <a:lnTo>
                    <a:pt x="2162" y="556"/>
                  </a:lnTo>
                  <a:lnTo>
                    <a:pt x="2087" y="533"/>
                  </a:lnTo>
                  <a:lnTo>
                    <a:pt x="2058" y="522"/>
                  </a:lnTo>
                  <a:lnTo>
                    <a:pt x="2031" y="506"/>
                  </a:lnTo>
                  <a:lnTo>
                    <a:pt x="2008" y="487"/>
                  </a:lnTo>
                  <a:lnTo>
                    <a:pt x="1988" y="465"/>
                  </a:lnTo>
                  <a:lnTo>
                    <a:pt x="1972" y="438"/>
                  </a:lnTo>
                  <a:lnTo>
                    <a:pt x="1961" y="410"/>
                  </a:lnTo>
                  <a:lnTo>
                    <a:pt x="1954" y="379"/>
                  </a:lnTo>
                  <a:lnTo>
                    <a:pt x="1941" y="280"/>
                  </a:lnTo>
                  <a:lnTo>
                    <a:pt x="1926" y="181"/>
                  </a:lnTo>
                  <a:lnTo>
                    <a:pt x="1923" y="172"/>
                  </a:lnTo>
                  <a:lnTo>
                    <a:pt x="1915" y="166"/>
                  </a:lnTo>
                  <a:lnTo>
                    <a:pt x="1907" y="164"/>
                  </a:lnTo>
                  <a:lnTo>
                    <a:pt x="1593" y="164"/>
                  </a:lnTo>
                  <a:close/>
                  <a:moveTo>
                    <a:pt x="1593" y="0"/>
                  </a:moveTo>
                  <a:lnTo>
                    <a:pt x="1907" y="0"/>
                  </a:lnTo>
                  <a:lnTo>
                    <a:pt x="1940" y="3"/>
                  </a:lnTo>
                  <a:lnTo>
                    <a:pt x="1971" y="12"/>
                  </a:lnTo>
                  <a:lnTo>
                    <a:pt x="2000" y="26"/>
                  </a:lnTo>
                  <a:lnTo>
                    <a:pt x="2026" y="45"/>
                  </a:lnTo>
                  <a:lnTo>
                    <a:pt x="2048" y="68"/>
                  </a:lnTo>
                  <a:lnTo>
                    <a:pt x="2067" y="95"/>
                  </a:lnTo>
                  <a:lnTo>
                    <a:pt x="2080" y="124"/>
                  </a:lnTo>
                  <a:lnTo>
                    <a:pt x="2088" y="156"/>
                  </a:lnTo>
                  <a:lnTo>
                    <a:pt x="2102" y="256"/>
                  </a:lnTo>
                  <a:lnTo>
                    <a:pt x="2116" y="357"/>
                  </a:lnTo>
                  <a:lnTo>
                    <a:pt x="2117" y="363"/>
                  </a:lnTo>
                  <a:lnTo>
                    <a:pt x="2119" y="367"/>
                  </a:lnTo>
                  <a:lnTo>
                    <a:pt x="2122" y="370"/>
                  </a:lnTo>
                  <a:lnTo>
                    <a:pt x="2125" y="373"/>
                  </a:lnTo>
                  <a:lnTo>
                    <a:pt x="2130" y="374"/>
                  </a:lnTo>
                  <a:lnTo>
                    <a:pt x="2215" y="401"/>
                  </a:lnTo>
                  <a:lnTo>
                    <a:pt x="2296" y="432"/>
                  </a:lnTo>
                  <a:lnTo>
                    <a:pt x="2377" y="468"/>
                  </a:lnTo>
                  <a:lnTo>
                    <a:pt x="2454" y="509"/>
                  </a:lnTo>
                  <a:lnTo>
                    <a:pt x="2462" y="512"/>
                  </a:lnTo>
                  <a:lnTo>
                    <a:pt x="2469" y="512"/>
                  </a:lnTo>
                  <a:lnTo>
                    <a:pt x="2477" y="507"/>
                  </a:lnTo>
                  <a:lnTo>
                    <a:pt x="2557" y="446"/>
                  </a:lnTo>
                  <a:lnTo>
                    <a:pt x="2638" y="385"/>
                  </a:lnTo>
                  <a:lnTo>
                    <a:pt x="2663" y="369"/>
                  </a:lnTo>
                  <a:lnTo>
                    <a:pt x="2690" y="358"/>
                  </a:lnTo>
                  <a:lnTo>
                    <a:pt x="2718" y="352"/>
                  </a:lnTo>
                  <a:lnTo>
                    <a:pt x="2746" y="350"/>
                  </a:lnTo>
                  <a:lnTo>
                    <a:pt x="2775" y="352"/>
                  </a:lnTo>
                  <a:lnTo>
                    <a:pt x="2803" y="358"/>
                  </a:lnTo>
                  <a:lnTo>
                    <a:pt x="2830" y="369"/>
                  </a:lnTo>
                  <a:lnTo>
                    <a:pt x="2854" y="384"/>
                  </a:lnTo>
                  <a:lnTo>
                    <a:pt x="2876" y="403"/>
                  </a:lnTo>
                  <a:lnTo>
                    <a:pt x="3098" y="625"/>
                  </a:lnTo>
                  <a:lnTo>
                    <a:pt x="3117" y="648"/>
                  </a:lnTo>
                  <a:lnTo>
                    <a:pt x="3132" y="672"/>
                  </a:lnTo>
                  <a:lnTo>
                    <a:pt x="3143" y="699"/>
                  </a:lnTo>
                  <a:lnTo>
                    <a:pt x="3149" y="728"/>
                  </a:lnTo>
                  <a:lnTo>
                    <a:pt x="3151" y="756"/>
                  </a:lnTo>
                  <a:lnTo>
                    <a:pt x="3149" y="784"/>
                  </a:lnTo>
                  <a:lnTo>
                    <a:pt x="3143" y="813"/>
                  </a:lnTo>
                  <a:lnTo>
                    <a:pt x="3132" y="839"/>
                  </a:lnTo>
                  <a:lnTo>
                    <a:pt x="3116" y="865"/>
                  </a:lnTo>
                  <a:lnTo>
                    <a:pt x="3056" y="946"/>
                  </a:lnTo>
                  <a:lnTo>
                    <a:pt x="2994" y="1026"/>
                  </a:lnTo>
                  <a:lnTo>
                    <a:pt x="2990" y="1034"/>
                  </a:lnTo>
                  <a:lnTo>
                    <a:pt x="2990" y="1041"/>
                  </a:lnTo>
                  <a:lnTo>
                    <a:pt x="2992" y="1049"/>
                  </a:lnTo>
                  <a:lnTo>
                    <a:pt x="3033" y="1126"/>
                  </a:lnTo>
                  <a:lnTo>
                    <a:pt x="3069" y="1207"/>
                  </a:lnTo>
                  <a:lnTo>
                    <a:pt x="3100" y="1289"/>
                  </a:lnTo>
                  <a:lnTo>
                    <a:pt x="3127" y="1374"/>
                  </a:lnTo>
                  <a:lnTo>
                    <a:pt x="3128" y="1378"/>
                  </a:lnTo>
                  <a:lnTo>
                    <a:pt x="3131" y="1382"/>
                  </a:lnTo>
                  <a:lnTo>
                    <a:pt x="3134" y="1385"/>
                  </a:lnTo>
                  <a:lnTo>
                    <a:pt x="3138" y="1387"/>
                  </a:lnTo>
                  <a:lnTo>
                    <a:pt x="3144" y="1388"/>
                  </a:lnTo>
                  <a:lnTo>
                    <a:pt x="3244" y="1402"/>
                  </a:lnTo>
                  <a:lnTo>
                    <a:pt x="3344" y="1416"/>
                  </a:lnTo>
                  <a:lnTo>
                    <a:pt x="3376" y="1424"/>
                  </a:lnTo>
                  <a:lnTo>
                    <a:pt x="3406" y="1437"/>
                  </a:lnTo>
                  <a:lnTo>
                    <a:pt x="3432" y="1456"/>
                  </a:lnTo>
                  <a:lnTo>
                    <a:pt x="3455" y="1478"/>
                  </a:lnTo>
                  <a:lnTo>
                    <a:pt x="3475" y="1504"/>
                  </a:lnTo>
                  <a:lnTo>
                    <a:pt x="3488" y="1534"/>
                  </a:lnTo>
                  <a:lnTo>
                    <a:pt x="3497" y="1565"/>
                  </a:lnTo>
                  <a:lnTo>
                    <a:pt x="3500" y="1598"/>
                  </a:lnTo>
                  <a:lnTo>
                    <a:pt x="3500" y="1912"/>
                  </a:lnTo>
                  <a:lnTo>
                    <a:pt x="3497" y="1945"/>
                  </a:lnTo>
                  <a:lnTo>
                    <a:pt x="3488" y="1976"/>
                  </a:lnTo>
                  <a:lnTo>
                    <a:pt x="3475" y="2006"/>
                  </a:lnTo>
                  <a:lnTo>
                    <a:pt x="3455" y="2032"/>
                  </a:lnTo>
                  <a:lnTo>
                    <a:pt x="3432" y="2054"/>
                  </a:lnTo>
                  <a:lnTo>
                    <a:pt x="3406" y="2073"/>
                  </a:lnTo>
                  <a:lnTo>
                    <a:pt x="3376" y="2086"/>
                  </a:lnTo>
                  <a:lnTo>
                    <a:pt x="3344" y="2094"/>
                  </a:lnTo>
                  <a:lnTo>
                    <a:pt x="3244" y="2108"/>
                  </a:lnTo>
                  <a:lnTo>
                    <a:pt x="3144" y="2122"/>
                  </a:lnTo>
                  <a:lnTo>
                    <a:pt x="3138" y="2123"/>
                  </a:lnTo>
                  <a:lnTo>
                    <a:pt x="3134" y="2125"/>
                  </a:lnTo>
                  <a:lnTo>
                    <a:pt x="3131" y="2128"/>
                  </a:lnTo>
                  <a:lnTo>
                    <a:pt x="3128" y="2132"/>
                  </a:lnTo>
                  <a:lnTo>
                    <a:pt x="3127" y="2136"/>
                  </a:lnTo>
                  <a:lnTo>
                    <a:pt x="3100" y="2221"/>
                  </a:lnTo>
                  <a:lnTo>
                    <a:pt x="3069" y="2303"/>
                  </a:lnTo>
                  <a:lnTo>
                    <a:pt x="3033" y="2384"/>
                  </a:lnTo>
                  <a:lnTo>
                    <a:pt x="2992" y="2461"/>
                  </a:lnTo>
                  <a:lnTo>
                    <a:pt x="2990" y="2469"/>
                  </a:lnTo>
                  <a:lnTo>
                    <a:pt x="2990" y="2476"/>
                  </a:lnTo>
                  <a:lnTo>
                    <a:pt x="2994" y="2484"/>
                  </a:lnTo>
                  <a:lnTo>
                    <a:pt x="3056" y="2564"/>
                  </a:lnTo>
                  <a:lnTo>
                    <a:pt x="3116" y="2645"/>
                  </a:lnTo>
                  <a:lnTo>
                    <a:pt x="3132" y="2671"/>
                  </a:lnTo>
                  <a:lnTo>
                    <a:pt x="3143" y="2697"/>
                  </a:lnTo>
                  <a:lnTo>
                    <a:pt x="3149" y="2726"/>
                  </a:lnTo>
                  <a:lnTo>
                    <a:pt x="3151" y="2754"/>
                  </a:lnTo>
                  <a:lnTo>
                    <a:pt x="3149" y="2782"/>
                  </a:lnTo>
                  <a:lnTo>
                    <a:pt x="3143" y="2810"/>
                  </a:lnTo>
                  <a:lnTo>
                    <a:pt x="3132" y="2838"/>
                  </a:lnTo>
                  <a:lnTo>
                    <a:pt x="3117" y="2862"/>
                  </a:lnTo>
                  <a:lnTo>
                    <a:pt x="3098" y="2885"/>
                  </a:lnTo>
                  <a:lnTo>
                    <a:pt x="2876" y="3107"/>
                  </a:lnTo>
                  <a:lnTo>
                    <a:pt x="2854" y="3126"/>
                  </a:lnTo>
                  <a:lnTo>
                    <a:pt x="2830" y="3141"/>
                  </a:lnTo>
                  <a:lnTo>
                    <a:pt x="2802" y="3152"/>
                  </a:lnTo>
                  <a:lnTo>
                    <a:pt x="2775" y="3158"/>
                  </a:lnTo>
                  <a:lnTo>
                    <a:pt x="2746" y="3160"/>
                  </a:lnTo>
                  <a:lnTo>
                    <a:pt x="2718" y="3158"/>
                  </a:lnTo>
                  <a:lnTo>
                    <a:pt x="2690" y="3152"/>
                  </a:lnTo>
                  <a:lnTo>
                    <a:pt x="2663" y="3141"/>
                  </a:lnTo>
                  <a:lnTo>
                    <a:pt x="2638" y="3125"/>
                  </a:lnTo>
                  <a:lnTo>
                    <a:pt x="2557" y="3064"/>
                  </a:lnTo>
                  <a:lnTo>
                    <a:pt x="2477" y="3003"/>
                  </a:lnTo>
                  <a:lnTo>
                    <a:pt x="2469" y="2998"/>
                  </a:lnTo>
                  <a:lnTo>
                    <a:pt x="2462" y="2998"/>
                  </a:lnTo>
                  <a:lnTo>
                    <a:pt x="2454" y="3001"/>
                  </a:lnTo>
                  <a:lnTo>
                    <a:pt x="2377" y="3042"/>
                  </a:lnTo>
                  <a:lnTo>
                    <a:pt x="2296" y="3078"/>
                  </a:lnTo>
                  <a:lnTo>
                    <a:pt x="2215" y="3109"/>
                  </a:lnTo>
                  <a:lnTo>
                    <a:pt x="2130" y="3136"/>
                  </a:lnTo>
                  <a:lnTo>
                    <a:pt x="2125" y="3137"/>
                  </a:lnTo>
                  <a:lnTo>
                    <a:pt x="2122" y="3140"/>
                  </a:lnTo>
                  <a:lnTo>
                    <a:pt x="2119" y="3143"/>
                  </a:lnTo>
                  <a:lnTo>
                    <a:pt x="2117" y="3147"/>
                  </a:lnTo>
                  <a:lnTo>
                    <a:pt x="2116" y="3153"/>
                  </a:lnTo>
                  <a:lnTo>
                    <a:pt x="2102" y="3254"/>
                  </a:lnTo>
                  <a:lnTo>
                    <a:pt x="2088" y="3354"/>
                  </a:lnTo>
                  <a:lnTo>
                    <a:pt x="2080" y="3386"/>
                  </a:lnTo>
                  <a:lnTo>
                    <a:pt x="2067" y="3415"/>
                  </a:lnTo>
                  <a:lnTo>
                    <a:pt x="2048" y="3442"/>
                  </a:lnTo>
                  <a:lnTo>
                    <a:pt x="2026" y="3465"/>
                  </a:lnTo>
                  <a:lnTo>
                    <a:pt x="2000" y="3484"/>
                  </a:lnTo>
                  <a:lnTo>
                    <a:pt x="1971" y="3498"/>
                  </a:lnTo>
                  <a:lnTo>
                    <a:pt x="1940" y="3507"/>
                  </a:lnTo>
                  <a:lnTo>
                    <a:pt x="1907" y="3510"/>
                  </a:lnTo>
                  <a:lnTo>
                    <a:pt x="1593" y="3510"/>
                  </a:lnTo>
                  <a:lnTo>
                    <a:pt x="1560" y="3507"/>
                  </a:lnTo>
                  <a:lnTo>
                    <a:pt x="1529" y="3498"/>
                  </a:lnTo>
                  <a:lnTo>
                    <a:pt x="1500" y="3484"/>
                  </a:lnTo>
                  <a:lnTo>
                    <a:pt x="1474" y="3465"/>
                  </a:lnTo>
                  <a:lnTo>
                    <a:pt x="1452" y="3442"/>
                  </a:lnTo>
                  <a:lnTo>
                    <a:pt x="1433" y="3415"/>
                  </a:lnTo>
                  <a:lnTo>
                    <a:pt x="1420" y="3386"/>
                  </a:lnTo>
                  <a:lnTo>
                    <a:pt x="1412" y="3354"/>
                  </a:lnTo>
                  <a:lnTo>
                    <a:pt x="1398" y="3254"/>
                  </a:lnTo>
                  <a:lnTo>
                    <a:pt x="1384" y="3153"/>
                  </a:lnTo>
                  <a:lnTo>
                    <a:pt x="1383" y="3147"/>
                  </a:lnTo>
                  <a:lnTo>
                    <a:pt x="1381" y="3143"/>
                  </a:lnTo>
                  <a:lnTo>
                    <a:pt x="1378" y="3140"/>
                  </a:lnTo>
                  <a:lnTo>
                    <a:pt x="1375" y="3137"/>
                  </a:lnTo>
                  <a:lnTo>
                    <a:pt x="1370" y="3136"/>
                  </a:lnTo>
                  <a:lnTo>
                    <a:pt x="1285" y="3109"/>
                  </a:lnTo>
                  <a:lnTo>
                    <a:pt x="1204" y="3078"/>
                  </a:lnTo>
                  <a:lnTo>
                    <a:pt x="1123" y="3042"/>
                  </a:lnTo>
                  <a:lnTo>
                    <a:pt x="1046" y="3001"/>
                  </a:lnTo>
                  <a:lnTo>
                    <a:pt x="1038" y="2998"/>
                  </a:lnTo>
                  <a:lnTo>
                    <a:pt x="1031" y="2998"/>
                  </a:lnTo>
                  <a:lnTo>
                    <a:pt x="1023" y="3003"/>
                  </a:lnTo>
                  <a:lnTo>
                    <a:pt x="943" y="3064"/>
                  </a:lnTo>
                  <a:lnTo>
                    <a:pt x="862" y="3125"/>
                  </a:lnTo>
                  <a:lnTo>
                    <a:pt x="837" y="3141"/>
                  </a:lnTo>
                  <a:lnTo>
                    <a:pt x="810" y="3152"/>
                  </a:lnTo>
                  <a:lnTo>
                    <a:pt x="782" y="3158"/>
                  </a:lnTo>
                  <a:lnTo>
                    <a:pt x="754" y="3161"/>
                  </a:lnTo>
                  <a:lnTo>
                    <a:pt x="725" y="3158"/>
                  </a:lnTo>
                  <a:lnTo>
                    <a:pt x="697" y="3152"/>
                  </a:lnTo>
                  <a:lnTo>
                    <a:pt x="670" y="3141"/>
                  </a:lnTo>
                  <a:lnTo>
                    <a:pt x="646" y="3126"/>
                  </a:lnTo>
                  <a:lnTo>
                    <a:pt x="624" y="3107"/>
                  </a:lnTo>
                  <a:lnTo>
                    <a:pt x="402" y="2885"/>
                  </a:lnTo>
                  <a:lnTo>
                    <a:pt x="383" y="2862"/>
                  </a:lnTo>
                  <a:lnTo>
                    <a:pt x="368" y="2838"/>
                  </a:lnTo>
                  <a:lnTo>
                    <a:pt x="357" y="2811"/>
                  </a:lnTo>
                  <a:lnTo>
                    <a:pt x="351" y="2782"/>
                  </a:lnTo>
                  <a:lnTo>
                    <a:pt x="348" y="2754"/>
                  </a:lnTo>
                  <a:lnTo>
                    <a:pt x="351" y="2726"/>
                  </a:lnTo>
                  <a:lnTo>
                    <a:pt x="357" y="2697"/>
                  </a:lnTo>
                  <a:lnTo>
                    <a:pt x="368" y="2671"/>
                  </a:lnTo>
                  <a:lnTo>
                    <a:pt x="384" y="2645"/>
                  </a:lnTo>
                  <a:lnTo>
                    <a:pt x="444" y="2564"/>
                  </a:lnTo>
                  <a:lnTo>
                    <a:pt x="506" y="2484"/>
                  </a:lnTo>
                  <a:lnTo>
                    <a:pt x="510" y="2476"/>
                  </a:lnTo>
                  <a:lnTo>
                    <a:pt x="510" y="2469"/>
                  </a:lnTo>
                  <a:lnTo>
                    <a:pt x="508" y="2461"/>
                  </a:lnTo>
                  <a:lnTo>
                    <a:pt x="467" y="2384"/>
                  </a:lnTo>
                  <a:lnTo>
                    <a:pt x="431" y="2303"/>
                  </a:lnTo>
                  <a:lnTo>
                    <a:pt x="400" y="2221"/>
                  </a:lnTo>
                  <a:lnTo>
                    <a:pt x="373" y="2136"/>
                  </a:lnTo>
                  <a:lnTo>
                    <a:pt x="372" y="2132"/>
                  </a:lnTo>
                  <a:lnTo>
                    <a:pt x="369" y="2128"/>
                  </a:lnTo>
                  <a:lnTo>
                    <a:pt x="366" y="2125"/>
                  </a:lnTo>
                  <a:lnTo>
                    <a:pt x="362" y="2123"/>
                  </a:lnTo>
                  <a:lnTo>
                    <a:pt x="356" y="2122"/>
                  </a:lnTo>
                  <a:lnTo>
                    <a:pt x="256" y="2108"/>
                  </a:lnTo>
                  <a:lnTo>
                    <a:pt x="156" y="2094"/>
                  </a:lnTo>
                  <a:lnTo>
                    <a:pt x="124" y="2086"/>
                  </a:lnTo>
                  <a:lnTo>
                    <a:pt x="94" y="2073"/>
                  </a:lnTo>
                  <a:lnTo>
                    <a:pt x="68" y="2054"/>
                  </a:lnTo>
                  <a:lnTo>
                    <a:pt x="45" y="2032"/>
                  </a:lnTo>
                  <a:lnTo>
                    <a:pt x="25" y="2006"/>
                  </a:lnTo>
                  <a:lnTo>
                    <a:pt x="12" y="1976"/>
                  </a:lnTo>
                  <a:lnTo>
                    <a:pt x="3" y="1945"/>
                  </a:lnTo>
                  <a:lnTo>
                    <a:pt x="0" y="1912"/>
                  </a:lnTo>
                  <a:lnTo>
                    <a:pt x="0" y="1598"/>
                  </a:lnTo>
                  <a:lnTo>
                    <a:pt x="3" y="1565"/>
                  </a:lnTo>
                  <a:lnTo>
                    <a:pt x="12" y="1534"/>
                  </a:lnTo>
                  <a:lnTo>
                    <a:pt x="25" y="1504"/>
                  </a:lnTo>
                  <a:lnTo>
                    <a:pt x="45" y="1478"/>
                  </a:lnTo>
                  <a:lnTo>
                    <a:pt x="68" y="1456"/>
                  </a:lnTo>
                  <a:lnTo>
                    <a:pt x="94" y="1437"/>
                  </a:lnTo>
                  <a:lnTo>
                    <a:pt x="124" y="1424"/>
                  </a:lnTo>
                  <a:lnTo>
                    <a:pt x="156" y="1416"/>
                  </a:lnTo>
                  <a:lnTo>
                    <a:pt x="256" y="1402"/>
                  </a:lnTo>
                  <a:lnTo>
                    <a:pt x="356" y="1388"/>
                  </a:lnTo>
                  <a:lnTo>
                    <a:pt x="362" y="1387"/>
                  </a:lnTo>
                  <a:lnTo>
                    <a:pt x="366" y="1385"/>
                  </a:lnTo>
                  <a:lnTo>
                    <a:pt x="369" y="1382"/>
                  </a:lnTo>
                  <a:lnTo>
                    <a:pt x="372" y="1378"/>
                  </a:lnTo>
                  <a:lnTo>
                    <a:pt x="373" y="1374"/>
                  </a:lnTo>
                  <a:lnTo>
                    <a:pt x="400" y="1289"/>
                  </a:lnTo>
                  <a:lnTo>
                    <a:pt x="431" y="1207"/>
                  </a:lnTo>
                  <a:lnTo>
                    <a:pt x="467" y="1126"/>
                  </a:lnTo>
                  <a:lnTo>
                    <a:pt x="508" y="1049"/>
                  </a:lnTo>
                  <a:lnTo>
                    <a:pt x="510" y="1041"/>
                  </a:lnTo>
                  <a:lnTo>
                    <a:pt x="510" y="1034"/>
                  </a:lnTo>
                  <a:lnTo>
                    <a:pt x="506" y="1026"/>
                  </a:lnTo>
                  <a:lnTo>
                    <a:pt x="444" y="946"/>
                  </a:lnTo>
                  <a:lnTo>
                    <a:pt x="384" y="865"/>
                  </a:lnTo>
                  <a:lnTo>
                    <a:pt x="368" y="839"/>
                  </a:lnTo>
                  <a:lnTo>
                    <a:pt x="357" y="813"/>
                  </a:lnTo>
                  <a:lnTo>
                    <a:pt x="351" y="784"/>
                  </a:lnTo>
                  <a:lnTo>
                    <a:pt x="348" y="756"/>
                  </a:lnTo>
                  <a:lnTo>
                    <a:pt x="351" y="728"/>
                  </a:lnTo>
                  <a:lnTo>
                    <a:pt x="357" y="700"/>
                  </a:lnTo>
                  <a:lnTo>
                    <a:pt x="368" y="672"/>
                  </a:lnTo>
                  <a:lnTo>
                    <a:pt x="383" y="648"/>
                  </a:lnTo>
                  <a:lnTo>
                    <a:pt x="402" y="625"/>
                  </a:lnTo>
                  <a:lnTo>
                    <a:pt x="624" y="403"/>
                  </a:lnTo>
                  <a:lnTo>
                    <a:pt x="646" y="384"/>
                  </a:lnTo>
                  <a:lnTo>
                    <a:pt x="670" y="369"/>
                  </a:lnTo>
                  <a:lnTo>
                    <a:pt x="697" y="358"/>
                  </a:lnTo>
                  <a:lnTo>
                    <a:pt x="725" y="352"/>
                  </a:lnTo>
                  <a:lnTo>
                    <a:pt x="754" y="350"/>
                  </a:lnTo>
                  <a:lnTo>
                    <a:pt x="782" y="352"/>
                  </a:lnTo>
                  <a:lnTo>
                    <a:pt x="810" y="358"/>
                  </a:lnTo>
                  <a:lnTo>
                    <a:pt x="837" y="369"/>
                  </a:lnTo>
                  <a:lnTo>
                    <a:pt x="862" y="385"/>
                  </a:lnTo>
                  <a:lnTo>
                    <a:pt x="943" y="446"/>
                  </a:lnTo>
                  <a:lnTo>
                    <a:pt x="1023" y="507"/>
                  </a:lnTo>
                  <a:lnTo>
                    <a:pt x="1031" y="512"/>
                  </a:lnTo>
                  <a:lnTo>
                    <a:pt x="1038" y="512"/>
                  </a:lnTo>
                  <a:lnTo>
                    <a:pt x="1046" y="509"/>
                  </a:lnTo>
                  <a:lnTo>
                    <a:pt x="1123" y="468"/>
                  </a:lnTo>
                  <a:lnTo>
                    <a:pt x="1204" y="432"/>
                  </a:lnTo>
                  <a:lnTo>
                    <a:pt x="1285" y="401"/>
                  </a:lnTo>
                  <a:lnTo>
                    <a:pt x="1370" y="374"/>
                  </a:lnTo>
                  <a:lnTo>
                    <a:pt x="1375" y="373"/>
                  </a:lnTo>
                  <a:lnTo>
                    <a:pt x="1378" y="370"/>
                  </a:lnTo>
                  <a:lnTo>
                    <a:pt x="1381" y="367"/>
                  </a:lnTo>
                  <a:lnTo>
                    <a:pt x="1383" y="363"/>
                  </a:lnTo>
                  <a:lnTo>
                    <a:pt x="1384" y="357"/>
                  </a:lnTo>
                  <a:lnTo>
                    <a:pt x="1398" y="256"/>
                  </a:lnTo>
                  <a:lnTo>
                    <a:pt x="1412" y="156"/>
                  </a:lnTo>
                  <a:lnTo>
                    <a:pt x="1420" y="124"/>
                  </a:lnTo>
                  <a:lnTo>
                    <a:pt x="1433" y="95"/>
                  </a:lnTo>
                  <a:lnTo>
                    <a:pt x="1452" y="68"/>
                  </a:lnTo>
                  <a:lnTo>
                    <a:pt x="1474" y="45"/>
                  </a:lnTo>
                  <a:lnTo>
                    <a:pt x="1500" y="26"/>
                  </a:lnTo>
                  <a:lnTo>
                    <a:pt x="1529" y="12"/>
                  </a:lnTo>
                  <a:lnTo>
                    <a:pt x="1560" y="3"/>
                  </a:lnTo>
                  <a:lnTo>
                    <a:pt x="1593"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0" name="Freeform 124"/>
            <p:cNvSpPr>
              <a:spLocks noEditPoints="1"/>
            </p:cNvSpPr>
            <p:nvPr/>
          </p:nvSpPr>
          <p:spPr bwMode="auto">
            <a:xfrm>
              <a:off x="9924399" y="4830571"/>
              <a:ext cx="224140" cy="225614"/>
            </a:xfrm>
            <a:custGeom>
              <a:avLst/>
              <a:gdLst>
                <a:gd name="T0" fmla="*/ 639 w 1518"/>
                <a:gd name="T1" fmla="*/ 176 h 1524"/>
                <a:gd name="T2" fmla="*/ 475 w 1518"/>
                <a:gd name="T3" fmla="*/ 237 h 1524"/>
                <a:gd name="T4" fmla="*/ 338 w 1518"/>
                <a:gd name="T5" fmla="*/ 340 h 1524"/>
                <a:gd name="T6" fmla="*/ 235 w 1518"/>
                <a:gd name="T7" fmla="*/ 477 h 1524"/>
                <a:gd name="T8" fmla="*/ 175 w 1518"/>
                <a:gd name="T9" fmla="*/ 642 h 1524"/>
                <a:gd name="T10" fmla="*/ 166 w 1518"/>
                <a:gd name="T11" fmla="*/ 823 h 1524"/>
                <a:gd name="T12" fmla="*/ 210 w 1518"/>
                <a:gd name="T13" fmla="*/ 995 h 1524"/>
                <a:gd name="T14" fmla="*/ 299 w 1518"/>
                <a:gd name="T15" fmla="*/ 1142 h 1524"/>
                <a:gd name="T16" fmla="*/ 426 w 1518"/>
                <a:gd name="T17" fmla="*/ 1258 h 1524"/>
                <a:gd name="T18" fmla="*/ 582 w 1518"/>
                <a:gd name="T19" fmla="*/ 1333 h 1524"/>
                <a:gd name="T20" fmla="*/ 759 w 1518"/>
                <a:gd name="T21" fmla="*/ 1360 h 1524"/>
                <a:gd name="T22" fmla="*/ 936 w 1518"/>
                <a:gd name="T23" fmla="*/ 1333 h 1524"/>
                <a:gd name="T24" fmla="*/ 1092 w 1518"/>
                <a:gd name="T25" fmla="*/ 1258 h 1524"/>
                <a:gd name="T26" fmla="*/ 1219 w 1518"/>
                <a:gd name="T27" fmla="*/ 1142 h 1524"/>
                <a:gd name="T28" fmla="*/ 1308 w 1518"/>
                <a:gd name="T29" fmla="*/ 995 h 1524"/>
                <a:gd name="T30" fmla="*/ 1352 w 1518"/>
                <a:gd name="T31" fmla="*/ 823 h 1524"/>
                <a:gd name="T32" fmla="*/ 1343 w 1518"/>
                <a:gd name="T33" fmla="*/ 642 h 1524"/>
                <a:gd name="T34" fmla="*/ 1283 w 1518"/>
                <a:gd name="T35" fmla="*/ 477 h 1524"/>
                <a:gd name="T36" fmla="*/ 1180 w 1518"/>
                <a:gd name="T37" fmla="*/ 340 h 1524"/>
                <a:gd name="T38" fmla="*/ 1043 w 1518"/>
                <a:gd name="T39" fmla="*/ 237 h 1524"/>
                <a:gd name="T40" fmla="*/ 879 w 1518"/>
                <a:gd name="T41" fmla="*/ 176 h 1524"/>
                <a:gd name="T42" fmla="*/ 759 w 1518"/>
                <a:gd name="T43" fmla="*/ 0 h 1524"/>
                <a:gd name="T44" fmla="*/ 961 w 1518"/>
                <a:gd name="T45" fmla="*/ 27 h 1524"/>
                <a:gd name="T46" fmla="*/ 1142 w 1518"/>
                <a:gd name="T47" fmla="*/ 105 h 1524"/>
                <a:gd name="T48" fmla="*/ 1296 w 1518"/>
                <a:gd name="T49" fmla="*/ 224 h 1524"/>
                <a:gd name="T50" fmla="*/ 1414 w 1518"/>
                <a:gd name="T51" fmla="*/ 378 h 1524"/>
                <a:gd name="T52" fmla="*/ 1492 w 1518"/>
                <a:gd name="T53" fmla="*/ 560 h 1524"/>
                <a:gd name="T54" fmla="*/ 1518 w 1518"/>
                <a:gd name="T55" fmla="*/ 762 h 1524"/>
                <a:gd name="T56" fmla="*/ 1492 w 1518"/>
                <a:gd name="T57" fmla="*/ 964 h 1524"/>
                <a:gd name="T58" fmla="*/ 1414 w 1518"/>
                <a:gd name="T59" fmla="*/ 1146 h 1524"/>
                <a:gd name="T60" fmla="*/ 1296 w 1518"/>
                <a:gd name="T61" fmla="*/ 1300 h 1524"/>
                <a:gd name="T62" fmla="*/ 1142 w 1518"/>
                <a:gd name="T63" fmla="*/ 1419 h 1524"/>
                <a:gd name="T64" fmla="*/ 961 w 1518"/>
                <a:gd name="T65" fmla="*/ 1497 h 1524"/>
                <a:gd name="T66" fmla="*/ 759 w 1518"/>
                <a:gd name="T67" fmla="*/ 1524 h 1524"/>
                <a:gd name="T68" fmla="*/ 557 w 1518"/>
                <a:gd name="T69" fmla="*/ 1497 h 1524"/>
                <a:gd name="T70" fmla="*/ 376 w 1518"/>
                <a:gd name="T71" fmla="*/ 1419 h 1524"/>
                <a:gd name="T72" fmla="*/ 222 w 1518"/>
                <a:gd name="T73" fmla="*/ 1300 h 1524"/>
                <a:gd name="T74" fmla="*/ 104 w 1518"/>
                <a:gd name="T75" fmla="*/ 1146 h 1524"/>
                <a:gd name="T76" fmla="*/ 26 w 1518"/>
                <a:gd name="T77" fmla="*/ 964 h 1524"/>
                <a:gd name="T78" fmla="*/ 0 w 1518"/>
                <a:gd name="T79" fmla="*/ 762 h 1524"/>
                <a:gd name="T80" fmla="*/ 26 w 1518"/>
                <a:gd name="T81" fmla="*/ 560 h 1524"/>
                <a:gd name="T82" fmla="*/ 104 w 1518"/>
                <a:gd name="T83" fmla="*/ 378 h 1524"/>
                <a:gd name="T84" fmla="*/ 222 w 1518"/>
                <a:gd name="T85" fmla="*/ 224 h 1524"/>
                <a:gd name="T86" fmla="*/ 376 w 1518"/>
                <a:gd name="T87" fmla="*/ 105 h 1524"/>
                <a:gd name="T88" fmla="*/ 557 w 1518"/>
                <a:gd name="T89" fmla="*/ 27 h 1524"/>
                <a:gd name="T90" fmla="*/ 759 w 1518"/>
                <a:gd name="T91" fmla="*/ 0 h 15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518" h="1524">
                  <a:moveTo>
                    <a:pt x="759" y="164"/>
                  </a:moveTo>
                  <a:lnTo>
                    <a:pt x="699" y="167"/>
                  </a:lnTo>
                  <a:lnTo>
                    <a:pt x="639" y="176"/>
                  </a:lnTo>
                  <a:lnTo>
                    <a:pt x="582" y="191"/>
                  </a:lnTo>
                  <a:lnTo>
                    <a:pt x="527" y="211"/>
                  </a:lnTo>
                  <a:lnTo>
                    <a:pt x="475" y="237"/>
                  </a:lnTo>
                  <a:lnTo>
                    <a:pt x="426" y="266"/>
                  </a:lnTo>
                  <a:lnTo>
                    <a:pt x="380" y="300"/>
                  </a:lnTo>
                  <a:lnTo>
                    <a:pt x="338" y="340"/>
                  </a:lnTo>
                  <a:lnTo>
                    <a:pt x="299" y="382"/>
                  </a:lnTo>
                  <a:lnTo>
                    <a:pt x="265" y="428"/>
                  </a:lnTo>
                  <a:lnTo>
                    <a:pt x="235" y="477"/>
                  </a:lnTo>
                  <a:lnTo>
                    <a:pt x="210" y="529"/>
                  </a:lnTo>
                  <a:lnTo>
                    <a:pt x="189" y="584"/>
                  </a:lnTo>
                  <a:lnTo>
                    <a:pt x="175" y="642"/>
                  </a:lnTo>
                  <a:lnTo>
                    <a:pt x="166" y="701"/>
                  </a:lnTo>
                  <a:lnTo>
                    <a:pt x="163" y="762"/>
                  </a:lnTo>
                  <a:lnTo>
                    <a:pt x="166" y="823"/>
                  </a:lnTo>
                  <a:lnTo>
                    <a:pt x="175" y="882"/>
                  </a:lnTo>
                  <a:lnTo>
                    <a:pt x="189" y="940"/>
                  </a:lnTo>
                  <a:lnTo>
                    <a:pt x="210" y="995"/>
                  </a:lnTo>
                  <a:lnTo>
                    <a:pt x="235" y="1047"/>
                  </a:lnTo>
                  <a:lnTo>
                    <a:pt x="265" y="1096"/>
                  </a:lnTo>
                  <a:lnTo>
                    <a:pt x="299" y="1142"/>
                  </a:lnTo>
                  <a:lnTo>
                    <a:pt x="338" y="1184"/>
                  </a:lnTo>
                  <a:lnTo>
                    <a:pt x="380" y="1224"/>
                  </a:lnTo>
                  <a:lnTo>
                    <a:pt x="426" y="1258"/>
                  </a:lnTo>
                  <a:lnTo>
                    <a:pt x="475" y="1287"/>
                  </a:lnTo>
                  <a:lnTo>
                    <a:pt x="527" y="1313"/>
                  </a:lnTo>
                  <a:lnTo>
                    <a:pt x="582" y="1333"/>
                  </a:lnTo>
                  <a:lnTo>
                    <a:pt x="639" y="1348"/>
                  </a:lnTo>
                  <a:lnTo>
                    <a:pt x="699" y="1357"/>
                  </a:lnTo>
                  <a:lnTo>
                    <a:pt x="759" y="1360"/>
                  </a:lnTo>
                  <a:lnTo>
                    <a:pt x="819" y="1357"/>
                  </a:lnTo>
                  <a:lnTo>
                    <a:pt x="879" y="1348"/>
                  </a:lnTo>
                  <a:lnTo>
                    <a:pt x="936" y="1333"/>
                  </a:lnTo>
                  <a:lnTo>
                    <a:pt x="991" y="1313"/>
                  </a:lnTo>
                  <a:lnTo>
                    <a:pt x="1043" y="1287"/>
                  </a:lnTo>
                  <a:lnTo>
                    <a:pt x="1092" y="1258"/>
                  </a:lnTo>
                  <a:lnTo>
                    <a:pt x="1138" y="1224"/>
                  </a:lnTo>
                  <a:lnTo>
                    <a:pt x="1180" y="1184"/>
                  </a:lnTo>
                  <a:lnTo>
                    <a:pt x="1219" y="1142"/>
                  </a:lnTo>
                  <a:lnTo>
                    <a:pt x="1253" y="1096"/>
                  </a:lnTo>
                  <a:lnTo>
                    <a:pt x="1283" y="1047"/>
                  </a:lnTo>
                  <a:lnTo>
                    <a:pt x="1308" y="995"/>
                  </a:lnTo>
                  <a:lnTo>
                    <a:pt x="1329" y="940"/>
                  </a:lnTo>
                  <a:lnTo>
                    <a:pt x="1343" y="882"/>
                  </a:lnTo>
                  <a:lnTo>
                    <a:pt x="1352" y="823"/>
                  </a:lnTo>
                  <a:lnTo>
                    <a:pt x="1355" y="762"/>
                  </a:lnTo>
                  <a:lnTo>
                    <a:pt x="1352" y="701"/>
                  </a:lnTo>
                  <a:lnTo>
                    <a:pt x="1343" y="642"/>
                  </a:lnTo>
                  <a:lnTo>
                    <a:pt x="1329" y="584"/>
                  </a:lnTo>
                  <a:lnTo>
                    <a:pt x="1308" y="529"/>
                  </a:lnTo>
                  <a:lnTo>
                    <a:pt x="1283" y="477"/>
                  </a:lnTo>
                  <a:lnTo>
                    <a:pt x="1253" y="428"/>
                  </a:lnTo>
                  <a:lnTo>
                    <a:pt x="1219" y="382"/>
                  </a:lnTo>
                  <a:lnTo>
                    <a:pt x="1180" y="340"/>
                  </a:lnTo>
                  <a:lnTo>
                    <a:pt x="1138" y="300"/>
                  </a:lnTo>
                  <a:lnTo>
                    <a:pt x="1092" y="266"/>
                  </a:lnTo>
                  <a:lnTo>
                    <a:pt x="1043" y="237"/>
                  </a:lnTo>
                  <a:lnTo>
                    <a:pt x="991" y="211"/>
                  </a:lnTo>
                  <a:lnTo>
                    <a:pt x="936" y="191"/>
                  </a:lnTo>
                  <a:lnTo>
                    <a:pt x="879" y="176"/>
                  </a:lnTo>
                  <a:lnTo>
                    <a:pt x="819" y="167"/>
                  </a:lnTo>
                  <a:lnTo>
                    <a:pt x="759" y="164"/>
                  </a:lnTo>
                  <a:close/>
                  <a:moveTo>
                    <a:pt x="759" y="0"/>
                  </a:moveTo>
                  <a:lnTo>
                    <a:pt x="828" y="4"/>
                  </a:lnTo>
                  <a:lnTo>
                    <a:pt x="896" y="12"/>
                  </a:lnTo>
                  <a:lnTo>
                    <a:pt x="961" y="27"/>
                  </a:lnTo>
                  <a:lnTo>
                    <a:pt x="1024" y="48"/>
                  </a:lnTo>
                  <a:lnTo>
                    <a:pt x="1085" y="74"/>
                  </a:lnTo>
                  <a:lnTo>
                    <a:pt x="1142" y="105"/>
                  </a:lnTo>
                  <a:lnTo>
                    <a:pt x="1197" y="140"/>
                  </a:lnTo>
                  <a:lnTo>
                    <a:pt x="1248" y="179"/>
                  </a:lnTo>
                  <a:lnTo>
                    <a:pt x="1296" y="224"/>
                  </a:lnTo>
                  <a:lnTo>
                    <a:pt x="1340" y="272"/>
                  </a:lnTo>
                  <a:lnTo>
                    <a:pt x="1379" y="323"/>
                  </a:lnTo>
                  <a:lnTo>
                    <a:pt x="1414" y="378"/>
                  </a:lnTo>
                  <a:lnTo>
                    <a:pt x="1445" y="435"/>
                  </a:lnTo>
                  <a:lnTo>
                    <a:pt x="1471" y="496"/>
                  </a:lnTo>
                  <a:lnTo>
                    <a:pt x="1492" y="560"/>
                  </a:lnTo>
                  <a:lnTo>
                    <a:pt x="1507" y="625"/>
                  </a:lnTo>
                  <a:lnTo>
                    <a:pt x="1515" y="693"/>
                  </a:lnTo>
                  <a:lnTo>
                    <a:pt x="1518" y="762"/>
                  </a:lnTo>
                  <a:lnTo>
                    <a:pt x="1515" y="831"/>
                  </a:lnTo>
                  <a:lnTo>
                    <a:pt x="1507" y="899"/>
                  </a:lnTo>
                  <a:lnTo>
                    <a:pt x="1492" y="964"/>
                  </a:lnTo>
                  <a:lnTo>
                    <a:pt x="1471" y="1028"/>
                  </a:lnTo>
                  <a:lnTo>
                    <a:pt x="1445" y="1089"/>
                  </a:lnTo>
                  <a:lnTo>
                    <a:pt x="1414" y="1146"/>
                  </a:lnTo>
                  <a:lnTo>
                    <a:pt x="1379" y="1201"/>
                  </a:lnTo>
                  <a:lnTo>
                    <a:pt x="1340" y="1252"/>
                  </a:lnTo>
                  <a:lnTo>
                    <a:pt x="1296" y="1300"/>
                  </a:lnTo>
                  <a:lnTo>
                    <a:pt x="1248" y="1345"/>
                  </a:lnTo>
                  <a:lnTo>
                    <a:pt x="1197" y="1384"/>
                  </a:lnTo>
                  <a:lnTo>
                    <a:pt x="1142" y="1419"/>
                  </a:lnTo>
                  <a:lnTo>
                    <a:pt x="1085" y="1450"/>
                  </a:lnTo>
                  <a:lnTo>
                    <a:pt x="1024" y="1476"/>
                  </a:lnTo>
                  <a:lnTo>
                    <a:pt x="961" y="1497"/>
                  </a:lnTo>
                  <a:lnTo>
                    <a:pt x="896" y="1512"/>
                  </a:lnTo>
                  <a:lnTo>
                    <a:pt x="828" y="1520"/>
                  </a:lnTo>
                  <a:lnTo>
                    <a:pt x="759" y="1524"/>
                  </a:lnTo>
                  <a:lnTo>
                    <a:pt x="690" y="1520"/>
                  </a:lnTo>
                  <a:lnTo>
                    <a:pt x="622" y="1512"/>
                  </a:lnTo>
                  <a:lnTo>
                    <a:pt x="557" y="1497"/>
                  </a:lnTo>
                  <a:lnTo>
                    <a:pt x="494" y="1476"/>
                  </a:lnTo>
                  <a:lnTo>
                    <a:pt x="433" y="1450"/>
                  </a:lnTo>
                  <a:lnTo>
                    <a:pt x="376" y="1419"/>
                  </a:lnTo>
                  <a:lnTo>
                    <a:pt x="321" y="1384"/>
                  </a:lnTo>
                  <a:lnTo>
                    <a:pt x="270" y="1345"/>
                  </a:lnTo>
                  <a:lnTo>
                    <a:pt x="222" y="1300"/>
                  </a:lnTo>
                  <a:lnTo>
                    <a:pt x="178" y="1252"/>
                  </a:lnTo>
                  <a:lnTo>
                    <a:pt x="139" y="1201"/>
                  </a:lnTo>
                  <a:lnTo>
                    <a:pt x="104" y="1146"/>
                  </a:lnTo>
                  <a:lnTo>
                    <a:pt x="73" y="1089"/>
                  </a:lnTo>
                  <a:lnTo>
                    <a:pt x="47" y="1028"/>
                  </a:lnTo>
                  <a:lnTo>
                    <a:pt x="26" y="964"/>
                  </a:lnTo>
                  <a:lnTo>
                    <a:pt x="11" y="899"/>
                  </a:lnTo>
                  <a:lnTo>
                    <a:pt x="3" y="831"/>
                  </a:lnTo>
                  <a:lnTo>
                    <a:pt x="0" y="762"/>
                  </a:lnTo>
                  <a:lnTo>
                    <a:pt x="3" y="693"/>
                  </a:lnTo>
                  <a:lnTo>
                    <a:pt x="11" y="625"/>
                  </a:lnTo>
                  <a:lnTo>
                    <a:pt x="26" y="560"/>
                  </a:lnTo>
                  <a:lnTo>
                    <a:pt x="47" y="496"/>
                  </a:lnTo>
                  <a:lnTo>
                    <a:pt x="73" y="435"/>
                  </a:lnTo>
                  <a:lnTo>
                    <a:pt x="104" y="378"/>
                  </a:lnTo>
                  <a:lnTo>
                    <a:pt x="139" y="323"/>
                  </a:lnTo>
                  <a:lnTo>
                    <a:pt x="178" y="272"/>
                  </a:lnTo>
                  <a:lnTo>
                    <a:pt x="222" y="224"/>
                  </a:lnTo>
                  <a:lnTo>
                    <a:pt x="270" y="179"/>
                  </a:lnTo>
                  <a:lnTo>
                    <a:pt x="321" y="140"/>
                  </a:lnTo>
                  <a:lnTo>
                    <a:pt x="376" y="105"/>
                  </a:lnTo>
                  <a:lnTo>
                    <a:pt x="433" y="74"/>
                  </a:lnTo>
                  <a:lnTo>
                    <a:pt x="494" y="48"/>
                  </a:lnTo>
                  <a:lnTo>
                    <a:pt x="557" y="27"/>
                  </a:lnTo>
                  <a:lnTo>
                    <a:pt x="622" y="12"/>
                  </a:lnTo>
                  <a:lnTo>
                    <a:pt x="690" y="4"/>
                  </a:lnTo>
                  <a:lnTo>
                    <a:pt x="759"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38"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竞赛地点</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9" presetClass="entr" presetSubtype="0" decel="10000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 calcmode="lin" valueType="num">
                                      <p:cBhvr>
                                        <p:cTn id="9" dur="500" fill="hold"/>
                                        <p:tgtEl>
                                          <p:spTgt spid="8"/>
                                        </p:tgtEl>
                                        <p:attrNameLst>
                                          <p:attrName>style.rotation</p:attrName>
                                        </p:attrNameLst>
                                      </p:cBhvr>
                                      <p:tavLst>
                                        <p:tav tm="0">
                                          <p:val>
                                            <p:fltVal val="360"/>
                                          </p:val>
                                        </p:tav>
                                        <p:tav tm="100000">
                                          <p:val>
                                            <p:fltVal val="0"/>
                                          </p:val>
                                        </p:tav>
                                      </p:tavLst>
                                    </p:anim>
                                    <p:animEffect transition="in" filter="fade">
                                      <p:cBhvr>
                                        <p:cTn id="10" dur="500"/>
                                        <p:tgtEl>
                                          <p:spTgt spid="8"/>
                                        </p:tgtEl>
                                      </p:cBhvr>
                                    </p:animEffect>
                                  </p:childTnLst>
                                </p:cTn>
                              </p:par>
                            </p:childTnLst>
                          </p:cTn>
                        </p:par>
                        <p:par>
                          <p:cTn id="11" fill="hold">
                            <p:stCondLst>
                              <p:cond delay="500"/>
                            </p:stCondLst>
                            <p:childTnLst>
                              <p:par>
                                <p:cTn id="12" presetID="10" presetClass="entr" presetSubtype="0" fill="hold" grpId="0" nodeType="after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500"/>
                                        <p:tgtEl>
                                          <p:spTgt spid="4"/>
                                        </p:tgtEl>
                                      </p:cBhvr>
                                    </p:animEffect>
                                  </p:childTnLst>
                                </p:cTn>
                              </p:par>
                            </p:childTnLst>
                          </p:cTn>
                        </p:par>
                        <p:par>
                          <p:cTn id="15" fill="hold">
                            <p:stCondLst>
                              <p:cond delay="1000"/>
                            </p:stCondLst>
                            <p:childTnLst>
                              <p:par>
                                <p:cTn id="16" presetID="22" presetClass="entr" presetSubtype="2" fill="hold" nodeType="afterEffect">
                                  <p:stCondLst>
                                    <p:cond delay="0"/>
                                  </p:stCondLst>
                                  <p:childTnLst>
                                    <p:set>
                                      <p:cBhvr>
                                        <p:cTn id="17" dur="1" fill="hold">
                                          <p:stCondLst>
                                            <p:cond delay="0"/>
                                          </p:stCondLst>
                                        </p:cTn>
                                        <p:tgtEl>
                                          <p:spTgt spid="34"/>
                                        </p:tgtEl>
                                        <p:attrNameLst>
                                          <p:attrName>style.visibility</p:attrName>
                                        </p:attrNameLst>
                                      </p:cBhvr>
                                      <p:to>
                                        <p:strVal val="visible"/>
                                      </p:to>
                                    </p:set>
                                    <p:animEffect transition="in" filter="wipe(right)">
                                      <p:cBhvr>
                                        <p:cTn id="18" dur="500"/>
                                        <p:tgtEl>
                                          <p:spTgt spid="34"/>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21"/>
                                        </p:tgtEl>
                                        <p:attrNameLst>
                                          <p:attrName>style.visibility</p:attrName>
                                        </p:attrNameLst>
                                      </p:cBhvr>
                                      <p:to>
                                        <p:strVal val="visible"/>
                                      </p:to>
                                    </p:set>
                                    <p:anim calcmode="lin" valueType="num">
                                      <p:cBhvr>
                                        <p:cTn id="22" dur="500" fill="hold"/>
                                        <p:tgtEl>
                                          <p:spTgt spid="21"/>
                                        </p:tgtEl>
                                        <p:attrNameLst>
                                          <p:attrName>ppt_w</p:attrName>
                                        </p:attrNameLst>
                                      </p:cBhvr>
                                      <p:tavLst>
                                        <p:tav tm="0">
                                          <p:val>
                                            <p:fltVal val="0"/>
                                          </p:val>
                                        </p:tav>
                                        <p:tav tm="100000">
                                          <p:val>
                                            <p:strVal val="#ppt_w"/>
                                          </p:val>
                                        </p:tav>
                                      </p:tavLst>
                                    </p:anim>
                                    <p:anim calcmode="lin" valueType="num">
                                      <p:cBhvr>
                                        <p:cTn id="23" dur="500" fill="hold"/>
                                        <p:tgtEl>
                                          <p:spTgt spid="21"/>
                                        </p:tgtEl>
                                        <p:attrNameLst>
                                          <p:attrName>ppt_h</p:attrName>
                                        </p:attrNameLst>
                                      </p:cBhvr>
                                      <p:tavLst>
                                        <p:tav tm="0">
                                          <p:val>
                                            <p:fltVal val="0"/>
                                          </p:val>
                                        </p:tav>
                                        <p:tav tm="100000">
                                          <p:val>
                                            <p:strVal val="#ppt_h"/>
                                          </p:val>
                                        </p:tav>
                                      </p:tavLst>
                                    </p:anim>
                                    <p:animEffect transition="in" filter="fade">
                                      <p:cBhvr>
                                        <p:cTn id="24" dur="500"/>
                                        <p:tgtEl>
                                          <p:spTgt spid="21"/>
                                        </p:tgtEl>
                                      </p:cBhvr>
                                    </p:animEffect>
                                  </p:childTnLst>
                                </p:cTn>
                              </p:par>
                            </p:childTnLst>
                          </p:cTn>
                        </p:par>
                        <p:par>
                          <p:cTn id="25" fill="hold">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25"/>
                                        </p:tgtEl>
                                        <p:attrNameLst>
                                          <p:attrName>style.visibility</p:attrName>
                                        </p:attrNameLst>
                                      </p:cBhvr>
                                      <p:to>
                                        <p:strVal val="visible"/>
                                      </p:to>
                                    </p:set>
                                    <p:animEffect transition="in" filter="wipe(left)">
                                      <p:cBhvr>
                                        <p:cTn id="28" dur="500"/>
                                        <p:tgtEl>
                                          <p:spTgt spid="25"/>
                                        </p:tgtEl>
                                      </p:cBhvr>
                                    </p:animEffect>
                                  </p:childTnLst>
                                </p:cTn>
                              </p:par>
                            </p:childTnLst>
                          </p:cTn>
                        </p:par>
                        <p:par>
                          <p:cTn id="29" fill="hold">
                            <p:stCondLst>
                              <p:cond delay="2500"/>
                            </p:stCondLst>
                            <p:childTnLst>
                              <p:par>
                                <p:cTn id="30" presetID="10"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3000"/>
                            </p:stCondLst>
                            <p:childTnLst>
                              <p:par>
                                <p:cTn id="34" presetID="22" presetClass="entr" presetSubtype="8" fill="hold" nodeType="afterEffect">
                                  <p:stCondLst>
                                    <p:cond delay="0"/>
                                  </p:stCondLst>
                                  <p:childTnLst>
                                    <p:set>
                                      <p:cBhvr>
                                        <p:cTn id="35" dur="1" fill="hold">
                                          <p:stCondLst>
                                            <p:cond delay="0"/>
                                          </p:stCondLst>
                                        </p:cTn>
                                        <p:tgtEl>
                                          <p:spTgt spid="28"/>
                                        </p:tgtEl>
                                        <p:attrNameLst>
                                          <p:attrName>style.visibility</p:attrName>
                                        </p:attrNameLst>
                                      </p:cBhvr>
                                      <p:to>
                                        <p:strVal val="visible"/>
                                      </p:to>
                                    </p:set>
                                    <p:animEffect transition="in" filter="wipe(left)">
                                      <p:cBhvr>
                                        <p:cTn id="36" dur="500"/>
                                        <p:tgtEl>
                                          <p:spTgt spid="28"/>
                                        </p:tgtEl>
                                      </p:cBhvr>
                                    </p:animEffect>
                                  </p:childTnLst>
                                </p:cTn>
                              </p:par>
                            </p:childTnLst>
                          </p:cTn>
                        </p:par>
                        <p:par>
                          <p:cTn id="37" fill="hold">
                            <p:stCondLst>
                              <p:cond delay="3500"/>
                            </p:stCondLst>
                            <p:childTnLst>
                              <p:par>
                                <p:cTn id="38" presetID="53" presetClass="entr" presetSubtype="16"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p:cTn id="40" dur="500" fill="hold"/>
                                        <p:tgtEl>
                                          <p:spTgt spid="18"/>
                                        </p:tgtEl>
                                        <p:attrNameLst>
                                          <p:attrName>ppt_w</p:attrName>
                                        </p:attrNameLst>
                                      </p:cBhvr>
                                      <p:tavLst>
                                        <p:tav tm="0">
                                          <p:val>
                                            <p:fltVal val="0"/>
                                          </p:val>
                                        </p:tav>
                                        <p:tav tm="100000">
                                          <p:val>
                                            <p:strVal val="#ppt_w"/>
                                          </p:val>
                                        </p:tav>
                                      </p:tavLst>
                                    </p:anim>
                                    <p:anim calcmode="lin" valueType="num">
                                      <p:cBhvr>
                                        <p:cTn id="41" dur="500" fill="hold"/>
                                        <p:tgtEl>
                                          <p:spTgt spid="18"/>
                                        </p:tgtEl>
                                        <p:attrNameLst>
                                          <p:attrName>ppt_h</p:attrName>
                                        </p:attrNameLst>
                                      </p:cBhvr>
                                      <p:tavLst>
                                        <p:tav tm="0">
                                          <p:val>
                                            <p:fltVal val="0"/>
                                          </p:val>
                                        </p:tav>
                                        <p:tav tm="100000">
                                          <p:val>
                                            <p:strVal val="#ppt_h"/>
                                          </p:val>
                                        </p:tav>
                                      </p:tavLst>
                                    </p:anim>
                                    <p:animEffect transition="in" filter="fade">
                                      <p:cBhvr>
                                        <p:cTn id="42" dur="500"/>
                                        <p:tgtEl>
                                          <p:spTgt spid="18"/>
                                        </p:tgtEl>
                                      </p:cBhvr>
                                    </p:animEffect>
                                  </p:childTnLst>
                                </p:cTn>
                              </p:par>
                            </p:childTnLst>
                          </p:cTn>
                        </p:par>
                        <p:par>
                          <p:cTn id="43" fill="hold">
                            <p:stCondLst>
                              <p:cond delay="4000"/>
                            </p:stCondLst>
                            <p:childTnLst>
                              <p:par>
                                <p:cTn id="44" presetID="22" presetClass="entr" presetSubtype="2" fill="hold" grpId="0" nodeType="afterEffect">
                                  <p:stCondLst>
                                    <p:cond delay="0"/>
                                  </p:stCondLst>
                                  <p:childTnLst>
                                    <p:set>
                                      <p:cBhvr>
                                        <p:cTn id="45" dur="1" fill="hold">
                                          <p:stCondLst>
                                            <p:cond delay="0"/>
                                          </p:stCondLst>
                                        </p:cTn>
                                        <p:tgtEl>
                                          <p:spTgt spid="27"/>
                                        </p:tgtEl>
                                        <p:attrNameLst>
                                          <p:attrName>style.visibility</p:attrName>
                                        </p:attrNameLst>
                                      </p:cBhvr>
                                      <p:to>
                                        <p:strVal val="visible"/>
                                      </p:to>
                                    </p:set>
                                    <p:animEffect transition="in" filter="wipe(right)">
                                      <p:cBhvr>
                                        <p:cTn id="46" dur="500"/>
                                        <p:tgtEl>
                                          <p:spTgt spid="27"/>
                                        </p:tgtEl>
                                      </p:cBhvr>
                                    </p:animEffect>
                                  </p:childTnLst>
                                </p:cTn>
                              </p:par>
                            </p:childTnLst>
                          </p:cTn>
                        </p:par>
                        <p:par>
                          <p:cTn id="47" fill="hold">
                            <p:stCondLst>
                              <p:cond delay="4500"/>
                            </p:stCondLst>
                            <p:childTnLst>
                              <p:par>
                                <p:cTn id="48" presetID="10" presetClass="entr" presetSubtype="0" fill="hold" grpId="0" nodeType="afterEffect">
                                  <p:stCondLst>
                                    <p:cond delay="0"/>
                                  </p:stCondLst>
                                  <p:childTnLst>
                                    <p:set>
                                      <p:cBhvr>
                                        <p:cTn id="49" dur="1" fill="hold">
                                          <p:stCondLst>
                                            <p:cond delay="0"/>
                                          </p:stCondLst>
                                        </p:cTn>
                                        <p:tgtEl>
                                          <p:spTgt spid="6"/>
                                        </p:tgtEl>
                                        <p:attrNameLst>
                                          <p:attrName>style.visibility</p:attrName>
                                        </p:attrNameLst>
                                      </p:cBhvr>
                                      <p:to>
                                        <p:strVal val="visible"/>
                                      </p:to>
                                    </p:set>
                                    <p:animEffect transition="in" filter="fade">
                                      <p:cBhvr>
                                        <p:cTn id="50" dur="500"/>
                                        <p:tgtEl>
                                          <p:spTgt spid="6"/>
                                        </p:tgtEl>
                                      </p:cBhvr>
                                    </p:animEffect>
                                  </p:childTnLst>
                                </p:cTn>
                              </p:par>
                            </p:childTnLst>
                          </p:cTn>
                        </p:par>
                        <p:par>
                          <p:cTn id="51" fill="hold">
                            <p:stCondLst>
                              <p:cond delay="5000"/>
                            </p:stCondLst>
                            <p:childTnLst>
                              <p:par>
                                <p:cTn id="52" presetID="22" presetClass="entr" presetSubtype="8" fill="hold" nodeType="after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wipe(left)">
                                      <p:cBhvr>
                                        <p:cTn id="54" dur="500"/>
                                        <p:tgtEl>
                                          <p:spTgt spid="14"/>
                                        </p:tgtEl>
                                      </p:cBhvr>
                                    </p:animEffect>
                                  </p:childTnLst>
                                </p:cTn>
                              </p:par>
                            </p:childTnLst>
                          </p:cTn>
                        </p:par>
                        <p:par>
                          <p:cTn id="55" fill="hold">
                            <p:stCondLst>
                              <p:cond delay="5500"/>
                            </p:stCondLst>
                            <p:childTnLst>
                              <p:par>
                                <p:cTn id="56" presetID="53" presetClass="entr" presetSubtype="16" fill="hold" grpId="0" nodeType="afterEffect">
                                  <p:stCondLst>
                                    <p:cond delay="0"/>
                                  </p:stCondLst>
                                  <p:childTnLst>
                                    <p:set>
                                      <p:cBhvr>
                                        <p:cTn id="57" dur="1" fill="hold">
                                          <p:stCondLst>
                                            <p:cond delay="0"/>
                                          </p:stCondLst>
                                        </p:cTn>
                                        <p:tgtEl>
                                          <p:spTgt spid="37"/>
                                        </p:tgtEl>
                                        <p:attrNameLst>
                                          <p:attrName>style.visibility</p:attrName>
                                        </p:attrNameLst>
                                      </p:cBhvr>
                                      <p:to>
                                        <p:strVal val="visible"/>
                                      </p:to>
                                    </p:set>
                                    <p:anim calcmode="lin" valueType="num">
                                      <p:cBhvr>
                                        <p:cTn id="58" dur="500" fill="hold"/>
                                        <p:tgtEl>
                                          <p:spTgt spid="37"/>
                                        </p:tgtEl>
                                        <p:attrNameLst>
                                          <p:attrName>ppt_w</p:attrName>
                                        </p:attrNameLst>
                                      </p:cBhvr>
                                      <p:tavLst>
                                        <p:tav tm="0">
                                          <p:val>
                                            <p:fltVal val="0"/>
                                          </p:val>
                                        </p:tav>
                                        <p:tav tm="100000">
                                          <p:val>
                                            <p:strVal val="#ppt_w"/>
                                          </p:val>
                                        </p:tav>
                                      </p:tavLst>
                                    </p:anim>
                                    <p:anim calcmode="lin" valueType="num">
                                      <p:cBhvr>
                                        <p:cTn id="59" dur="500" fill="hold"/>
                                        <p:tgtEl>
                                          <p:spTgt spid="37"/>
                                        </p:tgtEl>
                                        <p:attrNameLst>
                                          <p:attrName>ppt_h</p:attrName>
                                        </p:attrNameLst>
                                      </p:cBhvr>
                                      <p:tavLst>
                                        <p:tav tm="0">
                                          <p:val>
                                            <p:fltVal val="0"/>
                                          </p:val>
                                        </p:tav>
                                        <p:tav tm="100000">
                                          <p:val>
                                            <p:strVal val="#ppt_h"/>
                                          </p:val>
                                        </p:tav>
                                      </p:tavLst>
                                    </p:anim>
                                    <p:animEffect transition="in" filter="fade">
                                      <p:cBhvr>
                                        <p:cTn id="60" dur="500"/>
                                        <p:tgtEl>
                                          <p:spTgt spid="37"/>
                                        </p:tgtEl>
                                      </p:cBhvr>
                                    </p:animEffect>
                                  </p:childTnLst>
                                </p:cTn>
                              </p:par>
                            </p:childTnLst>
                          </p:cTn>
                        </p:par>
                        <p:par>
                          <p:cTn id="61" fill="hold">
                            <p:stCondLst>
                              <p:cond delay="6000"/>
                            </p:stCondLst>
                            <p:childTnLst>
                              <p:par>
                                <p:cTn id="62" presetID="22" presetClass="entr" presetSubtype="2"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Effect transition="in" filter="wipe(right)">
                                      <p:cBhvr>
                                        <p:cTn id="64" dur="500"/>
                                        <p:tgtEl>
                                          <p:spTgt spid="24"/>
                                        </p:tgtEl>
                                      </p:cBhvr>
                                    </p:animEffect>
                                  </p:childTnLst>
                                </p:cTn>
                              </p:par>
                            </p:childTnLst>
                          </p:cTn>
                        </p:par>
                        <p:par>
                          <p:cTn id="65" fill="hold">
                            <p:stCondLst>
                              <p:cond delay="6500"/>
                            </p:stCondLst>
                            <p:childTnLst>
                              <p:par>
                                <p:cTn id="66" presetID="10" presetClass="entr" presetSubtype="0" fill="hold" grpId="0" nodeType="afterEffect">
                                  <p:stCondLst>
                                    <p:cond delay="0"/>
                                  </p:stCondLst>
                                  <p:childTnLst>
                                    <p:set>
                                      <p:cBhvr>
                                        <p:cTn id="67" dur="1" fill="hold">
                                          <p:stCondLst>
                                            <p:cond delay="0"/>
                                          </p:stCondLst>
                                        </p:cTn>
                                        <p:tgtEl>
                                          <p:spTgt spid="7"/>
                                        </p:tgtEl>
                                        <p:attrNameLst>
                                          <p:attrName>style.visibility</p:attrName>
                                        </p:attrNameLst>
                                      </p:cBhvr>
                                      <p:to>
                                        <p:strVal val="visible"/>
                                      </p:to>
                                    </p:set>
                                    <p:animEffect transition="in" filter="fade">
                                      <p:cBhvr>
                                        <p:cTn id="68" dur="500"/>
                                        <p:tgtEl>
                                          <p:spTgt spid="7"/>
                                        </p:tgtEl>
                                      </p:cBhvr>
                                    </p:animEffect>
                                  </p:childTnLst>
                                </p:cTn>
                              </p:par>
                            </p:childTnLst>
                          </p:cTn>
                        </p:par>
                        <p:par>
                          <p:cTn id="69" fill="hold">
                            <p:stCondLst>
                              <p:cond delay="7000"/>
                            </p:stCondLst>
                            <p:childTnLst>
                              <p:par>
                                <p:cTn id="70" presetID="22" presetClass="entr" presetSubtype="2" fill="hold" nodeType="afterEffect">
                                  <p:stCondLst>
                                    <p:cond delay="0"/>
                                  </p:stCondLst>
                                  <p:childTnLst>
                                    <p:set>
                                      <p:cBhvr>
                                        <p:cTn id="71" dur="1" fill="hold">
                                          <p:stCondLst>
                                            <p:cond delay="0"/>
                                          </p:stCondLst>
                                        </p:cTn>
                                        <p:tgtEl>
                                          <p:spTgt spid="31"/>
                                        </p:tgtEl>
                                        <p:attrNameLst>
                                          <p:attrName>style.visibility</p:attrName>
                                        </p:attrNameLst>
                                      </p:cBhvr>
                                      <p:to>
                                        <p:strVal val="visible"/>
                                      </p:to>
                                    </p:set>
                                    <p:animEffect transition="in" filter="wipe(right)">
                                      <p:cBhvr>
                                        <p:cTn id="72" dur="500"/>
                                        <p:tgtEl>
                                          <p:spTgt spid="31"/>
                                        </p:tgtEl>
                                      </p:cBhvr>
                                    </p:animEffect>
                                  </p:childTnLst>
                                </p:cTn>
                              </p:par>
                            </p:childTnLst>
                          </p:cTn>
                        </p:par>
                        <p:par>
                          <p:cTn id="73" fill="hold">
                            <p:stCondLst>
                              <p:cond delay="7500"/>
                            </p:stCondLst>
                            <p:childTnLst>
                              <p:par>
                                <p:cTn id="74" presetID="53" presetClass="entr" presetSubtype="16"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 calcmode="lin" valueType="num">
                                      <p:cBhvr>
                                        <p:cTn id="76" dur="500" fill="hold"/>
                                        <p:tgtEl>
                                          <p:spTgt spid="17"/>
                                        </p:tgtEl>
                                        <p:attrNameLst>
                                          <p:attrName>ppt_w</p:attrName>
                                        </p:attrNameLst>
                                      </p:cBhvr>
                                      <p:tavLst>
                                        <p:tav tm="0">
                                          <p:val>
                                            <p:fltVal val="0"/>
                                          </p:val>
                                        </p:tav>
                                        <p:tav tm="100000">
                                          <p:val>
                                            <p:strVal val="#ppt_w"/>
                                          </p:val>
                                        </p:tav>
                                      </p:tavLst>
                                    </p:anim>
                                    <p:anim calcmode="lin" valueType="num">
                                      <p:cBhvr>
                                        <p:cTn id="77" dur="500" fill="hold"/>
                                        <p:tgtEl>
                                          <p:spTgt spid="17"/>
                                        </p:tgtEl>
                                        <p:attrNameLst>
                                          <p:attrName>ppt_h</p:attrName>
                                        </p:attrNameLst>
                                      </p:cBhvr>
                                      <p:tavLst>
                                        <p:tav tm="0">
                                          <p:val>
                                            <p:fltVal val="0"/>
                                          </p:val>
                                        </p:tav>
                                        <p:tav tm="100000">
                                          <p:val>
                                            <p:strVal val="#ppt_h"/>
                                          </p:val>
                                        </p:tav>
                                      </p:tavLst>
                                    </p:anim>
                                    <p:animEffect transition="in" filter="fade">
                                      <p:cBhvr>
                                        <p:cTn id="78" dur="500"/>
                                        <p:tgtEl>
                                          <p:spTgt spid="17"/>
                                        </p:tgtEl>
                                      </p:cBhvr>
                                    </p:animEffect>
                                  </p:childTnLst>
                                </p:cTn>
                              </p:par>
                            </p:childTnLst>
                          </p:cTn>
                        </p:par>
                        <p:par>
                          <p:cTn id="79" fill="hold">
                            <p:stCondLst>
                              <p:cond delay="8000"/>
                            </p:stCondLst>
                            <p:childTnLst>
                              <p:par>
                                <p:cTn id="80" presetID="22" presetClass="entr" presetSubtype="8" fill="hold" grpId="0" nodeType="afterEffect">
                                  <p:stCondLst>
                                    <p:cond delay="0"/>
                                  </p:stCondLst>
                                  <p:childTnLst>
                                    <p:set>
                                      <p:cBhvr>
                                        <p:cTn id="81" dur="1" fill="hold">
                                          <p:stCondLst>
                                            <p:cond delay="0"/>
                                          </p:stCondLst>
                                        </p:cTn>
                                        <p:tgtEl>
                                          <p:spTgt spid="26"/>
                                        </p:tgtEl>
                                        <p:attrNameLst>
                                          <p:attrName>style.visibility</p:attrName>
                                        </p:attrNameLst>
                                      </p:cBhvr>
                                      <p:to>
                                        <p:strVal val="visible"/>
                                      </p:to>
                                    </p:set>
                                    <p:animEffect transition="in" filter="wipe(left)">
                                      <p:cBhvr>
                                        <p:cTn id="82" dur="500"/>
                                        <p:tgtEl>
                                          <p:spTgt spid="26"/>
                                        </p:tgtEl>
                                      </p:cBhvr>
                                    </p:animEffect>
                                  </p:childTnLst>
                                </p:cTn>
                              </p:par>
                            </p:childTnLst>
                          </p:cTn>
                        </p:par>
                        <p:par>
                          <p:cTn id="83" fill="hold">
                            <p:stCondLst>
                              <p:cond delay="8500"/>
                            </p:stCondLst>
                            <p:childTnLst>
                              <p:par>
                                <p:cTn id="84" presetID="42" presetClass="entr" presetSubtype="0" fill="hold" grpId="0" nodeType="afterEffect">
                                  <p:stCondLst>
                                    <p:cond delay="0"/>
                                  </p:stCondLst>
                                  <p:childTnLst>
                                    <p:set>
                                      <p:cBhvr>
                                        <p:cTn id="85" dur="1" fill="hold">
                                          <p:stCondLst>
                                            <p:cond delay="0"/>
                                          </p:stCondLst>
                                        </p:cTn>
                                        <p:tgtEl>
                                          <p:spTgt spid="38"/>
                                        </p:tgtEl>
                                        <p:attrNameLst>
                                          <p:attrName>style.visibility</p:attrName>
                                        </p:attrNameLst>
                                      </p:cBhvr>
                                      <p:to>
                                        <p:strVal val="visible"/>
                                      </p:to>
                                    </p:set>
                                    <p:animEffect transition="in" filter="fade">
                                      <p:cBhvr>
                                        <p:cTn id="86" dur="500"/>
                                        <p:tgtEl>
                                          <p:spTgt spid="38"/>
                                        </p:tgtEl>
                                      </p:cBhvr>
                                    </p:animEffect>
                                    <p:anim calcmode="lin" valueType="num">
                                      <p:cBhvr>
                                        <p:cTn id="87" dur="500" fill="hold"/>
                                        <p:tgtEl>
                                          <p:spTgt spid="38"/>
                                        </p:tgtEl>
                                        <p:attrNameLst>
                                          <p:attrName>ppt_x</p:attrName>
                                        </p:attrNameLst>
                                      </p:cBhvr>
                                      <p:tavLst>
                                        <p:tav tm="0">
                                          <p:val>
                                            <p:strVal val="#ppt_x"/>
                                          </p:val>
                                        </p:tav>
                                        <p:tav tm="100000">
                                          <p:val>
                                            <p:strVal val="#ppt_x"/>
                                          </p:val>
                                        </p:tav>
                                      </p:tavLst>
                                    </p:anim>
                                    <p:anim calcmode="lin" valueType="num">
                                      <p:cBhvr>
                                        <p:cTn id="88" dur="50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4" grpId="0" animBg="1"/>
      <p:bldP spid="17" grpId="0" animBg="1"/>
      <p:bldP spid="24" grpId="0"/>
      <p:bldP spid="25" grpId="0"/>
      <p:bldP spid="26" grpId="0"/>
      <p:bldP spid="27" grpId="0"/>
      <p:bldP spid="37" grpId="0" animBg="1"/>
      <p:bldP spid="3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a:extLst>
              <a:ext uri="{28A0092B-C50C-407E-A947-70E740481C1C}">
                <a14:useLocalDpi xmlns:a14="http://schemas.microsoft.com/office/drawing/2010/main" val="0"/>
              </a:ext>
            </a:extLst>
          </a:blip>
          <a:srcRect l="48606" t="14286" r="6363"/>
          <a:stretch>
            <a:fillRect/>
          </a:stretch>
        </p:blipFill>
        <p:spPr>
          <a:xfrm>
            <a:off x="6904639" y="449944"/>
            <a:ext cx="4632710" cy="5878285"/>
          </a:xfrm>
          <a:custGeom>
            <a:avLst/>
            <a:gdLst>
              <a:gd name="connsiteX0" fmla="*/ 0 w 4632710"/>
              <a:gd name="connsiteY0" fmla="*/ 0 h 5878285"/>
              <a:gd name="connsiteX1" fmla="*/ 4632710 w 4632710"/>
              <a:gd name="connsiteY1" fmla="*/ 0 h 5878285"/>
              <a:gd name="connsiteX2" fmla="*/ 4632710 w 4632710"/>
              <a:gd name="connsiteY2" fmla="*/ 5878285 h 5878285"/>
              <a:gd name="connsiteX3" fmla="*/ 0 w 4632710"/>
              <a:gd name="connsiteY3" fmla="*/ 5878285 h 5878285"/>
            </a:gdLst>
            <a:ahLst/>
            <a:cxnLst>
              <a:cxn ang="0">
                <a:pos x="connsiteX0" y="connsiteY0"/>
              </a:cxn>
              <a:cxn ang="0">
                <a:pos x="connsiteX1" y="connsiteY1"/>
              </a:cxn>
              <a:cxn ang="0">
                <a:pos x="connsiteX2" y="connsiteY2"/>
              </a:cxn>
              <a:cxn ang="0">
                <a:pos x="connsiteX3" y="connsiteY3"/>
              </a:cxn>
            </a:cxnLst>
            <a:rect l="l" t="t" r="r" b="b"/>
            <a:pathLst>
              <a:path w="4632710" h="5878285">
                <a:moveTo>
                  <a:pt x="0" y="0"/>
                </a:moveTo>
                <a:lnTo>
                  <a:pt x="4632710" y="0"/>
                </a:lnTo>
                <a:lnTo>
                  <a:pt x="4632710" y="5878285"/>
                </a:lnTo>
                <a:lnTo>
                  <a:pt x="0" y="5878285"/>
                </a:lnTo>
                <a:close/>
              </a:path>
            </a:pathLst>
          </a:custGeom>
        </p:spPr>
      </p:pic>
      <p:sp>
        <p:nvSpPr>
          <p:cNvPr id="7" name="Distinctively build premium growth strategies whereas premium human capital.…"/>
          <p:cNvSpPr txBox="1"/>
          <p:nvPr/>
        </p:nvSpPr>
        <p:spPr>
          <a:xfrm>
            <a:off x="1408165" y="3003155"/>
            <a:ext cx="3426107" cy="1239698"/>
          </a:xfrm>
          <a:prstGeom prst="rect">
            <a:avLst/>
          </a:prstGeom>
          <a:ln w="12700">
            <a:miter lim="400000"/>
          </a:ln>
        </p:spPr>
        <p:txBody>
          <a:bodyPr wrap="square" lIns="0" tIns="0" rIns="0" bIns="0">
            <a:spAutoFit/>
          </a:bodyPr>
          <a:lstStyle/>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 name="The Creative…"/>
          <p:cNvSpPr txBox="1"/>
          <p:nvPr/>
        </p:nvSpPr>
        <p:spPr>
          <a:xfrm>
            <a:off x="1408165" y="1601126"/>
            <a:ext cx="2693045" cy="1077218"/>
          </a:xfrm>
          <a:prstGeom prst="rect">
            <a:avLst/>
          </a:prstGeom>
          <a:ln w="12700">
            <a:miter lim="400000"/>
          </a:ln>
        </p:spPr>
        <p:txBody>
          <a:bodyPr wrap="none" lIns="0" tIns="0" rIns="0" bIns="0">
            <a:spAutoFit/>
          </a:bodyPr>
          <a:lstStyle/>
          <a:p>
            <a:pPr algn="l">
              <a:defRPr sz="7000" b="0">
                <a:solidFill>
                  <a:srgbClr val="2C2E3C"/>
                </a:solidFill>
                <a:latin typeface="Quicksand Bold"/>
                <a:ea typeface="Quicksand Bold"/>
                <a:cs typeface="Quicksand Bold"/>
                <a:sym typeface="Quicksand Bold"/>
              </a:defRPr>
            </a:pPr>
            <a:r>
              <a:rPr lang="zh-CN" altLang="en-US"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7000" b="0">
                <a:solidFill>
                  <a:srgbClr val="2C2E3C"/>
                </a:solidFill>
                <a:latin typeface="Quicksand Bold"/>
                <a:ea typeface="Quicksand Bold"/>
                <a:cs typeface="Quicksand Bold"/>
                <a:sym typeface="Quicksand Bold"/>
              </a:defRPr>
            </a:pPr>
            <a:r>
              <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Services</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0" name="Marketing…"/>
          <p:cNvSpPr txBox="1"/>
          <p:nvPr/>
        </p:nvSpPr>
        <p:spPr>
          <a:xfrm>
            <a:off x="1408165" y="4799011"/>
            <a:ext cx="4179835" cy="694421"/>
          </a:xfrm>
          <a:prstGeom prst="rect">
            <a:avLst/>
          </a:prstGeom>
          <a:noFill/>
          <a:ln w="12700" cap="flat">
            <a:noFill/>
            <a:miter lim="400000"/>
          </a:ln>
          <a:effectLst/>
        </p:spPr>
        <p:txBody>
          <a:bodyPr wrap="square" lIns="0" tIns="0" rIns="0" bIns="0" numCol="1" anchor="t">
            <a:spAutoFit/>
          </a:bodyPr>
          <a:lstStyle/>
          <a:p>
            <a:pPr algn="l">
              <a:lnSpc>
                <a:spcPct val="150000"/>
              </a:lnSpc>
              <a:defRPr b="0">
                <a:solidFill>
                  <a:srgbClr val="2C2E3C"/>
                </a:solidFill>
                <a:latin typeface="Quicksand Bold"/>
                <a:ea typeface="Quicksand Bold"/>
                <a:cs typeface="Quicksand Bold"/>
                <a:sym typeface="Quicksand Bold"/>
              </a:defRPr>
            </a:pPr>
            <a:r>
              <a:rPr lang="zh-CN" altLang="en-US"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r>
              <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 </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2"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竞赛地点</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barn(inVertical)">
                                      <p:cBhvr>
                                        <p:cTn id="15" dur="500"/>
                                        <p:tgtEl>
                                          <p:spTgt spid="10"/>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500"/>
                                        <p:tgtEl>
                                          <p:spTgt spid="12"/>
                                        </p:tgtEl>
                                      </p:cBhvr>
                                    </p:animEffect>
                                    <p:anim calcmode="lin" valueType="num">
                                      <p:cBhvr>
                                        <p:cTn id="20" dur="500" fill="hold"/>
                                        <p:tgtEl>
                                          <p:spTgt spid="12"/>
                                        </p:tgtEl>
                                        <p:attrNameLst>
                                          <p:attrName>ppt_x</p:attrName>
                                        </p:attrNameLst>
                                      </p:cBhvr>
                                      <p:tavLst>
                                        <p:tav tm="0">
                                          <p:val>
                                            <p:strVal val="#ppt_x"/>
                                          </p:val>
                                        </p:tav>
                                        <p:tav tm="100000">
                                          <p:val>
                                            <p:strVal val="#ppt_x"/>
                                          </p:val>
                                        </p:tav>
                                      </p:tavLst>
                                    </p:anim>
                                    <p:anim calcmode="lin" valueType="num">
                                      <p:cBhvr>
                                        <p:cTn id="21"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15624"/>
          <a:stretch>
            <a:fillRect/>
          </a:stretch>
        </p:blipFill>
        <p:spPr>
          <a:xfrm>
            <a:off x="0" y="0"/>
            <a:ext cx="12192000" cy="6858000"/>
          </a:xfrm>
          <a:prstGeom prst="rect">
            <a:avLst/>
          </a:prstGeom>
        </p:spPr>
      </p:pic>
      <p:sp>
        <p:nvSpPr>
          <p:cNvPr id="5" name="矩形 4"/>
          <p:cNvSpPr/>
          <p:nvPr/>
        </p:nvSpPr>
        <p:spPr>
          <a:xfrm>
            <a:off x="4267200" y="812800"/>
            <a:ext cx="3497943" cy="4441371"/>
          </a:xfrm>
          <a:prstGeom prst="rect">
            <a:avLst/>
          </a:prstGeom>
          <a:gradFill flip="none" rotWithShape="1">
            <a:gsLst>
              <a:gs pos="100000">
                <a:srgbClr val="2778A3"/>
              </a:gs>
              <a:gs pos="0">
                <a:srgbClr val="1C5C80"/>
              </a:gs>
              <a:gs pos="29000">
                <a:srgbClr val="1E638A"/>
              </a:gs>
              <a:gs pos="72000">
                <a:srgbClr val="246F9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 name="işḷïḑè"/>
          <p:cNvSpPr/>
          <p:nvPr/>
        </p:nvSpPr>
        <p:spPr>
          <a:xfrm>
            <a:off x="5516148" y="1056742"/>
            <a:ext cx="1431815" cy="1431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tLang="zh-CN"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 name="文本框 7"/>
          <p:cNvSpPr txBox="1"/>
          <p:nvPr/>
        </p:nvSpPr>
        <p:spPr>
          <a:xfrm>
            <a:off x="5421870" y="1218651"/>
            <a:ext cx="1620371" cy="1107996"/>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300" normalizeH="0" baseline="0" noProof="0" dirty="0">
                <a:ln>
                  <a:noFill/>
                </a:ln>
                <a:solidFill>
                  <a:schemeClr val="bg1"/>
                </a:solidFill>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03</a:t>
            </a:r>
            <a:endParaRPr kumimoji="0" lang="zh-CN" altLang="en-US" sz="3600" b="1" i="0" u="none" strike="noStrike" kern="1200" cap="none" spc="300" normalizeH="0" baseline="0" noProof="0" dirty="0">
              <a:ln>
                <a:noFill/>
              </a:ln>
              <a:solidFill>
                <a:schemeClr val="bg1"/>
              </a:solidFill>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 name="îślïḓê"/>
          <p:cNvSpPr/>
          <p:nvPr/>
        </p:nvSpPr>
        <p:spPr>
          <a:xfrm>
            <a:off x="4537327" y="2693344"/>
            <a:ext cx="3389456" cy="1107996"/>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6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竞赛规则</a:t>
            </a:r>
            <a:endParaRPr lang="zh-CN" altLang="en-US" sz="6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5" name="椭圆 14"/>
          <p:cNvSpPr/>
          <p:nvPr/>
        </p:nvSpPr>
        <p:spPr>
          <a:xfrm>
            <a:off x="836165" y="2755227"/>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6" name="椭圆 15"/>
          <p:cNvSpPr/>
          <p:nvPr/>
        </p:nvSpPr>
        <p:spPr>
          <a:xfrm>
            <a:off x="836165" y="3197193"/>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 name="椭圆 16"/>
          <p:cNvSpPr/>
          <p:nvPr/>
        </p:nvSpPr>
        <p:spPr>
          <a:xfrm>
            <a:off x="836165" y="3657003"/>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8" name="椭圆 17"/>
          <p:cNvSpPr/>
          <p:nvPr/>
        </p:nvSpPr>
        <p:spPr>
          <a:xfrm>
            <a:off x="11355835" y="2753824"/>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9" name="椭圆 18"/>
          <p:cNvSpPr/>
          <p:nvPr/>
        </p:nvSpPr>
        <p:spPr>
          <a:xfrm>
            <a:off x="11355835" y="3195790"/>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0" name="椭圆 19"/>
          <p:cNvSpPr/>
          <p:nvPr/>
        </p:nvSpPr>
        <p:spPr>
          <a:xfrm>
            <a:off x="11355835" y="3655600"/>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1" name="矩形 20"/>
          <p:cNvSpPr/>
          <p:nvPr/>
        </p:nvSpPr>
        <p:spPr>
          <a:xfrm flipH="1">
            <a:off x="3835496" y="4141039"/>
            <a:ext cx="4793118" cy="646331"/>
          </a:xfrm>
          <a:prstGeom prst="rect">
            <a:avLst/>
          </a:prstGeom>
          <a:noFill/>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latinLnBrk="1"/>
            <a:r>
              <a:rPr lang="zh-CN" altLang="en-US" sz="1200"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please click add text please click add text please click add text please click add text please click add text please click add text please click add text please click add text please click add text</a:t>
            </a:r>
            <a:endParaRPr lang="en-US" altLang="zh-CN" sz="1200"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26" name="组合 25"/>
          <p:cNvGrpSpPr/>
          <p:nvPr/>
        </p:nvGrpSpPr>
        <p:grpSpPr>
          <a:xfrm>
            <a:off x="5531615" y="3904787"/>
            <a:ext cx="1400880" cy="1403"/>
            <a:chOff x="4905111" y="3927038"/>
            <a:chExt cx="1400880" cy="1403"/>
          </a:xfrm>
        </p:grpSpPr>
        <p:grpSp>
          <p:nvGrpSpPr>
            <p:cNvPr id="10" name="işľïḓè"/>
            <p:cNvGrpSpPr/>
            <p:nvPr/>
          </p:nvGrpSpPr>
          <p:grpSpPr>
            <a:xfrm>
              <a:off x="5831010" y="3928441"/>
              <a:ext cx="474981" cy="0"/>
              <a:chOff x="7150100" y="3662052"/>
              <a:chExt cx="603250" cy="0"/>
            </a:xfrm>
          </p:grpSpPr>
          <p:cxnSp>
            <p:nvCxnSpPr>
              <p:cNvPr id="11" name="直接连接符 10"/>
              <p:cNvCxnSpPr/>
              <p:nvPr/>
            </p:nvCxnSpPr>
            <p:spPr>
              <a:xfrm>
                <a:off x="7150100" y="3662052"/>
                <a:ext cx="33655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62000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75335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işľïḓè"/>
            <p:cNvGrpSpPr/>
            <p:nvPr/>
          </p:nvGrpSpPr>
          <p:grpSpPr>
            <a:xfrm>
              <a:off x="4905111" y="3927038"/>
              <a:ext cx="474981" cy="0"/>
              <a:chOff x="7150100" y="3662052"/>
              <a:chExt cx="603250" cy="0"/>
            </a:xfrm>
          </p:grpSpPr>
          <p:cxnSp>
            <p:nvCxnSpPr>
              <p:cNvPr id="23" name="直接连接符 22"/>
              <p:cNvCxnSpPr/>
              <p:nvPr/>
            </p:nvCxnSpPr>
            <p:spPr>
              <a:xfrm>
                <a:off x="7150100" y="3662052"/>
                <a:ext cx="33655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62000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75335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anim calcmode="lin" valueType="num">
                                      <p:cBhvr>
                                        <p:cTn id="62" dur="500" fill="hold"/>
                                        <p:tgtEl>
                                          <p:spTgt spid="18"/>
                                        </p:tgtEl>
                                        <p:attrNameLst>
                                          <p:attrName>ppt_x</p:attrName>
                                        </p:attrNameLst>
                                      </p:cBhvr>
                                      <p:tavLst>
                                        <p:tav tm="0">
                                          <p:val>
                                            <p:strVal val="#ppt_x"/>
                                          </p:val>
                                        </p:tav>
                                        <p:tav tm="100000">
                                          <p:val>
                                            <p:strVal val="#ppt_x"/>
                                          </p:val>
                                        </p:tav>
                                      </p:tavLst>
                                    </p:anim>
                                    <p:anim calcmode="lin" valueType="num">
                                      <p:cBhvr>
                                        <p:cTn id="63" dur="500" fill="hold"/>
                                        <p:tgtEl>
                                          <p:spTgt spid="18"/>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anim calcmode="lin" valueType="num">
                                      <p:cBhvr>
                                        <p:cTn id="68" dur="500" fill="hold"/>
                                        <p:tgtEl>
                                          <p:spTgt spid="19"/>
                                        </p:tgtEl>
                                        <p:attrNameLst>
                                          <p:attrName>ppt_x</p:attrName>
                                        </p:attrNameLst>
                                      </p:cBhvr>
                                      <p:tavLst>
                                        <p:tav tm="0">
                                          <p:val>
                                            <p:strVal val="#ppt_x"/>
                                          </p:val>
                                        </p:tav>
                                        <p:tav tm="100000">
                                          <p:val>
                                            <p:strVal val="#ppt_x"/>
                                          </p:val>
                                        </p:tav>
                                      </p:tavLst>
                                    </p:anim>
                                    <p:anim calcmode="lin" valueType="num">
                                      <p:cBhvr>
                                        <p:cTn id="69" dur="5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anim calcmode="lin" valueType="num">
                                      <p:cBhvr>
                                        <p:cTn id="74" dur="500" fill="hold"/>
                                        <p:tgtEl>
                                          <p:spTgt spid="20"/>
                                        </p:tgtEl>
                                        <p:attrNameLst>
                                          <p:attrName>ppt_x</p:attrName>
                                        </p:attrNameLst>
                                      </p:cBhvr>
                                      <p:tavLst>
                                        <p:tav tm="0">
                                          <p:val>
                                            <p:strVal val="#ppt_x"/>
                                          </p:val>
                                        </p:tav>
                                        <p:tav tm="100000">
                                          <p:val>
                                            <p:strVal val="#ppt_x"/>
                                          </p:val>
                                        </p:tav>
                                      </p:tavLst>
                                    </p:anim>
                                    <p:anim calcmode="lin" valueType="num">
                                      <p:cBhvr>
                                        <p:cTn id="75" dur="500" fill="hold"/>
                                        <p:tgtEl>
                                          <p:spTgt spid="20"/>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anim calcmode="lin" valueType="num">
                                      <p:cBhvr>
                                        <p:cTn id="80" dur="500" fill="hold"/>
                                        <p:tgtEl>
                                          <p:spTgt spid="26"/>
                                        </p:tgtEl>
                                        <p:attrNameLst>
                                          <p:attrName>ppt_x</p:attrName>
                                        </p:attrNameLst>
                                      </p:cBhvr>
                                      <p:tavLst>
                                        <p:tav tm="0">
                                          <p:val>
                                            <p:strVal val="#ppt_x"/>
                                          </p:val>
                                        </p:tav>
                                        <p:tav tm="100000">
                                          <p:val>
                                            <p:strVal val="#ppt_x"/>
                                          </p:val>
                                        </p:tav>
                                      </p:tavLst>
                                    </p:anim>
                                    <p:anim calcmode="lin" valueType="num">
                                      <p:cBhvr>
                                        <p:cTn id="8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p:bldP spid="15" grpId="0" animBg="1"/>
      <p:bldP spid="16" grpId="0" animBg="1"/>
      <p:bldP spid="17" grpId="0" animBg="1"/>
      <p:bldP spid="18" grpId="0" animBg="1"/>
      <p:bldP spid="19" grpId="0" animBg="1"/>
      <p:bldP spid="20" grpId="0" animBg="1"/>
      <p:bldP spid="2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1" cstate="hqprint">
            <a:extLst>
              <a:ext uri="{28A0092B-C50C-407E-A947-70E740481C1C}">
                <a14:useLocalDpi xmlns:a14="http://schemas.microsoft.com/office/drawing/2010/main" val="0"/>
              </a:ext>
            </a:extLst>
          </a:blip>
          <a:srcRect l="44030" t="-1473" r="6318" b="-2554"/>
          <a:stretch>
            <a:fillRect/>
          </a:stretch>
        </p:blipFill>
        <p:spPr>
          <a:xfrm>
            <a:off x="671512" y="1128110"/>
            <a:ext cx="3624488" cy="5062564"/>
          </a:xfrm>
          <a:custGeom>
            <a:avLst/>
            <a:gdLst>
              <a:gd name="connsiteX0" fmla="*/ 0 w 3624488"/>
              <a:gd name="connsiteY0" fmla="*/ 0 h 5062564"/>
              <a:gd name="connsiteX1" fmla="*/ 3624488 w 3624488"/>
              <a:gd name="connsiteY1" fmla="*/ 0 h 5062564"/>
              <a:gd name="connsiteX2" fmla="*/ 3624488 w 3624488"/>
              <a:gd name="connsiteY2" fmla="*/ 1013138 h 5062564"/>
              <a:gd name="connsiteX3" fmla="*/ 2639573 w 3624488"/>
              <a:gd name="connsiteY3" fmla="*/ 1013138 h 5062564"/>
              <a:gd name="connsiteX4" fmla="*/ 2639573 w 3624488"/>
              <a:gd name="connsiteY4" fmla="*/ 5062564 h 5062564"/>
              <a:gd name="connsiteX5" fmla="*/ 980976 w 3624488"/>
              <a:gd name="connsiteY5" fmla="*/ 5062564 h 5062564"/>
              <a:gd name="connsiteX6" fmla="*/ 980976 w 3624488"/>
              <a:gd name="connsiteY6" fmla="*/ 1013138 h 5062564"/>
              <a:gd name="connsiteX7" fmla="*/ 0 w 3624488"/>
              <a:gd name="connsiteY7" fmla="*/ 1013138 h 5062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24488" h="5062564">
                <a:moveTo>
                  <a:pt x="0" y="0"/>
                </a:moveTo>
                <a:lnTo>
                  <a:pt x="3624488" y="0"/>
                </a:lnTo>
                <a:lnTo>
                  <a:pt x="3624488" y="1013138"/>
                </a:lnTo>
                <a:lnTo>
                  <a:pt x="2639573" y="1013138"/>
                </a:lnTo>
                <a:lnTo>
                  <a:pt x="2639573" y="5062564"/>
                </a:lnTo>
                <a:lnTo>
                  <a:pt x="980976" y="5062564"/>
                </a:lnTo>
                <a:lnTo>
                  <a:pt x="980976" y="1013138"/>
                </a:lnTo>
                <a:lnTo>
                  <a:pt x="0" y="1013138"/>
                </a:lnTo>
                <a:close/>
              </a:path>
            </a:pathLst>
          </a:custGeom>
        </p:spPr>
      </p:pic>
      <p:sp>
        <p:nvSpPr>
          <p:cNvPr id="5" name="iṡḻiḑè"/>
          <p:cNvSpPr txBox="1"/>
          <p:nvPr/>
        </p:nvSpPr>
        <p:spPr>
          <a:xfrm>
            <a:off x="4836000" y="1182969"/>
            <a:ext cx="6684488" cy="1301890"/>
          </a:xfrm>
          <a:prstGeom prst="rect">
            <a:avLst/>
          </a:prstGeom>
          <a:noFill/>
        </p:spPr>
        <p:txBody>
          <a:bodyPr wrap="square" lIns="90000" tIns="46800" rIns="90000" bIns="46800" rtlCol="0">
            <a:normAutofit fontScale="92500" lnSpcReduction="10000"/>
          </a:bodyPr>
          <a:lstStyle/>
          <a:p>
            <a:pPr algn="just">
              <a:lnSpc>
                <a:spcPct val="150000"/>
              </a:lnSpc>
            </a:pPr>
            <a:r>
              <a:rPr lang="zh-CN" altLang="en-US" sz="14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a:t>
            </a:r>
            <a:endParaRPr lang="en-US" altLang="zh-CN" sz="14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just">
              <a:lnSpc>
                <a:spcPct val="150000"/>
              </a:lnSpc>
            </a:pPr>
            <a:r>
              <a:rPr lang="zh-CN" altLang="en-US" sz="17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a:t>
            </a:r>
            <a:endParaRPr lang="en-US" altLang="zh-CN" sz="17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just">
              <a:lnSpc>
                <a:spcPct val="150000"/>
              </a:lnSpc>
            </a:pPr>
            <a:r>
              <a:rPr lang="zh-CN" altLang="en-US" sz="14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lang="en-US" altLang="zh-CN"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just">
              <a:lnSpc>
                <a:spcPct val="150000"/>
              </a:lnSpc>
            </a:pPr>
            <a:endParaRPr lang="en-US" sz="1600" dirty="0">
              <a:solidFill>
                <a:schemeClr val="tx1">
                  <a:lumMod val="75000"/>
                  <a:lumOff val="2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8" name="ïṧ1íḍè"/>
          <p:cNvSpPr/>
          <p:nvPr/>
        </p:nvSpPr>
        <p:spPr>
          <a:xfrm>
            <a:off x="4860013" y="2671359"/>
            <a:ext cx="621188" cy="6211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46F99"/>
          </a:solidFill>
          <a:ln w="12700" cap="flat">
            <a:noFill/>
            <a:miter lim="400000"/>
          </a:ln>
          <a:effectLst/>
        </p:spPr>
        <p:txBody>
          <a:bodyPr anchor="ctr"/>
          <a:lstStyle/>
          <a:p>
            <a:pPr algn="ctr"/>
            <a:endParaRPr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9" name="îṧľîdé"/>
          <p:cNvSpPr/>
          <p:nvPr/>
        </p:nvSpPr>
        <p:spPr>
          <a:xfrm>
            <a:off x="5049815" y="2855253"/>
            <a:ext cx="241584" cy="25340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246F99"/>
          </a:solidFill>
          <a:ln w="12700" cap="flat">
            <a:noFill/>
            <a:miter lim="400000"/>
          </a:ln>
          <a:effectLst/>
        </p:spPr>
        <p:txBody>
          <a:bodyPr anchor="ctr"/>
          <a:lstStyle/>
          <a:p>
            <a:pPr algn="ctr"/>
            <a:endParaRPr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25" name="íŝḻíďe"/>
          <p:cNvGrpSpPr/>
          <p:nvPr/>
        </p:nvGrpSpPr>
        <p:grpSpPr>
          <a:xfrm>
            <a:off x="5560016" y="2665929"/>
            <a:ext cx="5960472" cy="1058413"/>
            <a:chOff x="5560016" y="2881120"/>
            <a:chExt cx="5960472" cy="1058413"/>
          </a:xfrm>
        </p:grpSpPr>
        <p:sp>
          <p:nvSpPr>
            <p:cNvPr id="26" name="iSľïḓe"/>
            <p:cNvSpPr/>
            <p:nvPr/>
          </p:nvSpPr>
          <p:spPr bwMode="auto">
            <a:xfrm>
              <a:off x="5560016" y="3294000"/>
              <a:ext cx="5960472" cy="64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zh-CN" altLang="en-US"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lang="en-US" altLang="zh-CN"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marL="171450" indent="-171450">
                <a:lnSpc>
                  <a:spcPct val="160000"/>
                </a:lnSpc>
                <a:buFont typeface="Arial" panose="020B0604020202020204" pitchFamily="34" charset="0"/>
                <a:buChar char="•"/>
              </a:pPr>
              <a:r>
                <a:rPr lang="en-US" altLang="zh-CN"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a:t>
              </a:r>
              <a:endParaRPr lang="en-US" altLang="zh-CN"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7" name="îşlîdê"/>
            <p:cNvSpPr txBox="1"/>
            <p:nvPr/>
          </p:nvSpPr>
          <p:spPr bwMode="auto">
            <a:xfrm>
              <a:off x="5560016" y="2881120"/>
              <a:ext cx="596047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lang="en-US" altLang="zh-CN" sz="18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22" name="îS1íḑê"/>
          <p:cNvSpPr/>
          <p:nvPr/>
        </p:nvSpPr>
        <p:spPr>
          <a:xfrm>
            <a:off x="4860013" y="3881000"/>
            <a:ext cx="621188" cy="6211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46F99"/>
          </a:solidFill>
          <a:ln w="12700" cap="flat">
            <a:noFill/>
            <a:miter lim="400000"/>
          </a:ln>
          <a:effectLst/>
        </p:spPr>
        <p:txBody>
          <a:bodyPr anchor="ctr"/>
          <a:lstStyle/>
          <a:p>
            <a:pPr algn="ctr"/>
            <a:endParaRPr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3" name="îṡ1iḋe"/>
          <p:cNvSpPr/>
          <p:nvPr/>
        </p:nvSpPr>
        <p:spPr>
          <a:xfrm>
            <a:off x="5049815" y="4064894"/>
            <a:ext cx="241584" cy="25340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246F99"/>
          </a:solidFill>
          <a:ln w="12700" cap="flat">
            <a:noFill/>
            <a:miter lim="400000"/>
          </a:ln>
          <a:effectLst/>
        </p:spPr>
        <p:txBody>
          <a:bodyPr anchor="ctr"/>
          <a:lstStyle/>
          <a:p>
            <a:pPr algn="ctr"/>
            <a:endParaRPr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19" name="íšḻîdê"/>
          <p:cNvGrpSpPr/>
          <p:nvPr/>
        </p:nvGrpSpPr>
        <p:grpSpPr>
          <a:xfrm>
            <a:off x="5560016" y="3875570"/>
            <a:ext cx="5960472" cy="1058413"/>
            <a:chOff x="5560016" y="2881120"/>
            <a:chExt cx="5960472" cy="1058413"/>
          </a:xfrm>
        </p:grpSpPr>
        <p:sp>
          <p:nvSpPr>
            <p:cNvPr id="20" name="îṧľiḓé"/>
            <p:cNvSpPr/>
            <p:nvPr/>
          </p:nvSpPr>
          <p:spPr bwMode="auto">
            <a:xfrm>
              <a:off x="5560016" y="3294000"/>
              <a:ext cx="5960472" cy="64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zh-CN" altLang="en-US"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lang="en-US" altLang="zh-CN"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marL="171450" indent="-171450">
                <a:lnSpc>
                  <a:spcPct val="160000"/>
                </a:lnSpc>
                <a:buFont typeface="Arial" panose="020B0604020202020204" pitchFamily="34" charset="0"/>
                <a:buChar char="•"/>
              </a:pPr>
              <a:r>
                <a:rPr lang="en-US" altLang="zh-CN"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a:t>
              </a:r>
              <a:endParaRPr lang="en-US" altLang="zh-CN"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1" name="îsḷiďe"/>
            <p:cNvSpPr txBox="1"/>
            <p:nvPr/>
          </p:nvSpPr>
          <p:spPr bwMode="auto">
            <a:xfrm>
              <a:off x="5560016" y="2881120"/>
              <a:ext cx="596047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lang="en-US" altLang="zh-CN" sz="18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16" name="i$ļïḍé"/>
          <p:cNvSpPr/>
          <p:nvPr/>
        </p:nvSpPr>
        <p:spPr>
          <a:xfrm>
            <a:off x="4860013" y="5090642"/>
            <a:ext cx="621188" cy="62118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46F99"/>
          </a:solidFill>
          <a:ln w="12700" cap="flat">
            <a:noFill/>
            <a:miter lim="400000"/>
          </a:ln>
          <a:effectLst/>
        </p:spPr>
        <p:txBody>
          <a:bodyPr anchor="ctr"/>
          <a:lstStyle/>
          <a:p>
            <a:pPr algn="ctr"/>
            <a:endParaRPr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 name="isḷíďè"/>
          <p:cNvSpPr/>
          <p:nvPr/>
        </p:nvSpPr>
        <p:spPr>
          <a:xfrm>
            <a:off x="5049815" y="5274536"/>
            <a:ext cx="241584" cy="253401"/>
          </a:xfrm>
          <a:custGeom>
            <a:avLst/>
            <a:gdLst/>
            <a:ahLst/>
            <a:cxnLst>
              <a:cxn ang="0">
                <a:pos x="wd2" y="hd2"/>
              </a:cxn>
              <a:cxn ang="5400000">
                <a:pos x="wd2" y="hd2"/>
              </a:cxn>
              <a:cxn ang="10800000">
                <a:pos x="wd2" y="hd2"/>
              </a:cxn>
              <a:cxn ang="16200000">
                <a:pos x="wd2" y="hd2"/>
              </a:cxn>
            </a:cxnLst>
            <a:rect l="0" t="0" r="r" b="b"/>
            <a:pathLst>
              <a:path w="21004" h="21302" extrusionOk="0">
                <a:moveTo>
                  <a:pt x="7816" y="21302"/>
                </a:moveTo>
                <a:cubicBezTo>
                  <a:pt x="7132" y="21302"/>
                  <a:pt x="6483" y="20993"/>
                  <a:pt x="6068" y="20461"/>
                </a:cubicBezTo>
                <a:lnTo>
                  <a:pt x="445" y="13277"/>
                </a:lnTo>
                <a:cubicBezTo>
                  <a:pt x="-287" y="12344"/>
                  <a:pt x="-97" y="11016"/>
                  <a:pt x="870" y="10308"/>
                </a:cubicBezTo>
                <a:cubicBezTo>
                  <a:pt x="1838" y="9597"/>
                  <a:pt x="3211" y="9785"/>
                  <a:pt x="3943" y="10719"/>
                </a:cubicBezTo>
                <a:lnTo>
                  <a:pt x="7643" y="15442"/>
                </a:lnTo>
                <a:lnTo>
                  <a:pt x="16946" y="999"/>
                </a:lnTo>
                <a:cubicBezTo>
                  <a:pt x="17586" y="6"/>
                  <a:pt x="18940" y="-298"/>
                  <a:pt x="19969" y="321"/>
                </a:cubicBezTo>
                <a:cubicBezTo>
                  <a:pt x="20997" y="939"/>
                  <a:pt x="21313" y="2248"/>
                  <a:pt x="20671" y="3243"/>
                </a:cubicBezTo>
                <a:lnTo>
                  <a:pt x="9680" y="20301"/>
                </a:lnTo>
                <a:cubicBezTo>
                  <a:pt x="9299" y="20896"/>
                  <a:pt x="8639" y="21267"/>
                  <a:pt x="7917" y="21299"/>
                </a:cubicBezTo>
                <a:cubicBezTo>
                  <a:pt x="7882" y="21302"/>
                  <a:pt x="7851" y="21302"/>
                  <a:pt x="7816" y="21302"/>
                </a:cubicBezTo>
                <a:close/>
              </a:path>
            </a:pathLst>
          </a:custGeom>
          <a:solidFill>
            <a:srgbClr val="246F99"/>
          </a:solidFill>
          <a:ln w="12700" cap="flat">
            <a:noFill/>
            <a:miter lim="400000"/>
          </a:ln>
          <a:effectLst/>
        </p:spPr>
        <p:txBody>
          <a:bodyPr anchor="ctr"/>
          <a:lstStyle/>
          <a:p>
            <a:pPr algn="ctr"/>
            <a:endParaRPr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13" name="ïslïďê"/>
          <p:cNvGrpSpPr/>
          <p:nvPr/>
        </p:nvGrpSpPr>
        <p:grpSpPr>
          <a:xfrm>
            <a:off x="5560016" y="5085212"/>
            <a:ext cx="5960472" cy="1058413"/>
            <a:chOff x="5560016" y="2881120"/>
            <a:chExt cx="5960472" cy="1058413"/>
          </a:xfrm>
        </p:grpSpPr>
        <p:sp>
          <p:nvSpPr>
            <p:cNvPr id="14" name="íś1îdé"/>
            <p:cNvSpPr/>
            <p:nvPr/>
          </p:nvSpPr>
          <p:spPr bwMode="auto">
            <a:xfrm>
              <a:off x="5560016" y="3294000"/>
              <a:ext cx="5960472" cy="6455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nchor="t" anchorCtr="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marL="171450" indent="-171450">
                <a:lnSpc>
                  <a:spcPct val="160000"/>
                </a:lnSpc>
                <a:buFont typeface="Arial" panose="020B0604020202020204" pitchFamily="34" charset="0"/>
                <a:buChar char="•"/>
              </a:pPr>
              <a:r>
                <a:rPr lang="zh-CN" altLang="en-US"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lang="en-US" altLang="zh-CN"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marL="171450" indent="-171450">
                <a:lnSpc>
                  <a:spcPct val="160000"/>
                </a:lnSpc>
                <a:buFont typeface="Arial" panose="020B0604020202020204" pitchFamily="34" charset="0"/>
                <a:buChar char="•"/>
              </a:pPr>
              <a:r>
                <a:rPr lang="en-US" altLang="zh-CN"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a:t>
              </a:r>
              <a:endParaRPr lang="en-US" altLang="zh-CN"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5" name="îsḻíḋê"/>
            <p:cNvSpPr txBox="1"/>
            <p:nvPr/>
          </p:nvSpPr>
          <p:spPr bwMode="auto">
            <a:xfrm>
              <a:off x="5560016" y="2881120"/>
              <a:ext cx="5960472" cy="4128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0000" tIns="46800" rIns="90000" bIns="46800">
              <a:normAutofit/>
            </a:bodyPr>
            <a:lstStyle>
              <a:defPPr>
                <a:defRPr lang="zh-CN"/>
              </a:defPPr>
              <a:lvl1pPr marL="0" algn="l" defTabSz="914400" rtl="0" eaLnBrk="1" latinLnBrk="0" hangingPunct="1">
                <a:defRPr sz="1800" kern="1200">
                  <a:solidFill>
                    <a:schemeClr val="tx1"/>
                  </a:solidFill>
                </a:defRPr>
              </a:lvl1pPr>
              <a:lvl2pPr marL="457200" algn="l" defTabSz="914400" rtl="0" eaLnBrk="1" latinLnBrk="0" hangingPunct="1">
                <a:defRPr sz="1800" kern="1200">
                  <a:solidFill>
                    <a:schemeClr val="tx1"/>
                  </a:solidFill>
                </a:defRPr>
              </a:lvl2pPr>
              <a:lvl3pPr marL="914400" algn="l" defTabSz="914400" rtl="0" eaLnBrk="1" latinLnBrk="0" hangingPunct="1">
                <a:defRPr sz="1800" kern="1200">
                  <a:solidFill>
                    <a:schemeClr val="tx1"/>
                  </a:solidFill>
                </a:defRPr>
              </a:lvl3pPr>
              <a:lvl4pPr marL="1371600" algn="l" defTabSz="914400" rtl="0" eaLnBrk="1" latinLnBrk="0" hangingPunct="1">
                <a:defRPr sz="1800" kern="1200">
                  <a:solidFill>
                    <a:schemeClr val="tx1"/>
                  </a:solidFill>
                </a:defRPr>
              </a:lvl4pPr>
              <a:lvl5pPr marL="1828800" algn="l" defTabSz="914400" rtl="0" eaLnBrk="1" latinLnBrk="0" hangingPunct="1">
                <a:defRPr sz="1800" kern="1200">
                  <a:solidFill>
                    <a:schemeClr val="tx1"/>
                  </a:solidFill>
                </a:defRPr>
              </a:lvl5pPr>
              <a:lvl6pPr marL="2286000" algn="l" defTabSz="914400" rtl="0" eaLnBrk="1" latinLnBrk="0" hangingPunct="1">
                <a:defRPr sz="1800" kern="1200">
                  <a:solidFill>
                    <a:schemeClr val="tx1"/>
                  </a:solidFill>
                </a:defRPr>
              </a:lvl6pPr>
              <a:lvl7pPr marL="2743200" algn="l" defTabSz="914400" rtl="0" eaLnBrk="1" latinLnBrk="0" hangingPunct="1">
                <a:defRPr sz="1800" kern="1200">
                  <a:solidFill>
                    <a:schemeClr val="tx1"/>
                  </a:solidFill>
                </a:defRPr>
              </a:lvl7pPr>
              <a:lvl8pPr marL="3200400" algn="l" defTabSz="914400" rtl="0" eaLnBrk="1" latinLnBrk="0" hangingPunct="1">
                <a:defRPr sz="1800" kern="1200">
                  <a:solidFill>
                    <a:schemeClr val="tx1"/>
                  </a:solidFill>
                </a:defRPr>
              </a:lvl8pPr>
              <a:lvl9pPr marL="3657600" algn="l" defTabSz="914400" rtl="0" eaLnBrk="1" latinLnBrk="0" hangingPunct="1">
                <a:defRPr sz="1800" kern="1200">
                  <a:solidFill>
                    <a:schemeClr val="tx1"/>
                  </a:solidFill>
                </a:defRPr>
              </a:lvl9pPr>
            </a:lstStyle>
            <a:p>
              <a:pPr eaLnBrk="1" hangingPunct="1">
                <a:lnSpc>
                  <a:spcPct val="100000"/>
                </a:lnSpc>
                <a:spcBef>
                  <a:spcPct val="0"/>
                </a:spcBef>
                <a:buFontTx/>
                <a:buNone/>
              </a:pPr>
              <a:r>
                <a:rPr lang="zh-CN" altLang="en-US" sz="18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lang="en-US" altLang="zh-CN" sz="18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cxnSp>
        <p:nvCxnSpPr>
          <p:cNvPr id="10" name="直接连接符 9"/>
          <p:cNvCxnSpPr/>
          <p:nvPr/>
        </p:nvCxnSpPr>
        <p:spPr>
          <a:xfrm>
            <a:off x="5646000" y="3724342"/>
            <a:ext cx="5874488" cy="0"/>
          </a:xfrm>
          <a:prstGeom prst="line">
            <a:avLst/>
          </a:prstGeom>
          <a:ln w="3175" cap="rnd">
            <a:solidFill>
              <a:srgbClr val="246F99"/>
            </a:solidFill>
            <a:round/>
            <a:headEnd type="none"/>
            <a:tailEnd type="none" w="med" len="med"/>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a:off x="5646000" y="4981642"/>
            <a:ext cx="5874488" cy="0"/>
          </a:xfrm>
          <a:prstGeom prst="line">
            <a:avLst/>
          </a:prstGeom>
          <a:ln w="3175" cap="rnd">
            <a:solidFill>
              <a:srgbClr val="246F99"/>
            </a:solidFill>
            <a:round/>
            <a:headEnd type="none"/>
            <a:tailEnd type="none" w="med" len="med"/>
          </a:ln>
        </p:spPr>
        <p:style>
          <a:lnRef idx="1">
            <a:schemeClr val="accent1"/>
          </a:lnRef>
          <a:fillRef idx="0">
            <a:schemeClr val="accent1"/>
          </a:fillRef>
          <a:effectRef idx="0">
            <a:schemeClr val="accent1"/>
          </a:effectRef>
          <a:fontRef idx="minor">
            <a:schemeClr val="tx1"/>
          </a:fontRef>
        </p:style>
      </p:cxnSp>
      <p:sp>
        <p:nvSpPr>
          <p:cNvPr id="30"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竞赛规则</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28"/>
                                        </p:tgtEl>
                                        <p:attrNameLst>
                                          <p:attrName>style.visibility</p:attrName>
                                        </p:attrNameLst>
                                      </p:cBhvr>
                                      <p:to>
                                        <p:strVal val="visible"/>
                                      </p:to>
                                    </p:set>
                                    <p:anim calcmode="lin" valueType="num">
                                      <p:cBhvr>
                                        <p:cTn id="13" dur="500" fill="hold"/>
                                        <p:tgtEl>
                                          <p:spTgt spid="28"/>
                                        </p:tgtEl>
                                        <p:attrNameLst>
                                          <p:attrName>ppt_w</p:attrName>
                                        </p:attrNameLst>
                                      </p:cBhvr>
                                      <p:tavLst>
                                        <p:tav tm="0">
                                          <p:val>
                                            <p:fltVal val="0"/>
                                          </p:val>
                                        </p:tav>
                                        <p:tav tm="100000">
                                          <p:val>
                                            <p:strVal val="#ppt_w"/>
                                          </p:val>
                                        </p:tav>
                                      </p:tavLst>
                                    </p:anim>
                                    <p:anim calcmode="lin" valueType="num">
                                      <p:cBhvr>
                                        <p:cTn id="14" dur="500" fill="hold"/>
                                        <p:tgtEl>
                                          <p:spTgt spid="28"/>
                                        </p:tgtEl>
                                        <p:attrNameLst>
                                          <p:attrName>ppt_h</p:attrName>
                                        </p:attrNameLst>
                                      </p:cBhvr>
                                      <p:tavLst>
                                        <p:tav tm="0">
                                          <p:val>
                                            <p:fltVal val="0"/>
                                          </p:val>
                                        </p:tav>
                                        <p:tav tm="100000">
                                          <p:val>
                                            <p:strVal val="#ppt_h"/>
                                          </p:val>
                                        </p:tav>
                                      </p:tavLst>
                                    </p:anim>
                                    <p:animEffect transition="in" filter="fade">
                                      <p:cBhvr>
                                        <p:cTn id="15" dur="500"/>
                                        <p:tgtEl>
                                          <p:spTgt spid="28"/>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9"/>
                                        </p:tgtEl>
                                        <p:attrNameLst>
                                          <p:attrName>style.visibility</p:attrName>
                                        </p:attrNameLst>
                                      </p:cBhvr>
                                      <p:to>
                                        <p:strVal val="visible"/>
                                      </p:to>
                                    </p:set>
                                    <p:anim calcmode="lin" valueType="num">
                                      <p:cBhvr>
                                        <p:cTn id="19" dur="500" fill="hold"/>
                                        <p:tgtEl>
                                          <p:spTgt spid="29"/>
                                        </p:tgtEl>
                                        <p:attrNameLst>
                                          <p:attrName>ppt_w</p:attrName>
                                        </p:attrNameLst>
                                      </p:cBhvr>
                                      <p:tavLst>
                                        <p:tav tm="0">
                                          <p:val>
                                            <p:fltVal val="0"/>
                                          </p:val>
                                        </p:tav>
                                        <p:tav tm="100000">
                                          <p:val>
                                            <p:strVal val="#ppt_w"/>
                                          </p:val>
                                        </p:tav>
                                      </p:tavLst>
                                    </p:anim>
                                    <p:anim calcmode="lin" valueType="num">
                                      <p:cBhvr>
                                        <p:cTn id="20" dur="500" fill="hold"/>
                                        <p:tgtEl>
                                          <p:spTgt spid="29"/>
                                        </p:tgtEl>
                                        <p:attrNameLst>
                                          <p:attrName>ppt_h</p:attrName>
                                        </p:attrNameLst>
                                      </p:cBhvr>
                                      <p:tavLst>
                                        <p:tav tm="0">
                                          <p:val>
                                            <p:fltVal val="0"/>
                                          </p:val>
                                        </p:tav>
                                        <p:tav tm="100000">
                                          <p:val>
                                            <p:strVal val="#ppt_h"/>
                                          </p:val>
                                        </p:tav>
                                      </p:tavLst>
                                    </p:anim>
                                    <p:animEffect transition="in" filter="fade">
                                      <p:cBhvr>
                                        <p:cTn id="21" dur="500"/>
                                        <p:tgtEl>
                                          <p:spTgt spid="29"/>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5"/>
                                        </p:tgtEl>
                                        <p:attrNameLst>
                                          <p:attrName>style.visibility</p:attrName>
                                        </p:attrNameLst>
                                      </p:cBhvr>
                                      <p:to>
                                        <p:strVal val="visible"/>
                                      </p:to>
                                    </p:set>
                                    <p:anim calcmode="lin" valueType="num">
                                      <p:cBhvr>
                                        <p:cTn id="25" dur="500" fill="hold"/>
                                        <p:tgtEl>
                                          <p:spTgt spid="25"/>
                                        </p:tgtEl>
                                        <p:attrNameLst>
                                          <p:attrName>ppt_w</p:attrName>
                                        </p:attrNameLst>
                                      </p:cBhvr>
                                      <p:tavLst>
                                        <p:tav tm="0">
                                          <p:val>
                                            <p:fltVal val="0"/>
                                          </p:val>
                                        </p:tav>
                                        <p:tav tm="100000">
                                          <p:val>
                                            <p:strVal val="#ppt_w"/>
                                          </p:val>
                                        </p:tav>
                                      </p:tavLst>
                                    </p:anim>
                                    <p:anim calcmode="lin" valueType="num">
                                      <p:cBhvr>
                                        <p:cTn id="26" dur="500" fill="hold"/>
                                        <p:tgtEl>
                                          <p:spTgt spid="25"/>
                                        </p:tgtEl>
                                        <p:attrNameLst>
                                          <p:attrName>ppt_h</p:attrName>
                                        </p:attrNameLst>
                                      </p:cBhvr>
                                      <p:tavLst>
                                        <p:tav tm="0">
                                          <p:val>
                                            <p:fltVal val="0"/>
                                          </p:val>
                                        </p:tav>
                                        <p:tav tm="100000">
                                          <p:val>
                                            <p:strVal val="#ppt_h"/>
                                          </p:val>
                                        </p:tav>
                                      </p:tavLst>
                                    </p:anim>
                                    <p:animEffect transition="in" filter="fade">
                                      <p:cBhvr>
                                        <p:cTn id="27" dur="500"/>
                                        <p:tgtEl>
                                          <p:spTgt spid="25"/>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2500"/>
                            </p:stCondLst>
                            <p:childTnLst>
                              <p:par>
                                <p:cTn id="35" presetID="53" presetClass="entr" presetSubtype="16" fill="hold" grpId="0"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19"/>
                                        </p:tgtEl>
                                        <p:attrNameLst>
                                          <p:attrName>style.visibility</p:attrName>
                                        </p:attrNameLst>
                                      </p:cBhvr>
                                      <p:to>
                                        <p:strVal val="visible"/>
                                      </p:to>
                                    </p:set>
                                    <p:anim calcmode="lin" valueType="num">
                                      <p:cBhvr>
                                        <p:cTn id="43" dur="500" fill="hold"/>
                                        <p:tgtEl>
                                          <p:spTgt spid="19"/>
                                        </p:tgtEl>
                                        <p:attrNameLst>
                                          <p:attrName>ppt_w</p:attrName>
                                        </p:attrNameLst>
                                      </p:cBhvr>
                                      <p:tavLst>
                                        <p:tav tm="0">
                                          <p:val>
                                            <p:fltVal val="0"/>
                                          </p:val>
                                        </p:tav>
                                        <p:tav tm="100000">
                                          <p:val>
                                            <p:strVal val="#ppt_w"/>
                                          </p:val>
                                        </p:tav>
                                      </p:tavLst>
                                    </p:anim>
                                    <p:anim calcmode="lin" valueType="num">
                                      <p:cBhvr>
                                        <p:cTn id="44" dur="500" fill="hold"/>
                                        <p:tgtEl>
                                          <p:spTgt spid="19"/>
                                        </p:tgtEl>
                                        <p:attrNameLst>
                                          <p:attrName>ppt_h</p:attrName>
                                        </p:attrNameLst>
                                      </p:cBhvr>
                                      <p:tavLst>
                                        <p:tav tm="0">
                                          <p:val>
                                            <p:fltVal val="0"/>
                                          </p:val>
                                        </p:tav>
                                        <p:tav tm="100000">
                                          <p:val>
                                            <p:strVal val="#ppt_h"/>
                                          </p:val>
                                        </p:tav>
                                      </p:tavLst>
                                    </p:anim>
                                    <p:animEffect transition="in" filter="fade">
                                      <p:cBhvr>
                                        <p:cTn id="45" dur="500"/>
                                        <p:tgtEl>
                                          <p:spTgt spid="1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Effect transition="in" filter="fade">
                                      <p:cBhvr>
                                        <p:cTn id="51" dur="500"/>
                                        <p:tgtEl>
                                          <p:spTgt spid="16"/>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500" fill="hold"/>
                                        <p:tgtEl>
                                          <p:spTgt spid="17"/>
                                        </p:tgtEl>
                                        <p:attrNameLst>
                                          <p:attrName>ppt_w</p:attrName>
                                        </p:attrNameLst>
                                      </p:cBhvr>
                                      <p:tavLst>
                                        <p:tav tm="0">
                                          <p:val>
                                            <p:fltVal val="0"/>
                                          </p:val>
                                        </p:tav>
                                        <p:tav tm="100000">
                                          <p:val>
                                            <p:strVal val="#ppt_w"/>
                                          </p:val>
                                        </p:tav>
                                      </p:tavLst>
                                    </p:anim>
                                    <p:anim calcmode="lin" valueType="num">
                                      <p:cBhvr>
                                        <p:cTn id="56" dur="500" fill="hold"/>
                                        <p:tgtEl>
                                          <p:spTgt spid="17"/>
                                        </p:tgtEl>
                                        <p:attrNameLst>
                                          <p:attrName>ppt_h</p:attrName>
                                        </p:attrNameLst>
                                      </p:cBhvr>
                                      <p:tavLst>
                                        <p:tav tm="0">
                                          <p:val>
                                            <p:fltVal val="0"/>
                                          </p:val>
                                        </p:tav>
                                        <p:tav tm="100000">
                                          <p:val>
                                            <p:strVal val="#ppt_h"/>
                                          </p:val>
                                        </p:tav>
                                      </p:tavLst>
                                    </p:anim>
                                    <p:animEffect transition="in" filter="fade">
                                      <p:cBhvr>
                                        <p:cTn id="57" dur="500"/>
                                        <p:tgtEl>
                                          <p:spTgt spid="17"/>
                                        </p:tgtEl>
                                      </p:cBhvr>
                                    </p:animEffect>
                                  </p:childTnLst>
                                </p:cTn>
                              </p:par>
                            </p:childTnLst>
                          </p:cTn>
                        </p:par>
                        <p:par>
                          <p:cTn id="58" fill="hold">
                            <p:stCondLst>
                              <p:cond delay="4500"/>
                            </p:stCondLst>
                            <p:childTnLst>
                              <p:par>
                                <p:cTn id="59" presetID="53" presetClass="entr" presetSubtype="16" fill="hold" nodeType="afterEffect">
                                  <p:stCondLst>
                                    <p:cond delay="0"/>
                                  </p:stCondLst>
                                  <p:childTnLst>
                                    <p:set>
                                      <p:cBhvr>
                                        <p:cTn id="60" dur="1" fill="hold">
                                          <p:stCondLst>
                                            <p:cond delay="0"/>
                                          </p:stCondLst>
                                        </p:cTn>
                                        <p:tgtEl>
                                          <p:spTgt spid="13"/>
                                        </p:tgtEl>
                                        <p:attrNameLst>
                                          <p:attrName>style.visibility</p:attrName>
                                        </p:attrNameLst>
                                      </p:cBhvr>
                                      <p:to>
                                        <p:strVal val="visible"/>
                                      </p:to>
                                    </p:set>
                                    <p:anim calcmode="lin" valueType="num">
                                      <p:cBhvr>
                                        <p:cTn id="61" dur="500" fill="hold"/>
                                        <p:tgtEl>
                                          <p:spTgt spid="13"/>
                                        </p:tgtEl>
                                        <p:attrNameLst>
                                          <p:attrName>ppt_w</p:attrName>
                                        </p:attrNameLst>
                                      </p:cBhvr>
                                      <p:tavLst>
                                        <p:tav tm="0">
                                          <p:val>
                                            <p:fltVal val="0"/>
                                          </p:val>
                                        </p:tav>
                                        <p:tav tm="100000">
                                          <p:val>
                                            <p:strVal val="#ppt_w"/>
                                          </p:val>
                                        </p:tav>
                                      </p:tavLst>
                                    </p:anim>
                                    <p:anim calcmode="lin" valueType="num">
                                      <p:cBhvr>
                                        <p:cTn id="62" dur="500" fill="hold"/>
                                        <p:tgtEl>
                                          <p:spTgt spid="13"/>
                                        </p:tgtEl>
                                        <p:attrNameLst>
                                          <p:attrName>ppt_h</p:attrName>
                                        </p:attrNameLst>
                                      </p:cBhvr>
                                      <p:tavLst>
                                        <p:tav tm="0">
                                          <p:val>
                                            <p:fltVal val="0"/>
                                          </p:val>
                                        </p:tav>
                                        <p:tav tm="100000">
                                          <p:val>
                                            <p:strVal val="#ppt_h"/>
                                          </p:val>
                                        </p:tav>
                                      </p:tavLst>
                                    </p:anim>
                                    <p:animEffect transition="in" filter="fade">
                                      <p:cBhvr>
                                        <p:cTn id="63" dur="500"/>
                                        <p:tgtEl>
                                          <p:spTgt spid="13"/>
                                        </p:tgtEl>
                                      </p:cBhvr>
                                    </p:animEffect>
                                  </p:childTnLst>
                                </p:cTn>
                              </p:par>
                            </p:childTnLst>
                          </p:cTn>
                        </p:par>
                        <p:par>
                          <p:cTn id="64" fill="hold">
                            <p:stCondLst>
                              <p:cond delay="5000"/>
                            </p:stCondLst>
                            <p:childTnLst>
                              <p:par>
                                <p:cTn id="65" presetID="53" presetClass="entr" presetSubtype="16" fill="hold" nodeType="afterEffect">
                                  <p:stCondLst>
                                    <p:cond delay="0"/>
                                  </p:stCondLst>
                                  <p:childTnLst>
                                    <p:set>
                                      <p:cBhvr>
                                        <p:cTn id="66" dur="1" fill="hold">
                                          <p:stCondLst>
                                            <p:cond delay="0"/>
                                          </p:stCondLst>
                                        </p:cTn>
                                        <p:tgtEl>
                                          <p:spTgt spid="10"/>
                                        </p:tgtEl>
                                        <p:attrNameLst>
                                          <p:attrName>style.visibility</p:attrName>
                                        </p:attrNameLst>
                                      </p:cBhvr>
                                      <p:to>
                                        <p:strVal val="visible"/>
                                      </p:to>
                                    </p:set>
                                    <p:anim calcmode="lin" valueType="num">
                                      <p:cBhvr>
                                        <p:cTn id="67" dur="500" fill="hold"/>
                                        <p:tgtEl>
                                          <p:spTgt spid="10"/>
                                        </p:tgtEl>
                                        <p:attrNameLst>
                                          <p:attrName>ppt_w</p:attrName>
                                        </p:attrNameLst>
                                      </p:cBhvr>
                                      <p:tavLst>
                                        <p:tav tm="0">
                                          <p:val>
                                            <p:fltVal val="0"/>
                                          </p:val>
                                        </p:tav>
                                        <p:tav tm="100000">
                                          <p:val>
                                            <p:strVal val="#ppt_w"/>
                                          </p:val>
                                        </p:tav>
                                      </p:tavLst>
                                    </p:anim>
                                    <p:anim calcmode="lin" valueType="num">
                                      <p:cBhvr>
                                        <p:cTn id="68" dur="500" fill="hold"/>
                                        <p:tgtEl>
                                          <p:spTgt spid="10"/>
                                        </p:tgtEl>
                                        <p:attrNameLst>
                                          <p:attrName>ppt_h</p:attrName>
                                        </p:attrNameLst>
                                      </p:cBhvr>
                                      <p:tavLst>
                                        <p:tav tm="0">
                                          <p:val>
                                            <p:fltVal val="0"/>
                                          </p:val>
                                        </p:tav>
                                        <p:tav tm="100000">
                                          <p:val>
                                            <p:strVal val="#ppt_h"/>
                                          </p:val>
                                        </p:tav>
                                      </p:tavLst>
                                    </p:anim>
                                    <p:animEffect transition="in" filter="fade">
                                      <p:cBhvr>
                                        <p:cTn id="69" dur="500"/>
                                        <p:tgtEl>
                                          <p:spTgt spid="10"/>
                                        </p:tgtEl>
                                      </p:cBhvr>
                                    </p:animEffect>
                                  </p:childTnLst>
                                </p:cTn>
                              </p:par>
                            </p:childTnLst>
                          </p:cTn>
                        </p:par>
                        <p:par>
                          <p:cTn id="70" fill="hold">
                            <p:stCondLst>
                              <p:cond delay="5500"/>
                            </p:stCondLst>
                            <p:childTnLst>
                              <p:par>
                                <p:cTn id="71" presetID="53" presetClass="entr" presetSubtype="16" fill="hold" nodeType="afterEffect">
                                  <p:stCondLst>
                                    <p:cond delay="0"/>
                                  </p:stCondLst>
                                  <p:childTnLst>
                                    <p:set>
                                      <p:cBhvr>
                                        <p:cTn id="72" dur="1" fill="hold">
                                          <p:stCondLst>
                                            <p:cond delay="0"/>
                                          </p:stCondLst>
                                        </p:cTn>
                                        <p:tgtEl>
                                          <p:spTgt spid="11"/>
                                        </p:tgtEl>
                                        <p:attrNameLst>
                                          <p:attrName>style.visibility</p:attrName>
                                        </p:attrNameLst>
                                      </p:cBhvr>
                                      <p:to>
                                        <p:strVal val="visible"/>
                                      </p:to>
                                    </p:set>
                                    <p:anim calcmode="lin" valueType="num">
                                      <p:cBhvr>
                                        <p:cTn id="73" dur="500" fill="hold"/>
                                        <p:tgtEl>
                                          <p:spTgt spid="11"/>
                                        </p:tgtEl>
                                        <p:attrNameLst>
                                          <p:attrName>ppt_w</p:attrName>
                                        </p:attrNameLst>
                                      </p:cBhvr>
                                      <p:tavLst>
                                        <p:tav tm="0">
                                          <p:val>
                                            <p:fltVal val="0"/>
                                          </p:val>
                                        </p:tav>
                                        <p:tav tm="100000">
                                          <p:val>
                                            <p:strVal val="#ppt_w"/>
                                          </p:val>
                                        </p:tav>
                                      </p:tavLst>
                                    </p:anim>
                                    <p:anim calcmode="lin" valueType="num">
                                      <p:cBhvr>
                                        <p:cTn id="74" dur="500" fill="hold"/>
                                        <p:tgtEl>
                                          <p:spTgt spid="11"/>
                                        </p:tgtEl>
                                        <p:attrNameLst>
                                          <p:attrName>ppt_h</p:attrName>
                                        </p:attrNameLst>
                                      </p:cBhvr>
                                      <p:tavLst>
                                        <p:tav tm="0">
                                          <p:val>
                                            <p:fltVal val="0"/>
                                          </p:val>
                                        </p:tav>
                                        <p:tav tm="100000">
                                          <p:val>
                                            <p:strVal val="#ppt_h"/>
                                          </p:val>
                                        </p:tav>
                                      </p:tavLst>
                                    </p:anim>
                                    <p:animEffect transition="in" filter="fade">
                                      <p:cBhvr>
                                        <p:cTn id="75" dur="500"/>
                                        <p:tgtEl>
                                          <p:spTgt spid="11"/>
                                        </p:tgtEl>
                                      </p:cBhvr>
                                    </p:animEffect>
                                  </p:childTnLst>
                                </p:cTn>
                              </p:par>
                            </p:childTnLst>
                          </p:cTn>
                        </p:par>
                        <p:par>
                          <p:cTn id="76" fill="hold">
                            <p:stCondLst>
                              <p:cond delay="6000"/>
                            </p:stCondLst>
                            <p:childTnLst>
                              <p:par>
                                <p:cTn id="77" presetID="42" presetClass="entr" presetSubtype="0" fill="hold" grpId="0"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fade">
                                      <p:cBhvr>
                                        <p:cTn id="79" dur="500"/>
                                        <p:tgtEl>
                                          <p:spTgt spid="30"/>
                                        </p:tgtEl>
                                      </p:cBhvr>
                                    </p:animEffect>
                                    <p:anim calcmode="lin" valueType="num">
                                      <p:cBhvr>
                                        <p:cTn id="80" dur="500" fill="hold"/>
                                        <p:tgtEl>
                                          <p:spTgt spid="30"/>
                                        </p:tgtEl>
                                        <p:attrNameLst>
                                          <p:attrName>ppt_x</p:attrName>
                                        </p:attrNameLst>
                                      </p:cBhvr>
                                      <p:tavLst>
                                        <p:tav tm="0">
                                          <p:val>
                                            <p:strVal val="#ppt_x"/>
                                          </p:val>
                                        </p:tav>
                                        <p:tav tm="100000">
                                          <p:val>
                                            <p:strVal val="#ppt_x"/>
                                          </p:val>
                                        </p:tav>
                                      </p:tavLst>
                                    </p:anim>
                                    <p:anim calcmode="lin" valueType="num">
                                      <p:cBhvr>
                                        <p:cTn id="81" dur="5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animBg="1"/>
      <p:bldP spid="29" grpId="0" animBg="1"/>
      <p:bldP spid="22" grpId="0" animBg="1"/>
      <p:bldP spid="23" grpId="0" animBg="1"/>
      <p:bldP spid="16" grpId="0" animBg="1"/>
      <p:bldP spid="17" grpId="0" animBg="1"/>
      <p:bldP spid="3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7" name="Group 66"/>
          <p:cNvGrpSpPr/>
          <p:nvPr/>
        </p:nvGrpSpPr>
        <p:grpSpPr>
          <a:xfrm>
            <a:off x="2560036" y="3541761"/>
            <a:ext cx="2104706" cy="1052353"/>
            <a:chOff x="2483836" y="4138661"/>
            <a:chExt cx="2104706" cy="1052353"/>
          </a:xfrm>
        </p:grpSpPr>
        <p:sp>
          <p:nvSpPr>
            <p:cNvPr id="5" name="Freeform 5"/>
            <p:cNvSpPr/>
            <p:nvPr/>
          </p:nvSpPr>
          <p:spPr bwMode="auto">
            <a:xfrm>
              <a:off x="2850268" y="4138661"/>
              <a:ext cx="1371840" cy="684616"/>
            </a:xfrm>
            <a:custGeom>
              <a:avLst/>
              <a:gdLst>
                <a:gd name="T0" fmla="*/ 0 w 494"/>
                <a:gd name="T1" fmla="*/ 0 h 246"/>
                <a:gd name="T2" fmla="*/ 247 w 494"/>
                <a:gd name="T3" fmla="*/ 246 h 246"/>
                <a:gd name="T4" fmla="*/ 494 w 494"/>
                <a:gd name="T5" fmla="*/ 0 h 246"/>
                <a:gd name="T6" fmla="*/ 483 w 494"/>
                <a:gd name="T7" fmla="*/ 0 h 246"/>
                <a:gd name="T8" fmla="*/ 247 w 494"/>
                <a:gd name="T9" fmla="*/ 236 h 246"/>
                <a:gd name="T10" fmla="*/ 11 w 494"/>
                <a:gd name="T11" fmla="*/ 0 h 246"/>
                <a:gd name="T12" fmla="*/ 0 w 494"/>
                <a:gd name="T13" fmla="*/ 0 h 246"/>
              </a:gdLst>
              <a:ahLst/>
              <a:cxnLst>
                <a:cxn ang="0">
                  <a:pos x="T0" y="T1"/>
                </a:cxn>
                <a:cxn ang="0">
                  <a:pos x="T2" y="T3"/>
                </a:cxn>
                <a:cxn ang="0">
                  <a:pos x="T4" y="T5"/>
                </a:cxn>
                <a:cxn ang="0">
                  <a:pos x="T6" y="T7"/>
                </a:cxn>
                <a:cxn ang="0">
                  <a:pos x="T8" y="T9"/>
                </a:cxn>
                <a:cxn ang="0">
                  <a:pos x="T10" y="T11"/>
                </a:cxn>
                <a:cxn ang="0">
                  <a:pos x="T12" y="T13"/>
                </a:cxn>
              </a:cxnLst>
              <a:rect l="0" t="0" r="r" b="b"/>
              <a:pathLst>
                <a:path w="494" h="246">
                  <a:moveTo>
                    <a:pt x="0" y="0"/>
                  </a:moveTo>
                  <a:cubicBezTo>
                    <a:pt x="0" y="136"/>
                    <a:pt x="111" y="246"/>
                    <a:pt x="247" y="246"/>
                  </a:cubicBezTo>
                  <a:cubicBezTo>
                    <a:pt x="383" y="246"/>
                    <a:pt x="494" y="136"/>
                    <a:pt x="494" y="0"/>
                  </a:cubicBezTo>
                  <a:cubicBezTo>
                    <a:pt x="483" y="0"/>
                    <a:pt x="483" y="0"/>
                    <a:pt x="483" y="0"/>
                  </a:cubicBezTo>
                  <a:cubicBezTo>
                    <a:pt x="483" y="130"/>
                    <a:pt x="377" y="236"/>
                    <a:pt x="247" y="236"/>
                  </a:cubicBezTo>
                  <a:cubicBezTo>
                    <a:pt x="117" y="236"/>
                    <a:pt x="11" y="130"/>
                    <a:pt x="11" y="0"/>
                  </a:cubicBezTo>
                  <a:cubicBezTo>
                    <a:pt x="0" y="0"/>
                    <a:pt x="0" y="0"/>
                    <a:pt x="0" y="0"/>
                  </a:cubicBezTo>
                  <a:close/>
                </a:path>
              </a:pathLst>
            </a:custGeom>
            <a:solidFill>
              <a:schemeClr val="accent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 name="Freeform 6"/>
            <p:cNvSpPr/>
            <p:nvPr/>
          </p:nvSpPr>
          <p:spPr bwMode="auto">
            <a:xfrm>
              <a:off x="2483836" y="4138661"/>
              <a:ext cx="2104706" cy="1052353"/>
            </a:xfrm>
            <a:custGeom>
              <a:avLst/>
              <a:gdLst>
                <a:gd name="T0" fmla="*/ 379 w 758"/>
                <a:gd name="T1" fmla="*/ 378 h 378"/>
                <a:gd name="T2" fmla="*/ 758 w 758"/>
                <a:gd name="T3" fmla="*/ 0 h 378"/>
                <a:gd name="T4" fmla="*/ 747 w 758"/>
                <a:gd name="T5" fmla="*/ 0 h 378"/>
                <a:gd name="T6" fmla="*/ 379 w 758"/>
                <a:gd name="T7" fmla="*/ 368 h 378"/>
                <a:gd name="T8" fmla="*/ 11 w 758"/>
                <a:gd name="T9" fmla="*/ 0 h 378"/>
                <a:gd name="T10" fmla="*/ 0 w 758"/>
                <a:gd name="T11" fmla="*/ 0 h 378"/>
                <a:gd name="T12" fmla="*/ 379 w 758"/>
                <a:gd name="T13" fmla="*/ 378 h 378"/>
              </a:gdLst>
              <a:ahLst/>
              <a:cxnLst>
                <a:cxn ang="0">
                  <a:pos x="T0" y="T1"/>
                </a:cxn>
                <a:cxn ang="0">
                  <a:pos x="T2" y="T3"/>
                </a:cxn>
                <a:cxn ang="0">
                  <a:pos x="T4" y="T5"/>
                </a:cxn>
                <a:cxn ang="0">
                  <a:pos x="T6" y="T7"/>
                </a:cxn>
                <a:cxn ang="0">
                  <a:pos x="T8" y="T9"/>
                </a:cxn>
                <a:cxn ang="0">
                  <a:pos x="T10" y="T11"/>
                </a:cxn>
                <a:cxn ang="0">
                  <a:pos x="T12" y="T13"/>
                </a:cxn>
              </a:cxnLst>
              <a:rect l="0" t="0" r="r" b="b"/>
              <a:pathLst>
                <a:path w="758" h="378">
                  <a:moveTo>
                    <a:pt x="379" y="378"/>
                  </a:moveTo>
                  <a:cubicBezTo>
                    <a:pt x="588" y="378"/>
                    <a:pt x="758" y="209"/>
                    <a:pt x="758" y="0"/>
                  </a:cubicBezTo>
                  <a:cubicBezTo>
                    <a:pt x="747" y="0"/>
                    <a:pt x="747" y="0"/>
                    <a:pt x="747" y="0"/>
                  </a:cubicBezTo>
                  <a:cubicBezTo>
                    <a:pt x="747" y="203"/>
                    <a:pt x="582" y="368"/>
                    <a:pt x="379" y="368"/>
                  </a:cubicBezTo>
                  <a:cubicBezTo>
                    <a:pt x="176" y="368"/>
                    <a:pt x="11" y="203"/>
                    <a:pt x="11" y="0"/>
                  </a:cubicBezTo>
                  <a:cubicBezTo>
                    <a:pt x="0" y="0"/>
                    <a:pt x="0" y="0"/>
                    <a:pt x="0" y="0"/>
                  </a:cubicBezTo>
                  <a:cubicBezTo>
                    <a:pt x="1" y="209"/>
                    <a:pt x="170" y="378"/>
                    <a:pt x="379" y="378"/>
                  </a:cubicBezTo>
                  <a:close/>
                </a:path>
              </a:pathLst>
            </a:custGeom>
            <a:solidFill>
              <a:schemeClr val="accent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 name="Freeform 7"/>
            <p:cNvSpPr/>
            <p:nvPr/>
          </p:nvSpPr>
          <p:spPr bwMode="auto">
            <a:xfrm>
              <a:off x="2597286" y="4138661"/>
              <a:ext cx="1877804" cy="937598"/>
            </a:xfrm>
            <a:custGeom>
              <a:avLst/>
              <a:gdLst>
                <a:gd name="T0" fmla="*/ 0 w 676"/>
                <a:gd name="T1" fmla="*/ 0 h 337"/>
                <a:gd name="T2" fmla="*/ 338 w 676"/>
                <a:gd name="T3" fmla="*/ 337 h 337"/>
                <a:gd name="T4" fmla="*/ 676 w 676"/>
                <a:gd name="T5" fmla="*/ 0 h 337"/>
                <a:gd name="T6" fmla="*/ 619 w 676"/>
                <a:gd name="T7" fmla="*/ 0 h 337"/>
                <a:gd name="T8" fmla="*/ 338 w 676"/>
                <a:gd name="T9" fmla="*/ 280 h 337"/>
                <a:gd name="T10" fmla="*/ 57 w 676"/>
                <a:gd name="T11" fmla="*/ 0 h 337"/>
                <a:gd name="T12" fmla="*/ 0 w 676"/>
                <a:gd name="T13" fmla="*/ 0 h 337"/>
              </a:gdLst>
              <a:ahLst/>
              <a:cxnLst>
                <a:cxn ang="0">
                  <a:pos x="T0" y="T1"/>
                </a:cxn>
                <a:cxn ang="0">
                  <a:pos x="T2" y="T3"/>
                </a:cxn>
                <a:cxn ang="0">
                  <a:pos x="T4" y="T5"/>
                </a:cxn>
                <a:cxn ang="0">
                  <a:pos x="T6" y="T7"/>
                </a:cxn>
                <a:cxn ang="0">
                  <a:pos x="T8" y="T9"/>
                </a:cxn>
                <a:cxn ang="0">
                  <a:pos x="T10" y="T11"/>
                </a:cxn>
                <a:cxn ang="0">
                  <a:pos x="T12" y="T13"/>
                </a:cxn>
              </a:cxnLst>
              <a:rect l="0" t="0" r="r" b="b"/>
              <a:pathLst>
                <a:path w="676" h="337">
                  <a:moveTo>
                    <a:pt x="0" y="0"/>
                  </a:moveTo>
                  <a:cubicBezTo>
                    <a:pt x="0" y="186"/>
                    <a:pt x="152" y="337"/>
                    <a:pt x="338" y="337"/>
                  </a:cubicBezTo>
                  <a:cubicBezTo>
                    <a:pt x="525" y="337"/>
                    <a:pt x="676" y="186"/>
                    <a:pt x="676" y="0"/>
                  </a:cubicBezTo>
                  <a:cubicBezTo>
                    <a:pt x="619" y="0"/>
                    <a:pt x="619" y="0"/>
                    <a:pt x="619" y="0"/>
                  </a:cubicBezTo>
                  <a:cubicBezTo>
                    <a:pt x="619" y="155"/>
                    <a:pt x="493" y="280"/>
                    <a:pt x="338" y="280"/>
                  </a:cubicBezTo>
                  <a:cubicBezTo>
                    <a:pt x="183" y="280"/>
                    <a:pt x="58" y="155"/>
                    <a:pt x="57" y="0"/>
                  </a:cubicBezTo>
                  <a:cubicBezTo>
                    <a:pt x="0" y="0"/>
                    <a:pt x="0" y="0"/>
                    <a:pt x="0" y="0"/>
                  </a:cubicBezTo>
                  <a:close/>
                </a:path>
              </a:pathLst>
            </a:custGeom>
            <a:solidFill>
              <a:schemeClr val="accent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 name="Freeform 8"/>
            <p:cNvSpPr/>
            <p:nvPr/>
          </p:nvSpPr>
          <p:spPr bwMode="auto">
            <a:xfrm>
              <a:off x="3482724" y="4502485"/>
              <a:ext cx="105627" cy="357304"/>
            </a:xfrm>
            <a:custGeom>
              <a:avLst/>
              <a:gdLst>
                <a:gd name="T0" fmla="*/ 38 w 38"/>
                <a:gd name="T1" fmla="*/ 34 h 128"/>
                <a:gd name="T2" fmla="*/ 23 w 38"/>
                <a:gd name="T3" fmla="*/ 34 h 128"/>
                <a:gd name="T4" fmla="*/ 23 w 38"/>
                <a:gd name="T5" fmla="*/ 94 h 128"/>
                <a:gd name="T6" fmla="*/ 36 w 38"/>
                <a:gd name="T7" fmla="*/ 111 h 128"/>
                <a:gd name="T8" fmla="*/ 19 w 38"/>
                <a:gd name="T9" fmla="*/ 128 h 128"/>
                <a:gd name="T10" fmla="*/ 2 w 38"/>
                <a:gd name="T11" fmla="*/ 111 h 128"/>
                <a:gd name="T12" fmla="*/ 16 w 38"/>
                <a:gd name="T13" fmla="*/ 94 h 128"/>
                <a:gd name="T14" fmla="*/ 16 w 38"/>
                <a:gd name="T15" fmla="*/ 34 h 128"/>
                <a:gd name="T16" fmla="*/ 0 w 38"/>
                <a:gd name="T17" fmla="*/ 34 h 128"/>
                <a:gd name="T18" fmla="*/ 19 w 38"/>
                <a:gd name="T19" fmla="*/ 0 h 128"/>
                <a:gd name="T20" fmla="*/ 38 w 38"/>
                <a:gd name="T21" fmla="*/ 3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28">
                  <a:moveTo>
                    <a:pt x="38" y="34"/>
                  </a:moveTo>
                  <a:cubicBezTo>
                    <a:pt x="23" y="34"/>
                    <a:pt x="23" y="34"/>
                    <a:pt x="23" y="34"/>
                  </a:cubicBezTo>
                  <a:cubicBezTo>
                    <a:pt x="23" y="94"/>
                    <a:pt x="23" y="94"/>
                    <a:pt x="23" y="94"/>
                  </a:cubicBezTo>
                  <a:cubicBezTo>
                    <a:pt x="30" y="96"/>
                    <a:pt x="36" y="103"/>
                    <a:pt x="36" y="111"/>
                  </a:cubicBezTo>
                  <a:cubicBezTo>
                    <a:pt x="36" y="120"/>
                    <a:pt x="29" y="128"/>
                    <a:pt x="19" y="128"/>
                  </a:cubicBezTo>
                  <a:cubicBezTo>
                    <a:pt x="10" y="128"/>
                    <a:pt x="2" y="120"/>
                    <a:pt x="2" y="111"/>
                  </a:cubicBezTo>
                  <a:cubicBezTo>
                    <a:pt x="2" y="103"/>
                    <a:pt x="8" y="96"/>
                    <a:pt x="16" y="94"/>
                  </a:cubicBezTo>
                  <a:cubicBezTo>
                    <a:pt x="16" y="34"/>
                    <a:pt x="16" y="34"/>
                    <a:pt x="16" y="34"/>
                  </a:cubicBezTo>
                  <a:cubicBezTo>
                    <a:pt x="0" y="34"/>
                    <a:pt x="0" y="34"/>
                    <a:pt x="0" y="34"/>
                  </a:cubicBezTo>
                  <a:cubicBezTo>
                    <a:pt x="19" y="0"/>
                    <a:pt x="19" y="0"/>
                    <a:pt x="19" y="0"/>
                  </a:cubicBezTo>
                  <a:cubicBezTo>
                    <a:pt x="38" y="34"/>
                    <a:pt x="38" y="34"/>
                    <a:pt x="38" y="34"/>
                  </a:cubicBezTo>
                  <a:close/>
                </a:path>
              </a:pathLst>
            </a:custGeom>
            <a:solidFill>
              <a:schemeClr val="accent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9" name="Freeform 9"/>
          <p:cNvSpPr/>
          <p:nvPr/>
        </p:nvSpPr>
        <p:spPr bwMode="auto">
          <a:xfrm>
            <a:off x="3558924" y="4526304"/>
            <a:ext cx="105627" cy="526828"/>
          </a:xfrm>
          <a:custGeom>
            <a:avLst/>
            <a:gdLst>
              <a:gd name="T0" fmla="*/ 38 w 38"/>
              <a:gd name="T1" fmla="*/ 155 h 189"/>
              <a:gd name="T2" fmla="*/ 23 w 38"/>
              <a:gd name="T3" fmla="*/ 155 h 189"/>
              <a:gd name="T4" fmla="*/ 23 w 38"/>
              <a:gd name="T5" fmla="*/ 33 h 189"/>
              <a:gd name="T6" fmla="*/ 36 w 38"/>
              <a:gd name="T7" fmla="*/ 17 h 189"/>
              <a:gd name="T8" fmla="*/ 19 w 38"/>
              <a:gd name="T9" fmla="*/ 0 h 189"/>
              <a:gd name="T10" fmla="*/ 2 w 38"/>
              <a:gd name="T11" fmla="*/ 17 h 189"/>
              <a:gd name="T12" fmla="*/ 16 w 38"/>
              <a:gd name="T13" fmla="*/ 33 h 189"/>
              <a:gd name="T14" fmla="*/ 16 w 38"/>
              <a:gd name="T15" fmla="*/ 155 h 189"/>
              <a:gd name="T16" fmla="*/ 0 w 38"/>
              <a:gd name="T17" fmla="*/ 155 h 189"/>
              <a:gd name="T18" fmla="*/ 19 w 38"/>
              <a:gd name="T19" fmla="*/ 189 h 189"/>
              <a:gd name="T20" fmla="*/ 38 w 38"/>
              <a:gd name="T21" fmla="*/ 15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89">
                <a:moveTo>
                  <a:pt x="38" y="155"/>
                </a:moveTo>
                <a:cubicBezTo>
                  <a:pt x="23" y="155"/>
                  <a:pt x="23" y="155"/>
                  <a:pt x="23" y="155"/>
                </a:cubicBezTo>
                <a:cubicBezTo>
                  <a:pt x="23" y="33"/>
                  <a:pt x="23" y="33"/>
                  <a:pt x="23" y="33"/>
                </a:cubicBezTo>
                <a:cubicBezTo>
                  <a:pt x="30" y="32"/>
                  <a:pt x="36" y="25"/>
                  <a:pt x="36" y="17"/>
                </a:cubicBezTo>
                <a:cubicBezTo>
                  <a:pt x="36" y="7"/>
                  <a:pt x="29" y="0"/>
                  <a:pt x="19" y="0"/>
                </a:cubicBezTo>
                <a:cubicBezTo>
                  <a:pt x="10" y="0"/>
                  <a:pt x="2" y="7"/>
                  <a:pt x="2" y="17"/>
                </a:cubicBezTo>
                <a:cubicBezTo>
                  <a:pt x="2" y="25"/>
                  <a:pt x="8" y="32"/>
                  <a:pt x="16" y="33"/>
                </a:cubicBezTo>
                <a:cubicBezTo>
                  <a:pt x="16" y="155"/>
                  <a:pt x="16" y="155"/>
                  <a:pt x="16" y="155"/>
                </a:cubicBezTo>
                <a:cubicBezTo>
                  <a:pt x="0" y="155"/>
                  <a:pt x="0" y="155"/>
                  <a:pt x="0" y="155"/>
                </a:cubicBezTo>
                <a:cubicBezTo>
                  <a:pt x="19" y="189"/>
                  <a:pt x="19" y="189"/>
                  <a:pt x="19" y="189"/>
                </a:cubicBezTo>
                <a:cubicBezTo>
                  <a:pt x="38" y="155"/>
                  <a:pt x="38" y="155"/>
                  <a:pt x="38" y="155"/>
                </a:cubicBezTo>
                <a:close/>
              </a:path>
            </a:pathLst>
          </a:custGeom>
          <a:solidFill>
            <a:schemeClr val="accent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68" name="Group 67"/>
          <p:cNvGrpSpPr/>
          <p:nvPr/>
        </p:nvGrpSpPr>
        <p:grpSpPr>
          <a:xfrm>
            <a:off x="4270924" y="2486801"/>
            <a:ext cx="2102098" cy="1054961"/>
            <a:chOff x="4194724" y="3083701"/>
            <a:chExt cx="2102098" cy="1054961"/>
          </a:xfrm>
        </p:grpSpPr>
        <p:sp>
          <p:nvSpPr>
            <p:cNvPr id="10" name="Freeform 10"/>
            <p:cNvSpPr/>
            <p:nvPr/>
          </p:nvSpPr>
          <p:spPr bwMode="auto">
            <a:xfrm>
              <a:off x="4561157" y="3451437"/>
              <a:ext cx="1371840" cy="687224"/>
            </a:xfrm>
            <a:custGeom>
              <a:avLst/>
              <a:gdLst>
                <a:gd name="T0" fmla="*/ 0 w 494"/>
                <a:gd name="T1" fmla="*/ 247 h 247"/>
                <a:gd name="T2" fmla="*/ 247 w 494"/>
                <a:gd name="T3" fmla="*/ 0 h 247"/>
                <a:gd name="T4" fmla="*/ 494 w 494"/>
                <a:gd name="T5" fmla="*/ 247 h 247"/>
                <a:gd name="T6" fmla="*/ 483 w 494"/>
                <a:gd name="T7" fmla="*/ 247 h 247"/>
                <a:gd name="T8" fmla="*/ 247 w 494"/>
                <a:gd name="T9" fmla="*/ 11 h 247"/>
                <a:gd name="T10" fmla="*/ 10 w 494"/>
                <a:gd name="T11" fmla="*/ 247 h 247"/>
                <a:gd name="T12" fmla="*/ 0 w 494"/>
                <a:gd name="T13" fmla="*/ 247 h 247"/>
              </a:gdLst>
              <a:ahLst/>
              <a:cxnLst>
                <a:cxn ang="0">
                  <a:pos x="T0" y="T1"/>
                </a:cxn>
                <a:cxn ang="0">
                  <a:pos x="T2" y="T3"/>
                </a:cxn>
                <a:cxn ang="0">
                  <a:pos x="T4" y="T5"/>
                </a:cxn>
                <a:cxn ang="0">
                  <a:pos x="T6" y="T7"/>
                </a:cxn>
                <a:cxn ang="0">
                  <a:pos x="T8" y="T9"/>
                </a:cxn>
                <a:cxn ang="0">
                  <a:pos x="T10" y="T11"/>
                </a:cxn>
                <a:cxn ang="0">
                  <a:pos x="T12" y="T13"/>
                </a:cxn>
              </a:cxnLst>
              <a:rect l="0" t="0" r="r" b="b"/>
              <a:pathLst>
                <a:path w="494" h="247">
                  <a:moveTo>
                    <a:pt x="0" y="247"/>
                  </a:moveTo>
                  <a:cubicBezTo>
                    <a:pt x="0" y="111"/>
                    <a:pt x="110" y="0"/>
                    <a:pt x="247" y="0"/>
                  </a:cubicBezTo>
                  <a:cubicBezTo>
                    <a:pt x="383" y="0"/>
                    <a:pt x="493" y="111"/>
                    <a:pt x="494" y="247"/>
                  </a:cubicBezTo>
                  <a:cubicBezTo>
                    <a:pt x="483" y="247"/>
                    <a:pt x="483" y="247"/>
                    <a:pt x="483" y="247"/>
                  </a:cubicBezTo>
                  <a:cubicBezTo>
                    <a:pt x="483" y="117"/>
                    <a:pt x="377" y="11"/>
                    <a:pt x="247" y="11"/>
                  </a:cubicBezTo>
                  <a:cubicBezTo>
                    <a:pt x="116" y="11"/>
                    <a:pt x="11" y="117"/>
                    <a:pt x="10" y="247"/>
                  </a:cubicBezTo>
                  <a:cubicBezTo>
                    <a:pt x="0" y="247"/>
                    <a:pt x="0" y="247"/>
                    <a:pt x="0" y="247"/>
                  </a:cubicBezTo>
                  <a:close/>
                </a:path>
              </a:pathLst>
            </a:custGeom>
            <a:solidFill>
              <a:schemeClr val="accent2"/>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1" name="Freeform 11"/>
            <p:cNvSpPr/>
            <p:nvPr/>
          </p:nvSpPr>
          <p:spPr bwMode="auto">
            <a:xfrm>
              <a:off x="4194724" y="3083701"/>
              <a:ext cx="2102098" cy="1054961"/>
            </a:xfrm>
            <a:custGeom>
              <a:avLst/>
              <a:gdLst>
                <a:gd name="T0" fmla="*/ 379 w 757"/>
                <a:gd name="T1" fmla="*/ 0 h 379"/>
                <a:gd name="T2" fmla="*/ 757 w 757"/>
                <a:gd name="T3" fmla="*/ 379 h 379"/>
                <a:gd name="T4" fmla="*/ 747 w 757"/>
                <a:gd name="T5" fmla="*/ 379 h 379"/>
                <a:gd name="T6" fmla="*/ 379 w 757"/>
                <a:gd name="T7" fmla="*/ 11 h 379"/>
                <a:gd name="T8" fmla="*/ 10 w 757"/>
                <a:gd name="T9" fmla="*/ 379 h 379"/>
                <a:gd name="T10" fmla="*/ 0 w 757"/>
                <a:gd name="T11" fmla="*/ 379 h 379"/>
                <a:gd name="T12" fmla="*/ 379 w 757"/>
                <a:gd name="T13" fmla="*/ 0 h 379"/>
              </a:gdLst>
              <a:ahLst/>
              <a:cxnLst>
                <a:cxn ang="0">
                  <a:pos x="T0" y="T1"/>
                </a:cxn>
                <a:cxn ang="0">
                  <a:pos x="T2" y="T3"/>
                </a:cxn>
                <a:cxn ang="0">
                  <a:pos x="T4" y="T5"/>
                </a:cxn>
                <a:cxn ang="0">
                  <a:pos x="T6" y="T7"/>
                </a:cxn>
                <a:cxn ang="0">
                  <a:pos x="T8" y="T9"/>
                </a:cxn>
                <a:cxn ang="0">
                  <a:pos x="T10" y="T11"/>
                </a:cxn>
                <a:cxn ang="0">
                  <a:pos x="T12" y="T13"/>
                </a:cxn>
              </a:cxnLst>
              <a:rect l="0" t="0" r="r" b="b"/>
              <a:pathLst>
                <a:path w="757" h="379">
                  <a:moveTo>
                    <a:pt x="379" y="0"/>
                  </a:moveTo>
                  <a:cubicBezTo>
                    <a:pt x="588" y="0"/>
                    <a:pt x="757" y="170"/>
                    <a:pt x="757" y="379"/>
                  </a:cubicBezTo>
                  <a:cubicBezTo>
                    <a:pt x="747" y="379"/>
                    <a:pt x="747" y="379"/>
                    <a:pt x="747" y="379"/>
                  </a:cubicBezTo>
                  <a:cubicBezTo>
                    <a:pt x="746" y="176"/>
                    <a:pt x="582" y="11"/>
                    <a:pt x="379" y="11"/>
                  </a:cubicBezTo>
                  <a:cubicBezTo>
                    <a:pt x="175" y="11"/>
                    <a:pt x="11" y="176"/>
                    <a:pt x="10" y="379"/>
                  </a:cubicBezTo>
                  <a:cubicBezTo>
                    <a:pt x="0" y="379"/>
                    <a:pt x="0" y="379"/>
                    <a:pt x="0" y="379"/>
                  </a:cubicBezTo>
                  <a:cubicBezTo>
                    <a:pt x="0" y="170"/>
                    <a:pt x="170" y="0"/>
                    <a:pt x="379" y="0"/>
                  </a:cubicBezTo>
                  <a:close/>
                </a:path>
              </a:pathLst>
            </a:custGeom>
            <a:solidFill>
              <a:schemeClr val="accent2"/>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2" name="Freeform 12"/>
            <p:cNvSpPr/>
            <p:nvPr/>
          </p:nvSpPr>
          <p:spPr bwMode="auto">
            <a:xfrm>
              <a:off x="4308175" y="3197152"/>
              <a:ext cx="1877804" cy="941510"/>
            </a:xfrm>
            <a:custGeom>
              <a:avLst/>
              <a:gdLst>
                <a:gd name="T0" fmla="*/ 0 w 676"/>
                <a:gd name="T1" fmla="*/ 338 h 338"/>
                <a:gd name="T2" fmla="*/ 338 w 676"/>
                <a:gd name="T3" fmla="*/ 0 h 338"/>
                <a:gd name="T4" fmla="*/ 676 w 676"/>
                <a:gd name="T5" fmla="*/ 338 h 338"/>
                <a:gd name="T6" fmla="*/ 619 w 676"/>
                <a:gd name="T7" fmla="*/ 338 h 338"/>
                <a:gd name="T8" fmla="*/ 338 w 676"/>
                <a:gd name="T9" fmla="*/ 57 h 338"/>
                <a:gd name="T10" fmla="*/ 57 w 676"/>
                <a:gd name="T11" fmla="*/ 338 h 338"/>
                <a:gd name="T12" fmla="*/ 0 w 676"/>
                <a:gd name="T13" fmla="*/ 338 h 338"/>
              </a:gdLst>
              <a:ahLst/>
              <a:cxnLst>
                <a:cxn ang="0">
                  <a:pos x="T0" y="T1"/>
                </a:cxn>
                <a:cxn ang="0">
                  <a:pos x="T2" y="T3"/>
                </a:cxn>
                <a:cxn ang="0">
                  <a:pos x="T4" y="T5"/>
                </a:cxn>
                <a:cxn ang="0">
                  <a:pos x="T6" y="T7"/>
                </a:cxn>
                <a:cxn ang="0">
                  <a:pos x="T8" y="T9"/>
                </a:cxn>
                <a:cxn ang="0">
                  <a:pos x="T10" y="T11"/>
                </a:cxn>
                <a:cxn ang="0">
                  <a:pos x="T12" y="T13"/>
                </a:cxn>
              </a:cxnLst>
              <a:rect l="0" t="0" r="r" b="b"/>
              <a:pathLst>
                <a:path w="676" h="338">
                  <a:moveTo>
                    <a:pt x="0" y="338"/>
                  </a:moveTo>
                  <a:cubicBezTo>
                    <a:pt x="0" y="151"/>
                    <a:pt x="151" y="0"/>
                    <a:pt x="338" y="0"/>
                  </a:cubicBezTo>
                  <a:cubicBezTo>
                    <a:pt x="524" y="0"/>
                    <a:pt x="675" y="151"/>
                    <a:pt x="676" y="338"/>
                  </a:cubicBezTo>
                  <a:cubicBezTo>
                    <a:pt x="619" y="338"/>
                    <a:pt x="619" y="338"/>
                    <a:pt x="619" y="338"/>
                  </a:cubicBezTo>
                  <a:cubicBezTo>
                    <a:pt x="618" y="183"/>
                    <a:pt x="493" y="57"/>
                    <a:pt x="338" y="57"/>
                  </a:cubicBezTo>
                  <a:cubicBezTo>
                    <a:pt x="183" y="57"/>
                    <a:pt x="57" y="183"/>
                    <a:pt x="57" y="338"/>
                  </a:cubicBezTo>
                  <a:cubicBezTo>
                    <a:pt x="0" y="338"/>
                    <a:pt x="0" y="338"/>
                    <a:pt x="0" y="338"/>
                  </a:cubicBezTo>
                  <a:close/>
                </a:path>
              </a:pathLst>
            </a:custGeom>
            <a:solidFill>
              <a:schemeClr val="accent2"/>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3" name="Freeform 13"/>
            <p:cNvSpPr/>
            <p:nvPr/>
          </p:nvSpPr>
          <p:spPr bwMode="auto">
            <a:xfrm>
              <a:off x="5194916" y="3417532"/>
              <a:ext cx="101714" cy="356001"/>
            </a:xfrm>
            <a:custGeom>
              <a:avLst/>
              <a:gdLst>
                <a:gd name="T0" fmla="*/ 37 w 37"/>
                <a:gd name="T1" fmla="*/ 94 h 128"/>
                <a:gd name="T2" fmla="*/ 22 w 37"/>
                <a:gd name="T3" fmla="*/ 94 h 128"/>
                <a:gd name="T4" fmla="*/ 22 w 37"/>
                <a:gd name="T5" fmla="*/ 34 h 128"/>
                <a:gd name="T6" fmla="*/ 36 w 37"/>
                <a:gd name="T7" fmla="*/ 17 h 128"/>
                <a:gd name="T8" fmla="*/ 19 w 37"/>
                <a:gd name="T9" fmla="*/ 0 h 128"/>
                <a:gd name="T10" fmla="*/ 1 w 37"/>
                <a:gd name="T11" fmla="*/ 17 h 128"/>
                <a:gd name="T12" fmla="*/ 15 w 37"/>
                <a:gd name="T13" fmla="*/ 34 h 128"/>
                <a:gd name="T14" fmla="*/ 15 w 37"/>
                <a:gd name="T15" fmla="*/ 94 h 128"/>
                <a:gd name="T16" fmla="*/ 0 w 37"/>
                <a:gd name="T17" fmla="*/ 94 h 128"/>
                <a:gd name="T18" fmla="*/ 19 w 37"/>
                <a:gd name="T19" fmla="*/ 128 h 128"/>
                <a:gd name="T20" fmla="*/ 37 w 37"/>
                <a:gd name="T21" fmla="*/ 9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28">
                  <a:moveTo>
                    <a:pt x="37" y="94"/>
                  </a:moveTo>
                  <a:cubicBezTo>
                    <a:pt x="22" y="94"/>
                    <a:pt x="22" y="94"/>
                    <a:pt x="22" y="94"/>
                  </a:cubicBezTo>
                  <a:cubicBezTo>
                    <a:pt x="22" y="34"/>
                    <a:pt x="22" y="34"/>
                    <a:pt x="22" y="34"/>
                  </a:cubicBezTo>
                  <a:cubicBezTo>
                    <a:pt x="30" y="32"/>
                    <a:pt x="36" y="25"/>
                    <a:pt x="36" y="17"/>
                  </a:cubicBezTo>
                  <a:cubicBezTo>
                    <a:pt x="36" y="7"/>
                    <a:pt x="28" y="0"/>
                    <a:pt x="19" y="0"/>
                  </a:cubicBezTo>
                  <a:cubicBezTo>
                    <a:pt x="9" y="0"/>
                    <a:pt x="1" y="7"/>
                    <a:pt x="1" y="17"/>
                  </a:cubicBezTo>
                  <a:cubicBezTo>
                    <a:pt x="1" y="25"/>
                    <a:pt x="7" y="32"/>
                    <a:pt x="15" y="34"/>
                  </a:cubicBezTo>
                  <a:cubicBezTo>
                    <a:pt x="15" y="94"/>
                    <a:pt x="15" y="94"/>
                    <a:pt x="15" y="94"/>
                  </a:cubicBezTo>
                  <a:cubicBezTo>
                    <a:pt x="0" y="94"/>
                    <a:pt x="0" y="94"/>
                    <a:pt x="0" y="94"/>
                  </a:cubicBezTo>
                  <a:cubicBezTo>
                    <a:pt x="19" y="128"/>
                    <a:pt x="19" y="128"/>
                    <a:pt x="19" y="128"/>
                  </a:cubicBezTo>
                  <a:cubicBezTo>
                    <a:pt x="37" y="94"/>
                    <a:pt x="37" y="94"/>
                    <a:pt x="37" y="94"/>
                  </a:cubicBezTo>
                  <a:close/>
                </a:path>
              </a:pathLst>
            </a:custGeom>
            <a:solidFill>
              <a:schemeClr val="accent2"/>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14" name="Freeform 14"/>
          <p:cNvSpPr/>
          <p:nvPr/>
        </p:nvSpPr>
        <p:spPr bwMode="auto">
          <a:xfrm>
            <a:off x="5271116" y="2030390"/>
            <a:ext cx="101714" cy="525525"/>
          </a:xfrm>
          <a:custGeom>
            <a:avLst/>
            <a:gdLst>
              <a:gd name="T0" fmla="*/ 37 w 37"/>
              <a:gd name="T1" fmla="*/ 34 h 189"/>
              <a:gd name="T2" fmla="*/ 22 w 37"/>
              <a:gd name="T3" fmla="*/ 34 h 189"/>
              <a:gd name="T4" fmla="*/ 22 w 37"/>
              <a:gd name="T5" fmla="*/ 155 h 189"/>
              <a:gd name="T6" fmla="*/ 36 w 37"/>
              <a:gd name="T7" fmla="*/ 172 h 189"/>
              <a:gd name="T8" fmla="*/ 19 w 37"/>
              <a:gd name="T9" fmla="*/ 189 h 189"/>
              <a:gd name="T10" fmla="*/ 1 w 37"/>
              <a:gd name="T11" fmla="*/ 172 h 189"/>
              <a:gd name="T12" fmla="*/ 15 w 37"/>
              <a:gd name="T13" fmla="*/ 155 h 189"/>
              <a:gd name="T14" fmla="*/ 15 w 37"/>
              <a:gd name="T15" fmla="*/ 34 h 189"/>
              <a:gd name="T16" fmla="*/ 0 w 37"/>
              <a:gd name="T17" fmla="*/ 34 h 189"/>
              <a:gd name="T18" fmla="*/ 19 w 37"/>
              <a:gd name="T19" fmla="*/ 0 h 189"/>
              <a:gd name="T20" fmla="*/ 37 w 37"/>
              <a:gd name="T21" fmla="*/ 3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89">
                <a:moveTo>
                  <a:pt x="37" y="34"/>
                </a:moveTo>
                <a:cubicBezTo>
                  <a:pt x="22" y="34"/>
                  <a:pt x="22" y="34"/>
                  <a:pt x="22" y="34"/>
                </a:cubicBezTo>
                <a:cubicBezTo>
                  <a:pt x="22" y="155"/>
                  <a:pt x="22" y="155"/>
                  <a:pt x="22" y="155"/>
                </a:cubicBezTo>
                <a:cubicBezTo>
                  <a:pt x="30" y="157"/>
                  <a:pt x="36" y="164"/>
                  <a:pt x="36" y="172"/>
                </a:cubicBezTo>
                <a:cubicBezTo>
                  <a:pt x="36" y="182"/>
                  <a:pt x="28" y="189"/>
                  <a:pt x="19" y="189"/>
                </a:cubicBezTo>
                <a:cubicBezTo>
                  <a:pt x="9" y="189"/>
                  <a:pt x="1" y="182"/>
                  <a:pt x="1" y="172"/>
                </a:cubicBezTo>
                <a:cubicBezTo>
                  <a:pt x="1" y="164"/>
                  <a:pt x="7" y="157"/>
                  <a:pt x="15" y="155"/>
                </a:cubicBezTo>
                <a:cubicBezTo>
                  <a:pt x="15" y="34"/>
                  <a:pt x="15" y="34"/>
                  <a:pt x="15" y="34"/>
                </a:cubicBezTo>
                <a:cubicBezTo>
                  <a:pt x="0" y="34"/>
                  <a:pt x="0" y="34"/>
                  <a:pt x="0" y="34"/>
                </a:cubicBezTo>
                <a:cubicBezTo>
                  <a:pt x="19" y="0"/>
                  <a:pt x="19" y="0"/>
                  <a:pt x="19" y="0"/>
                </a:cubicBezTo>
                <a:cubicBezTo>
                  <a:pt x="37" y="34"/>
                  <a:pt x="37" y="34"/>
                  <a:pt x="37" y="34"/>
                </a:cubicBezTo>
                <a:close/>
              </a:path>
            </a:pathLst>
          </a:custGeom>
          <a:solidFill>
            <a:schemeClr val="accent2"/>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69" name="Group 68"/>
          <p:cNvGrpSpPr/>
          <p:nvPr/>
        </p:nvGrpSpPr>
        <p:grpSpPr>
          <a:xfrm>
            <a:off x="5981813" y="3541761"/>
            <a:ext cx="2102098" cy="1052353"/>
            <a:chOff x="5905613" y="4138661"/>
            <a:chExt cx="2102098" cy="1052353"/>
          </a:xfrm>
        </p:grpSpPr>
        <p:sp>
          <p:nvSpPr>
            <p:cNvPr id="15" name="Freeform 15"/>
            <p:cNvSpPr/>
            <p:nvPr/>
          </p:nvSpPr>
          <p:spPr bwMode="auto">
            <a:xfrm>
              <a:off x="6272045" y="4138661"/>
              <a:ext cx="1369232" cy="684616"/>
            </a:xfrm>
            <a:custGeom>
              <a:avLst/>
              <a:gdLst>
                <a:gd name="T0" fmla="*/ 0 w 493"/>
                <a:gd name="T1" fmla="*/ 0 h 246"/>
                <a:gd name="T2" fmla="*/ 246 w 493"/>
                <a:gd name="T3" fmla="*/ 246 h 246"/>
                <a:gd name="T4" fmla="*/ 493 w 493"/>
                <a:gd name="T5" fmla="*/ 0 h 246"/>
                <a:gd name="T6" fmla="*/ 483 w 493"/>
                <a:gd name="T7" fmla="*/ 0 h 246"/>
                <a:gd name="T8" fmla="*/ 246 w 493"/>
                <a:gd name="T9" fmla="*/ 236 h 246"/>
                <a:gd name="T10" fmla="*/ 10 w 493"/>
                <a:gd name="T11" fmla="*/ 0 h 246"/>
                <a:gd name="T12" fmla="*/ 0 w 493"/>
                <a:gd name="T13" fmla="*/ 0 h 246"/>
              </a:gdLst>
              <a:ahLst/>
              <a:cxnLst>
                <a:cxn ang="0">
                  <a:pos x="T0" y="T1"/>
                </a:cxn>
                <a:cxn ang="0">
                  <a:pos x="T2" y="T3"/>
                </a:cxn>
                <a:cxn ang="0">
                  <a:pos x="T4" y="T5"/>
                </a:cxn>
                <a:cxn ang="0">
                  <a:pos x="T6" y="T7"/>
                </a:cxn>
                <a:cxn ang="0">
                  <a:pos x="T8" y="T9"/>
                </a:cxn>
                <a:cxn ang="0">
                  <a:pos x="T10" y="T11"/>
                </a:cxn>
                <a:cxn ang="0">
                  <a:pos x="T12" y="T13"/>
                </a:cxn>
              </a:cxnLst>
              <a:rect l="0" t="0" r="r" b="b"/>
              <a:pathLst>
                <a:path w="493" h="246">
                  <a:moveTo>
                    <a:pt x="0" y="0"/>
                  </a:moveTo>
                  <a:cubicBezTo>
                    <a:pt x="0" y="136"/>
                    <a:pt x="110" y="246"/>
                    <a:pt x="246" y="246"/>
                  </a:cubicBezTo>
                  <a:cubicBezTo>
                    <a:pt x="383" y="246"/>
                    <a:pt x="493" y="136"/>
                    <a:pt x="493" y="0"/>
                  </a:cubicBezTo>
                  <a:cubicBezTo>
                    <a:pt x="483" y="0"/>
                    <a:pt x="483" y="0"/>
                    <a:pt x="483" y="0"/>
                  </a:cubicBezTo>
                  <a:cubicBezTo>
                    <a:pt x="482" y="130"/>
                    <a:pt x="377" y="236"/>
                    <a:pt x="246" y="236"/>
                  </a:cubicBezTo>
                  <a:cubicBezTo>
                    <a:pt x="116" y="236"/>
                    <a:pt x="11" y="130"/>
                    <a:pt x="10" y="0"/>
                  </a:cubicBezTo>
                  <a:cubicBezTo>
                    <a:pt x="0" y="0"/>
                    <a:pt x="0" y="0"/>
                    <a:pt x="0" y="0"/>
                  </a:cubicBezTo>
                  <a:close/>
                </a:path>
              </a:pathLst>
            </a:custGeom>
            <a:solidFill>
              <a:schemeClr val="accent3"/>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6" name="Freeform 16"/>
            <p:cNvSpPr/>
            <p:nvPr/>
          </p:nvSpPr>
          <p:spPr bwMode="auto">
            <a:xfrm>
              <a:off x="5905613" y="4138661"/>
              <a:ext cx="2102098" cy="1052353"/>
            </a:xfrm>
            <a:custGeom>
              <a:avLst/>
              <a:gdLst>
                <a:gd name="T0" fmla="*/ 378 w 757"/>
                <a:gd name="T1" fmla="*/ 378 h 378"/>
                <a:gd name="T2" fmla="*/ 757 w 757"/>
                <a:gd name="T3" fmla="*/ 0 h 378"/>
                <a:gd name="T4" fmla="*/ 747 w 757"/>
                <a:gd name="T5" fmla="*/ 0 h 378"/>
                <a:gd name="T6" fmla="*/ 378 w 757"/>
                <a:gd name="T7" fmla="*/ 368 h 378"/>
                <a:gd name="T8" fmla="*/ 10 w 757"/>
                <a:gd name="T9" fmla="*/ 0 h 378"/>
                <a:gd name="T10" fmla="*/ 0 w 757"/>
                <a:gd name="T11" fmla="*/ 0 h 378"/>
                <a:gd name="T12" fmla="*/ 378 w 757"/>
                <a:gd name="T13" fmla="*/ 378 h 378"/>
              </a:gdLst>
              <a:ahLst/>
              <a:cxnLst>
                <a:cxn ang="0">
                  <a:pos x="T0" y="T1"/>
                </a:cxn>
                <a:cxn ang="0">
                  <a:pos x="T2" y="T3"/>
                </a:cxn>
                <a:cxn ang="0">
                  <a:pos x="T4" y="T5"/>
                </a:cxn>
                <a:cxn ang="0">
                  <a:pos x="T6" y="T7"/>
                </a:cxn>
                <a:cxn ang="0">
                  <a:pos x="T8" y="T9"/>
                </a:cxn>
                <a:cxn ang="0">
                  <a:pos x="T10" y="T11"/>
                </a:cxn>
                <a:cxn ang="0">
                  <a:pos x="T12" y="T13"/>
                </a:cxn>
              </a:cxnLst>
              <a:rect l="0" t="0" r="r" b="b"/>
              <a:pathLst>
                <a:path w="757" h="378">
                  <a:moveTo>
                    <a:pt x="378" y="378"/>
                  </a:moveTo>
                  <a:cubicBezTo>
                    <a:pt x="588" y="378"/>
                    <a:pt x="757" y="209"/>
                    <a:pt x="757" y="0"/>
                  </a:cubicBezTo>
                  <a:cubicBezTo>
                    <a:pt x="747" y="0"/>
                    <a:pt x="747" y="0"/>
                    <a:pt x="747" y="0"/>
                  </a:cubicBezTo>
                  <a:cubicBezTo>
                    <a:pt x="746" y="203"/>
                    <a:pt x="582" y="368"/>
                    <a:pt x="378" y="368"/>
                  </a:cubicBezTo>
                  <a:cubicBezTo>
                    <a:pt x="175" y="368"/>
                    <a:pt x="11" y="203"/>
                    <a:pt x="10" y="0"/>
                  </a:cubicBezTo>
                  <a:cubicBezTo>
                    <a:pt x="0" y="0"/>
                    <a:pt x="0" y="0"/>
                    <a:pt x="0" y="0"/>
                  </a:cubicBezTo>
                  <a:cubicBezTo>
                    <a:pt x="0" y="209"/>
                    <a:pt x="169" y="378"/>
                    <a:pt x="378" y="378"/>
                  </a:cubicBezTo>
                  <a:close/>
                </a:path>
              </a:pathLst>
            </a:custGeom>
            <a:solidFill>
              <a:schemeClr val="accent3"/>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 name="Freeform 17"/>
            <p:cNvSpPr/>
            <p:nvPr/>
          </p:nvSpPr>
          <p:spPr bwMode="auto">
            <a:xfrm>
              <a:off x="6019063" y="4138661"/>
              <a:ext cx="1875196" cy="937598"/>
            </a:xfrm>
            <a:custGeom>
              <a:avLst/>
              <a:gdLst>
                <a:gd name="T0" fmla="*/ 0 w 675"/>
                <a:gd name="T1" fmla="*/ 0 h 337"/>
                <a:gd name="T2" fmla="*/ 337 w 675"/>
                <a:gd name="T3" fmla="*/ 337 h 337"/>
                <a:gd name="T4" fmla="*/ 675 w 675"/>
                <a:gd name="T5" fmla="*/ 0 h 337"/>
                <a:gd name="T6" fmla="*/ 618 w 675"/>
                <a:gd name="T7" fmla="*/ 0 h 337"/>
                <a:gd name="T8" fmla="*/ 337 w 675"/>
                <a:gd name="T9" fmla="*/ 280 h 337"/>
                <a:gd name="T10" fmla="*/ 57 w 675"/>
                <a:gd name="T11" fmla="*/ 0 h 337"/>
                <a:gd name="T12" fmla="*/ 0 w 675"/>
                <a:gd name="T13" fmla="*/ 0 h 337"/>
              </a:gdLst>
              <a:ahLst/>
              <a:cxnLst>
                <a:cxn ang="0">
                  <a:pos x="T0" y="T1"/>
                </a:cxn>
                <a:cxn ang="0">
                  <a:pos x="T2" y="T3"/>
                </a:cxn>
                <a:cxn ang="0">
                  <a:pos x="T4" y="T5"/>
                </a:cxn>
                <a:cxn ang="0">
                  <a:pos x="T6" y="T7"/>
                </a:cxn>
                <a:cxn ang="0">
                  <a:pos x="T8" y="T9"/>
                </a:cxn>
                <a:cxn ang="0">
                  <a:pos x="T10" y="T11"/>
                </a:cxn>
                <a:cxn ang="0">
                  <a:pos x="T12" y="T13"/>
                </a:cxn>
              </a:cxnLst>
              <a:rect l="0" t="0" r="r" b="b"/>
              <a:pathLst>
                <a:path w="675" h="337">
                  <a:moveTo>
                    <a:pt x="0" y="0"/>
                  </a:moveTo>
                  <a:cubicBezTo>
                    <a:pt x="0" y="186"/>
                    <a:pt x="151" y="337"/>
                    <a:pt x="337" y="337"/>
                  </a:cubicBezTo>
                  <a:cubicBezTo>
                    <a:pt x="524" y="337"/>
                    <a:pt x="675" y="186"/>
                    <a:pt x="675" y="0"/>
                  </a:cubicBezTo>
                  <a:cubicBezTo>
                    <a:pt x="618" y="0"/>
                    <a:pt x="618" y="0"/>
                    <a:pt x="618" y="0"/>
                  </a:cubicBezTo>
                  <a:cubicBezTo>
                    <a:pt x="618" y="155"/>
                    <a:pt x="492" y="280"/>
                    <a:pt x="337" y="280"/>
                  </a:cubicBezTo>
                  <a:cubicBezTo>
                    <a:pt x="183" y="280"/>
                    <a:pt x="57" y="155"/>
                    <a:pt x="57" y="0"/>
                  </a:cubicBezTo>
                  <a:cubicBezTo>
                    <a:pt x="0" y="0"/>
                    <a:pt x="0" y="0"/>
                    <a:pt x="0" y="0"/>
                  </a:cubicBezTo>
                  <a:close/>
                </a:path>
              </a:pathLst>
            </a:custGeom>
            <a:solidFill>
              <a:schemeClr val="accent3"/>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8" name="Freeform 18"/>
            <p:cNvSpPr/>
            <p:nvPr/>
          </p:nvSpPr>
          <p:spPr bwMode="auto">
            <a:xfrm>
              <a:off x="6905804" y="4502485"/>
              <a:ext cx="103019" cy="357304"/>
            </a:xfrm>
            <a:custGeom>
              <a:avLst/>
              <a:gdLst>
                <a:gd name="T0" fmla="*/ 37 w 37"/>
                <a:gd name="T1" fmla="*/ 34 h 128"/>
                <a:gd name="T2" fmla="*/ 22 w 37"/>
                <a:gd name="T3" fmla="*/ 34 h 128"/>
                <a:gd name="T4" fmla="*/ 22 w 37"/>
                <a:gd name="T5" fmla="*/ 94 h 128"/>
                <a:gd name="T6" fmla="*/ 36 w 37"/>
                <a:gd name="T7" fmla="*/ 111 h 128"/>
                <a:gd name="T8" fmla="*/ 18 w 37"/>
                <a:gd name="T9" fmla="*/ 128 h 128"/>
                <a:gd name="T10" fmla="*/ 1 w 37"/>
                <a:gd name="T11" fmla="*/ 111 h 128"/>
                <a:gd name="T12" fmla="*/ 15 w 37"/>
                <a:gd name="T13" fmla="*/ 94 h 128"/>
                <a:gd name="T14" fmla="*/ 15 w 37"/>
                <a:gd name="T15" fmla="*/ 34 h 128"/>
                <a:gd name="T16" fmla="*/ 0 w 37"/>
                <a:gd name="T17" fmla="*/ 34 h 128"/>
                <a:gd name="T18" fmla="*/ 18 w 37"/>
                <a:gd name="T19" fmla="*/ 0 h 128"/>
                <a:gd name="T20" fmla="*/ 37 w 37"/>
                <a:gd name="T21" fmla="*/ 3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28">
                  <a:moveTo>
                    <a:pt x="37" y="34"/>
                  </a:moveTo>
                  <a:cubicBezTo>
                    <a:pt x="22" y="34"/>
                    <a:pt x="22" y="34"/>
                    <a:pt x="22" y="34"/>
                  </a:cubicBezTo>
                  <a:cubicBezTo>
                    <a:pt x="22" y="94"/>
                    <a:pt x="22" y="94"/>
                    <a:pt x="22" y="94"/>
                  </a:cubicBezTo>
                  <a:cubicBezTo>
                    <a:pt x="30" y="96"/>
                    <a:pt x="36" y="103"/>
                    <a:pt x="36" y="111"/>
                  </a:cubicBezTo>
                  <a:cubicBezTo>
                    <a:pt x="36" y="120"/>
                    <a:pt x="28" y="128"/>
                    <a:pt x="18" y="128"/>
                  </a:cubicBezTo>
                  <a:cubicBezTo>
                    <a:pt x="9" y="128"/>
                    <a:pt x="1" y="120"/>
                    <a:pt x="1" y="111"/>
                  </a:cubicBezTo>
                  <a:cubicBezTo>
                    <a:pt x="1" y="103"/>
                    <a:pt x="7" y="96"/>
                    <a:pt x="15" y="94"/>
                  </a:cubicBezTo>
                  <a:cubicBezTo>
                    <a:pt x="15" y="34"/>
                    <a:pt x="15" y="34"/>
                    <a:pt x="15" y="34"/>
                  </a:cubicBezTo>
                  <a:cubicBezTo>
                    <a:pt x="0" y="34"/>
                    <a:pt x="0" y="34"/>
                    <a:pt x="0" y="34"/>
                  </a:cubicBezTo>
                  <a:cubicBezTo>
                    <a:pt x="18" y="0"/>
                    <a:pt x="18" y="0"/>
                    <a:pt x="18" y="0"/>
                  </a:cubicBezTo>
                  <a:cubicBezTo>
                    <a:pt x="37" y="34"/>
                    <a:pt x="37" y="34"/>
                    <a:pt x="37" y="34"/>
                  </a:cubicBezTo>
                  <a:close/>
                </a:path>
              </a:pathLst>
            </a:custGeom>
            <a:solidFill>
              <a:schemeClr val="accent3"/>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19" name="Freeform 19"/>
          <p:cNvSpPr/>
          <p:nvPr/>
        </p:nvSpPr>
        <p:spPr bwMode="auto">
          <a:xfrm>
            <a:off x="6982004" y="4526304"/>
            <a:ext cx="103019" cy="526828"/>
          </a:xfrm>
          <a:custGeom>
            <a:avLst/>
            <a:gdLst>
              <a:gd name="T0" fmla="*/ 37 w 37"/>
              <a:gd name="T1" fmla="*/ 155 h 189"/>
              <a:gd name="T2" fmla="*/ 22 w 37"/>
              <a:gd name="T3" fmla="*/ 155 h 189"/>
              <a:gd name="T4" fmla="*/ 22 w 37"/>
              <a:gd name="T5" fmla="*/ 33 h 189"/>
              <a:gd name="T6" fmla="*/ 36 w 37"/>
              <a:gd name="T7" fmla="*/ 17 h 189"/>
              <a:gd name="T8" fmla="*/ 18 w 37"/>
              <a:gd name="T9" fmla="*/ 0 h 189"/>
              <a:gd name="T10" fmla="*/ 1 w 37"/>
              <a:gd name="T11" fmla="*/ 17 h 189"/>
              <a:gd name="T12" fmla="*/ 15 w 37"/>
              <a:gd name="T13" fmla="*/ 33 h 189"/>
              <a:gd name="T14" fmla="*/ 15 w 37"/>
              <a:gd name="T15" fmla="*/ 155 h 189"/>
              <a:gd name="T16" fmla="*/ 0 w 37"/>
              <a:gd name="T17" fmla="*/ 155 h 189"/>
              <a:gd name="T18" fmla="*/ 18 w 37"/>
              <a:gd name="T19" fmla="*/ 189 h 189"/>
              <a:gd name="T20" fmla="*/ 37 w 37"/>
              <a:gd name="T21" fmla="*/ 155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7" h="189">
                <a:moveTo>
                  <a:pt x="37" y="155"/>
                </a:moveTo>
                <a:cubicBezTo>
                  <a:pt x="22" y="155"/>
                  <a:pt x="22" y="155"/>
                  <a:pt x="22" y="155"/>
                </a:cubicBezTo>
                <a:cubicBezTo>
                  <a:pt x="22" y="33"/>
                  <a:pt x="22" y="33"/>
                  <a:pt x="22" y="33"/>
                </a:cubicBezTo>
                <a:cubicBezTo>
                  <a:pt x="30" y="32"/>
                  <a:pt x="36" y="25"/>
                  <a:pt x="36" y="17"/>
                </a:cubicBezTo>
                <a:cubicBezTo>
                  <a:pt x="36" y="7"/>
                  <a:pt x="28" y="0"/>
                  <a:pt x="18" y="0"/>
                </a:cubicBezTo>
                <a:cubicBezTo>
                  <a:pt x="9" y="0"/>
                  <a:pt x="1" y="7"/>
                  <a:pt x="1" y="17"/>
                </a:cubicBezTo>
                <a:cubicBezTo>
                  <a:pt x="1" y="25"/>
                  <a:pt x="7" y="32"/>
                  <a:pt x="15" y="33"/>
                </a:cubicBezTo>
                <a:cubicBezTo>
                  <a:pt x="15" y="155"/>
                  <a:pt x="15" y="155"/>
                  <a:pt x="15" y="155"/>
                </a:cubicBezTo>
                <a:cubicBezTo>
                  <a:pt x="0" y="155"/>
                  <a:pt x="0" y="155"/>
                  <a:pt x="0" y="155"/>
                </a:cubicBezTo>
                <a:cubicBezTo>
                  <a:pt x="18" y="189"/>
                  <a:pt x="18" y="189"/>
                  <a:pt x="18" y="189"/>
                </a:cubicBezTo>
                <a:cubicBezTo>
                  <a:pt x="37" y="155"/>
                  <a:pt x="37" y="155"/>
                  <a:pt x="37" y="155"/>
                </a:cubicBezTo>
                <a:close/>
              </a:path>
            </a:pathLst>
          </a:custGeom>
          <a:solidFill>
            <a:schemeClr val="accent3"/>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70" name="Group 69"/>
          <p:cNvGrpSpPr/>
          <p:nvPr/>
        </p:nvGrpSpPr>
        <p:grpSpPr>
          <a:xfrm>
            <a:off x="7690093" y="2486801"/>
            <a:ext cx="2106010" cy="1054961"/>
            <a:chOff x="7613893" y="3083701"/>
            <a:chExt cx="2106010" cy="1054961"/>
          </a:xfrm>
        </p:grpSpPr>
        <p:sp>
          <p:nvSpPr>
            <p:cNvPr id="20" name="Freeform 20"/>
            <p:cNvSpPr/>
            <p:nvPr/>
          </p:nvSpPr>
          <p:spPr bwMode="auto">
            <a:xfrm>
              <a:off x="7980326" y="3451437"/>
              <a:ext cx="1371840" cy="687224"/>
            </a:xfrm>
            <a:custGeom>
              <a:avLst/>
              <a:gdLst>
                <a:gd name="T0" fmla="*/ 0 w 494"/>
                <a:gd name="T1" fmla="*/ 247 h 247"/>
                <a:gd name="T2" fmla="*/ 247 w 494"/>
                <a:gd name="T3" fmla="*/ 0 h 247"/>
                <a:gd name="T4" fmla="*/ 494 w 494"/>
                <a:gd name="T5" fmla="*/ 247 h 247"/>
                <a:gd name="T6" fmla="*/ 483 w 494"/>
                <a:gd name="T7" fmla="*/ 247 h 247"/>
                <a:gd name="T8" fmla="*/ 247 w 494"/>
                <a:gd name="T9" fmla="*/ 11 h 247"/>
                <a:gd name="T10" fmla="*/ 11 w 494"/>
                <a:gd name="T11" fmla="*/ 247 h 247"/>
                <a:gd name="T12" fmla="*/ 0 w 494"/>
                <a:gd name="T13" fmla="*/ 247 h 247"/>
              </a:gdLst>
              <a:ahLst/>
              <a:cxnLst>
                <a:cxn ang="0">
                  <a:pos x="T0" y="T1"/>
                </a:cxn>
                <a:cxn ang="0">
                  <a:pos x="T2" y="T3"/>
                </a:cxn>
                <a:cxn ang="0">
                  <a:pos x="T4" y="T5"/>
                </a:cxn>
                <a:cxn ang="0">
                  <a:pos x="T6" y="T7"/>
                </a:cxn>
                <a:cxn ang="0">
                  <a:pos x="T8" y="T9"/>
                </a:cxn>
                <a:cxn ang="0">
                  <a:pos x="T10" y="T11"/>
                </a:cxn>
                <a:cxn ang="0">
                  <a:pos x="T12" y="T13"/>
                </a:cxn>
              </a:cxnLst>
              <a:rect l="0" t="0" r="r" b="b"/>
              <a:pathLst>
                <a:path w="494" h="247">
                  <a:moveTo>
                    <a:pt x="0" y="247"/>
                  </a:moveTo>
                  <a:cubicBezTo>
                    <a:pt x="0" y="111"/>
                    <a:pt x="111" y="0"/>
                    <a:pt x="247" y="0"/>
                  </a:cubicBezTo>
                  <a:cubicBezTo>
                    <a:pt x="383" y="0"/>
                    <a:pt x="494" y="111"/>
                    <a:pt x="494" y="247"/>
                  </a:cubicBezTo>
                  <a:cubicBezTo>
                    <a:pt x="483" y="247"/>
                    <a:pt x="483" y="247"/>
                    <a:pt x="483" y="247"/>
                  </a:cubicBezTo>
                  <a:cubicBezTo>
                    <a:pt x="483" y="117"/>
                    <a:pt x="377" y="11"/>
                    <a:pt x="247" y="11"/>
                  </a:cubicBezTo>
                  <a:cubicBezTo>
                    <a:pt x="117" y="11"/>
                    <a:pt x="11" y="117"/>
                    <a:pt x="11" y="247"/>
                  </a:cubicBezTo>
                  <a:cubicBezTo>
                    <a:pt x="0" y="247"/>
                    <a:pt x="0" y="247"/>
                    <a:pt x="0" y="247"/>
                  </a:cubicBezTo>
                  <a:close/>
                </a:path>
              </a:pathLst>
            </a:custGeom>
            <a:solidFill>
              <a:schemeClr val="accent4"/>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1" name="Freeform 21"/>
            <p:cNvSpPr/>
            <p:nvPr/>
          </p:nvSpPr>
          <p:spPr bwMode="auto">
            <a:xfrm>
              <a:off x="7613893" y="3083701"/>
              <a:ext cx="2106010" cy="1054961"/>
            </a:xfrm>
            <a:custGeom>
              <a:avLst/>
              <a:gdLst>
                <a:gd name="T0" fmla="*/ 379 w 758"/>
                <a:gd name="T1" fmla="*/ 0 h 379"/>
                <a:gd name="T2" fmla="*/ 758 w 758"/>
                <a:gd name="T3" fmla="*/ 379 h 379"/>
                <a:gd name="T4" fmla="*/ 747 w 758"/>
                <a:gd name="T5" fmla="*/ 379 h 379"/>
                <a:gd name="T6" fmla="*/ 379 w 758"/>
                <a:gd name="T7" fmla="*/ 11 h 379"/>
                <a:gd name="T8" fmla="*/ 11 w 758"/>
                <a:gd name="T9" fmla="*/ 379 h 379"/>
                <a:gd name="T10" fmla="*/ 0 w 758"/>
                <a:gd name="T11" fmla="*/ 379 h 379"/>
                <a:gd name="T12" fmla="*/ 379 w 758"/>
                <a:gd name="T13" fmla="*/ 0 h 379"/>
              </a:gdLst>
              <a:ahLst/>
              <a:cxnLst>
                <a:cxn ang="0">
                  <a:pos x="T0" y="T1"/>
                </a:cxn>
                <a:cxn ang="0">
                  <a:pos x="T2" y="T3"/>
                </a:cxn>
                <a:cxn ang="0">
                  <a:pos x="T4" y="T5"/>
                </a:cxn>
                <a:cxn ang="0">
                  <a:pos x="T6" y="T7"/>
                </a:cxn>
                <a:cxn ang="0">
                  <a:pos x="T8" y="T9"/>
                </a:cxn>
                <a:cxn ang="0">
                  <a:pos x="T10" y="T11"/>
                </a:cxn>
                <a:cxn ang="0">
                  <a:pos x="T12" y="T13"/>
                </a:cxn>
              </a:cxnLst>
              <a:rect l="0" t="0" r="r" b="b"/>
              <a:pathLst>
                <a:path w="758" h="379">
                  <a:moveTo>
                    <a:pt x="379" y="0"/>
                  </a:moveTo>
                  <a:cubicBezTo>
                    <a:pt x="588" y="0"/>
                    <a:pt x="758" y="170"/>
                    <a:pt x="758" y="379"/>
                  </a:cubicBezTo>
                  <a:cubicBezTo>
                    <a:pt x="747" y="379"/>
                    <a:pt x="747" y="379"/>
                    <a:pt x="747" y="379"/>
                  </a:cubicBezTo>
                  <a:cubicBezTo>
                    <a:pt x="747" y="176"/>
                    <a:pt x="582" y="11"/>
                    <a:pt x="379" y="11"/>
                  </a:cubicBezTo>
                  <a:cubicBezTo>
                    <a:pt x="176" y="11"/>
                    <a:pt x="11" y="176"/>
                    <a:pt x="11" y="379"/>
                  </a:cubicBezTo>
                  <a:cubicBezTo>
                    <a:pt x="0" y="379"/>
                    <a:pt x="0" y="379"/>
                    <a:pt x="0" y="379"/>
                  </a:cubicBezTo>
                  <a:cubicBezTo>
                    <a:pt x="0" y="170"/>
                    <a:pt x="170" y="0"/>
                    <a:pt x="379" y="0"/>
                  </a:cubicBezTo>
                  <a:close/>
                </a:path>
              </a:pathLst>
            </a:custGeom>
            <a:solidFill>
              <a:schemeClr val="accent4"/>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2" name="Freeform 22"/>
            <p:cNvSpPr/>
            <p:nvPr/>
          </p:nvSpPr>
          <p:spPr bwMode="auto">
            <a:xfrm>
              <a:off x="7727344" y="3197152"/>
              <a:ext cx="1877804" cy="941510"/>
            </a:xfrm>
            <a:custGeom>
              <a:avLst/>
              <a:gdLst>
                <a:gd name="T0" fmla="*/ 0 w 676"/>
                <a:gd name="T1" fmla="*/ 338 h 338"/>
                <a:gd name="T2" fmla="*/ 338 w 676"/>
                <a:gd name="T3" fmla="*/ 0 h 338"/>
                <a:gd name="T4" fmla="*/ 676 w 676"/>
                <a:gd name="T5" fmla="*/ 338 h 338"/>
                <a:gd name="T6" fmla="*/ 619 w 676"/>
                <a:gd name="T7" fmla="*/ 338 h 338"/>
                <a:gd name="T8" fmla="*/ 338 w 676"/>
                <a:gd name="T9" fmla="*/ 57 h 338"/>
                <a:gd name="T10" fmla="*/ 57 w 676"/>
                <a:gd name="T11" fmla="*/ 338 h 338"/>
                <a:gd name="T12" fmla="*/ 0 w 676"/>
                <a:gd name="T13" fmla="*/ 338 h 338"/>
              </a:gdLst>
              <a:ahLst/>
              <a:cxnLst>
                <a:cxn ang="0">
                  <a:pos x="T0" y="T1"/>
                </a:cxn>
                <a:cxn ang="0">
                  <a:pos x="T2" y="T3"/>
                </a:cxn>
                <a:cxn ang="0">
                  <a:pos x="T4" y="T5"/>
                </a:cxn>
                <a:cxn ang="0">
                  <a:pos x="T6" y="T7"/>
                </a:cxn>
                <a:cxn ang="0">
                  <a:pos x="T8" y="T9"/>
                </a:cxn>
                <a:cxn ang="0">
                  <a:pos x="T10" y="T11"/>
                </a:cxn>
                <a:cxn ang="0">
                  <a:pos x="T12" y="T13"/>
                </a:cxn>
              </a:cxnLst>
              <a:rect l="0" t="0" r="r" b="b"/>
              <a:pathLst>
                <a:path w="676" h="338">
                  <a:moveTo>
                    <a:pt x="0" y="338"/>
                  </a:moveTo>
                  <a:cubicBezTo>
                    <a:pt x="0" y="151"/>
                    <a:pt x="152" y="0"/>
                    <a:pt x="338" y="0"/>
                  </a:cubicBezTo>
                  <a:cubicBezTo>
                    <a:pt x="524" y="0"/>
                    <a:pt x="676" y="151"/>
                    <a:pt x="676" y="338"/>
                  </a:cubicBezTo>
                  <a:cubicBezTo>
                    <a:pt x="619" y="338"/>
                    <a:pt x="619" y="338"/>
                    <a:pt x="619" y="338"/>
                  </a:cubicBezTo>
                  <a:cubicBezTo>
                    <a:pt x="619" y="183"/>
                    <a:pt x="493" y="57"/>
                    <a:pt x="338" y="57"/>
                  </a:cubicBezTo>
                  <a:cubicBezTo>
                    <a:pt x="183" y="57"/>
                    <a:pt x="57" y="183"/>
                    <a:pt x="57" y="338"/>
                  </a:cubicBezTo>
                  <a:cubicBezTo>
                    <a:pt x="0" y="338"/>
                    <a:pt x="0" y="338"/>
                    <a:pt x="0" y="338"/>
                  </a:cubicBezTo>
                  <a:close/>
                </a:path>
              </a:pathLst>
            </a:custGeom>
            <a:solidFill>
              <a:schemeClr val="accent4"/>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3" name="Freeform 23"/>
            <p:cNvSpPr/>
            <p:nvPr/>
          </p:nvSpPr>
          <p:spPr bwMode="auto">
            <a:xfrm>
              <a:off x="8614084" y="3417532"/>
              <a:ext cx="105627" cy="356001"/>
            </a:xfrm>
            <a:custGeom>
              <a:avLst/>
              <a:gdLst>
                <a:gd name="T0" fmla="*/ 38 w 38"/>
                <a:gd name="T1" fmla="*/ 94 h 128"/>
                <a:gd name="T2" fmla="*/ 23 w 38"/>
                <a:gd name="T3" fmla="*/ 94 h 128"/>
                <a:gd name="T4" fmla="*/ 23 w 38"/>
                <a:gd name="T5" fmla="*/ 34 h 128"/>
                <a:gd name="T6" fmla="*/ 36 w 38"/>
                <a:gd name="T7" fmla="*/ 17 h 128"/>
                <a:gd name="T8" fmla="*/ 19 w 38"/>
                <a:gd name="T9" fmla="*/ 0 h 128"/>
                <a:gd name="T10" fmla="*/ 2 w 38"/>
                <a:gd name="T11" fmla="*/ 17 h 128"/>
                <a:gd name="T12" fmla="*/ 15 w 38"/>
                <a:gd name="T13" fmla="*/ 34 h 128"/>
                <a:gd name="T14" fmla="*/ 15 w 38"/>
                <a:gd name="T15" fmla="*/ 94 h 128"/>
                <a:gd name="T16" fmla="*/ 0 w 38"/>
                <a:gd name="T17" fmla="*/ 94 h 128"/>
                <a:gd name="T18" fmla="*/ 19 w 38"/>
                <a:gd name="T19" fmla="*/ 128 h 128"/>
                <a:gd name="T20" fmla="*/ 38 w 38"/>
                <a:gd name="T21" fmla="*/ 9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28">
                  <a:moveTo>
                    <a:pt x="38" y="94"/>
                  </a:moveTo>
                  <a:cubicBezTo>
                    <a:pt x="23" y="94"/>
                    <a:pt x="23" y="94"/>
                    <a:pt x="23" y="94"/>
                  </a:cubicBezTo>
                  <a:cubicBezTo>
                    <a:pt x="23" y="34"/>
                    <a:pt x="23" y="34"/>
                    <a:pt x="23" y="34"/>
                  </a:cubicBezTo>
                  <a:cubicBezTo>
                    <a:pt x="30" y="32"/>
                    <a:pt x="36" y="25"/>
                    <a:pt x="36" y="17"/>
                  </a:cubicBezTo>
                  <a:cubicBezTo>
                    <a:pt x="36" y="7"/>
                    <a:pt x="28" y="0"/>
                    <a:pt x="19" y="0"/>
                  </a:cubicBezTo>
                  <a:cubicBezTo>
                    <a:pt x="10" y="0"/>
                    <a:pt x="2" y="7"/>
                    <a:pt x="2" y="17"/>
                  </a:cubicBezTo>
                  <a:cubicBezTo>
                    <a:pt x="2" y="25"/>
                    <a:pt x="8" y="32"/>
                    <a:pt x="15" y="34"/>
                  </a:cubicBezTo>
                  <a:cubicBezTo>
                    <a:pt x="15" y="94"/>
                    <a:pt x="15" y="94"/>
                    <a:pt x="15" y="94"/>
                  </a:cubicBezTo>
                  <a:cubicBezTo>
                    <a:pt x="0" y="94"/>
                    <a:pt x="0" y="94"/>
                    <a:pt x="0" y="94"/>
                  </a:cubicBezTo>
                  <a:cubicBezTo>
                    <a:pt x="19" y="128"/>
                    <a:pt x="19" y="128"/>
                    <a:pt x="19" y="128"/>
                  </a:cubicBezTo>
                  <a:cubicBezTo>
                    <a:pt x="38" y="94"/>
                    <a:pt x="38" y="94"/>
                    <a:pt x="38" y="94"/>
                  </a:cubicBezTo>
                  <a:close/>
                </a:path>
              </a:pathLst>
            </a:custGeom>
            <a:solidFill>
              <a:schemeClr val="accent4"/>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24" name="Freeform 24"/>
          <p:cNvSpPr/>
          <p:nvPr/>
        </p:nvSpPr>
        <p:spPr bwMode="auto">
          <a:xfrm>
            <a:off x="8690284" y="2030390"/>
            <a:ext cx="105627" cy="525525"/>
          </a:xfrm>
          <a:custGeom>
            <a:avLst/>
            <a:gdLst>
              <a:gd name="T0" fmla="*/ 38 w 38"/>
              <a:gd name="T1" fmla="*/ 34 h 189"/>
              <a:gd name="T2" fmla="*/ 23 w 38"/>
              <a:gd name="T3" fmla="*/ 34 h 189"/>
              <a:gd name="T4" fmla="*/ 23 w 38"/>
              <a:gd name="T5" fmla="*/ 155 h 189"/>
              <a:gd name="T6" fmla="*/ 36 w 38"/>
              <a:gd name="T7" fmla="*/ 172 h 189"/>
              <a:gd name="T8" fmla="*/ 19 w 38"/>
              <a:gd name="T9" fmla="*/ 189 h 189"/>
              <a:gd name="T10" fmla="*/ 2 w 38"/>
              <a:gd name="T11" fmla="*/ 172 h 189"/>
              <a:gd name="T12" fmla="*/ 15 w 38"/>
              <a:gd name="T13" fmla="*/ 155 h 189"/>
              <a:gd name="T14" fmla="*/ 15 w 38"/>
              <a:gd name="T15" fmla="*/ 34 h 189"/>
              <a:gd name="T16" fmla="*/ 0 w 38"/>
              <a:gd name="T17" fmla="*/ 34 h 189"/>
              <a:gd name="T18" fmla="*/ 19 w 38"/>
              <a:gd name="T19" fmla="*/ 0 h 189"/>
              <a:gd name="T20" fmla="*/ 38 w 38"/>
              <a:gd name="T21" fmla="*/ 34 h 1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8" h="189">
                <a:moveTo>
                  <a:pt x="38" y="34"/>
                </a:moveTo>
                <a:cubicBezTo>
                  <a:pt x="23" y="34"/>
                  <a:pt x="23" y="34"/>
                  <a:pt x="23" y="34"/>
                </a:cubicBezTo>
                <a:cubicBezTo>
                  <a:pt x="23" y="155"/>
                  <a:pt x="23" y="155"/>
                  <a:pt x="23" y="155"/>
                </a:cubicBezTo>
                <a:cubicBezTo>
                  <a:pt x="30" y="157"/>
                  <a:pt x="36" y="164"/>
                  <a:pt x="36" y="172"/>
                </a:cubicBezTo>
                <a:cubicBezTo>
                  <a:pt x="36" y="182"/>
                  <a:pt x="28" y="189"/>
                  <a:pt x="19" y="189"/>
                </a:cubicBezTo>
                <a:cubicBezTo>
                  <a:pt x="10" y="189"/>
                  <a:pt x="2" y="182"/>
                  <a:pt x="2" y="172"/>
                </a:cubicBezTo>
                <a:cubicBezTo>
                  <a:pt x="2" y="164"/>
                  <a:pt x="8" y="157"/>
                  <a:pt x="15" y="155"/>
                </a:cubicBezTo>
                <a:cubicBezTo>
                  <a:pt x="15" y="34"/>
                  <a:pt x="15" y="34"/>
                  <a:pt x="15" y="34"/>
                </a:cubicBezTo>
                <a:cubicBezTo>
                  <a:pt x="0" y="34"/>
                  <a:pt x="0" y="34"/>
                  <a:pt x="0" y="34"/>
                </a:cubicBezTo>
                <a:cubicBezTo>
                  <a:pt x="19" y="0"/>
                  <a:pt x="19" y="0"/>
                  <a:pt x="19" y="0"/>
                </a:cubicBezTo>
                <a:cubicBezTo>
                  <a:pt x="38" y="34"/>
                  <a:pt x="38" y="34"/>
                  <a:pt x="38" y="34"/>
                </a:cubicBezTo>
                <a:close/>
              </a:path>
            </a:pathLst>
          </a:custGeom>
          <a:solidFill>
            <a:schemeClr val="accent4"/>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5" name="Freeform 25"/>
          <p:cNvSpPr/>
          <p:nvPr/>
        </p:nvSpPr>
        <p:spPr bwMode="auto">
          <a:xfrm>
            <a:off x="2560036" y="2486801"/>
            <a:ext cx="2104706" cy="1054961"/>
          </a:xfrm>
          <a:custGeom>
            <a:avLst/>
            <a:gdLst>
              <a:gd name="T0" fmla="*/ 758 w 758"/>
              <a:gd name="T1" fmla="*/ 379 h 379"/>
              <a:gd name="T2" fmla="*/ 379 w 758"/>
              <a:gd name="T3" fmla="*/ 0 h 379"/>
              <a:gd name="T4" fmla="*/ 0 w 758"/>
              <a:gd name="T5" fmla="*/ 379 h 379"/>
              <a:gd name="T6" fmla="*/ 143 w 758"/>
              <a:gd name="T7" fmla="*/ 379 h 379"/>
              <a:gd name="T8" fmla="*/ 379 w 758"/>
              <a:gd name="T9" fmla="*/ 143 h 379"/>
              <a:gd name="T10" fmla="*/ 615 w 758"/>
              <a:gd name="T11" fmla="*/ 379 h 379"/>
              <a:gd name="T12" fmla="*/ 758 w 758"/>
              <a:gd name="T13" fmla="*/ 379 h 379"/>
            </a:gdLst>
            <a:ahLst/>
            <a:cxnLst>
              <a:cxn ang="0">
                <a:pos x="T0" y="T1"/>
              </a:cxn>
              <a:cxn ang="0">
                <a:pos x="T2" y="T3"/>
              </a:cxn>
              <a:cxn ang="0">
                <a:pos x="T4" y="T5"/>
              </a:cxn>
              <a:cxn ang="0">
                <a:pos x="T6" y="T7"/>
              </a:cxn>
              <a:cxn ang="0">
                <a:pos x="T8" y="T9"/>
              </a:cxn>
              <a:cxn ang="0">
                <a:pos x="T10" y="T11"/>
              </a:cxn>
              <a:cxn ang="0">
                <a:pos x="T12" y="T13"/>
              </a:cxn>
            </a:cxnLst>
            <a:rect l="0" t="0" r="r" b="b"/>
            <a:pathLst>
              <a:path w="758" h="379">
                <a:moveTo>
                  <a:pt x="758" y="379"/>
                </a:moveTo>
                <a:cubicBezTo>
                  <a:pt x="758" y="170"/>
                  <a:pt x="588" y="0"/>
                  <a:pt x="379" y="0"/>
                </a:cubicBezTo>
                <a:cubicBezTo>
                  <a:pt x="170" y="0"/>
                  <a:pt x="0" y="170"/>
                  <a:pt x="0" y="379"/>
                </a:cubicBezTo>
                <a:cubicBezTo>
                  <a:pt x="143" y="379"/>
                  <a:pt x="143" y="379"/>
                  <a:pt x="143" y="379"/>
                </a:cubicBezTo>
                <a:cubicBezTo>
                  <a:pt x="143" y="249"/>
                  <a:pt x="249" y="143"/>
                  <a:pt x="379" y="143"/>
                </a:cubicBezTo>
                <a:cubicBezTo>
                  <a:pt x="510" y="143"/>
                  <a:pt x="615" y="249"/>
                  <a:pt x="615" y="379"/>
                </a:cubicBezTo>
                <a:cubicBezTo>
                  <a:pt x="758" y="379"/>
                  <a:pt x="758" y="379"/>
                  <a:pt x="758" y="379"/>
                </a:cubicBezTo>
                <a:close/>
              </a:path>
            </a:pathLst>
          </a:custGeom>
          <a:solidFill>
            <a:schemeClr val="accent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6" name="Freeform 26"/>
          <p:cNvSpPr/>
          <p:nvPr/>
        </p:nvSpPr>
        <p:spPr bwMode="auto">
          <a:xfrm>
            <a:off x="7690093" y="3541761"/>
            <a:ext cx="2106010" cy="1054961"/>
          </a:xfrm>
          <a:custGeom>
            <a:avLst/>
            <a:gdLst>
              <a:gd name="T0" fmla="*/ 758 w 758"/>
              <a:gd name="T1" fmla="*/ 0 h 379"/>
              <a:gd name="T2" fmla="*/ 379 w 758"/>
              <a:gd name="T3" fmla="*/ 379 h 379"/>
              <a:gd name="T4" fmla="*/ 0 w 758"/>
              <a:gd name="T5" fmla="*/ 0 h 379"/>
              <a:gd name="T6" fmla="*/ 143 w 758"/>
              <a:gd name="T7" fmla="*/ 0 h 379"/>
              <a:gd name="T8" fmla="*/ 379 w 758"/>
              <a:gd name="T9" fmla="*/ 236 h 379"/>
              <a:gd name="T10" fmla="*/ 615 w 758"/>
              <a:gd name="T11" fmla="*/ 0 h 379"/>
              <a:gd name="T12" fmla="*/ 758 w 758"/>
              <a:gd name="T13" fmla="*/ 0 h 379"/>
            </a:gdLst>
            <a:ahLst/>
            <a:cxnLst>
              <a:cxn ang="0">
                <a:pos x="T0" y="T1"/>
              </a:cxn>
              <a:cxn ang="0">
                <a:pos x="T2" y="T3"/>
              </a:cxn>
              <a:cxn ang="0">
                <a:pos x="T4" y="T5"/>
              </a:cxn>
              <a:cxn ang="0">
                <a:pos x="T6" y="T7"/>
              </a:cxn>
              <a:cxn ang="0">
                <a:pos x="T8" y="T9"/>
              </a:cxn>
              <a:cxn ang="0">
                <a:pos x="T10" y="T11"/>
              </a:cxn>
              <a:cxn ang="0">
                <a:pos x="T12" y="T13"/>
              </a:cxn>
            </a:cxnLst>
            <a:rect l="0" t="0" r="r" b="b"/>
            <a:pathLst>
              <a:path w="758" h="379">
                <a:moveTo>
                  <a:pt x="758" y="0"/>
                </a:moveTo>
                <a:cubicBezTo>
                  <a:pt x="758" y="209"/>
                  <a:pt x="588" y="379"/>
                  <a:pt x="379" y="379"/>
                </a:cubicBezTo>
                <a:cubicBezTo>
                  <a:pt x="170" y="379"/>
                  <a:pt x="0" y="209"/>
                  <a:pt x="0" y="0"/>
                </a:cubicBezTo>
                <a:cubicBezTo>
                  <a:pt x="143" y="0"/>
                  <a:pt x="143" y="0"/>
                  <a:pt x="143" y="0"/>
                </a:cubicBezTo>
                <a:cubicBezTo>
                  <a:pt x="143" y="130"/>
                  <a:pt x="248" y="236"/>
                  <a:pt x="379" y="236"/>
                </a:cubicBezTo>
                <a:cubicBezTo>
                  <a:pt x="509" y="236"/>
                  <a:pt x="615" y="130"/>
                  <a:pt x="615" y="0"/>
                </a:cubicBezTo>
                <a:cubicBezTo>
                  <a:pt x="758" y="0"/>
                  <a:pt x="758" y="0"/>
                  <a:pt x="758" y="0"/>
                </a:cubicBezTo>
                <a:close/>
              </a:path>
            </a:pathLst>
          </a:custGeom>
          <a:solidFill>
            <a:schemeClr val="accent4"/>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7" name="Freeform 27"/>
          <p:cNvSpPr/>
          <p:nvPr/>
        </p:nvSpPr>
        <p:spPr bwMode="auto">
          <a:xfrm>
            <a:off x="5981813" y="2486801"/>
            <a:ext cx="2102098" cy="1054961"/>
          </a:xfrm>
          <a:custGeom>
            <a:avLst/>
            <a:gdLst>
              <a:gd name="T0" fmla="*/ 757 w 757"/>
              <a:gd name="T1" fmla="*/ 379 h 379"/>
              <a:gd name="T2" fmla="*/ 378 w 757"/>
              <a:gd name="T3" fmla="*/ 0 h 379"/>
              <a:gd name="T4" fmla="*/ 0 w 757"/>
              <a:gd name="T5" fmla="*/ 379 h 379"/>
              <a:gd name="T6" fmla="*/ 142 w 757"/>
              <a:gd name="T7" fmla="*/ 379 h 379"/>
              <a:gd name="T8" fmla="*/ 378 w 757"/>
              <a:gd name="T9" fmla="*/ 143 h 379"/>
              <a:gd name="T10" fmla="*/ 615 w 757"/>
              <a:gd name="T11" fmla="*/ 379 h 379"/>
              <a:gd name="T12" fmla="*/ 757 w 757"/>
              <a:gd name="T13" fmla="*/ 379 h 379"/>
            </a:gdLst>
            <a:ahLst/>
            <a:cxnLst>
              <a:cxn ang="0">
                <a:pos x="T0" y="T1"/>
              </a:cxn>
              <a:cxn ang="0">
                <a:pos x="T2" y="T3"/>
              </a:cxn>
              <a:cxn ang="0">
                <a:pos x="T4" y="T5"/>
              </a:cxn>
              <a:cxn ang="0">
                <a:pos x="T6" y="T7"/>
              </a:cxn>
              <a:cxn ang="0">
                <a:pos x="T8" y="T9"/>
              </a:cxn>
              <a:cxn ang="0">
                <a:pos x="T10" y="T11"/>
              </a:cxn>
              <a:cxn ang="0">
                <a:pos x="T12" y="T13"/>
              </a:cxn>
            </a:cxnLst>
            <a:rect l="0" t="0" r="r" b="b"/>
            <a:pathLst>
              <a:path w="757" h="379">
                <a:moveTo>
                  <a:pt x="757" y="379"/>
                </a:moveTo>
                <a:cubicBezTo>
                  <a:pt x="757" y="170"/>
                  <a:pt x="588" y="0"/>
                  <a:pt x="378" y="0"/>
                </a:cubicBezTo>
                <a:cubicBezTo>
                  <a:pt x="169" y="0"/>
                  <a:pt x="0" y="170"/>
                  <a:pt x="0" y="379"/>
                </a:cubicBezTo>
                <a:cubicBezTo>
                  <a:pt x="142" y="379"/>
                  <a:pt x="142" y="379"/>
                  <a:pt x="142" y="379"/>
                </a:cubicBezTo>
                <a:cubicBezTo>
                  <a:pt x="142" y="249"/>
                  <a:pt x="248" y="143"/>
                  <a:pt x="378" y="143"/>
                </a:cubicBezTo>
                <a:cubicBezTo>
                  <a:pt x="509" y="143"/>
                  <a:pt x="615" y="249"/>
                  <a:pt x="615" y="379"/>
                </a:cubicBezTo>
                <a:cubicBezTo>
                  <a:pt x="757" y="379"/>
                  <a:pt x="757" y="379"/>
                  <a:pt x="757" y="379"/>
                </a:cubicBezTo>
                <a:close/>
              </a:path>
            </a:pathLst>
          </a:custGeom>
          <a:solidFill>
            <a:schemeClr val="accent3"/>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8" name="Freeform 28"/>
          <p:cNvSpPr/>
          <p:nvPr/>
        </p:nvSpPr>
        <p:spPr bwMode="auto">
          <a:xfrm>
            <a:off x="4270924" y="3541761"/>
            <a:ext cx="2104706" cy="1054961"/>
          </a:xfrm>
          <a:custGeom>
            <a:avLst/>
            <a:gdLst>
              <a:gd name="T0" fmla="*/ 758 w 758"/>
              <a:gd name="T1" fmla="*/ 0 h 379"/>
              <a:gd name="T2" fmla="*/ 379 w 758"/>
              <a:gd name="T3" fmla="*/ 379 h 379"/>
              <a:gd name="T4" fmla="*/ 0 w 758"/>
              <a:gd name="T5" fmla="*/ 0 h 379"/>
              <a:gd name="T6" fmla="*/ 142 w 758"/>
              <a:gd name="T7" fmla="*/ 0 h 379"/>
              <a:gd name="T8" fmla="*/ 379 w 758"/>
              <a:gd name="T9" fmla="*/ 236 h 379"/>
              <a:gd name="T10" fmla="*/ 615 w 758"/>
              <a:gd name="T11" fmla="*/ 0 h 379"/>
              <a:gd name="T12" fmla="*/ 758 w 758"/>
              <a:gd name="T13" fmla="*/ 0 h 379"/>
            </a:gdLst>
            <a:ahLst/>
            <a:cxnLst>
              <a:cxn ang="0">
                <a:pos x="T0" y="T1"/>
              </a:cxn>
              <a:cxn ang="0">
                <a:pos x="T2" y="T3"/>
              </a:cxn>
              <a:cxn ang="0">
                <a:pos x="T4" y="T5"/>
              </a:cxn>
              <a:cxn ang="0">
                <a:pos x="T6" y="T7"/>
              </a:cxn>
              <a:cxn ang="0">
                <a:pos x="T8" y="T9"/>
              </a:cxn>
              <a:cxn ang="0">
                <a:pos x="T10" y="T11"/>
              </a:cxn>
              <a:cxn ang="0">
                <a:pos x="T12" y="T13"/>
              </a:cxn>
            </a:cxnLst>
            <a:rect l="0" t="0" r="r" b="b"/>
            <a:pathLst>
              <a:path w="758" h="379">
                <a:moveTo>
                  <a:pt x="758" y="0"/>
                </a:moveTo>
                <a:cubicBezTo>
                  <a:pt x="758" y="209"/>
                  <a:pt x="588" y="379"/>
                  <a:pt x="379" y="379"/>
                </a:cubicBezTo>
                <a:cubicBezTo>
                  <a:pt x="169" y="379"/>
                  <a:pt x="0" y="209"/>
                  <a:pt x="0" y="0"/>
                </a:cubicBezTo>
                <a:cubicBezTo>
                  <a:pt x="142" y="0"/>
                  <a:pt x="142" y="0"/>
                  <a:pt x="142" y="0"/>
                </a:cubicBezTo>
                <a:cubicBezTo>
                  <a:pt x="142" y="130"/>
                  <a:pt x="248" y="236"/>
                  <a:pt x="379" y="236"/>
                </a:cubicBezTo>
                <a:cubicBezTo>
                  <a:pt x="509" y="236"/>
                  <a:pt x="615" y="130"/>
                  <a:pt x="615" y="0"/>
                </a:cubicBezTo>
                <a:cubicBezTo>
                  <a:pt x="758" y="0"/>
                  <a:pt x="758" y="0"/>
                  <a:pt x="758" y="0"/>
                </a:cubicBezTo>
                <a:close/>
              </a:path>
            </a:pathLst>
          </a:custGeom>
          <a:solidFill>
            <a:schemeClr val="accent2"/>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71" name="Group 70"/>
          <p:cNvGrpSpPr/>
          <p:nvPr/>
        </p:nvGrpSpPr>
        <p:grpSpPr>
          <a:xfrm>
            <a:off x="9423150" y="2255988"/>
            <a:ext cx="938902" cy="2563723"/>
            <a:chOff x="9346950" y="2852888"/>
            <a:chExt cx="938902" cy="2563723"/>
          </a:xfrm>
        </p:grpSpPr>
        <p:sp>
          <p:nvSpPr>
            <p:cNvPr id="29" name="Freeform 29"/>
            <p:cNvSpPr/>
            <p:nvPr/>
          </p:nvSpPr>
          <p:spPr bwMode="auto">
            <a:xfrm>
              <a:off x="9346950" y="2852888"/>
              <a:ext cx="938902" cy="2563723"/>
            </a:xfrm>
            <a:custGeom>
              <a:avLst/>
              <a:gdLst>
                <a:gd name="T0" fmla="*/ 54 w 338"/>
                <a:gd name="T1" fmla="*/ 37 h 921"/>
                <a:gd name="T2" fmla="*/ 54 w 338"/>
                <a:gd name="T3" fmla="*/ 884 h 921"/>
                <a:gd name="T4" fmla="*/ 56 w 338"/>
                <a:gd name="T5" fmla="*/ 894 h 921"/>
                <a:gd name="T6" fmla="*/ 28 w 338"/>
                <a:gd name="T7" fmla="*/ 921 h 921"/>
                <a:gd name="T8" fmla="*/ 0 w 338"/>
                <a:gd name="T9" fmla="*/ 894 h 921"/>
                <a:gd name="T10" fmla="*/ 28 w 338"/>
                <a:gd name="T11" fmla="*/ 866 h 921"/>
                <a:gd name="T12" fmla="*/ 51 w 338"/>
                <a:gd name="T13" fmla="*/ 877 h 921"/>
                <a:gd name="T14" fmla="*/ 51 w 338"/>
                <a:gd name="T15" fmla="*/ 43 h 921"/>
                <a:gd name="T16" fmla="*/ 28 w 338"/>
                <a:gd name="T17" fmla="*/ 55 h 921"/>
                <a:gd name="T18" fmla="*/ 0 w 338"/>
                <a:gd name="T19" fmla="*/ 27 h 921"/>
                <a:gd name="T20" fmla="*/ 28 w 338"/>
                <a:gd name="T21" fmla="*/ 0 h 921"/>
                <a:gd name="T22" fmla="*/ 56 w 338"/>
                <a:gd name="T23" fmla="*/ 27 h 921"/>
                <a:gd name="T24" fmla="*/ 54 w 338"/>
                <a:gd name="T25" fmla="*/ 37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8" h="921">
                  <a:moveTo>
                    <a:pt x="54" y="37"/>
                  </a:moveTo>
                  <a:cubicBezTo>
                    <a:pt x="336" y="244"/>
                    <a:pt x="338" y="676"/>
                    <a:pt x="54" y="884"/>
                  </a:cubicBezTo>
                  <a:cubicBezTo>
                    <a:pt x="55" y="887"/>
                    <a:pt x="56" y="890"/>
                    <a:pt x="56" y="894"/>
                  </a:cubicBezTo>
                  <a:cubicBezTo>
                    <a:pt x="56" y="909"/>
                    <a:pt x="43" y="921"/>
                    <a:pt x="28" y="921"/>
                  </a:cubicBezTo>
                  <a:cubicBezTo>
                    <a:pt x="12" y="921"/>
                    <a:pt x="0" y="909"/>
                    <a:pt x="0" y="894"/>
                  </a:cubicBezTo>
                  <a:cubicBezTo>
                    <a:pt x="0" y="878"/>
                    <a:pt x="12" y="866"/>
                    <a:pt x="28" y="866"/>
                  </a:cubicBezTo>
                  <a:cubicBezTo>
                    <a:pt x="37" y="866"/>
                    <a:pt x="46" y="870"/>
                    <a:pt x="51" y="877"/>
                  </a:cubicBezTo>
                  <a:cubicBezTo>
                    <a:pt x="329" y="672"/>
                    <a:pt x="328" y="248"/>
                    <a:pt x="51" y="43"/>
                  </a:cubicBezTo>
                  <a:cubicBezTo>
                    <a:pt x="46" y="51"/>
                    <a:pt x="37" y="55"/>
                    <a:pt x="28" y="55"/>
                  </a:cubicBezTo>
                  <a:cubicBezTo>
                    <a:pt x="12" y="55"/>
                    <a:pt x="0" y="43"/>
                    <a:pt x="0" y="27"/>
                  </a:cubicBezTo>
                  <a:cubicBezTo>
                    <a:pt x="0" y="12"/>
                    <a:pt x="12" y="0"/>
                    <a:pt x="28" y="0"/>
                  </a:cubicBezTo>
                  <a:cubicBezTo>
                    <a:pt x="43" y="0"/>
                    <a:pt x="56" y="12"/>
                    <a:pt x="56" y="27"/>
                  </a:cubicBezTo>
                  <a:cubicBezTo>
                    <a:pt x="56" y="31"/>
                    <a:pt x="55" y="34"/>
                    <a:pt x="54" y="37"/>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0" name="Oval 30"/>
            <p:cNvSpPr>
              <a:spLocks noChangeArrowheads="1"/>
            </p:cNvSpPr>
            <p:nvPr/>
          </p:nvSpPr>
          <p:spPr bwMode="auto">
            <a:xfrm>
              <a:off x="10000270" y="4057812"/>
              <a:ext cx="155180" cy="155180"/>
            </a:xfrm>
            <a:prstGeom prst="ellipse">
              <a:avLst/>
            </a:prstGeom>
            <a:solidFill>
              <a:schemeClr val="bg1">
                <a:lumMod val="85000"/>
              </a:schemeClr>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72" name="Group 71"/>
          <p:cNvGrpSpPr/>
          <p:nvPr/>
        </p:nvGrpSpPr>
        <p:grpSpPr>
          <a:xfrm>
            <a:off x="1982350" y="2255988"/>
            <a:ext cx="938902" cy="2563723"/>
            <a:chOff x="1906150" y="2852888"/>
            <a:chExt cx="938902" cy="2563723"/>
          </a:xfrm>
        </p:grpSpPr>
        <p:sp>
          <p:nvSpPr>
            <p:cNvPr id="32" name="Freeform 32"/>
            <p:cNvSpPr/>
            <p:nvPr/>
          </p:nvSpPr>
          <p:spPr bwMode="auto">
            <a:xfrm>
              <a:off x="1906150" y="2852888"/>
              <a:ext cx="938902" cy="2563723"/>
            </a:xfrm>
            <a:custGeom>
              <a:avLst/>
              <a:gdLst>
                <a:gd name="T0" fmla="*/ 284 w 338"/>
                <a:gd name="T1" fmla="*/ 37 h 921"/>
                <a:gd name="T2" fmla="*/ 284 w 338"/>
                <a:gd name="T3" fmla="*/ 884 h 921"/>
                <a:gd name="T4" fmla="*/ 282 w 338"/>
                <a:gd name="T5" fmla="*/ 894 h 921"/>
                <a:gd name="T6" fmla="*/ 310 w 338"/>
                <a:gd name="T7" fmla="*/ 921 h 921"/>
                <a:gd name="T8" fmla="*/ 338 w 338"/>
                <a:gd name="T9" fmla="*/ 894 h 921"/>
                <a:gd name="T10" fmla="*/ 310 w 338"/>
                <a:gd name="T11" fmla="*/ 866 h 921"/>
                <a:gd name="T12" fmla="*/ 287 w 338"/>
                <a:gd name="T13" fmla="*/ 877 h 921"/>
                <a:gd name="T14" fmla="*/ 287 w 338"/>
                <a:gd name="T15" fmla="*/ 43 h 921"/>
                <a:gd name="T16" fmla="*/ 310 w 338"/>
                <a:gd name="T17" fmla="*/ 55 h 921"/>
                <a:gd name="T18" fmla="*/ 338 w 338"/>
                <a:gd name="T19" fmla="*/ 27 h 921"/>
                <a:gd name="T20" fmla="*/ 310 w 338"/>
                <a:gd name="T21" fmla="*/ 0 h 921"/>
                <a:gd name="T22" fmla="*/ 282 w 338"/>
                <a:gd name="T23" fmla="*/ 27 h 921"/>
                <a:gd name="T24" fmla="*/ 284 w 338"/>
                <a:gd name="T25" fmla="*/ 37 h 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8" h="921">
                  <a:moveTo>
                    <a:pt x="284" y="37"/>
                  </a:moveTo>
                  <a:cubicBezTo>
                    <a:pt x="2" y="244"/>
                    <a:pt x="0" y="676"/>
                    <a:pt x="284" y="884"/>
                  </a:cubicBezTo>
                  <a:cubicBezTo>
                    <a:pt x="283" y="887"/>
                    <a:pt x="282" y="890"/>
                    <a:pt x="282" y="894"/>
                  </a:cubicBezTo>
                  <a:cubicBezTo>
                    <a:pt x="282" y="909"/>
                    <a:pt x="295" y="921"/>
                    <a:pt x="310" y="921"/>
                  </a:cubicBezTo>
                  <a:cubicBezTo>
                    <a:pt x="325" y="921"/>
                    <a:pt x="338" y="909"/>
                    <a:pt x="338" y="894"/>
                  </a:cubicBezTo>
                  <a:cubicBezTo>
                    <a:pt x="338" y="878"/>
                    <a:pt x="325" y="866"/>
                    <a:pt x="310" y="866"/>
                  </a:cubicBezTo>
                  <a:cubicBezTo>
                    <a:pt x="301" y="866"/>
                    <a:pt x="292" y="870"/>
                    <a:pt x="287" y="877"/>
                  </a:cubicBezTo>
                  <a:cubicBezTo>
                    <a:pt x="9" y="672"/>
                    <a:pt x="10" y="248"/>
                    <a:pt x="287" y="43"/>
                  </a:cubicBezTo>
                  <a:cubicBezTo>
                    <a:pt x="292" y="51"/>
                    <a:pt x="301" y="55"/>
                    <a:pt x="310" y="55"/>
                  </a:cubicBezTo>
                  <a:cubicBezTo>
                    <a:pt x="325" y="55"/>
                    <a:pt x="338" y="43"/>
                    <a:pt x="338" y="27"/>
                  </a:cubicBezTo>
                  <a:cubicBezTo>
                    <a:pt x="338" y="12"/>
                    <a:pt x="325" y="0"/>
                    <a:pt x="310" y="0"/>
                  </a:cubicBezTo>
                  <a:cubicBezTo>
                    <a:pt x="295" y="0"/>
                    <a:pt x="282" y="12"/>
                    <a:pt x="282" y="27"/>
                  </a:cubicBezTo>
                  <a:cubicBezTo>
                    <a:pt x="282" y="31"/>
                    <a:pt x="283" y="34"/>
                    <a:pt x="284" y="37"/>
                  </a:cubicBezTo>
                  <a:close/>
                </a:path>
              </a:pathLst>
            </a:custGeom>
            <a:solidFill>
              <a:schemeClr val="bg1">
                <a:lumMod val="85000"/>
              </a:schemeClr>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3" name="Oval 33"/>
            <p:cNvSpPr>
              <a:spLocks noChangeArrowheads="1"/>
            </p:cNvSpPr>
            <p:nvPr/>
          </p:nvSpPr>
          <p:spPr bwMode="auto">
            <a:xfrm>
              <a:off x="2036553" y="4057812"/>
              <a:ext cx="152572" cy="155180"/>
            </a:xfrm>
            <a:prstGeom prst="ellipse">
              <a:avLst/>
            </a:prstGeom>
            <a:solidFill>
              <a:schemeClr val="bg1">
                <a:lumMod val="85000"/>
              </a:schemeClr>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35" name="Inhaltsplatzhalter 4"/>
          <p:cNvSpPr txBox="1"/>
          <p:nvPr/>
        </p:nvSpPr>
        <p:spPr>
          <a:xfrm>
            <a:off x="2404732" y="5164472"/>
            <a:ext cx="2423772" cy="723275"/>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6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6" name="Inhaltsplatzhalter 4"/>
          <p:cNvSpPr txBox="1"/>
          <p:nvPr/>
        </p:nvSpPr>
        <p:spPr>
          <a:xfrm>
            <a:off x="4105125" y="1393204"/>
            <a:ext cx="2423772" cy="723275"/>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6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7" name="Inhaltsplatzhalter 4"/>
          <p:cNvSpPr txBox="1"/>
          <p:nvPr/>
        </p:nvSpPr>
        <p:spPr>
          <a:xfrm>
            <a:off x="5839163" y="5135493"/>
            <a:ext cx="2423772" cy="723275"/>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400" b="1" dirty="0">
                <a:solidFill>
                  <a:schemeClr val="accent3"/>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6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8" name="Inhaltsplatzhalter 4"/>
          <p:cNvSpPr txBox="1"/>
          <p:nvPr/>
        </p:nvSpPr>
        <p:spPr>
          <a:xfrm>
            <a:off x="7520704" y="1381145"/>
            <a:ext cx="2423772" cy="723275"/>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zh-CN" altLang="en-US" sz="1400" b="1"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6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45" name="Group 44"/>
          <p:cNvGrpSpPr/>
          <p:nvPr/>
        </p:nvGrpSpPr>
        <p:grpSpPr>
          <a:xfrm>
            <a:off x="5025741" y="3243041"/>
            <a:ext cx="607698" cy="680228"/>
            <a:chOff x="3471863" y="1916113"/>
            <a:chExt cx="492125" cy="550863"/>
          </a:xfrm>
          <a:solidFill>
            <a:schemeClr val="tx1">
              <a:lumMod val="75000"/>
              <a:lumOff val="25000"/>
            </a:schemeClr>
          </a:solidFill>
        </p:grpSpPr>
        <p:sp>
          <p:nvSpPr>
            <p:cNvPr id="46" name="Freeform 70"/>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7" name="Freeform 71"/>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8" name="Freeform 72"/>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49" name="Group 48"/>
          <p:cNvGrpSpPr/>
          <p:nvPr/>
        </p:nvGrpSpPr>
        <p:grpSpPr>
          <a:xfrm>
            <a:off x="3337464" y="3145045"/>
            <a:ext cx="648953" cy="676069"/>
            <a:chOff x="708025" y="1916113"/>
            <a:chExt cx="531813" cy="554037"/>
          </a:xfrm>
          <a:solidFill>
            <a:schemeClr val="tx1">
              <a:lumMod val="75000"/>
              <a:lumOff val="25000"/>
            </a:schemeClr>
          </a:solidFill>
        </p:grpSpPr>
        <p:sp>
          <p:nvSpPr>
            <p:cNvPr id="50" name="Freeform 93"/>
            <p:cNvSpPr/>
            <p:nvPr/>
          </p:nvSpPr>
          <p:spPr bwMode="auto">
            <a:xfrm>
              <a:off x="708025" y="1916113"/>
              <a:ext cx="307975" cy="457200"/>
            </a:xfrm>
            <a:custGeom>
              <a:avLst/>
              <a:gdLst>
                <a:gd name="T0" fmla="*/ 1457 w 1939"/>
                <a:gd name="T1" fmla="*/ 4 h 2887"/>
                <a:gd name="T2" fmla="*/ 1621 w 1939"/>
                <a:gd name="T3" fmla="*/ 49 h 2887"/>
                <a:gd name="T4" fmla="*/ 1761 w 1939"/>
                <a:gd name="T5" fmla="*/ 140 h 2887"/>
                <a:gd name="T6" fmla="*/ 1865 w 1939"/>
                <a:gd name="T7" fmla="*/ 268 h 2887"/>
                <a:gd name="T8" fmla="*/ 1927 w 1939"/>
                <a:gd name="T9" fmla="*/ 426 h 2887"/>
                <a:gd name="T10" fmla="*/ 1939 w 1939"/>
                <a:gd name="T11" fmla="*/ 1064 h 2887"/>
                <a:gd name="T12" fmla="*/ 1918 w 1939"/>
                <a:gd name="T13" fmla="*/ 1175 h 2887"/>
                <a:gd name="T14" fmla="*/ 1861 w 1939"/>
                <a:gd name="T15" fmla="*/ 1269 h 2887"/>
                <a:gd name="T16" fmla="*/ 1831 w 1939"/>
                <a:gd name="T17" fmla="*/ 1784 h 2887"/>
                <a:gd name="T18" fmla="*/ 1799 w 1939"/>
                <a:gd name="T19" fmla="*/ 1825 h 2887"/>
                <a:gd name="T20" fmla="*/ 1745 w 1939"/>
                <a:gd name="T21" fmla="*/ 1832 h 2887"/>
                <a:gd name="T22" fmla="*/ 1703 w 1939"/>
                <a:gd name="T23" fmla="*/ 1801 h 2887"/>
                <a:gd name="T24" fmla="*/ 1694 w 1939"/>
                <a:gd name="T25" fmla="*/ 1260 h 2887"/>
                <a:gd name="T26" fmla="*/ 1712 w 1939"/>
                <a:gd name="T27" fmla="*/ 1213 h 2887"/>
                <a:gd name="T28" fmla="*/ 1764 w 1939"/>
                <a:gd name="T29" fmla="*/ 1165 h 2887"/>
                <a:gd name="T30" fmla="*/ 1796 w 1939"/>
                <a:gd name="T31" fmla="*/ 1092 h 2887"/>
                <a:gd name="T32" fmla="*/ 1796 w 1939"/>
                <a:gd name="T33" fmla="*/ 492 h 2887"/>
                <a:gd name="T34" fmla="*/ 1751 w 1939"/>
                <a:gd name="T35" fmla="*/ 354 h 2887"/>
                <a:gd name="T36" fmla="*/ 1664 w 1939"/>
                <a:gd name="T37" fmla="*/ 242 h 2887"/>
                <a:gd name="T38" fmla="*/ 1543 w 1939"/>
                <a:gd name="T39" fmla="*/ 168 h 2887"/>
                <a:gd name="T40" fmla="*/ 1398 w 1939"/>
                <a:gd name="T41" fmla="*/ 141 h 2887"/>
                <a:gd name="T42" fmla="*/ 1186 w 1939"/>
                <a:gd name="T43" fmla="*/ 154 h 2887"/>
                <a:gd name="T44" fmla="*/ 1057 w 1939"/>
                <a:gd name="T45" fmla="*/ 213 h 2887"/>
                <a:gd name="T46" fmla="*/ 957 w 1939"/>
                <a:gd name="T47" fmla="*/ 313 h 2887"/>
                <a:gd name="T48" fmla="*/ 897 w 1939"/>
                <a:gd name="T49" fmla="*/ 443 h 2887"/>
                <a:gd name="T50" fmla="*/ 884 w 1939"/>
                <a:gd name="T51" fmla="*/ 1064 h 2887"/>
                <a:gd name="T52" fmla="*/ 904 w 1939"/>
                <a:gd name="T53" fmla="*/ 1143 h 2887"/>
                <a:gd name="T54" fmla="*/ 958 w 1939"/>
                <a:gd name="T55" fmla="*/ 1203 h 2887"/>
                <a:gd name="T56" fmla="*/ 987 w 1939"/>
                <a:gd name="T57" fmla="*/ 1243 h 2887"/>
                <a:gd name="T58" fmla="*/ 987 w 1939"/>
                <a:gd name="T59" fmla="*/ 1786 h 2887"/>
                <a:gd name="T60" fmla="*/ 954 w 1939"/>
                <a:gd name="T61" fmla="*/ 1838 h 2887"/>
                <a:gd name="T62" fmla="*/ 904 w 1939"/>
                <a:gd name="T63" fmla="*/ 1865 h 2887"/>
                <a:gd name="T64" fmla="*/ 824 w 1939"/>
                <a:gd name="T65" fmla="*/ 1908 h 2887"/>
                <a:gd name="T66" fmla="*/ 710 w 1939"/>
                <a:gd name="T67" fmla="*/ 1972 h 2887"/>
                <a:gd name="T68" fmla="*/ 572 w 1939"/>
                <a:gd name="T69" fmla="*/ 2055 h 2887"/>
                <a:gd name="T70" fmla="*/ 420 w 1939"/>
                <a:gd name="T71" fmla="*/ 2156 h 2887"/>
                <a:gd name="T72" fmla="*/ 261 w 1939"/>
                <a:gd name="T73" fmla="*/ 2274 h 2887"/>
                <a:gd name="T74" fmla="*/ 165 w 1939"/>
                <a:gd name="T75" fmla="*/ 2367 h 2887"/>
                <a:gd name="T76" fmla="*/ 140 w 1939"/>
                <a:gd name="T77" fmla="*/ 2458 h 2887"/>
                <a:gd name="T78" fmla="*/ 131 w 1939"/>
                <a:gd name="T79" fmla="*/ 2852 h 2887"/>
                <a:gd name="T80" fmla="*/ 88 w 1939"/>
                <a:gd name="T81" fmla="*/ 2885 h 2887"/>
                <a:gd name="T82" fmla="*/ 34 w 1939"/>
                <a:gd name="T83" fmla="*/ 2877 h 2887"/>
                <a:gd name="T84" fmla="*/ 2 w 1939"/>
                <a:gd name="T85" fmla="*/ 2836 h 2887"/>
                <a:gd name="T86" fmla="*/ 2 w 1939"/>
                <a:gd name="T87" fmla="*/ 2418 h 2887"/>
                <a:gd name="T88" fmla="*/ 39 w 1939"/>
                <a:gd name="T89" fmla="*/ 2303 h 2887"/>
                <a:gd name="T90" fmla="*/ 118 w 1939"/>
                <a:gd name="T91" fmla="*/ 2209 h 2887"/>
                <a:gd name="T92" fmla="*/ 287 w 1939"/>
                <a:gd name="T93" fmla="*/ 2078 h 2887"/>
                <a:gd name="T94" fmla="*/ 452 w 1939"/>
                <a:gd name="T95" fmla="*/ 1965 h 2887"/>
                <a:gd name="T96" fmla="*/ 603 w 1939"/>
                <a:gd name="T97" fmla="*/ 1871 h 2887"/>
                <a:gd name="T98" fmla="*/ 731 w 1939"/>
                <a:gd name="T99" fmla="*/ 1798 h 2887"/>
                <a:gd name="T100" fmla="*/ 826 w 1939"/>
                <a:gd name="T101" fmla="*/ 1747 h 2887"/>
                <a:gd name="T102" fmla="*/ 822 w 1939"/>
                <a:gd name="T103" fmla="*/ 1269 h 2887"/>
                <a:gd name="T104" fmla="*/ 764 w 1939"/>
                <a:gd name="T105" fmla="*/ 1175 h 2887"/>
                <a:gd name="T106" fmla="*/ 744 w 1939"/>
                <a:gd name="T107" fmla="*/ 1064 h 2887"/>
                <a:gd name="T108" fmla="*/ 756 w 1939"/>
                <a:gd name="T109" fmla="*/ 426 h 2887"/>
                <a:gd name="T110" fmla="*/ 818 w 1939"/>
                <a:gd name="T111" fmla="*/ 268 h 2887"/>
                <a:gd name="T112" fmla="*/ 922 w 1939"/>
                <a:gd name="T113" fmla="*/ 140 h 2887"/>
                <a:gd name="T114" fmla="*/ 1062 w 1939"/>
                <a:gd name="T115" fmla="*/ 49 h 2887"/>
                <a:gd name="T116" fmla="*/ 1226 w 1939"/>
                <a:gd name="T117" fmla="*/ 4 h 2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39" h="2887">
                  <a:moveTo>
                    <a:pt x="1285" y="0"/>
                  </a:moveTo>
                  <a:lnTo>
                    <a:pt x="1398" y="0"/>
                  </a:lnTo>
                  <a:lnTo>
                    <a:pt x="1457" y="4"/>
                  </a:lnTo>
                  <a:lnTo>
                    <a:pt x="1514" y="13"/>
                  </a:lnTo>
                  <a:lnTo>
                    <a:pt x="1569" y="28"/>
                  </a:lnTo>
                  <a:lnTo>
                    <a:pt x="1621" y="49"/>
                  </a:lnTo>
                  <a:lnTo>
                    <a:pt x="1670" y="75"/>
                  </a:lnTo>
                  <a:lnTo>
                    <a:pt x="1717" y="106"/>
                  </a:lnTo>
                  <a:lnTo>
                    <a:pt x="1761" y="140"/>
                  </a:lnTo>
                  <a:lnTo>
                    <a:pt x="1799" y="179"/>
                  </a:lnTo>
                  <a:lnTo>
                    <a:pt x="1834" y="223"/>
                  </a:lnTo>
                  <a:lnTo>
                    <a:pt x="1865" y="268"/>
                  </a:lnTo>
                  <a:lnTo>
                    <a:pt x="1891" y="318"/>
                  </a:lnTo>
                  <a:lnTo>
                    <a:pt x="1912" y="371"/>
                  </a:lnTo>
                  <a:lnTo>
                    <a:pt x="1927" y="426"/>
                  </a:lnTo>
                  <a:lnTo>
                    <a:pt x="1936" y="483"/>
                  </a:lnTo>
                  <a:lnTo>
                    <a:pt x="1939" y="542"/>
                  </a:lnTo>
                  <a:lnTo>
                    <a:pt x="1939" y="1064"/>
                  </a:lnTo>
                  <a:lnTo>
                    <a:pt x="1936" y="1103"/>
                  </a:lnTo>
                  <a:lnTo>
                    <a:pt x="1930" y="1140"/>
                  </a:lnTo>
                  <a:lnTo>
                    <a:pt x="1918" y="1175"/>
                  </a:lnTo>
                  <a:lnTo>
                    <a:pt x="1903" y="1208"/>
                  </a:lnTo>
                  <a:lnTo>
                    <a:pt x="1884" y="1240"/>
                  </a:lnTo>
                  <a:lnTo>
                    <a:pt x="1861" y="1269"/>
                  </a:lnTo>
                  <a:lnTo>
                    <a:pt x="1834" y="1295"/>
                  </a:lnTo>
                  <a:lnTo>
                    <a:pt x="1834" y="1764"/>
                  </a:lnTo>
                  <a:lnTo>
                    <a:pt x="1831" y="1784"/>
                  </a:lnTo>
                  <a:lnTo>
                    <a:pt x="1825" y="1801"/>
                  </a:lnTo>
                  <a:lnTo>
                    <a:pt x="1814" y="1814"/>
                  </a:lnTo>
                  <a:lnTo>
                    <a:pt x="1799" y="1825"/>
                  </a:lnTo>
                  <a:lnTo>
                    <a:pt x="1782" y="1832"/>
                  </a:lnTo>
                  <a:lnTo>
                    <a:pt x="1764" y="1835"/>
                  </a:lnTo>
                  <a:lnTo>
                    <a:pt x="1745" y="1832"/>
                  </a:lnTo>
                  <a:lnTo>
                    <a:pt x="1728" y="1825"/>
                  </a:lnTo>
                  <a:lnTo>
                    <a:pt x="1714" y="1814"/>
                  </a:lnTo>
                  <a:lnTo>
                    <a:pt x="1703" y="1801"/>
                  </a:lnTo>
                  <a:lnTo>
                    <a:pt x="1696" y="1784"/>
                  </a:lnTo>
                  <a:lnTo>
                    <a:pt x="1694" y="1764"/>
                  </a:lnTo>
                  <a:lnTo>
                    <a:pt x="1694" y="1260"/>
                  </a:lnTo>
                  <a:lnTo>
                    <a:pt x="1696" y="1243"/>
                  </a:lnTo>
                  <a:lnTo>
                    <a:pt x="1701" y="1227"/>
                  </a:lnTo>
                  <a:lnTo>
                    <a:pt x="1712" y="1213"/>
                  </a:lnTo>
                  <a:lnTo>
                    <a:pt x="1725" y="1203"/>
                  </a:lnTo>
                  <a:lnTo>
                    <a:pt x="1746" y="1186"/>
                  </a:lnTo>
                  <a:lnTo>
                    <a:pt x="1764" y="1165"/>
                  </a:lnTo>
                  <a:lnTo>
                    <a:pt x="1779" y="1143"/>
                  </a:lnTo>
                  <a:lnTo>
                    <a:pt x="1790" y="1119"/>
                  </a:lnTo>
                  <a:lnTo>
                    <a:pt x="1796" y="1092"/>
                  </a:lnTo>
                  <a:lnTo>
                    <a:pt x="1798" y="1064"/>
                  </a:lnTo>
                  <a:lnTo>
                    <a:pt x="1798" y="542"/>
                  </a:lnTo>
                  <a:lnTo>
                    <a:pt x="1796" y="492"/>
                  </a:lnTo>
                  <a:lnTo>
                    <a:pt x="1786" y="443"/>
                  </a:lnTo>
                  <a:lnTo>
                    <a:pt x="1772" y="397"/>
                  </a:lnTo>
                  <a:lnTo>
                    <a:pt x="1751" y="354"/>
                  </a:lnTo>
                  <a:lnTo>
                    <a:pt x="1727" y="313"/>
                  </a:lnTo>
                  <a:lnTo>
                    <a:pt x="1697" y="276"/>
                  </a:lnTo>
                  <a:lnTo>
                    <a:pt x="1664" y="242"/>
                  </a:lnTo>
                  <a:lnTo>
                    <a:pt x="1627" y="213"/>
                  </a:lnTo>
                  <a:lnTo>
                    <a:pt x="1586" y="188"/>
                  </a:lnTo>
                  <a:lnTo>
                    <a:pt x="1543" y="168"/>
                  </a:lnTo>
                  <a:lnTo>
                    <a:pt x="1496" y="154"/>
                  </a:lnTo>
                  <a:lnTo>
                    <a:pt x="1448" y="144"/>
                  </a:lnTo>
                  <a:lnTo>
                    <a:pt x="1398" y="141"/>
                  </a:lnTo>
                  <a:lnTo>
                    <a:pt x="1285" y="141"/>
                  </a:lnTo>
                  <a:lnTo>
                    <a:pt x="1235" y="144"/>
                  </a:lnTo>
                  <a:lnTo>
                    <a:pt x="1186" y="154"/>
                  </a:lnTo>
                  <a:lnTo>
                    <a:pt x="1141" y="168"/>
                  </a:lnTo>
                  <a:lnTo>
                    <a:pt x="1097" y="189"/>
                  </a:lnTo>
                  <a:lnTo>
                    <a:pt x="1057" y="213"/>
                  </a:lnTo>
                  <a:lnTo>
                    <a:pt x="1019" y="243"/>
                  </a:lnTo>
                  <a:lnTo>
                    <a:pt x="985" y="276"/>
                  </a:lnTo>
                  <a:lnTo>
                    <a:pt x="957" y="313"/>
                  </a:lnTo>
                  <a:lnTo>
                    <a:pt x="931" y="354"/>
                  </a:lnTo>
                  <a:lnTo>
                    <a:pt x="912" y="397"/>
                  </a:lnTo>
                  <a:lnTo>
                    <a:pt x="897" y="443"/>
                  </a:lnTo>
                  <a:lnTo>
                    <a:pt x="887" y="492"/>
                  </a:lnTo>
                  <a:lnTo>
                    <a:pt x="884" y="542"/>
                  </a:lnTo>
                  <a:lnTo>
                    <a:pt x="884" y="1064"/>
                  </a:lnTo>
                  <a:lnTo>
                    <a:pt x="886" y="1092"/>
                  </a:lnTo>
                  <a:lnTo>
                    <a:pt x="894" y="1119"/>
                  </a:lnTo>
                  <a:lnTo>
                    <a:pt x="904" y="1143"/>
                  </a:lnTo>
                  <a:lnTo>
                    <a:pt x="918" y="1165"/>
                  </a:lnTo>
                  <a:lnTo>
                    <a:pt x="936" y="1186"/>
                  </a:lnTo>
                  <a:lnTo>
                    <a:pt x="958" y="1203"/>
                  </a:lnTo>
                  <a:lnTo>
                    <a:pt x="971" y="1213"/>
                  </a:lnTo>
                  <a:lnTo>
                    <a:pt x="981" y="1227"/>
                  </a:lnTo>
                  <a:lnTo>
                    <a:pt x="987" y="1243"/>
                  </a:lnTo>
                  <a:lnTo>
                    <a:pt x="989" y="1260"/>
                  </a:lnTo>
                  <a:lnTo>
                    <a:pt x="989" y="1764"/>
                  </a:lnTo>
                  <a:lnTo>
                    <a:pt x="987" y="1786"/>
                  </a:lnTo>
                  <a:lnTo>
                    <a:pt x="980" y="1805"/>
                  </a:lnTo>
                  <a:lnTo>
                    <a:pt x="969" y="1823"/>
                  </a:lnTo>
                  <a:lnTo>
                    <a:pt x="954" y="1838"/>
                  </a:lnTo>
                  <a:lnTo>
                    <a:pt x="937" y="1849"/>
                  </a:lnTo>
                  <a:lnTo>
                    <a:pt x="924" y="1856"/>
                  </a:lnTo>
                  <a:lnTo>
                    <a:pt x="904" y="1865"/>
                  </a:lnTo>
                  <a:lnTo>
                    <a:pt x="882" y="1877"/>
                  </a:lnTo>
                  <a:lnTo>
                    <a:pt x="854" y="1891"/>
                  </a:lnTo>
                  <a:lnTo>
                    <a:pt x="824" y="1908"/>
                  </a:lnTo>
                  <a:lnTo>
                    <a:pt x="789" y="1926"/>
                  </a:lnTo>
                  <a:lnTo>
                    <a:pt x="751" y="1947"/>
                  </a:lnTo>
                  <a:lnTo>
                    <a:pt x="710" y="1972"/>
                  </a:lnTo>
                  <a:lnTo>
                    <a:pt x="666" y="1997"/>
                  </a:lnTo>
                  <a:lnTo>
                    <a:pt x="620" y="2025"/>
                  </a:lnTo>
                  <a:lnTo>
                    <a:pt x="572" y="2055"/>
                  </a:lnTo>
                  <a:lnTo>
                    <a:pt x="523" y="2087"/>
                  </a:lnTo>
                  <a:lnTo>
                    <a:pt x="472" y="2121"/>
                  </a:lnTo>
                  <a:lnTo>
                    <a:pt x="420" y="2156"/>
                  </a:lnTo>
                  <a:lnTo>
                    <a:pt x="367" y="2194"/>
                  </a:lnTo>
                  <a:lnTo>
                    <a:pt x="314" y="2234"/>
                  </a:lnTo>
                  <a:lnTo>
                    <a:pt x="261" y="2274"/>
                  </a:lnTo>
                  <a:lnTo>
                    <a:pt x="206" y="2318"/>
                  </a:lnTo>
                  <a:lnTo>
                    <a:pt x="184" y="2340"/>
                  </a:lnTo>
                  <a:lnTo>
                    <a:pt x="165" y="2367"/>
                  </a:lnTo>
                  <a:lnTo>
                    <a:pt x="151" y="2395"/>
                  </a:lnTo>
                  <a:lnTo>
                    <a:pt x="144" y="2426"/>
                  </a:lnTo>
                  <a:lnTo>
                    <a:pt x="140" y="2458"/>
                  </a:lnTo>
                  <a:lnTo>
                    <a:pt x="140" y="2817"/>
                  </a:lnTo>
                  <a:lnTo>
                    <a:pt x="137" y="2836"/>
                  </a:lnTo>
                  <a:lnTo>
                    <a:pt x="131" y="2852"/>
                  </a:lnTo>
                  <a:lnTo>
                    <a:pt x="120" y="2867"/>
                  </a:lnTo>
                  <a:lnTo>
                    <a:pt x="105" y="2877"/>
                  </a:lnTo>
                  <a:lnTo>
                    <a:pt x="88" y="2885"/>
                  </a:lnTo>
                  <a:lnTo>
                    <a:pt x="70" y="2887"/>
                  </a:lnTo>
                  <a:lnTo>
                    <a:pt x="51" y="2885"/>
                  </a:lnTo>
                  <a:lnTo>
                    <a:pt x="34" y="2877"/>
                  </a:lnTo>
                  <a:lnTo>
                    <a:pt x="20" y="2867"/>
                  </a:lnTo>
                  <a:lnTo>
                    <a:pt x="10" y="2852"/>
                  </a:lnTo>
                  <a:lnTo>
                    <a:pt x="2" y="2836"/>
                  </a:lnTo>
                  <a:lnTo>
                    <a:pt x="0" y="2817"/>
                  </a:lnTo>
                  <a:lnTo>
                    <a:pt x="0" y="2458"/>
                  </a:lnTo>
                  <a:lnTo>
                    <a:pt x="2" y="2418"/>
                  </a:lnTo>
                  <a:lnTo>
                    <a:pt x="10" y="2377"/>
                  </a:lnTo>
                  <a:lnTo>
                    <a:pt x="22" y="2339"/>
                  </a:lnTo>
                  <a:lnTo>
                    <a:pt x="39" y="2303"/>
                  </a:lnTo>
                  <a:lnTo>
                    <a:pt x="62" y="2269"/>
                  </a:lnTo>
                  <a:lnTo>
                    <a:pt x="87" y="2237"/>
                  </a:lnTo>
                  <a:lnTo>
                    <a:pt x="118" y="2209"/>
                  </a:lnTo>
                  <a:lnTo>
                    <a:pt x="174" y="2163"/>
                  </a:lnTo>
                  <a:lnTo>
                    <a:pt x="231" y="2120"/>
                  </a:lnTo>
                  <a:lnTo>
                    <a:pt x="287" y="2078"/>
                  </a:lnTo>
                  <a:lnTo>
                    <a:pt x="344" y="2039"/>
                  </a:lnTo>
                  <a:lnTo>
                    <a:pt x="398" y="2001"/>
                  </a:lnTo>
                  <a:lnTo>
                    <a:pt x="452" y="1965"/>
                  </a:lnTo>
                  <a:lnTo>
                    <a:pt x="504" y="1931"/>
                  </a:lnTo>
                  <a:lnTo>
                    <a:pt x="555" y="1901"/>
                  </a:lnTo>
                  <a:lnTo>
                    <a:pt x="603" y="1871"/>
                  </a:lnTo>
                  <a:lnTo>
                    <a:pt x="649" y="1844"/>
                  </a:lnTo>
                  <a:lnTo>
                    <a:pt x="692" y="1820"/>
                  </a:lnTo>
                  <a:lnTo>
                    <a:pt x="731" y="1798"/>
                  </a:lnTo>
                  <a:lnTo>
                    <a:pt x="767" y="1778"/>
                  </a:lnTo>
                  <a:lnTo>
                    <a:pt x="799" y="1761"/>
                  </a:lnTo>
                  <a:lnTo>
                    <a:pt x="826" y="1747"/>
                  </a:lnTo>
                  <a:lnTo>
                    <a:pt x="849" y="1736"/>
                  </a:lnTo>
                  <a:lnTo>
                    <a:pt x="849" y="1295"/>
                  </a:lnTo>
                  <a:lnTo>
                    <a:pt x="822" y="1269"/>
                  </a:lnTo>
                  <a:lnTo>
                    <a:pt x="799" y="1240"/>
                  </a:lnTo>
                  <a:lnTo>
                    <a:pt x="780" y="1208"/>
                  </a:lnTo>
                  <a:lnTo>
                    <a:pt x="764" y="1175"/>
                  </a:lnTo>
                  <a:lnTo>
                    <a:pt x="753" y="1140"/>
                  </a:lnTo>
                  <a:lnTo>
                    <a:pt x="746" y="1103"/>
                  </a:lnTo>
                  <a:lnTo>
                    <a:pt x="744" y="1064"/>
                  </a:lnTo>
                  <a:lnTo>
                    <a:pt x="744" y="542"/>
                  </a:lnTo>
                  <a:lnTo>
                    <a:pt x="747" y="483"/>
                  </a:lnTo>
                  <a:lnTo>
                    <a:pt x="756" y="426"/>
                  </a:lnTo>
                  <a:lnTo>
                    <a:pt x="771" y="371"/>
                  </a:lnTo>
                  <a:lnTo>
                    <a:pt x="792" y="318"/>
                  </a:lnTo>
                  <a:lnTo>
                    <a:pt x="818" y="268"/>
                  </a:lnTo>
                  <a:lnTo>
                    <a:pt x="848" y="223"/>
                  </a:lnTo>
                  <a:lnTo>
                    <a:pt x="883" y="179"/>
                  </a:lnTo>
                  <a:lnTo>
                    <a:pt x="922" y="140"/>
                  </a:lnTo>
                  <a:lnTo>
                    <a:pt x="966" y="106"/>
                  </a:lnTo>
                  <a:lnTo>
                    <a:pt x="1012" y="75"/>
                  </a:lnTo>
                  <a:lnTo>
                    <a:pt x="1062" y="49"/>
                  </a:lnTo>
                  <a:lnTo>
                    <a:pt x="1114" y="28"/>
                  </a:lnTo>
                  <a:lnTo>
                    <a:pt x="1169" y="13"/>
                  </a:lnTo>
                  <a:lnTo>
                    <a:pt x="1226" y="4"/>
                  </a:lnTo>
                  <a:lnTo>
                    <a:pt x="1285"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1" name="Freeform 94"/>
            <p:cNvSpPr>
              <a:spLocks noEditPoints="1"/>
            </p:cNvSpPr>
            <p:nvPr/>
          </p:nvSpPr>
          <p:spPr bwMode="auto">
            <a:xfrm>
              <a:off x="882650" y="2206625"/>
              <a:ext cx="77788" cy="263525"/>
            </a:xfrm>
            <a:custGeom>
              <a:avLst/>
              <a:gdLst>
                <a:gd name="T0" fmla="*/ 144 w 487"/>
                <a:gd name="T1" fmla="*/ 1406 h 1657"/>
                <a:gd name="T2" fmla="*/ 335 w 487"/>
                <a:gd name="T3" fmla="*/ 1404 h 1657"/>
                <a:gd name="T4" fmla="*/ 264 w 487"/>
                <a:gd name="T5" fmla="*/ 313 h 1657"/>
                <a:gd name="T6" fmla="*/ 217 w 487"/>
                <a:gd name="T7" fmla="*/ 313 h 1657"/>
                <a:gd name="T8" fmla="*/ 416 w 487"/>
                <a:gd name="T9" fmla="*/ 0 h 1657"/>
                <a:gd name="T10" fmla="*/ 452 w 487"/>
                <a:gd name="T11" fmla="*/ 9 h 1657"/>
                <a:gd name="T12" fmla="*/ 477 w 487"/>
                <a:gd name="T13" fmla="*/ 35 h 1657"/>
                <a:gd name="T14" fmla="*/ 487 w 487"/>
                <a:gd name="T15" fmla="*/ 70 h 1657"/>
                <a:gd name="T16" fmla="*/ 476 w 487"/>
                <a:gd name="T17" fmla="*/ 142 h 1657"/>
                <a:gd name="T18" fmla="*/ 445 w 487"/>
                <a:gd name="T19" fmla="*/ 206 h 1657"/>
                <a:gd name="T20" fmla="*/ 477 w 487"/>
                <a:gd name="T21" fmla="*/ 1431 h 1657"/>
                <a:gd name="T22" fmla="*/ 466 w 487"/>
                <a:gd name="T23" fmla="*/ 1470 h 1657"/>
                <a:gd name="T24" fmla="*/ 284 w 487"/>
                <a:gd name="T25" fmla="*/ 1638 h 1657"/>
                <a:gd name="T26" fmla="*/ 254 w 487"/>
                <a:gd name="T27" fmla="*/ 1655 h 1657"/>
                <a:gd name="T28" fmla="*/ 221 w 487"/>
                <a:gd name="T29" fmla="*/ 1655 h 1657"/>
                <a:gd name="T30" fmla="*/ 190 w 487"/>
                <a:gd name="T31" fmla="*/ 1639 h 1657"/>
                <a:gd name="T32" fmla="*/ 14 w 487"/>
                <a:gd name="T33" fmla="*/ 1478 h 1657"/>
                <a:gd name="T34" fmla="*/ 2 w 487"/>
                <a:gd name="T35" fmla="*/ 1450 h 1657"/>
                <a:gd name="T36" fmla="*/ 54 w 487"/>
                <a:gd name="T37" fmla="*/ 223 h 1657"/>
                <a:gd name="T38" fmla="*/ 20 w 487"/>
                <a:gd name="T39" fmla="*/ 168 h 1657"/>
                <a:gd name="T40" fmla="*/ 2 w 487"/>
                <a:gd name="T41" fmla="*/ 105 h 1657"/>
                <a:gd name="T42" fmla="*/ 2 w 487"/>
                <a:gd name="T43" fmla="*/ 52 h 1657"/>
                <a:gd name="T44" fmla="*/ 20 w 487"/>
                <a:gd name="T45" fmla="*/ 21 h 1657"/>
                <a:gd name="T46" fmla="*/ 51 w 487"/>
                <a:gd name="T47" fmla="*/ 3 h 1657"/>
                <a:gd name="T48" fmla="*/ 88 w 487"/>
                <a:gd name="T49" fmla="*/ 3 h 1657"/>
                <a:gd name="T50" fmla="*/ 120 w 487"/>
                <a:gd name="T51" fmla="*/ 21 h 1657"/>
                <a:gd name="T52" fmla="*/ 137 w 487"/>
                <a:gd name="T53" fmla="*/ 52 h 1657"/>
                <a:gd name="T54" fmla="*/ 143 w 487"/>
                <a:gd name="T55" fmla="*/ 95 h 1657"/>
                <a:gd name="T56" fmla="*/ 163 w 487"/>
                <a:gd name="T57" fmla="*/ 135 h 1657"/>
                <a:gd name="T58" fmla="*/ 198 w 487"/>
                <a:gd name="T59" fmla="*/ 164 h 1657"/>
                <a:gd name="T60" fmla="*/ 244 w 487"/>
                <a:gd name="T61" fmla="*/ 174 h 1657"/>
                <a:gd name="T62" fmla="*/ 283 w 487"/>
                <a:gd name="T63" fmla="*/ 166 h 1657"/>
                <a:gd name="T64" fmla="*/ 306 w 487"/>
                <a:gd name="T65" fmla="*/ 151 h 1657"/>
                <a:gd name="T66" fmla="*/ 327 w 487"/>
                <a:gd name="T67" fmla="*/ 131 h 1657"/>
                <a:gd name="T68" fmla="*/ 344 w 487"/>
                <a:gd name="T69" fmla="*/ 92 h 1657"/>
                <a:gd name="T70" fmla="*/ 349 w 487"/>
                <a:gd name="T71" fmla="*/ 52 h 1657"/>
                <a:gd name="T72" fmla="*/ 366 w 487"/>
                <a:gd name="T73" fmla="*/ 21 h 1657"/>
                <a:gd name="T74" fmla="*/ 398 w 487"/>
                <a:gd name="T75" fmla="*/ 3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1657">
                  <a:moveTo>
                    <a:pt x="190" y="308"/>
                  </a:moveTo>
                  <a:lnTo>
                    <a:pt x="144" y="1406"/>
                  </a:lnTo>
                  <a:lnTo>
                    <a:pt x="237" y="1492"/>
                  </a:lnTo>
                  <a:lnTo>
                    <a:pt x="335" y="1404"/>
                  </a:lnTo>
                  <a:lnTo>
                    <a:pt x="285" y="311"/>
                  </a:lnTo>
                  <a:lnTo>
                    <a:pt x="264" y="313"/>
                  </a:lnTo>
                  <a:lnTo>
                    <a:pt x="244" y="314"/>
                  </a:lnTo>
                  <a:lnTo>
                    <a:pt x="217" y="313"/>
                  </a:lnTo>
                  <a:lnTo>
                    <a:pt x="190" y="308"/>
                  </a:lnTo>
                  <a:close/>
                  <a:moveTo>
                    <a:pt x="416" y="0"/>
                  </a:moveTo>
                  <a:lnTo>
                    <a:pt x="435" y="3"/>
                  </a:lnTo>
                  <a:lnTo>
                    <a:pt x="452" y="9"/>
                  </a:lnTo>
                  <a:lnTo>
                    <a:pt x="466" y="21"/>
                  </a:lnTo>
                  <a:lnTo>
                    <a:pt x="477" y="35"/>
                  </a:lnTo>
                  <a:lnTo>
                    <a:pt x="484" y="52"/>
                  </a:lnTo>
                  <a:lnTo>
                    <a:pt x="487" y="70"/>
                  </a:lnTo>
                  <a:lnTo>
                    <a:pt x="484" y="107"/>
                  </a:lnTo>
                  <a:lnTo>
                    <a:pt x="476" y="142"/>
                  </a:lnTo>
                  <a:lnTo>
                    <a:pt x="463" y="176"/>
                  </a:lnTo>
                  <a:lnTo>
                    <a:pt x="445" y="206"/>
                  </a:lnTo>
                  <a:lnTo>
                    <a:pt x="422" y="234"/>
                  </a:lnTo>
                  <a:lnTo>
                    <a:pt x="477" y="1431"/>
                  </a:lnTo>
                  <a:lnTo>
                    <a:pt x="475" y="1451"/>
                  </a:lnTo>
                  <a:lnTo>
                    <a:pt x="466" y="1470"/>
                  </a:lnTo>
                  <a:lnTo>
                    <a:pt x="453" y="1486"/>
                  </a:lnTo>
                  <a:lnTo>
                    <a:pt x="284" y="1638"/>
                  </a:lnTo>
                  <a:lnTo>
                    <a:pt x="270" y="1649"/>
                  </a:lnTo>
                  <a:lnTo>
                    <a:pt x="254" y="1655"/>
                  </a:lnTo>
                  <a:lnTo>
                    <a:pt x="237" y="1657"/>
                  </a:lnTo>
                  <a:lnTo>
                    <a:pt x="221" y="1655"/>
                  </a:lnTo>
                  <a:lnTo>
                    <a:pt x="205" y="1649"/>
                  </a:lnTo>
                  <a:lnTo>
                    <a:pt x="190" y="1639"/>
                  </a:lnTo>
                  <a:lnTo>
                    <a:pt x="24" y="1489"/>
                  </a:lnTo>
                  <a:lnTo>
                    <a:pt x="14" y="1478"/>
                  </a:lnTo>
                  <a:lnTo>
                    <a:pt x="6" y="1465"/>
                  </a:lnTo>
                  <a:lnTo>
                    <a:pt x="2" y="1450"/>
                  </a:lnTo>
                  <a:lnTo>
                    <a:pt x="1" y="1434"/>
                  </a:lnTo>
                  <a:lnTo>
                    <a:pt x="54" y="223"/>
                  </a:lnTo>
                  <a:lnTo>
                    <a:pt x="35" y="198"/>
                  </a:lnTo>
                  <a:lnTo>
                    <a:pt x="20" y="168"/>
                  </a:lnTo>
                  <a:lnTo>
                    <a:pt x="10" y="137"/>
                  </a:lnTo>
                  <a:lnTo>
                    <a:pt x="2" y="105"/>
                  </a:lnTo>
                  <a:lnTo>
                    <a:pt x="0" y="71"/>
                  </a:lnTo>
                  <a:lnTo>
                    <a:pt x="2" y="52"/>
                  </a:lnTo>
                  <a:lnTo>
                    <a:pt x="10" y="36"/>
                  </a:lnTo>
                  <a:lnTo>
                    <a:pt x="20" y="21"/>
                  </a:lnTo>
                  <a:lnTo>
                    <a:pt x="34" y="10"/>
                  </a:lnTo>
                  <a:lnTo>
                    <a:pt x="51" y="3"/>
                  </a:lnTo>
                  <a:lnTo>
                    <a:pt x="70" y="1"/>
                  </a:lnTo>
                  <a:lnTo>
                    <a:pt x="88" y="3"/>
                  </a:lnTo>
                  <a:lnTo>
                    <a:pt x="105" y="10"/>
                  </a:lnTo>
                  <a:lnTo>
                    <a:pt x="120" y="21"/>
                  </a:lnTo>
                  <a:lnTo>
                    <a:pt x="131" y="36"/>
                  </a:lnTo>
                  <a:lnTo>
                    <a:pt x="137" y="52"/>
                  </a:lnTo>
                  <a:lnTo>
                    <a:pt x="140" y="71"/>
                  </a:lnTo>
                  <a:lnTo>
                    <a:pt x="143" y="95"/>
                  </a:lnTo>
                  <a:lnTo>
                    <a:pt x="151" y="116"/>
                  </a:lnTo>
                  <a:lnTo>
                    <a:pt x="163" y="135"/>
                  </a:lnTo>
                  <a:lnTo>
                    <a:pt x="179" y="151"/>
                  </a:lnTo>
                  <a:lnTo>
                    <a:pt x="198" y="164"/>
                  </a:lnTo>
                  <a:lnTo>
                    <a:pt x="219" y="171"/>
                  </a:lnTo>
                  <a:lnTo>
                    <a:pt x="244" y="174"/>
                  </a:lnTo>
                  <a:lnTo>
                    <a:pt x="264" y="172"/>
                  </a:lnTo>
                  <a:lnTo>
                    <a:pt x="283" y="166"/>
                  </a:lnTo>
                  <a:lnTo>
                    <a:pt x="301" y="156"/>
                  </a:lnTo>
                  <a:lnTo>
                    <a:pt x="306" y="151"/>
                  </a:lnTo>
                  <a:lnTo>
                    <a:pt x="313" y="147"/>
                  </a:lnTo>
                  <a:lnTo>
                    <a:pt x="327" y="131"/>
                  </a:lnTo>
                  <a:lnTo>
                    <a:pt x="337" y="113"/>
                  </a:lnTo>
                  <a:lnTo>
                    <a:pt x="344" y="92"/>
                  </a:lnTo>
                  <a:lnTo>
                    <a:pt x="346" y="70"/>
                  </a:lnTo>
                  <a:lnTo>
                    <a:pt x="349" y="52"/>
                  </a:lnTo>
                  <a:lnTo>
                    <a:pt x="355" y="35"/>
                  </a:lnTo>
                  <a:lnTo>
                    <a:pt x="366" y="21"/>
                  </a:lnTo>
                  <a:lnTo>
                    <a:pt x="381" y="9"/>
                  </a:lnTo>
                  <a:lnTo>
                    <a:pt x="398" y="3"/>
                  </a:lnTo>
                  <a:lnTo>
                    <a:pt x="416"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2" name="Freeform 95"/>
            <p:cNvSpPr>
              <a:spLocks noEditPoints="1"/>
            </p:cNvSpPr>
            <p:nvPr/>
          </p:nvSpPr>
          <p:spPr bwMode="auto">
            <a:xfrm>
              <a:off x="1139825" y="2171700"/>
              <a:ext cx="100013" cy="100013"/>
            </a:xfrm>
            <a:custGeom>
              <a:avLst/>
              <a:gdLst>
                <a:gd name="T0" fmla="*/ 140 w 632"/>
                <a:gd name="T1" fmla="*/ 147 h 632"/>
                <a:gd name="T2" fmla="*/ 140 w 632"/>
                <a:gd name="T3" fmla="*/ 492 h 632"/>
                <a:gd name="T4" fmla="*/ 487 w 632"/>
                <a:gd name="T5" fmla="*/ 492 h 632"/>
                <a:gd name="T6" fmla="*/ 476 w 632"/>
                <a:gd name="T7" fmla="*/ 447 h 632"/>
                <a:gd name="T8" fmla="*/ 460 w 632"/>
                <a:gd name="T9" fmla="*/ 402 h 632"/>
                <a:gd name="T10" fmla="*/ 440 w 632"/>
                <a:gd name="T11" fmla="*/ 361 h 632"/>
                <a:gd name="T12" fmla="*/ 416 w 632"/>
                <a:gd name="T13" fmla="*/ 320 h 632"/>
                <a:gd name="T14" fmla="*/ 387 w 632"/>
                <a:gd name="T15" fmla="*/ 283 h 632"/>
                <a:gd name="T16" fmla="*/ 352 w 632"/>
                <a:gd name="T17" fmla="*/ 249 h 632"/>
                <a:gd name="T18" fmla="*/ 314 w 632"/>
                <a:gd name="T19" fmla="*/ 219 h 632"/>
                <a:gd name="T20" fmla="*/ 274 w 632"/>
                <a:gd name="T21" fmla="*/ 194 h 632"/>
                <a:gd name="T22" fmla="*/ 232 w 632"/>
                <a:gd name="T23" fmla="*/ 174 h 632"/>
                <a:gd name="T24" fmla="*/ 187 w 632"/>
                <a:gd name="T25" fmla="*/ 158 h 632"/>
                <a:gd name="T26" fmla="*/ 140 w 632"/>
                <a:gd name="T27" fmla="*/ 147 h 632"/>
                <a:gd name="T28" fmla="*/ 70 w 632"/>
                <a:gd name="T29" fmla="*/ 0 h 632"/>
                <a:gd name="T30" fmla="*/ 123 w 632"/>
                <a:gd name="T31" fmla="*/ 2 h 632"/>
                <a:gd name="T32" fmla="*/ 176 w 632"/>
                <a:gd name="T33" fmla="*/ 10 h 632"/>
                <a:gd name="T34" fmla="*/ 227 w 632"/>
                <a:gd name="T35" fmla="*/ 22 h 632"/>
                <a:gd name="T36" fmla="*/ 277 w 632"/>
                <a:gd name="T37" fmla="*/ 40 h 632"/>
                <a:gd name="T38" fmla="*/ 325 w 632"/>
                <a:gd name="T39" fmla="*/ 61 h 632"/>
                <a:gd name="T40" fmla="*/ 371 w 632"/>
                <a:gd name="T41" fmla="*/ 87 h 632"/>
                <a:gd name="T42" fmla="*/ 413 w 632"/>
                <a:gd name="T43" fmla="*/ 117 h 632"/>
                <a:gd name="T44" fmla="*/ 454 w 632"/>
                <a:gd name="T45" fmla="*/ 151 h 632"/>
                <a:gd name="T46" fmla="*/ 491 w 632"/>
                <a:gd name="T47" fmla="*/ 190 h 632"/>
                <a:gd name="T48" fmla="*/ 523 w 632"/>
                <a:gd name="T49" fmla="*/ 230 h 632"/>
                <a:gd name="T50" fmla="*/ 552 w 632"/>
                <a:gd name="T51" fmla="*/ 273 h 632"/>
                <a:gd name="T52" fmla="*/ 575 w 632"/>
                <a:gd name="T53" fmla="*/ 317 h 632"/>
                <a:gd name="T54" fmla="*/ 595 w 632"/>
                <a:gd name="T55" fmla="*/ 363 h 632"/>
                <a:gd name="T56" fmla="*/ 611 w 632"/>
                <a:gd name="T57" fmla="*/ 412 h 632"/>
                <a:gd name="T58" fmla="*/ 623 w 632"/>
                <a:gd name="T59" fmla="*/ 461 h 632"/>
                <a:gd name="T60" fmla="*/ 629 w 632"/>
                <a:gd name="T61" fmla="*/ 511 h 632"/>
                <a:gd name="T62" fmla="*/ 632 w 632"/>
                <a:gd name="T63" fmla="*/ 562 h 632"/>
                <a:gd name="T64" fmla="*/ 629 w 632"/>
                <a:gd name="T65" fmla="*/ 581 h 632"/>
                <a:gd name="T66" fmla="*/ 622 w 632"/>
                <a:gd name="T67" fmla="*/ 598 h 632"/>
                <a:gd name="T68" fmla="*/ 611 w 632"/>
                <a:gd name="T69" fmla="*/ 612 h 632"/>
                <a:gd name="T70" fmla="*/ 598 w 632"/>
                <a:gd name="T71" fmla="*/ 623 h 632"/>
                <a:gd name="T72" fmla="*/ 580 w 632"/>
                <a:gd name="T73" fmla="*/ 630 h 632"/>
                <a:gd name="T74" fmla="*/ 561 w 632"/>
                <a:gd name="T75" fmla="*/ 632 h 632"/>
                <a:gd name="T76" fmla="*/ 70 w 632"/>
                <a:gd name="T77" fmla="*/ 632 h 632"/>
                <a:gd name="T78" fmla="*/ 52 w 632"/>
                <a:gd name="T79" fmla="*/ 630 h 632"/>
                <a:gd name="T80" fmla="*/ 35 w 632"/>
                <a:gd name="T81" fmla="*/ 623 h 632"/>
                <a:gd name="T82" fmla="*/ 21 w 632"/>
                <a:gd name="T83" fmla="*/ 612 h 632"/>
                <a:gd name="T84" fmla="*/ 9 w 632"/>
                <a:gd name="T85" fmla="*/ 598 h 632"/>
                <a:gd name="T86" fmla="*/ 3 w 632"/>
                <a:gd name="T87" fmla="*/ 581 h 632"/>
                <a:gd name="T88" fmla="*/ 0 w 632"/>
                <a:gd name="T89" fmla="*/ 562 h 632"/>
                <a:gd name="T90" fmla="*/ 0 w 632"/>
                <a:gd name="T91" fmla="*/ 70 h 632"/>
                <a:gd name="T92" fmla="*/ 3 w 632"/>
                <a:gd name="T93" fmla="*/ 51 h 632"/>
                <a:gd name="T94" fmla="*/ 9 w 632"/>
                <a:gd name="T95" fmla="*/ 34 h 632"/>
                <a:gd name="T96" fmla="*/ 20 w 632"/>
                <a:gd name="T97" fmla="*/ 20 h 632"/>
                <a:gd name="T98" fmla="*/ 35 w 632"/>
                <a:gd name="T99" fmla="*/ 10 h 632"/>
                <a:gd name="T100" fmla="*/ 52 w 632"/>
                <a:gd name="T101" fmla="*/ 2 h 632"/>
                <a:gd name="T102" fmla="*/ 70 w 632"/>
                <a:gd name="T103" fmla="*/ 0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2" h="632">
                  <a:moveTo>
                    <a:pt x="140" y="147"/>
                  </a:moveTo>
                  <a:lnTo>
                    <a:pt x="140" y="492"/>
                  </a:lnTo>
                  <a:lnTo>
                    <a:pt x="487" y="492"/>
                  </a:lnTo>
                  <a:lnTo>
                    <a:pt x="476" y="447"/>
                  </a:lnTo>
                  <a:lnTo>
                    <a:pt x="460" y="402"/>
                  </a:lnTo>
                  <a:lnTo>
                    <a:pt x="440" y="361"/>
                  </a:lnTo>
                  <a:lnTo>
                    <a:pt x="416" y="320"/>
                  </a:lnTo>
                  <a:lnTo>
                    <a:pt x="387" y="283"/>
                  </a:lnTo>
                  <a:lnTo>
                    <a:pt x="352" y="249"/>
                  </a:lnTo>
                  <a:lnTo>
                    <a:pt x="314" y="219"/>
                  </a:lnTo>
                  <a:lnTo>
                    <a:pt x="274" y="194"/>
                  </a:lnTo>
                  <a:lnTo>
                    <a:pt x="232" y="174"/>
                  </a:lnTo>
                  <a:lnTo>
                    <a:pt x="187" y="158"/>
                  </a:lnTo>
                  <a:lnTo>
                    <a:pt x="140" y="147"/>
                  </a:lnTo>
                  <a:close/>
                  <a:moveTo>
                    <a:pt x="70" y="0"/>
                  </a:moveTo>
                  <a:lnTo>
                    <a:pt x="123" y="2"/>
                  </a:lnTo>
                  <a:lnTo>
                    <a:pt x="176" y="10"/>
                  </a:lnTo>
                  <a:lnTo>
                    <a:pt x="227" y="22"/>
                  </a:lnTo>
                  <a:lnTo>
                    <a:pt x="277" y="40"/>
                  </a:lnTo>
                  <a:lnTo>
                    <a:pt x="325" y="61"/>
                  </a:lnTo>
                  <a:lnTo>
                    <a:pt x="371" y="87"/>
                  </a:lnTo>
                  <a:lnTo>
                    <a:pt x="413" y="117"/>
                  </a:lnTo>
                  <a:lnTo>
                    <a:pt x="454" y="151"/>
                  </a:lnTo>
                  <a:lnTo>
                    <a:pt x="491" y="190"/>
                  </a:lnTo>
                  <a:lnTo>
                    <a:pt x="523" y="230"/>
                  </a:lnTo>
                  <a:lnTo>
                    <a:pt x="552" y="273"/>
                  </a:lnTo>
                  <a:lnTo>
                    <a:pt x="575" y="317"/>
                  </a:lnTo>
                  <a:lnTo>
                    <a:pt x="595" y="363"/>
                  </a:lnTo>
                  <a:lnTo>
                    <a:pt x="611" y="412"/>
                  </a:lnTo>
                  <a:lnTo>
                    <a:pt x="623" y="461"/>
                  </a:lnTo>
                  <a:lnTo>
                    <a:pt x="629" y="511"/>
                  </a:lnTo>
                  <a:lnTo>
                    <a:pt x="632" y="562"/>
                  </a:lnTo>
                  <a:lnTo>
                    <a:pt x="629" y="581"/>
                  </a:lnTo>
                  <a:lnTo>
                    <a:pt x="622" y="598"/>
                  </a:lnTo>
                  <a:lnTo>
                    <a:pt x="611" y="612"/>
                  </a:lnTo>
                  <a:lnTo>
                    <a:pt x="598" y="623"/>
                  </a:lnTo>
                  <a:lnTo>
                    <a:pt x="580" y="630"/>
                  </a:lnTo>
                  <a:lnTo>
                    <a:pt x="561" y="632"/>
                  </a:lnTo>
                  <a:lnTo>
                    <a:pt x="70" y="632"/>
                  </a:lnTo>
                  <a:lnTo>
                    <a:pt x="52" y="630"/>
                  </a:lnTo>
                  <a:lnTo>
                    <a:pt x="35" y="623"/>
                  </a:lnTo>
                  <a:lnTo>
                    <a:pt x="21" y="612"/>
                  </a:lnTo>
                  <a:lnTo>
                    <a:pt x="9" y="598"/>
                  </a:lnTo>
                  <a:lnTo>
                    <a:pt x="3" y="581"/>
                  </a:lnTo>
                  <a:lnTo>
                    <a:pt x="0" y="562"/>
                  </a:lnTo>
                  <a:lnTo>
                    <a:pt x="0" y="70"/>
                  </a:lnTo>
                  <a:lnTo>
                    <a:pt x="3" y="51"/>
                  </a:lnTo>
                  <a:lnTo>
                    <a:pt x="9" y="34"/>
                  </a:lnTo>
                  <a:lnTo>
                    <a:pt x="20" y="20"/>
                  </a:lnTo>
                  <a:lnTo>
                    <a:pt x="35" y="10"/>
                  </a:lnTo>
                  <a:lnTo>
                    <a:pt x="52" y="2"/>
                  </a:lnTo>
                  <a:lnTo>
                    <a:pt x="70"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3" name="Freeform 96"/>
            <p:cNvSpPr>
              <a:spLocks noEditPoints="1"/>
            </p:cNvSpPr>
            <p:nvPr/>
          </p:nvSpPr>
          <p:spPr bwMode="auto">
            <a:xfrm>
              <a:off x="996950" y="2192338"/>
              <a:ext cx="220663" cy="220663"/>
            </a:xfrm>
            <a:custGeom>
              <a:avLst/>
              <a:gdLst>
                <a:gd name="T0" fmla="*/ 569 w 1395"/>
                <a:gd name="T1" fmla="*/ 156 h 1394"/>
                <a:gd name="T2" fmla="*/ 461 w 1395"/>
                <a:gd name="T3" fmla="*/ 194 h 1394"/>
                <a:gd name="T4" fmla="*/ 364 w 1395"/>
                <a:gd name="T5" fmla="*/ 252 h 1394"/>
                <a:gd name="T6" fmla="*/ 281 w 1395"/>
                <a:gd name="T7" fmla="*/ 328 h 1394"/>
                <a:gd name="T8" fmla="*/ 215 w 1395"/>
                <a:gd name="T9" fmla="*/ 419 h 1394"/>
                <a:gd name="T10" fmla="*/ 168 w 1395"/>
                <a:gd name="T11" fmla="*/ 524 h 1394"/>
                <a:gd name="T12" fmla="*/ 144 w 1395"/>
                <a:gd name="T13" fmla="*/ 638 h 1394"/>
                <a:gd name="T14" fmla="*/ 144 w 1395"/>
                <a:gd name="T15" fmla="*/ 758 h 1394"/>
                <a:gd name="T16" fmla="*/ 169 w 1395"/>
                <a:gd name="T17" fmla="*/ 873 h 1394"/>
                <a:gd name="T18" fmla="*/ 217 w 1395"/>
                <a:gd name="T19" fmla="*/ 978 h 1394"/>
                <a:gd name="T20" fmla="*/ 284 w 1395"/>
                <a:gd name="T21" fmla="*/ 1069 h 1394"/>
                <a:gd name="T22" fmla="*/ 369 w 1395"/>
                <a:gd name="T23" fmla="*/ 1146 h 1394"/>
                <a:gd name="T24" fmla="*/ 468 w 1395"/>
                <a:gd name="T25" fmla="*/ 1205 h 1394"/>
                <a:gd name="T26" fmla="*/ 578 w 1395"/>
                <a:gd name="T27" fmla="*/ 1241 h 1394"/>
                <a:gd name="T28" fmla="*/ 697 w 1395"/>
                <a:gd name="T29" fmla="*/ 1254 h 1394"/>
                <a:gd name="T30" fmla="*/ 815 w 1395"/>
                <a:gd name="T31" fmla="*/ 1242 h 1394"/>
                <a:gd name="T32" fmla="*/ 925 w 1395"/>
                <a:gd name="T33" fmla="*/ 1206 h 1394"/>
                <a:gd name="T34" fmla="*/ 1023 w 1395"/>
                <a:gd name="T35" fmla="*/ 1148 h 1394"/>
                <a:gd name="T36" fmla="*/ 1107 w 1395"/>
                <a:gd name="T37" fmla="*/ 1074 h 1394"/>
                <a:gd name="T38" fmla="*/ 1175 w 1395"/>
                <a:gd name="T39" fmla="*/ 983 h 1394"/>
                <a:gd name="T40" fmla="*/ 1223 w 1395"/>
                <a:gd name="T41" fmla="*/ 880 h 1394"/>
                <a:gd name="T42" fmla="*/ 1249 w 1395"/>
                <a:gd name="T43" fmla="*/ 767 h 1394"/>
                <a:gd name="T44" fmla="*/ 679 w 1395"/>
                <a:gd name="T45" fmla="*/ 765 h 1394"/>
                <a:gd name="T46" fmla="*/ 648 w 1395"/>
                <a:gd name="T47" fmla="*/ 747 h 1394"/>
                <a:gd name="T48" fmla="*/ 630 w 1395"/>
                <a:gd name="T49" fmla="*/ 716 h 1394"/>
                <a:gd name="T50" fmla="*/ 628 w 1395"/>
                <a:gd name="T51" fmla="*/ 145 h 1394"/>
                <a:gd name="T52" fmla="*/ 716 w 1395"/>
                <a:gd name="T53" fmla="*/ 2 h 1394"/>
                <a:gd name="T54" fmla="*/ 747 w 1395"/>
                <a:gd name="T55" fmla="*/ 20 h 1394"/>
                <a:gd name="T56" fmla="*/ 765 w 1395"/>
                <a:gd name="T57" fmla="*/ 51 h 1394"/>
                <a:gd name="T58" fmla="*/ 768 w 1395"/>
                <a:gd name="T59" fmla="*/ 627 h 1394"/>
                <a:gd name="T60" fmla="*/ 1343 w 1395"/>
                <a:gd name="T61" fmla="*/ 629 h 1394"/>
                <a:gd name="T62" fmla="*/ 1375 w 1395"/>
                <a:gd name="T63" fmla="*/ 647 h 1394"/>
                <a:gd name="T64" fmla="*/ 1392 w 1395"/>
                <a:gd name="T65" fmla="*/ 678 h 1394"/>
                <a:gd name="T66" fmla="*/ 1392 w 1395"/>
                <a:gd name="T67" fmla="*/ 764 h 1394"/>
                <a:gd name="T68" fmla="*/ 1367 w 1395"/>
                <a:gd name="T69" fmla="*/ 893 h 1394"/>
                <a:gd name="T70" fmla="*/ 1320 w 1395"/>
                <a:gd name="T71" fmla="*/ 1012 h 1394"/>
                <a:gd name="T72" fmla="*/ 1252 w 1395"/>
                <a:gd name="T73" fmla="*/ 1118 h 1394"/>
                <a:gd name="T74" fmla="*/ 1167 w 1395"/>
                <a:gd name="T75" fmla="*/ 1212 h 1394"/>
                <a:gd name="T76" fmla="*/ 1067 w 1395"/>
                <a:gd name="T77" fmla="*/ 1288 h 1394"/>
                <a:gd name="T78" fmla="*/ 953 w 1395"/>
                <a:gd name="T79" fmla="*/ 1345 h 1394"/>
                <a:gd name="T80" fmla="*/ 830 w 1395"/>
                <a:gd name="T81" fmla="*/ 1381 h 1394"/>
                <a:gd name="T82" fmla="*/ 697 w 1395"/>
                <a:gd name="T83" fmla="*/ 1394 h 1394"/>
                <a:gd name="T84" fmla="*/ 565 w 1395"/>
                <a:gd name="T85" fmla="*/ 1381 h 1394"/>
                <a:gd name="T86" fmla="*/ 442 w 1395"/>
                <a:gd name="T87" fmla="*/ 1345 h 1394"/>
                <a:gd name="T88" fmla="*/ 328 w 1395"/>
                <a:gd name="T89" fmla="*/ 1288 h 1394"/>
                <a:gd name="T90" fmla="*/ 228 w 1395"/>
                <a:gd name="T91" fmla="*/ 1212 h 1394"/>
                <a:gd name="T92" fmla="*/ 143 w 1395"/>
                <a:gd name="T93" fmla="*/ 1118 h 1394"/>
                <a:gd name="T94" fmla="*/ 76 w 1395"/>
                <a:gd name="T95" fmla="*/ 1012 h 1394"/>
                <a:gd name="T96" fmla="*/ 28 w 1395"/>
                <a:gd name="T97" fmla="*/ 893 h 1394"/>
                <a:gd name="T98" fmla="*/ 3 w 1395"/>
                <a:gd name="T99" fmla="*/ 764 h 1394"/>
                <a:gd name="T100" fmla="*/ 3 w 1395"/>
                <a:gd name="T101" fmla="*/ 630 h 1394"/>
                <a:gd name="T102" fmla="*/ 28 w 1395"/>
                <a:gd name="T103" fmla="*/ 501 h 1394"/>
                <a:gd name="T104" fmla="*/ 76 w 1395"/>
                <a:gd name="T105" fmla="*/ 382 h 1394"/>
                <a:gd name="T106" fmla="*/ 143 w 1395"/>
                <a:gd name="T107" fmla="*/ 276 h 1394"/>
                <a:gd name="T108" fmla="*/ 228 w 1395"/>
                <a:gd name="T109" fmla="*/ 182 h 1394"/>
                <a:gd name="T110" fmla="*/ 328 w 1395"/>
                <a:gd name="T111" fmla="*/ 107 h 1394"/>
                <a:gd name="T112" fmla="*/ 442 w 1395"/>
                <a:gd name="T113" fmla="*/ 49 h 1394"/>
                <a:gd name="T114" fmla="*/ 565 w 1395"/>
                <a:gd name="T115" fmla="*/ 12 h 1394"/>
                <a:gd name="T116" fmla="*/ 697 w 1395"/>
                <a:gd name="T117" fmla="*/ 0 h 1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5" h="1394">
                  <a:moveTo>
                    <a:pt x="628" y="145"/>
                  </a:moveTo>
                  <a:lnTo>
                    <a:pt x="569" y="156"/>
                  </a:lnTo>
                  <a:lnTo>
                    <a:pt x="514" y="172"/>
                  </a:lnTo>
                  <a:lnTo>
                    <a:pt x="461" y="194"/>
                  </a:lnTo>
                  <a:lnTo>
                    <a:pt x="411" y="220"/>
                  </a:lnTo>
                  <a:lnTo>
                    <a:pt x="364" y="252"/>
                  </a:lnTo>
                  <a:lnTo>
                    <a:pt x="320" y="287"/>
                  </a:lnTo>
                  <a:lnTo>
                    <a:pt x="281" y="328"/>
                  </a:lnTo>
                  <a:lnTo>
                    <a:pt x="246" y="372"/>
                  </a:lnTo>
                  <a:lnTo>
                    <a:pt x="215" y="419"/>
                  </a:lnTo>
                  <a:lnTo>
                    <a:pt x="190" y="470"/>
                  </a:lnTo>
                  <a:lnTo>
                    <a:pt x="168" y="524"/>
                  </a:lnTo>
                  <a:lnTo>
                    <a:pt x="153" y="579"/>
                  </a:lnTo>
                  <a:lnTo>
                    <a:pt x="144" y="638"/>
                  </a:lnTo>
                  <a:lnTo>
                    <a:pt x="141" y="697"/>
                  </a:lnTo>
                  <a:lnTo>
                    <a:pt x="144" y="758"/>
                  </a:lnTo>
                  <a:lnTo>
                    <a:pt x="153" y="816"/>
                  </a:lnTo>
                  <a:lnTo>
                    <a:pt x="169" y="873"/>
                  </a:lnTo>
                  <a:lnTo>
                    <a:pt x="191" y="927"/>
                  </a:lnTo>
                  <a:lnTo>
                    <a:pt x="217" y="978"/>
                  </a:lnTo>
                  <a:lnTo>
                    <a:pt x="248" y="1026"/>
                  </a:lnTo>
                  <a:lnTo>
                    <a:pt x="284" y="1069"/>
                  </a:lnTo>
                  <a:lnTo>
                    <a:pt x="325" y="1110"/>
                  </a:lnTo>
                  <a:lnTo>
                    <a:pt x="369" y="1146"/>
                  </a:lnTo>
                  <a:lnTo>
                    <a:pt x="417" y="1178"/>
                  </a:lnTo>
                  <a:lnTo>
                    <a:pt x="468" y="1205"/>
                  </a:lnTo>
                  <a:lnTo>
                    <a:pt x="522" y="1226"/>
                  </a:lnTo>
                  <a:lnTo>
                    <a:pt x="578" y="1241"/>
                  </a:lnTo>
                  <a:lnTo>
                    <a:pt x="638" y="1250"/>
                  </a:lnTo>
                  <a:lnTo>
                    <a:pt x="697" y="1254"/>
                  </a:lnTo>
                  <a:lnTo>
                    <a:pt x="758" y="1250"/>
                  </a:lnTo>
                  <a:lnTo>
                    <a:pt x="815" y="1242"/>
                  </a:lnTo>
                  <a:lnTo>
                    <a:pt x="872" y="1226"/>
                  </a:lnTo>
                  <a:lnTo>
                    <a:pt x="925" y="1206"/>
                  </a:lnTo>
                  <a:lnTo>
                    <a:pt x="975" y="1179"/>
                  </a:lnTo>
                  <a:lnTo>
                    <a:pt x="1023" y="1148"/>
                  </a:lnTo>
                  <a:lnTo>
                    <a:pt x="1066" y="1113"/>
                  </a:lnTo>
                  <a:lnTo>
                    <a:pt x="1107" y="1074"/>
                  </a:lnTo>
                  <a:lnTo>
                    <a:pt x="1143" y="1030"/>
                  </a:lnTo>
                  <a:lnTo>
                    <a:pt x="1175" y="983"/>
                  </a:lnTo>
                  <a:lnTo>
                    <a:pt x="1201" y="933"/>
                  </a:lnTo>
                  <a:lnTo>
                    <a:pt x="1223" y="880"/>
                  </a:lnTo>
                  <a:lnTo>
                    <a:pt x="1239" y="825"/>
                  </a:lnTo>
                  <a:lnTo>
                    <a:pt x="1249" y="767"/>
                  </a:lnTo>
                  <a:lnTo>
                    <a:pt x="697" y="767"/>
                  </a:lnTo>
                  <a:lnTo>
                    <a:pt x="679" y="765"/>
                  </a:lnTo>
                  <a:lnTo>
                    <a:pt x="662" y="758"/>
                  </a:lnTo>
                  <a:lnTo>
                    <a:pt x="648" y="747"/>
                  </a:lnTo>
                  <a:lnTo>
                    <a:pt x="636" y="732"/>
                  </a:lnTo>
                  <a:lnTo>
                    <a:pt x="630" y="716"/>
                  </a:lnTo>
                  <a:lnTo>
                    <a:pt x="628" y="697"/>
                  </a:lnTo>
                  <a:lnTo>
                    <a:pt x="628" y="145"/>
                  </a:lnTo>
                  <a:close/>
                  <a:moveTo>
                    <a:pt x="697" y="0"/>
                  </a:moveTo>
                  <a:lnTo>
                    <a:pt x="716" y="2"/>
                  </a:lnTo>
                  <a:lnTo>
                    <a:pt x="733" y="10"/>
                  </a:lnTo>
                  <a:lnTo>
                    <a:pt x="747" y="20"/>
                  </a:lnTo>
                  <a:lnTo>
                    <a:pt x="759" y="34"/>
                  </a:lnTo>
                  <a:lnTo>
                    <a:pt x="765" y="51"/>
                  </a:lnTo>
                  <a:lnTo>
                    <a:pt x="768" y="70"/>
                  </a:lnTo>
                  <a:lnTo>
                    <a:pt x="768" y="627"/>
                  </a:lnTo>
                  <a:lnTo>
                    <a:pt x="1325" y="627"/>
                  </a:lnTo>
                  <a:lnTo>
                    <a:pt x="1343" y="629"/>
                  </a:lnTo>
                  <a:lnTo>
                    <a:pt x="1360" y="636"/>
                  </a:lnTo>
                  <a:lnTo>
                    <a:pt x="1375" y="647"/>
                  </a:lnTo>
                  <a:lnTo>
                    <a:pt x="1385" y="662"/>
                  </a:lnTo>
                  <a:lnTo>
                    <a:pt x="1392" y="678"/>
                  </a:lnTo>
                  <a:lnTo>
                    <a:pt x="1395" y="697"/>
                  </a:lnTo>
                  <a:lnTo>
                    <a:pt x="1392" y="764"/>
                  </a:lnTo>
                  <a:lnTo>
                    <a:pt x="1382" y="829"/>
                  </a:lnTo>
                  <a:lnTo>
                    <a:pt x="1367" y="893"/>
                  </a:lnTo>
                  <a:lnTo>
                    <a:pt x="1346" y="954"/>
                  </a:lnTo>
                  <a:lnTo>
                    <a:pt x="1320" y="1012"/>
                  </a:lnTo>
                  <a:lnTo>
                    <a:pt x="1289" y="1066"/>
                  </a:lnTo>
                  <a:lnTo>
                    <a:pt x="1252" y="1118"/>
                  </a:lnTo>
                  <a:lnTo>
                    <a:pt x="1212" y="1167"/>
                  </a:lnTo>
                  <a:lnTo>
                    <a:pt x="1167" y="1212"/>
                  </a:lnTo>
                  <a:lnTo>
                    <a:pt x="1119" y="1252"/>
                  </a:lnTo>
                  <a:lnTo>
                    <a:pt x="1067" y="1288"/>
                  </a:lnTo>
                  <a:lnTo>
                    <a:pt x="1012" y="1320"/>
                  </a:lnTo>
                  <a:lnTo>
                    <a:pt x="953" y="1345"/>
                  </a:lnTo>
                  <a:lnTo>
                    <a:pt x="893" y="1366"/>
                  </a:lnTo>
                  <a:lnTo>
                    <a:pt x="830" y="1381"/>
                  </a:lnTo>
                  <a:lnTo>
                    <a:pt x="765" y="1391"/>
                  </a:lnTo>
                  <a:lnTo>
                    <a:pt x="697" y="1394"/>
                  </a:lnTo>
                  <a:lnTo>
                    <a:pt x="630" y="1391"/>
                  </a:lnTo>
                  <a:lnTo>
                    <a:pt x="565" y="1381"/>
                  </a:lnTo>
                  <a:lnTo>
                    <a:pt x="502" y="1366"/>
                  </a:lnTo>
                  <a:lnTo>
                    <a:pt x="442" y="1345"/>
                  </a:lnTo>
                  <a:lnTo>
                    <a:pt x="383" y="1320"/>
                  </a:lnTo>
                  <a:lnTo>
                    <a:pt x="328" y="1288"/>
                  </a:lnTo>
                  <a:lnTo>
                    <a:pt x="276" y="1252"/>
                  </a:lnTo>
                  <a:lnTo>
                    <a:pt x="228" y="1212"/>
                  </a:lnTo>
                  <a:lnTo>
                    <a:pt x="183" y="1167"/>
                  </a:lnTo>
                  <a:lnTo>
                    <a:pt x="143" y="1118"/>
                  </a:lnTo>
                  <a:lnTo>
                    <a:pt x="107" y="1066"/>
                  </a:lnTo>
                  <a:lnTo>
                    <a:pt x="76" y="1012"/>
                  </a:lnTo>
                  <a:lnTo>
                    <a:pt x="49" y="954"/>
                  </a:lnTo>
                  <a:lnTo>
                    <a:pt x="28" y="893"/>
                  </a:lnTo>
                  <a:lnTo>
                    <a:pt x="13" y="829"/>
                  </a:lnTo>
                  <a:lnTo>
                    <a:pt x="3" y="764"/>
                  </a:lnTo>
                  <a:lnTo>
                    <a:pt x="0" y="697"/>
                  </a:lnTo>
                  <a:lnTo>
                    <a:pt x="3" y="630"/>
                  </a:lnTo>
                  <a:lnTo>
                    <a:pt x="13" y="565"/>
                  </a:lnTo>
                  <a:lnTo>
                    <a:pt x="28" y="501"/>
                  </a:lnTo>
                  <a:lnTo>
                    <a:pt x="49" y="441"/>
                  </a:lnTo>
                  <a:lnTo>
                    <a:pt x="76" y="382"/>
                  </a:lnTo>
                  <a:lnTo>
                    <a:pt x="107" y="328"/>
                  </a:lnTo>
                  <a:lnTo>
                    <a:pt x="143" y="276"/>
                  </a:lnTo>
                  <a:lnTo>
                    <a:pt x="183" y="227"/>
                  </a:lnTo>
                  <a:lnTo>
                    <a:pt x="228" y="182"/>
                  </a:lnTo>
                  <a:lnTo>
                    <a:pt x="276" y="142"/>
                  </a:lnTo>
                  <a:lnTo>
                    <a:pt x="328" y="107"/>
                  </a:lnTo>
                  <a:lnTo>
                    <a:pt x="383" y="75"/>
                  </a:lnTo>
                  <a:lnTo>
                    <a:pt x="442" y="49"/>
                  </a:lnTo>
                  <a:lnTo>
                    <a:pt x="502" y="28"/>
                  </a:lnTo>
                  <a:lnTo>
                    <a:pt x="565" y="12"/>
                  </a:lnTo>
                  <a:lnTo>
                    <a:pt x="630" y="3"/>
                  </a:lnTo>
                  <a:lnTo>
                    <a:pt x="697"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54" name="Group 53"/>
          <p:cNvGrpSpPr/>
          <p:nvPr/>
        </p:nvGrpSpPr>
        <p:grpSpPr>
          <a:xfrm>
            <a:off x="8474076" y="3241502"/>
            <a:ext cx="561091" cy="642567"/>
            <a:chOff x="9990138" y="2690813"/>
            <a:chExt cx="481013" cy="550863"/>
          </a:xfrm>
          <a:solidFill>
            <a:schemeClr val="tx1">
              <a:lumMod val="75000"/>
              <a:lumOff val="25000"/>
            </a:schemeClr>
          </a:solidFill>
        </p:grpSpPr>
        <p:sp>
          <p:nvSpPr>
            <p:cNvPr id="55" name="Freeform 107"/>
            <p:cNvSpPr/>
            <p:nvPr/>
          </p:nvSpPr>
          <p:spPr bwMode="auto">
            <a:xfrm>
              <a:off x="10121901" y="3182938"/>
              <a:ext cx="219075" cy="58738"/>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6" name="Freeform 108"/>
            <p:cNvSpPr>
              <a:spLocks noEditPoints="1"/>
            </p:cNvSpPr>
            <p:nvPr/>
          </p:nvSpPr>
          <p:spPr bwMode="auto">
            <a:xfrm>
              <a:off x="9990138" y="2809875"/>
              <a:ext cx="481013" cy="347663"/>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7" name="Freeform 109"/>
            <p:cNvSpPr/>
            <p:nvPr/>
          </p:nvSpPr>
          <p:spPr bwMode="auto">
            <a:xfrm>
              <a:off x="9990138" y="2809875"/>
              <a:ext cx="157163" cy="231775"/>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8" name="Freeform 110"/>
            <p:cNvSpPr/>
            <p:nvPr/>
          </p:nvSpPr>
          <p:spPr bwMode="auto">
            <a:xfrm>
              <a:off x="10139363" y="2690813"/>
              <a:ext cx="179388" cy="30003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9" name="Freeform 111"/>
            <p:cNvSpPr/>
            <p:nvPr/>
          </p:nvSpPr>
          <p:spPr bwMode="auto">
            <a:xfrm>
              <a:off x="10217151" y="2943225"/>
              <a:ext cx="22225" cy="71438"/>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60" name="Group 59"/>
          <p:cNvGrpSpPr/>
          <p:nvPr/>
        </p:nvGrpSpPr>
        <p:grpSpPr>
          <a:xfrm>
            <a:off x="6676046" y="3139137"/>
            <a:ext cx="731170" cy="722765"/>
            <a:chOff x="4356100" y="3465513"/>
            <a:chExt cx="552450" cy="546100"/>
          </a:xfrm>
          <a:solidFill>
            <a:schemeClr val="tx1">
              <a:lumMod val="75000"/>
              <a:lumOff val="25000"/>
            </a:schemeClr>
          </a:solidFill>
        </p:grpSpPr>
        <p:sp>
          <p:nvSpPr>
            <p:cNvPr id="61" name="Freeform 242"/>
            <p:cNvSpPr/>
            <p:nvPr/>
          </p:nvSpPr>
          <p:spPr bwMode="auto">
            <a:xfrm>
              <a:off x="4486275" y="3465513"/>
              <a:ext cx="422275" cy="422275"/>
            </a:xfrm>
            <a:custGeom>
              <a:avLst/>
              <a:gdLst>
                <a:gd name="T0" fmla="*/ 2000 w 2664"/>
                <a:gd name="T1" fmla="*/ 115 h 2664"/>
                <a:gd name="T2" fmla="*/ 2063 w 2664"/>
                <a:gd name="T3" fmla="*/ 268 h 2664"/>
                <a:gd name="T4" fmla="*/ 2150 w 2664"/>
                <a:gd name="T5" fmla="*/ 560 h 2664"/>
                <a:gd name="T6" fmla="*/ 2425 w 2664"/>
                <a:gd name="T7" fmla="*/ 602 h 2664"/>
                <a:gd name="T8" fmla="*/ 2566 w 2664"/>
                <a:gd name="T9" fmla="*/ 688 h 2664"/>
                <a:gd name="T10" fmla="*/ 2660 w 2664"/>
                <a:gd name="T11" fmla="*/ 999 h 2664"/>
                <a:gd name="T12" fmla="*/ 2552 w 2664"/>
                <a:gd name="T13" fmla="*/ 1126 h 2664"/>
                <a:gd name="T14" fmla="*/ 2552 w 2664"/>
                <a:gd name="T15" fmla="*/ 1538 h 2664"/>
                <a:gd name="T16" fmla="*/ 2660 w 2664"/>
                <a:gd name="T17" fmla="*/ 1662 h 2664"/>
                <a:gd name="T18" fmla="*/ 2565 w 2664"/>
                <a:gd name="T19" fmla="*/ 1976 h 2664"/>
                <a:gd name="T20" fmla="*/ 2426 w 2664"/>
                <a:gd name="T21" fmla="*/ 2062 h 2664"/>
                <a:gd name="T22" fmla="*/ 2149 w 2664"/>
                <a:gd name="T23" fmla="*/ 2103 h 2664"/>
                <a:gd name="T24" fmla="*/ 2062 w 2664"/>
                <a:gd name="T25" fmla="*/ 2395 h 2664"/>
                <a:gd name="T26" fmla="*/ 1999 w 2664"/>
                <a:gd name="T27" fmla="*/ 2548 h 2664"/>
                <a:gd name="T28" fmla="*/ 1706 w 2664"/>
                <a:gd name="T29" fmla="*/ 2664 h 2664"/>
                <a:gd name="T30" fmla="*/ 1551 w 2664"/>
                <a:gd name="T31" fmla="*/ 2576 h 2664"/>
                <a:gd name="T32" fmla="*/ 1481 w 2664"/>
                <a:gd name="T33" fmla="*/ 2322 h 2664"/>
                <a:gd name="T34" fmla="*/ 1579 w 2664"/>
                <a:gd name="T35" fmla="*/ 2308 h 2664"/>
                <a:gd name="T36" fmla="*/ 1691 w 2664"/>
                <a:gd name="T37" fmla="*/ 2520 h 2664"/>
                <a:gd name="T38" fmla="*/ 1914 w 2664"/>
                <a:gd name="T39" fmla="*/ 2435 h 2664"/>
                <a:gd name="T40" fmla="*/ 1849 w 2664"/>
                <a:gd name="T41" fmla="*/ 2216 h 2664"/>
                <a:gd name="T42" fmla="*/ 1982 w 2664"/>
                <a:gd name="T43" fmla="*/ 2071 h 2664"/>
                <a:gd name="T44" fmla="*/ 2179 w 2664"/>
                <a:gd name="T45" fmla="*/ 1854 h 2664"/>
                <a:gd name="T46" fmla="*/ 2421 w 2664"/>
                <a:gd name="T47" fmla="*/ 1921 h 2664"/>
                <a:gd name="T48" fmla="*/ 2524 w 2664"/>
                <a:gd name="T49" fmla="*/ 1696 h 2664"/>
                <a:gd name="T50" fmla="*/ 2310 w 2664"/>
                <a:gd name="T51" fmla="*/ 1578 h 2664"/>
                <a:gd name="T52" fmla="*/ 2316 w 2664"/>
                <a:gd name="T53" fmla="*/ 1293 h 2664"/>
                <a:gd name="T54" fmla="*/ 2322 w 2664"/>
                <a:gd name="T55" fmla="*/ 1072 h 2664"/>
                <a:gd name="T56" fmla="*/ 2525 w 2664"/>
                <a:gd name="T57" fmla="*/ 962 h 2664"/>
                <a:gd name="T58" fmla="*/ 2428 w 2664"/>
                <a:gd name="T59" fmla="*/ 745 h 2664"/>
                <a:gd name="T60" fmla="*/ 2180 w 2664"/>
                <a:gd name="T61" fmla="*/ 810 h 2664"/>
                <a:gd name="T62" fmla="*/ 1983 w 2664"/>
                <a:gd name="T63" fmla="*/ 593 h 2664"/>
                <a:gd name="T64" fmla="*/ 1850 w 2664"/>
                <a:gd name="T65" fmla="*/ 448 h 2664"/>
                <a:gd name="T66" fmla="*/ 1915 w 2664"/>
                <a:gd name="T67" fmla="*/ 228 h 2664"/>
                <a:gd name="T68" fmla="*/ 1686 w 2664"/>
                <a:gd name="T69" fmla="*/ 146 h 2664"/>
                <a:gd name="T70" fmla="*/ 1563 w 2664"/>
                <a:gd name="T71" fmla="*/ 364 h 2664"/>
                <a:gd name="T72" fmla="*/ 1218 w 2664"/>
                <a:gd name="T73" fmla="*/ 354 h 2664"/>
                <a:gd name="T74" fmla="*/ 1063 w 2664"/>
                <a:gd name="T75" fmla="*/ 325 h 2664"/>
                <a:gd name="T76" fmla="*/ 953 w 2664"/>
                <a:gd name="T77" fmla="*/ 139 h 2664"/>
                <a:gd name="T78" fmla="*/ 743 w 2664"/>
                <a:gd name="T79" fmla="*/ 255 h 2664"/>
                <a:gd name="T80" fmla="*/ 801 w 2664"/>
                <a:gd name="T81" fmla="*/ 501 h 2664"/>
                <a:gd name="T82" fmla="*/ 553 w 2664"/>
                <a:gd name="T83" fmla="*/ 732 h 2664"/>
                <a:gd name="T84" fmla="*/ 430 w 2664"/>
                <a:gd name="T85" fmla="*/ 810 h 2664"/>
                <a:gd name="T86" fmla="*/ 221 w 2664"/>
                <a:gd name="T87" fmla="*/ 757 h 2664"/>
                <a:gd name="T88" fmla="*/ 154 w 2664"/>
                <a:gd name="T89" fmla="*/ 988 h 2664"/>
                <a:gd name="T90" fmla="*/ 368 w 2664"/>
                <a:gd name="T91" fmla="*/ 1116 h 2664"/>
                <a:gd name="T92" fmla="*/ 309 w 2664"/>
                <a:gd name="T93" fmla="*/ 1195 h 2664"/>
                <a:gd name="T94" fmla="*/ 43 w 2664"/>
                <a:gd name="T95" fmla="*/ 1074 h 2664"/>
                <a:gd name="T96" fmla="*/ 4 w 2664"/>
                <a:gd name="T97" fmla="*/ 915 h 2664"/>
                <a:gd name="T98" fmla="*/ 159 w 2664"/>
                <a:gd name="T99" fmla="*/ 627 h 2664"/>
                <a:gd name="T100" fmla="*/ 324 w 2664"/>
                <a:gd name="T101" fmla="*/ 615 h 2664"/>
                <a:gd name="T102" fmla="*/ 660 w 2664"/>
                <a:gd name="T103" fmla="*/ 430 h 2664"/>
                <a:gd name="T104" fmla="*/ 616 w 2664"/>
                <a:gd name="T105" fmla="*/ 184 h 2664"/>
                <a:gd name="T106" fmla="*/ 889 w 2664"/>
                <a:gd name="T107" fmla="*/ 13 h 2664"/>
                <a:gd name="T108" fmla="*/ 1054 w 2664"/>
                <a:gd name="T109" fmla="*/ 27 h 2664"/>
                <a:gd name="T110" fmla="*/ 1252 w 2664"/>
                <a:gd name="T111" fmla="*/ 211 h 2664"/>
                <a:gd name="T112" fmla="*/ 1570 w 2664"/>
                <a:gd name="T113" fmla="*/ 62 h 2664"/>
                <a:gd name="T114" fmla="*/ 1720 w 2664"/>
                <a:gd name="T115" fmla="*/ 0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4" h="2664">
                  <a:moveTo>
                    <a:pt x="1720" y="0"/>
                  </a:moveTo>
                  <a:lnTo>
                    <a:pt x="1749" y="4"/>
                  </a:lnTo>
                  <a:lnTo>
                    <a:pt x="1777" y="13"/>
                  </a:lnTo>
                  <a:lnTo>
                    <a:pt x="1951" y="86"/>
                  </a:lnTo>
                  <a:lnTo>
                    <a:pt x="1977" y="98"/>
                  </a:lnTo>
                  <a:lnTo>
                    <a:pt x="2000" y="115"/>
                  </a:lnTo>
                  <a:lnTo>
                    <a:pt x="2020" y="135"/>
                  </a:lnTo>
                  <a:lnTo>
                    <a:pt x="2036" y="158"/>
                  </a:lnTo>
                  <a:lnTo>
                    <a:pt x="2050" y="185"/>
                  </a:lnTo>
                  <a:lnTo>
                    <a:pt x="2059" y="212"/>
                  </a:lnTo>
                  <a:lnTo>
                    <a:pt x="2063" y="240"/>
                  </a:lnTo>
                  <a:lnTo>
                    <a:pt x="2063" y="268"/>
                  </a:lnTo>
                  <a:lnTo>
                    <a:pt x="2059" y="296"/>
                  </a:lnTo>
                  <a:lnTo>
                    <a:pt x="2050" y="324"/>
                  </a:lnTo>
                  <a:lnTo>
                    <a:pt x="2005" y="431"/>
                  </a:lnTo>
                  <a:lnTo>
                    <a:pt x="2055" y="471"/>
                  </a:lnTo>
                  <a:lnTo>
                    <a:pt x="2104" y="515"/>
                  </a:lnTo>
                  <a:lnTo>
                    <a:pt x="2150" y="560"/>
                  </a:lnTo>
                  <a:lnTo>
                    <a:pt x="2193" y="608"/>
                  </a:lnTo>
                  <a:lnTo>
                    <a:pt x="2234" y="660"/>
                  </a:lnTo>
                  <a:lnTo>
                    <a:pt x="2341" y="615"/>
                  </a:lnTo>
                  <a:lnTo>
                    <a:pt x="2369" y="606"/>
                  </a:lnTo>
                  <a:lnTo>
                    <a:pt x="2396" y="602"/>
                  </a:lnTo>
                  <a:lnTo>
                    <a:pt x="2425" y="602"/>
                  </a:lnTo>
                  <a:lnTo>
                    <a:pt x="2453" y="606"/>
                  </a:lnTo>
                  <a:lnTo>
                    <a:pt x="2480" y="615"/>
                  </a:lnTo>
                  <a:lnTo>
                    <a:pt x="2506" y="628"/>
                  </a:lnTo>
                  <a:lnTo>
                    <a:pt x="2529" y="645"/>
                  </a:lnTo>
                  <a:lnTo>
                    <a:pt x="2549" y="665"/>
                  </a:lnTo>
                  <a:lnTo>
                    <a:pt x="2566" y="688"/>
                  </a:lnTo>
                  <a:lnTo>
                    <a:pt x="2580" y="714"/>
                  </a:lnTo>
                  <a:lnTo>
                    <a:pt x="2651" y="888"/>
                  </a:lnTo>
                  <a:lnTo>
                    <a:pt x="2660" y="915"/>
                  </a:lnTo>
                  <a:lnTo>
                    <a:pt x="2664" y="944"/>
                  </a:lnTo>
                  <a:lnTo>
                    <a:pt x="2664" y="971"/>
                  </a:lnTo>
                  <a:lnTo>
                    <a:pt x="2660" y="999"/>
                  </a:lnTo>
                  <a:lnTo>
                    <a:pt x="2651" y="1027"/>
                  </a:lnTo>
                  <a:lnTo>
                    <a:pt x="2638" y="1052"/>
                  </a:lnTo>
                  <a:lnTo>
                    <a:pt x="2621" y="1075"/>
                  </a:lnTo>
                  <a:lnTo>
                    <a:pt x="2601" y="1095"/>
                  </a:lnTo>
                  <a:lnTo>
                    <a:pt x="2577" y="1112"/>
                  </a:lnTo>
                  <a:lnTo>
                    <a:pt x="2552" y="1126"/>
                  </a:lnTo>
                  <a:lnTo>
                    <a:pt x="2445" y="1170"/>
                  </a:lnTo>
                  <a:lnTo>
                    <a:pt x="2453" y="1251"/>
                  </a:lnTo>
                  <a:lnTo>
                    <a:pt x="2456" y="1331"/>
                  </a:lnTo>
                  <a:lnTo>
                    <a:pt x="2453" y="1413"/>
                  </a:lnTo>
                  <a:lnTo>
                    <a:pt x="2445" y="1493"/>
                  </a:lnTo>
                  <a:lnTo>
                    <a:pt x="2552" y="1538"/>
                  </a:lnTo>
                  <a:lnTo>
                    <a:pt x="2579" y="1552"/>
                  </a:lnTo>
                  <a:lnTo>
                    <a:pt x="2602" y="1568"/>
                  </a:lnTo>
                  <a:lnTo>
                    <a:pt x="2622" y="1589"/>
                  </a:lnTo>
                  <a:lnTo>
                    <a:pt x="2638" y="1612"/>
                  </a:lnTo>
                  <a:lnTo>
                    <a:pt x="2650" y="1636"/>
                  </a:lnTo>
                  <a:lnTo>
                    <a:pt x="2660" y="1662"/>
                  </a:lnTo>
                  <a:lnTo>
                    <a:pt x="2664" y="1691"/>
                  </a:lnTo>
                  <a:lnTo>
                    <a:pt x="2664" y="1719"/>
                  </a:lnTo>
                  <a:lnTo>
                    <a:pt x="2660" y="1748"/>
                  </a:lnTo>
                  <a:lnTo>
                    <a:pt x="2651" y="1775"/>
                  </a:lnTo>
                  <a:lnTo>
                    <a:pt x="2579" y="1949"/>
                  </a:lnTo>
                  <a:lnTo>
                    <a:pt x="2565" y="1976"/>
                  </a:lnTo>
                  <a:lnTo>
                    <a:pt x="2548" y="2000"/>
                  </a:lnTo>
                  <a:lnTo>
                    <a:pt x="2528" y="2019"/>
                  </a:lnTo>
                  <a:lnTo>
                    <a:pt x="2505" y="2035"/>
                  </a:lnTo>
                  <a:lnTo>
                    <a:pt x="2479" y="2048"/>
                  </a:lnTo>
                  <a:lnTo>
                    <a:pt x="2453" y="2056"/>
                  </a:lnTo>
                  <a:lnTo>
                    <a:pt x="2426" y="2062"/>
                  </a:lnTo>
                  <a:lnTo>
                    <a:pt x="2397" y="2062"/>
                  </a:lnTo>
                  <a:lnTo>
                    <a:pt x="2369" y="2058"/>
                  </a:lnTo>
                  <a:lnTo>
                    <a:pt x="2340" y="2048"/>
                  </a:lnTo>
                  <a:lnTo>
                    <a:pt x="2233" y="2004"/>
                  </a:lnTo>
                  <a:lnTo>
                    <a:pt x="2192" y="2054"/>
                  </a:lnTo>
                  <a:lnTo>
                    <a:pt x="2149" y="2103"/>
                  </a:lnTo>
                  <a:lnTo>
                    <a:pt x="2103" y="2149"/>
                  </a:lnTo>
                  <a:lnTo>
                    <a:pt x="2054" y="2191"/>
                  </a:lnTo>
                  <a:lnTo>
                    <a:pt x="2004" y="2232"/>
                  </a:lnTo>
                  <a:lnTo>
                    <a:pt x="2048" y="2340"/>
                  </a:lnTo>
                  <a:lnTo>
                    <a:pt x="2058" y="2367"/>
                  </a:lnTo>
                  <a:lnTo>
                    <a:pt x="2062" y="2395"/>
                  </a:lnTo>
                  <a:lnTo>
                    <a:pt x="2062" y="2423"/>
                  </a:lnTo>
                  <a:lnTo>
                    <a:pt x="2058" y="2452"/>
                  </a:lnTo>
                  <a:lnTo>
                    <a:pt x="2048" y="2479"/>
                  </a:lnTo>
                  <a:lnTo>
                    <a:pt x="2035" y="2504"/>
                  </a:lnTo>
                  <a:lnTo>
                    <a:pt x="2019" y="2528"/>
                  </a:lnTo>
                  <a:lnTo>
                    <a:pt x="1999" y="2548"/>
                  </a:lnTo>
                  <a:lnTo>
                    <a:pt x="1975" y="2564"/>
                  </a:lnTo>
                  <a:lnTo>
                    <a:pt x="1950" y="2578"/>
                  </a:lnTo>
                  <a:lnTo>
                    <a:pt x="1776" y="2650"/>
                  </a:lnTo>
                  <a:lnTo>
                    <a:pt x="1753" y="2657"/>
                  </a:lnTo>
                  <a:lnTo>
                    <a:pt x="1730" y="2661"/>
                  </a:lnTo>
                  <a:lnTo>
                    <a:pt x="1706" y="2664"/>
                  </a:lnTo>
                  <a:lnTo>
                    <a:pt x="1672" y="2660"/>
                  </a:lnTo>
                  <a:lnTo>
                    <a:pt x="1637" y="2650"/>
                  </a:lnTo>
                  <a:lnTo>
                    <a:pt x="1610" y="2636"/>
                  </a:lnTo>
                  <a:lnTo>
                    <a:pt x="1588" y="2619"/>
                  </a:lnTo>
                  <a:lnTo>
                    <a:pt x="1568" y="2599"/>
                  </a:lnTo>
                  <a:lnTo>
                    <a:pt x="1551" y="2576"/>
                  </a:lnTo>
                  <a:lnTo>
                    <a:pt x="1538" y="2551"/>
                  </a:lnTo>
                  <a:lnTo>
                    <a:pt x="1472" y="2391"/>
                  </a:lnTo>
                  <a:lnTo>
                    <a:pt x="1467" y="2373"/>
                  </a:lnTo>
                  <a:lnTo>
                    <a:pt x="1467" y="2355"/>
                  </a:lnTo>
                  <a:lnTo>
                    <a:pt x="1472" y="2338"/>
                  </a:lnTo>
                  <a:lnTo>
                    <a:pt x="1481" y="2322"/>
                  </a:lnTo>
                  <a:lnTo>
                    <a:pt x="1493" y="2309"/>
                  </a:lnTo>
                  <a:lnTo>
                    <a:pt x="1510" y="2299"/>
                  </a:lnTo>
                  <a:lnTo>
                    <a:pt x="1528" y="2295"/>
                  </a:lnTo>
                  <a:lnTo>
                    <a:pt x="1546" y="2295"/>
                  </a:lnTo>
                  <a:lnTo>
                    <a:pt x="1564" y="2300"/>
                  </a:lnTo>
                  <a:lnTo>
                    <a:pt x="1579" y="2308"/>
                  </a:lnTo>
                  <a:lnTo>
                    <a:pt x="1593" y="2321"/>
                  </a:lnTo>
                  <a:lnTo>
                    <a:pt x="1602" y="2338"/>
                  </a:lnTo>
                  <a:lnTo>
                    <a:pt x="1667" y="2497"/>
                  </a:lnTo>
                  <a:lnTo>
                    <a:pt x="1674" y="2508"/>
                  </a:lnTo>
                  <a:lnTo>
                    <a:pt x="1681" y="2515"/>
                  </a:lnTo>
                  <a:lnTo>
                    <a:pt x="1691" y="2520"/>
                  </a:lnTo>
                  <a:lnTo>
                    <a:pt x="1701" y="2523"/>
                  </a:lnTo>
                  <a:lnTo>
                    <a:pt x="1713" y="2523"/>
                  </a:lnTo>
                  <a:lnTo>
                    <a:pt x="1722" y="2520"/>
                  </a:lnTo>
                  <a:lnTo>
                    <a:pt x="1896" y="2449"/>
                  </a:lnTo>
                  <a:lnTo>
                    <a:pt x="1906" y="2443"/>
                  </a:lnTo>
                  <a:lnTo>
                    <a:pt x="1914" y="2435"/>
                  </a:lnTo>
                  <a:lnTo>
                    <a:pt x="1919" y="2425"/>
                  </a:lnTo>
                  <a:lnTo>
                    <a:pt x="1923" y="2415"/>
                  </a:lnTo>
                  <a:lnTo>
                    <a:pt x="1923" y="2404"/>
                  </a:lnTo>
                  <a:lnTo>
                    <a:pt x="1919" y="2394"/>
                  </a:lnTo>
                  <a:lnTo>
                    <a:pt x="1853" y="2235"/>
                  </a:lnTo>
                  <a:lnTo>
                    <a:pt x="1849" y="2216"/>
                  </a:lnTo>
                  <a:lnTo>
                    <a:pt x="1849" y="2197"/>
                  </a:lnTo>
                  <a:lnTo>
                    <a:pt x="1855" y="2178"/>
                  </a:lnTo>
                  <a:lnTo>
                    <a:pt x="1865" y="2162"/>
                  </a:lnTo>
                  <a:lnTo>
                    <a:pt x="1879" y="2149"/>
                  </a:lnTo>
                  <a:lnTo>
                    <a:pt x="1932" y="2111"/>
                  </a:lnTo>
                  <a:lnTo>
                    <a:pt x="1982" y="2071"/>
                  </a:lnTo>
                  <a:lnTo>
                    <a:pt x="2028" y="2027"/>
                  </a:lnTo>
                  <a:lnTo>
                    <a:pt x="2072" y="1981"/>
                  </a:lnTo>
                  <a:lnTo>
                    <a:pt x="2112" y="1931"/>
                  </a:lnTo>
                  <a:lnTo>
                    <a:pt x="2150" y="1878"/>
                  </a:lnTo>
                  <a:lnTo>
                    <a:pt x="2163" y="1864"/>
                  </a:lnTo>
                  <a:lnTo>
                    <a:pt x="2179" y="1854"/>
                  </a:lnTo>
                  <a:lnTo>
                    <a:pt x="2197" y="1849"/>
                  </a:lnTo>
                  <a:lnTo>
                    <a:pt x="2216" y="1848"/>
                  </a:lnTo>
                  <a:lnTo>
                    <a:pt x="2236" y="1853"/>
                  </a:lnTo>
                  <a:lnTo>
                    <a:pt x="2395" y="1919"/>
                  </a:lnTo>
                  <a:lnTo>
                    <a:pt x="2408" y="1922"/>
                  </a:lnTo>
                  <a:lnTo>
                    <a:pt x="2421" y="1921"/>
                  </a:lnTo>
                  <a:lnTo>
                    <a:pt x="2433" y="1916"/>
                  </a:lnTo>
                  <a:lnTo>
                    <a:pt x="2442" y="1908"/>
                  </a:lnTo>
                  <a:lnTo>
                    <a:pt x="2450" y="1896"/>
                  </a:lnTo>
                  <a:lnTo>
                    <a:pt x="2523" y="1722"/>
                  </a:lnTo>
                  <a:lnTo>
                    <a:pt x="2525" y="1710"/>
                  </a:lnTo>
                  <a:lnTo>
                    <a:pt x="2524" y="1696"/>
                  </a:lnTo>
                  <a:lnTo>
                    <a:pt x="2519" y="1684"/>
                  </a:lnTo>
                  <a:lnTo>
                    <a:pt x="2511" y="1675"/>
                  </a:lnTo>
                  <a:lnTo>
                    <a:pt x="2499" y="1668"/>
                  </a:lnTo>
                  <a:lnTo>
                    <a:pt x="2340" y="1602"/>
                  </a:lnTo>
                  <a:lnTo>
                    <a:pt x="2323" y="1592"/>
                  </a:lnTo>
                  <a:lnTo>
                    <a:pt x="2310" y="1578"/>
                  </a:lnTo>
                  <a:lnTo>
                    <a:pt x="2301" y="1561"/>
                  </a:lnTo>
                  <a:lnTo>
                    <a:pt x="2297" y="1542"/>
                  </a:lnTo>
                  <a:lnTo>
                    <a:pt x="2298" y="1523"/>
                  </a:lnTo>
                  <a:lnTo>
                    <a:pt x="2310" y="1447"/>
                  </a:lnTo>
                  <a:lnTo>
                    <a:pt x="2316" y="1370"/>
                  </a:lnTo>
                  <a:lnTo>
                    <a:pt x="2316" y="1293"/>
                  </a:lnTo>
                  <a:lnTo>
                    <a:pt x="2310" y="1218"/>
                  </a:lnTo>
                  <a:lnTo>
                    <a:pt x="2298" y="1141"/>
                  </a:lnTo>
                  <a:lnTo>
                    <a:pt x="2297" y="1122"/>
                  </a:lnTo>
                  <a:lnTo>
                    <a:pt x="2301" y="1103"/>
                  </a:lnTo>
                  <a:lnTo>
                    <a:pt x="2310" y="1086"/>
                  </a:lnTo>
                  <a:lnTo>
                    <a:pt x="2322" y="1072"/>
                  </a:lnTo>
                  <a:lnTo>
                    <a:pt x="2340" y="1063"/>
                  </a:lnTo>
                  <a:lnTo>
                    <a:pt x="2499" y="996"/>
                  </a:lnTo>
                  <a:lnTo>
                    <a:pt x="2509" y="991"/>
                  </a:lnTo>
                  <a:lnTo>
                    <a:pt x="2517" y="983"/>
                  </a:lnTo>
                  <a:lnTo>
                    <a:pt x="2523" y="973"/>
                  </a:lnTo>
                  <a:lnTo>
                    <a:pt x="2525" y="962"/>
                  </a:lnTo>
                  <a:lnTo>
                    <a:pt x="2525" y="952"/>
                  </a:lnTo>
                  <a:lnTo>
                    <a:pt x="2523" y="941"/>
                  </a:lnTo>
                  <a:lnTo>
                    <a:pt x="2451" y="768"/>
                  </a:lnTo>
                  <a:lnTo>
                    <a:pt x="2445" y="758"/>
                  </a:lnTo>
                  <a:lnTo>
                    <a:pt x="2437" y="751"/>
                  </a:lnTo>
                  <a:lnTo>
                    <a:pt x="2428" y="745"/>
                  </a:lnTo>
                  <a:lnTo>
                    <a:pt x="2412" y="742"/>
                  </a:lnTo>
                  <a:lnTo>
                    <a:pt x="2396" y="745"/>
                  </a:lnTo>
                  <a:lnTo>
                    <a:pt x="2236" y="811"/>
                  </a:lnTo>
                  <a:lnTo>
                    <a:pt x="2217" y="816"/>
                  </a:lnTo>
                  <a:lnTo>
                    <a:pt x="2198" y="815"/>
                  </a:lnTo>
                  <a:lnTo>
                    <a:pt x="2180" y="810"/>
                  </a:lnTo>
                  <a:lnTo>
                    <a:pt x="2164" y="799"/>
                  </a:lnTo>
                  <a:lnTo>
                    <a:pt x="2150" y="784"/>
                  </a:lnTo>
                  <a:lnTo>
                    <a:pt x="2113" y="732"/>
                  </a:lnTo>
                  <a:lnTo>
                    <a:pt x="2072" y="682"/>
                  </a:lnTo>
                  <a:lnTo>
                    <a:pt x="2029" y="636"/>
                  </a:lnTo>
                  <a:lnTo>
                    <a:pt x="1983" y="593"/>
                  </a:lnTo>
                  <a:lnTo>
                    <a:pt x="1933" y="551"/>
                  </a:lnTo>
                  <a:lnTo>
                    <a:pt x="1880" y="515"/>
                  </a:lnTo>
                  <a:lnTo>
                    <a:pt x="1866" y="501"/>
                  </a:lnTo>
                  <a:lnTo>
                    <a:pt x="1855" y="485"/>
                  </a:lnTo>
                  <a:lnTo>
                    <a:pt x="1850" y="467"/>
                  </a:lnTo>
                  <a:lnTo>
                    <a:pt x="1850" y="448"/>
                  </a:lnTo>
                  <a:lnTo>
                    <a:pt x="1855" y="429"/>
                  </a:lnTo>
                  <a:lnTo>
                    <a:pt x="1920" y="269"/>
                  </a:lnTo>
                  <a:lnTo>
                    <a:pt x="1924" y="258"/>
                  </a:lnTo>
                  <a:lnTo>
                    <a:pt x="1924" y="248"/>
                  </a:lnTo>
                  <a:lnTo>
                    <a:pt x="1920" y="237"/>
                  </a:lnTo>
                  <a:lnTo>
                    <a:pt x="1915" y="228"/>
                  </a:lnTo>
                  <a:lnTo>
                    <a:pt x="1908" y="221"/>
                  </a:lnTo>
                  <a:lnTo>
                    <a:pt x="1898" y="215"/>
                  </a:lnTo>
                  <a:lnTo>
                    <a:pt x="1724" y="143"/>
                  </a:lnTo>
                  <a:lnTo>
                    <a:pt x="1711" y="139"/>
                  </a:lnTo>
                  <a:lnTo>
                    <a:pt x="1698" y="140"/>
                  </a:lnTo>
                  <a:lnTo>
                    <a:pt x="1686" y="146"/>
                  </a:lnTo>
                  <a:lnTo>
                    <a:pt x="1676" y="154"/>
                  </a:lnTo>
                  <a:lnTo>
                    <a:pt x="1670" y="165"/>
                  </a:lnTo>
                  <a:lnTo>
                    <a:pt x="1603" y="325"/>
                  </a:lnTo>
                  <a:lnTo>
                    <a:pt x="1594" y="342"/>
                  </a:lnTo>
                  <a:lnTo>
                    <a:pt x="1580" y="354"/>
                  </a:lnTo>
                  <a:lnTo>
                    <a:pt x="1563" y="364"/>
                  </a:lnTo>
                  <a:lnTo>
                    <a:pt x="1544" y="368"/>
                  </a:lnTo>
                  <a:lnTo>
                    <a:pt x="1524" y="367"/>
                  </a:lnTo>
                  <a:lnTo>
                    <a:pt x="1448" y="354"/>
                  </a:lnTo>
                  <a:lnTo>
                    <a:pt x="1372" y="348"/>
                  </a:lnTo>
                  <a:lnTo>
                    <a:pt x="1295" y="348"/>
                  </a:lnTo>
                  <a:lnTo>
                    <a:pt x="1218" y="354"/>
                  </a:lnTo>
                  <a:lnTo>
                    <a:pt x="1142" y="367"/>
                  </a:lnTo>
                  <a:lnTo>
                    <a:pt x="1122" y="368"/>
                  </a:lnTo>
                  <a:lnTo>
                    <a:pt x="1104" y="364"/>
                  </a:lnTo>
                  <a:lnTo>
                    <a:pt x="1087" y="355"/>
                  </a:lnTo>
                  <a:lnTo>
                    <a:pt x="1074" y="342"/>
                  </a:lnTo>
                  <a:lnTo>
                    <a:pt x="1063" y="325"/>
                  </a:lnTo>
                  <a:lnTo>
                    <a:pt x="998" y="165"/>
                  </a:lnTo>
                  <a:lnTo>
                    <a:pt x="991" y="155"/>
                  </a:lnTo>
                  <a:lnTo>
                    <a:pt x="984" y="148"/>
                  </a:lnTo>
                  <a:lnTo>
                    <a:pt x="975" y="143"/>
                  </a:lnTo>
                  <a:lnTo>
                    <a:pt x="964" y="139"/>
                  </a:lnTo>
                  <a:lnTo>
                    <a:pt x="953" y="139"/>
                  </a:lnTo>
                  <a:lnTo>
                    <a:pt x="943" y="143"/>
                  </a:lnTo>
                  <a:lnTo>
                    <a:pt x="769" y="214"/>
                  </a:lnTo>
                  <a:lnTo>
                    <a:pt x="757" y="222"/>
                  </a:lnTo>
                  <a:lnTo>
                    <a:pt x="749" y="231"/>
                  </a:lnTo>
                  <a:lnTo>
                    <a:pt x="745" y="243"/>
                  </a:lnTo>
                  <a:lnTo>
                    <a:pt x="743" y="255"/>
                  </a:lnTo>
                  <a:lnTo>
                    <a:pt x="746" y="269"/>
                  </a:lnTo>
                  <a:lnTo>
                    <a:pt x="812" y="428"/>
                  </a:lnTo>
                  <a:lnTo>
                    <a:pt x="817" y="447"/>
                  </a:lnTo>
                  <a:lnTo>
                    <a:pt x="816" y="466"/>
                  </a:lnTo>
                  <a:lnTo>
                    <a:pt x="811" y="484"/>
                  </a:lnTo>
                  <a:lnTo>
                    <a:pt x="801" y="501"/>
                  </a:lnTo>
                  <a:lnTo>
                    <a:pt x="786" y="514"/>
                  </a:lnTo>
                  <a:lnTo>
                    <a:pt x="733" y="551"/>
                  </a:lnTo>
                  <a:lnTo>
                    <a:pt x="684" y="592"/>
                  </a:lnTo>
                  <a:lnTo>
                    <a:pt x="637" y="635"/>
                  </a:lnTo>
                  <a:lnTo>
                    <a:pt x="593" y="682"/>
                  </a:lnTo>
                  <a:lnTo>
                    <a:pt x="553" y="732"/>
                  </a:lnTo>
                  <a:lnTo>
                    <a:pt x="515" y="784"/>
                  </a:lnTo>
                  <a:lnTo>
                    <a:pt x="502" y="798"/>
                  </a:lnTo>
                  <a:lnTo>
                    <a:pt x="486" y="809"/>
                  </a:lnTo>
                  <a:lnTo>
                    <a:pt x="468" y="814"/>
                  </a:lnTo>
                  <a:lnTo>
                    <a:pt x="449" y="815"/>
                  </a:lnTo>
                  <a:lnTo>
                    <a:pt x="430" y="810"/>
                  </a:lnTo>
                  <a:lnTo>
                    <a:pt x="270" y="743"/>
                  </a:lnTo>
                  <a:lnTo>
                    <a:pt x="260" y="741"/>
                  </a:lnTo>
                  <a:lnTo>
                    <a:pt x="249" y="741"/>
                  </a:lnTo>
                  <a:lnTo>
                    <a:pt x="238" y="743"/>
                  </a:lnTo>
                  <a:lnTo>
                    <a:pt x="229" y="750"/>
                  </a:lnTo>
                  <a:lnTo>
                    <a:pt x="221" y="757"/>
                  </a:lnTo>
                  <a:lnTo>
                    <a:pt x="215" y="766"/>
                  </a:lnTo>
                  <a:lnTo>
                    <a:pt x="144" y="940"/>
                  </a:lnTo>
                  <a:lnTo>
                    <a:pt x="140" y="953"/>
                  </a:lnTo>
                  <a:lnTo>
                    <a:pt x="141" y="966"/>
                  </a:lnTo>
                  <a:lnTo>
                    <a:pt x="146" y="978"/>
                  </a:lnTo>
                  <a:lnTo>
                    <a:pt x="154" y="988"/>
                  </a:lnTo>
                  <a:lnTo>
                    <a:pt x="166" y="995"/>
                  </a:lnTo>
                  <a:lnTo>
                    <a:pt x="326" y="1061"/>
                  </a:lnTo>
                  <a:lnTo>
                    <a:pt x="342" y="1070"/>
                  </a:lnTo>
                  <a:lnTo>
                    <a:pt x="354" y="1083"/>
                  </a:lnTo>
                  <a:lnTo>
                    <a:pt x="364" y="1098"/>
                  </a:lnTo>
                  <a:lnTo>
                    <a:pt x="368" y="1116"/>
                  </a:lnTo>
                  <a:lnTo>
                    <a:pt x="369" y="1134"/>
                  </a:lnTo>
                  <a:lnTo>
                    <a:pt x="364" y="1152"/>
                  </a:lnTo>
                  <a:lnTo>
                    <a:pt x="354" y="1169"/>
                  </a:lnTo>
                  <a:lnTo>
                    <a:pt x="342" y="1182"/>
                  </a:lnTo>
                  <a:lnTo>
                    <a:pt x="326" y="1191"/>
                  </a:lnTo>
                  <a:lnTo>
                    <a:pt x="309" y="1195"/>
                  </a:lnTo>
                  <a:lnTo>
                    <a:pt x="290" y="1195"/>
                  </a:lnTo>
                  <a:lnTo>
                    <a:pt x="272" y="1191"/>
                  </a:lnTo>
                  <a:lnTo>
                    <a:pt x="113" y="1125"/>
                  </a:lnTo>
                  <a:lnTo>
                    <a:pt x="87" y="1111"/>
                  </a:lnTo>
                  <a:lnTo>
                    <a:pt x="62" y="1094"/>
                  </a:lnTo>
                  <a:lnTo>
                    <a:pt x="43" y="1074"/>
                  </a:lnTo>
                  <a:lnTo>
                    <a:pt x="27" y="1051"/>
                  </a:lnTo>
                  <a:lnTo>
                    <a:pt x="14" y="1027"/>
                  </a:lnTo>
                  <a:lnTo>
                    <a:pt x="5" y="999"/>
                  </a:lnTo>
                  <a:lnTo>
                    <a:pt x="0" y="972"/>
                  </a:lnTo>
                  <a:lnTo>
                    <a:pt x="0" y="944"/>
                  </a:lnTo>
                  <a:lnTo>
                    <a:pt x="4" y="915"/>
                  </a:lnTo>
                  <a:lnTo>
                    <a:pt x="14" y="887"/>
                  </a:lnTo>
                  <a:lnTo>
                    <a:pt x="87" y="713"/>
                  </a:lnTo>
                  <a:lnTo>
                    <a:pt x="99" y="687"/>
                  </a:lnTo>
                  <a:lnTo>
                    <a:pt x="116" y="664"/>
                  </a:lnTo>
                  <a:lnTo>
                    <a:pt x="136" y="644"/>
                  </a:lnTo>
                  <a:lnTo>
                    <a:pt x="159" y="627"/>
                  </a:lnTo>
                  <a:lnTo>
                    <a:pt x="185" y="615"/>
                  </a:lnTo>
                  <a:lnTo>
                    <a:pt x="212" y="605"/>
                  </a:lnTo>
                  <a:lnTo>
                    <a:pt x="241" y="601"/>
                  </a:lnTo>
                  <a:lnTo>
                    <a:pt x="269" y="601"/>
                  </a:lnTo>
                  <a:lnTo>
                    <a:pt x="296" y="605"/>
                  </a:lnTo>
                  <a:lnTo>
                    <a:pt x="324" y="615"/>
                  </a:lnTo>
                  <a:lnTo>
                    <a:pt x="433" y="659"/>
                  </a:lnTo>
                  <a:lnTo>
                    <a:pt x="473" y="608"/>
                  </a:lnTo>
                  <a:lnTo>
                    <a:pt x="516" y="560"/>
                  </a:lnTo>
                  <a:lnTo>
                    <a:pt x="561" y="514"/>
                  </a:lnTo>
                  <a:lnTo>
                    <a:pt x="610" y="470"/>
                  </a:lnTo>
                  <a:lnTo>
                    <a:pt x="660" y="430"/>
                  </a:lnTo>
                  <a:lnTo>
                    <a:pt x="616" y="323"/>
                  </a:lnTo>
                  <a:lnTo>
                    <a:pt x="607" y="294"/>
                  </a:lnTo>
                  <a:lnTo>
                    <a:pt x="602" y="266"/>
                  </a:lnTo>
                  <a:lnTo>
                    <a:pt x="603" y="237"/>
                  </a:lnTo>
                  <a:lnTo>
                    <a:pt x="608" y="210"/>
                  </a:lnTo>
                  <a:lnTo>
                    <a:pt x="616" y="184"/>
                  </a:lnTo>
                  <a:lnTo>
                    <a:pt x="629" y="158"/>
                  </a:lnTo>
                  <a:lnTo>
                    <a:pt x="646" y="136"/>
                  </a:lnTo>
                  <a:lnTo>
                    <a:pt x="666" y="115"/>
                  </a:lnTo>
                  <a:lnTo>
                    <a:pt x="689" y="98"/>
                  </a:lnTo>
                  <a:lnTo>
                    <a:pt x="715" y="85"/>
                  </a:lnTo>
                  <a:lnTo>
                    <a:pt x="889" y="13"/>
                  </a:lnTo>
                  <a:lnTo>
                    <a:pt x="917" y="4"/>
                  </a:lnTo>
                  <a:lnTo>
                    <a:pt x="944" y="0"/>
                  </a:lnTo>
                  <a:lnTo>
                    <a:pt x="972" y="0"/>
                  </a:lnTo>
                  <a:lnTo>
                    <a:pt x="1001" y="4"/>
                  </a:lnTo>
                  <a:lnTo>
                    <a:pt x="1028" y="13"/>
                  </a:lnTo>
                  <a:lnTo>
                    <a:pt x="1054" y="27"/>
                  </a:lnTo>
                  <a:lnTo>
                    <a:pt x="1077" y="43"/>
                  </a:lnTo>
                  <a:lnTo>
                    <a:pt x="1097" y="64"/>
                  </a:lnTo>
                  <a:lnTo>
                    <a:pt x="1114" y="87"/>
                  </a:lnTo>
                  <a:lnTo>
                    <a:pt x="1126" y="112"/>
                  </a:lnTo>
                  <a:lnTo>
                    <a:pt x="1172" y="219"/>
                  </a:lnTo>
                  <a:lnTo>
                    <a:pt x="1252" y="211"/>
                  </a:lnTo>
                  <a:lnTo>
                    <a:pt x="1333" y="208"/>
                  </a:lnTo>
                  <a:lnTo>
                    <a:pt x="1414" y="211"/>
                  </a:lnTo>
                  <a:lnTo>
                    <a:pt x="1494" y="219"/>
                  </a:lnTo>
                  <a:lnTo>
                    <a:pt x="1540" y="112"/>
                  </a:lnTo>
                  <a:lnTo>
                    <a:pt x="1552" y="86"/>
                  </a:lnTo>
                  <a:lnTo>
                    <a:pt x="1570" y="62"/>
                  </a:lnTo>
                  <a:lnTo>
                    <a:pt x="1590" y="42"/>
                  </a:lnTo>
                  <a:lnTo>
                    <a:pt x="1613" y="26"/>
                  </a:lnTo>
                  <a:lnTo>
                    <a:pt x="1638" y="13"/>
                  </a:lnTo>
                  <a:lnTo>
                    <a:pt x="1664" y="4"/>
                  </a:lnTo>
                  <a:lnTo>
                    <a:pt x="1692" y="0"/>
                  </a:lnTo>
                  <a:lnTo>
                    <a:pt x="1720"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2" name="Freeform 243"/>
            <p:cNvSpPr/>
            <p:nvPr/>
          </p:nvSpPr>
          <p:spPr bwMode="auto">
            <a:xfrm>
              <a:off x="4606925" y="3586163"/>
              <a:ext cx="180975" cy="180975"/>
            </a:xfrm>
            <a:custGeom>
              <a:avLst/>
              <a:gdLst>
                <a:gd name="T0" fmla="*/ 573 w 1145"/>
                <a:gd name="T1" fmla="*/ 0 h 1143"/>
                <a:gd name="T2" fmla="*/ 694 w 1145"/>
                <a:gd name="T3" fmla="*/ 13 h 1143"/>
                <a:gd name="T4" fmla="*/ 807 w 1145"/>
                <a:gd name="T5" fmla="*/ 51 h 1143"/>
                <a:gd name="T6" fmla="*/ 908 w 1145"/>
                <a:gd name="T7" fmla="*/ 109 h 1143"/>
                <a:gd name="T8" fmla="*/ 995 w 1145"/>
                <a:gd name="T9" fmla="*/ 187 h 1143"/>
                <a:gd name="T10" fmla="*/ 1065 w 1145"/>
                <a:gd name="T11" fmla="*/ 280 h 1143"/>
                <a:gd name="T12" fmla="*/ 1114 w 1145"/>
                <a:gd name="T13" fmla="*/ 388 h 1143"/>
                <a:gd name="T14" fmla="*/ 1140 w 1145"/>
                <a:gd name="T15" fmla="*/ 505 h 1143"/>
                <a:gd name="T16" fmla="*/ 1142 w 1145"/>
                <a:gd name="T17" fmla="*/ 625 h 1143"/>
                <a:gd name="T18" fmla="*/ 1119 w 1145"/>
                <a:gd name="T19" fmla="*/ 737 h 1143"/>
                <a:gd name="T20" fmla="*/ 1077 w 1145"/>
                <a:gd name="T21" fmla="*/ 840 h 1143"/>
                <a:gd name="T22" fmla="*/ 1016 w 1145"/>
                <a:gd name="T23" fmla="*/ 932 h 1143"/>
                <a:gd name="T24" fmla="*/ 939 w 1145"/>
                <a:gd name="T25" fmla="*/ 1010 h 1143"/>
                <a:gd name="T26" fmla="*/ 848 w 1145"/>
                <a:gd name="T27" fmla="*/ 1072 h 1143"/>
                <a:gd name="T28" fmla="*/ 746 w 1145"/>
                <a:gd name="T29" fmla="*/ 1116 h 1143"/>
                <a:gd name="T30" fmla="*/ 634 w 1145"/>
                <a:gd name="T31" fmla="*/ 1139 h 1143"/>
                <a:gd name="T32" fmla="*/ 575 w 1145"/>
                <a:gd name="T33" fmla="*/ 1143 h 1143"/>
                <a:gd name="T34" fmla="*/ 540 w 1145"/>
                <a:gd name="T35" fmla="*/ 1133 h 1143"/>
                <a:gd name="T36" fmla="*/ 515 w 1145"/>
                <a:gd name="T37" fmla="*/ 1108 h 1143"/>
                <a:gd name="T38" fmla="*/ 506 w 1145"/>
                <a:gd name="T39" fmla="*/ 1073 h 1143"/>
                <a:gd name="T40" fmla="*/ 514 w 1145"/>
                <a:gd name="T41" fmla="*/ 1037 h 1143"/>
                <a:gd name="T42" fmla="*/ 539 w 1145"/>
                <a:gd name="T43" fmla="*/ 1012 h 1143"/>
                <a:gd name="T44" fmla="*/ 575 w 1145"/>
                <a:gd name="T45" fmla="*/ 1002 h 1143"/>
                <a:gd name="T46" fmla="*/ 673 w 1145"/>
                <a:gd name="T47" fmla="*/ 990 h 1143"/>
                <a:gd name="T48" fmla="*/ 764 w 1145"/>
                <a:gd name="T49" fmla="*/ 957 h 1143"/>
                <a:gd name="T50" fmla="*/ 844 w 1145"/>
                <a:gd name="T51" fmla="*/ 905 h 1143"/>
                <a:gd name="T52" fmla="*/ 910 w 1145"/>
                <a:gd name="T53" fmla="*/ 838 h 1143"/>
                <a:gd name="T54" fmla="*/ 960 w 1145"/>
                <a:gd name="T55" fmla="*/ 758 h 1143"/>
                <a:gd name="T56" fmla="*/ 992 w 1145"/>
                <a:gd name="T57" fmla="*/ 666 h 1143"/>
                <a:gd name="T58" fmla="*/ 1003 w 1145"/>
                <a:gd name="T59" fmla="*/ 568 h 1143"/>
                <a:gd name="T60" fmla="*/ 990 w 1145"/>
                <a:gd name="T61" fmla="*/ 463 h 1143"/>
                <a:gd name="T62" fmla="*/ 952 w 1145"/>
                <a:gd name="T63" fmla="*/ 367 h 1143"/>
                <a:gd name="T64" fmla="*/ 893 w 1145"/>
                <a:gd name="T65" fmla="*/ 284 h 1143"/>
                <a:gd name="T66" fmla="*/ 817 w 1145"/>
                <a:gd name="T67" fmla="*/ 216 h 1143"/>
                <a:gd name="T68" fmla="*/ 727 w 1145"/>
                <a:gd name="T69" fmla="*/ 169 h 1143"/>
                <a:gd name="T70" fmla="*/ 626 w 1145"/>
                <a:gd name="T71" fmla="*/ 143 h 1143"/>
                <a:gd name="T72" fmla="*/ 569 w 1145"/>
                <a:gd name="T73" fmla="*/ 139 h 1143"/>
                <a:gd name="T74" fmla="*/ 473 w 1145"/>
                <a:gd name="T75" fmla="*/ 151 h 1143"/>
                <a:gd name="T76" fmla="*/ 382 w 1145"/>
                <a:gd name="T77" fmla="*/ 184 h 1143"/>
                <a:gd name="T78" fmla="*/ 301 w 1145"/>
                <a:gd name="T79" fmla="*/ 235 h 1143"/>
                <a:gd name="T80" fmla="*/ 232 w 1145"/>
                <a:gd name="T81" fmla="*/ 305 h 1143"/>
                <a:gd name="T82" fmla="*/ 182 w 1145"/>
                <a:gd name="T83" fmla="*/ 387 h 1143"/>
                <a:gd name="T84" fmla="*/ 151 w 1145"/>
                <a:gd name="T85" fmla="*/ 478 h 1143"/>
                <a:gd name="T86" fmla="*/ 141 w 1145"/>
                <a:gd name="T87" fmla="*/ 575 h 1143"/>
                <a:gd name="T88" fmla="*/ 132 w 1145"/>
                <a:gd name="T89" fmla="*/ 610 h 1143"/>
                <a:gd name="T90" fmla="*/ 107 w 1145"/>
                <a:gd name="T91" fmla="*/ 636 h 1143"/>
                <a:gd name="T92" fmla="*/ 71 w 1145"/>
                <a:gd name="T93" fmla="*/ 645 h 1143"/>
                <a:gd name="T94" fmla="*/ 52 w 1145"/>
                <a:gd name="T95" fmla="*/ 643 h 1143"/>
                <a:gd name="T96" fmla="*/ 21 w 1145"/>
                <a:gd name="T97" fmla="*/ 625 h 1143"/>
                <a:gd name="T98" fmla="*/ 3 w 1145"/>
                <a:gd name="T99" fmla="*/ 593 h 1143"/>
                <a:gd name="T100" fmla="*/ 3 w 1145"/>
                <a:gd name="T101" fmla="*/ 519 h 1143"/>
                <a:gd name="T102" fmla="*/ 24 w 1145"/>
                <a:gd name="T103" fmla="*/ 409 h 1143"/>
                <a:gd name="T104" fmla="*/ 66 w 1145"/>
                <a:gd name="T105" fmla="*/ 306 h 1143"/>
                <a:gd name="T106" fmla="*/ 127 w 1145"/>
                <a:gd name="T107" fmla="*/ 213 h 1143"/>
                <a:gd name="T108" fmla="*/ 207 w 1145"/>
                <a:gd name="T109" fmla="*/ 132 h 1143"/>
                <a:gd name="T110" fmla="*/ 300 w 1145"/>
                <a:gd name="T111" fmla="*/ 69 h 1143"/>
                <a:gd name="T112" fmla="*/ 402 w 1145"/>
                <a:gd name="T113" fmla="*/ 25 h 1143"/>
                <a:gd name="T114" fmla="*/ 512 w 1145"/>
                <a:gd name="T115" fmla="*/ 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5" h="1143">
                  <a:moveTo>
                    <a:pt x="569" y="0"/>
                  </a:moveTo>
                  <a:lnTo>
                    <a:pt x="573" y="0"/>
                  </a:lnTo>
                  <a:lnTo>
                    <a:pt x="634" y="3"/>
                  </a:lnTo>
                  <a:lnTo>
                    <a:pt x="694" y="13"/>
                  </a:lnTo>
                  <a:lnTo>
                    <a:pt x="752" y="29"/>
                  </a:lnTo>
                  <a:lnTo>
                    <a:pt x="807" y="51"/>
                  </a:lnTo>
                  <a:lnTo>
                    <a:pt x="860" y="77"/>
                  </a:lnTo>
                  <a:lnTo>
                    <a:pt x="908" y="109"/>
                  </a:lnTo>
                  <a:lnTo>
                    <a:pt x="954" y="146"/>
                  </a:lnTo>
                  <a:lnTo>
                    <a:pt x="995" y="187"/>
                  </a:lnTo>
                  <a:lnTo>
                    <a:pt x="1033" y="232"/>
                  </a:lnTo>
                  <a:lnTo>
                    <a:pt x="1065" y="280"/>
                  </a:lnTo>
                  <a:lnTo>
                    <a:pt x="1092" y="332"/>
                  </a:lnTo>
                  <a:lnTo>
                    <a:pt x="1114" y="388"/>
                  </a:lnTo>
                  <a:lnTo>
                    <a:pt x="1130" y="445"/>
                  </a:lnTo>
                  <a:lnTo>
                    <a:pt x="1140" y="505"/>
                  </a:lnTo>
                  <a:lnTo>
                    <a:pt x="1145" y="567"/>
                  </a:lnTo>
                  <a:lnTo>
                    <a:pt x="1142" y="625"/>
                  </a:lnTo>
                  <a:lnTo>
                    <a:pt x="1133" y="682"/>
                  </a:lnTo>
                  <a:lnTo>
                    <a:pt x="1119" y="737"/>
                  </a:lnTo>
                  <a:lnTo>
                    <a:pt x="1101" y="790"/>
                  </a:lnTo>
                  <a:lnTo>
                    <a:pt x="1077" y="840"/>
                  </a:lnTo>
                  <a:lnTo>
                    <a:pt x="1049" y="888"/>
                  </a:lnTo>
                  <a:lnTo>
                    <a:pt x="1016" y="932"/>
                  </a:lnTo>
                  <a:lnTo>
                    <a:pt x="979" y="972"/>
                  </a:lnTo>
                  <a:lnTo>
                    <a:pt x="939" y="1010"/>
                  </a:lnTo>
                  <a:lnTo>
                    <a:pt x="896" y="1042"/>
                  </a:lnTo>
                  <a:lnTo>
                    <a:pt x="848" y="1072"/>
                  </a:lnTo>
                  <a:lnTo>
                    <a:pt x="799" y="1096"/>
                  </a:lnTo>
                  <a:lnTo>
                    <a:pt x="746" y="1116"/>
                  </a:lnTo>
                  <a:lnTo>
                    <a:pt x="691" y="1130"/>
                  </a:lnTo>
                  <a:lnTo>
                    <a:pt x="634" y="1139"/>
                  </a:lnTo>
                  <a:lnTo>
                    <a:pt x="576" y="1143"/>
                  </a:lnTo>
                  <a:lnTo>
                    <a:pt x="575" y="1143"/>
                  </a:lnTo>
                  <a:lnTo>
                    <a:pt x="557" y="1140"/>
                  </a:lnTo>
                  <a:lnTo>
                    <a:pt x="540" y="1133"/>
                  </a:lnTo>
                  <a:lnTo>
                    <a:pt x="526" y="1123"/>
                  </a:lnTo>
                  <a:lnTo>
                    <a:pt x="515" y="1108"/>
                  </a:lnTo>
                  <a:lnTo>
                    <a:pt x="508" y="1092"/>
                  </a:lnTo>
                  <a:lnTo>
                    <a:pt x="506" y="1073"/>
                  </a:lnTo>
                  <a:lnTo>
                    <a:pt x="508" y="1054"/>
                  </a:lnTo>
                  <a:lnTo>
                    <a:pt x="514" y="1037"/>
                  </a:lnTo>
                  <a:lnTo>
                    <a:pt x="525" y="1022"/>
                  </a:lnTo>
                  <a:lnTo>
                    <a:pt x="539" y="1012"/>
                  </a:lnTo>
                  <a:lnTo>
                    <a:pt x="556" y="1005"/>
                  </a:lnTo>
                  <a:lnTo>
                    <a:pt x="575" y="1002"/>
                  </a:lnTo>
                  <a:lnTo>
                    <a:pt x="625" y="999"/>
                  </a:lnTo>
                  <a:lnTo>
                    <a:pt x="673" y="990"/>
                  </a:lnTo>
                  <a:lnTo>
                    <a:pt x="720" y="976"/>
                  </a:lnTo>
                  <a:lnTo>
                    <a:pt x="764" y="957"/>
                  </a:lnTo>
                  <a:lnTo>
                    <a:pt x="805" y="933"/>
                  </a:lnTo>
                  <a:lnTo>
                    <a:pt x="844" y="905"/>
                  </a:lnTo>
                  <a:lnTo>
                    <a:pt x="879" y="873"/>
                  </a:lnTo>
                  <a:lnTo>
                    <a:pt x="910" y="838"/>
                  </a:lnTo>
                  <a:lnTo>
                    <a:pt x="937" y="799"/>
                  </a:lnTo>
                  <a:lnTo>
                    <a:pt x="960" y="758"/>
                  </a:lnTo>
                  <a:lnTo>
                    <a:pt x="979" y="714"/>
                  </a:lnTo>
                  <a:lnTo>
                    <a:pt x="992" y="666"/>
                  </a:lnTo>
                  <a:lnTo>
                    <a:pt x="1000" y="618"/>
                  </a:lnTo>
                  <a:lnTo>
                    <a:pt x="1003" y="568"/>
                  </a:lnTo>
                  <a:lnTo>
                    <a:pt x="999" y="514"/>
                  </a:lnTo>
                  <a:lnTo>
                    <a:pt x="990" y="463"/>
                  </a:lnTo>
                  <a:lnTo>
                    <a:pt x="973" y="413"/>
                  </a:lnTo>
                  <a:lnTo>
                    <a:pt x="952" y="367"/>
                  </a:lnTo>
                  <a:lnTo>
                    <a:pt x="924" y="324"/>
                  </a:lnTo>
                  <a:lnTo>
                    <a:pt x="893" y="284"/>
                  </a:lnTo>
                  <a:lnTo>
                    <a:pt x="857" y="248"/>
                  </a:lnTo>
                  <a:lnTo>
                    <a:pt x="817" y="216"/>
                  </a:lnTo>
                  <a:lnTo>
                    <a:pt x="773" y="190"/>
                  </a:lnTo>
                  <a:lnTo>
                    <a:pt x="727" y="169"/>
                  </a:lnTo>
                  <a:lnTo>
                    <a:pt x="678" y="153"/>
                  </a:lnTo>
                  <a:lnTo>
                    <a:pt x="626" y="143"/>
                  </a:lnTo>
                  <a:lnTo>
                    <a:pt x="572" y="139"/>
                  </a:lnTo>
                  <a:lnTo>
                    <a:pt x="569" y="139"/>
                  </a:lnTo>
                  <a:lnTo>
                    <a:pt x="520" y="142"/>
                  </a:lnTo>
                  <a:lnTo>
                    <a:pt x="473" y="151"/>
                  </a:lnTo>
                  <a:lnTo>
                    <a:pt x="427" y="165"/>
                  </a:lnTo>
                  <a:lnTo>
                    <a:pt x="382" y="184"/>
                  </a:lnTo>
                  <a:lnTo>
                    <a:pt x="341" y="207"/>
                  </a:lnTo>
                  <a:lnTo>
                    <a:pt x="301" y="235"/>
                  </a:lnTo>
                  <a:lnTo>
                    <a:pt x="265" y="268"/>
                  </a:lnTo>
                  <a:lnTo>
                    <a:pt x="232" y="305"/>
                  </a:lnTo>
                  <a:lnTo>
                    <a:pt x="205" y="345"/>
                  </a:lnTo>
                  <a:lnTo>
                    <a:pt x="182" y="387"/>
                  </a:lnTo>
                  <a:lnTo>
                    <a:pt x="164" y="431"/>
                  </a:lnTo>
                  <a:lnTo>
                    <a:pt x="151" y="478"/>
                  </a:lnTo>
                  <a:lnTo>
                    <a:pt x="143" y="525"/>
                  </a:lnTo>
                  <a:lnTo>
                    <a:pt x="141" y="575"/>
                  </a:lnTo>
                  <a:lnTo>
                    <a:pt x="139" y="592"/>
                  </a:lnTo>
                  <a:lnTo>
                    <a:pt x="132" y="610"/>
                  </a:lnTo>
                  <a:lnTo>
                    <a:pt x="121" y="624"/>
                  </a:lnTo>
                  <a:lnTo>
                    <a:pt x="107" y="636"/>
                  </a:lnTo>
                  <a:lnTo>
                    <a:pt x="90" y="643"/>
                  </a:lnTo>
                  <a:lnTo>
                    <a:pt x="71" y="645"/>
                  </a:lnTo>
                  <a:lnTo>
                    <a:pt x="70" y="645"/>
                  </a:lnTo>
                  <a:lnTo>
                    <a:pt x="52" y="643"/>
                  </a:lnTo>
                  <a:lnTo>
                    <a:pt x="35" y="636"/>
                  </a:lnTo>
                  <a:lnTo>
                    <a:pt x="21" y="625"/>
                  </a:lnTo>
                  <a:lnTo>
                    <a:pt x="10" y="610"/>
                  </a:lnTo>
                  <a:lnTo>
                    <a:pt x="3" y="593"/>
                  </a:lnTo>
                  <a:lnTo>
                    <a:pt x="0" y="576"/>
                  </a:lnTo>
                  <a:lnTo>
                    <a:pt x="3" y="519"/>
                  </a:lnTo>
                  <a:lnTo>
                    <a:pt x="11" y="463"/>
                  </a:lnTo>
                  <a:lnTo>
                    <a:pt x="24" y="409"/>
                  </a:lnTo>
                  <a:lnTo>
                    <a:pt x="42" y="356"/>
                  </a:lnTo>
                  <a:lnTo>
                    <a:pt x="66" y="306"/>
                  </a:lnTo>
                  <a:lnTo>
                    <a:pt x="94" y="258"/>
                  </a:lnTo>
                  <a:lnTo>
                    <a:pt x="127" y="213"/>
                  </a:lnTo>
                  <a:lnTo>
                    <a:pt x="165" y="170"/>
                  </a:lnTo>
                  <a:lnTo>
                    <a:pt x="207" y="132"/>
                  </a:lnTo>
                  <a:lnTo>
                    <a:pt x="251" y="98"/>
                  </a:lnTo>
                  <a:lnTo>
                    <a:pt x="300" y="69"/>
                  </a:lnTo>
                  <a:lnTo>
                    <a:pt x="350" y="44"/>
                  </a:lnTo>
                  <a:lnTo>
                    <a:pt x="402" y="25"/>
                  </a:lnTo>
                  <a:lnTo>
                    <a:pt x="456" y="12"/>
                  </a:lnTo>
                  <a:lnTo>
                    <a:pt x="512" y="3"/>
                  </a:lnTo>
                  <a:lnTo>
                    <a:pt x="569"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3" name="Freeform 244"/>
            <p:cNvSpPr>
              <a:spLocks noEditPoints="1"/>
            </p:cNvSpPr>
            <p:nvPr/>
          </p:nvSpPr>
          <p:spPr bwMode="auto">
            <a:xfrm>
              <a:off x="4356100" y="3684588"/>
              <a:ext cx="327025" cy="327025"/>
            </a:xfrm>
            <a:custGeom>
              <a:avLst/>
              <a:gdLst>
                <a:gd name="T0" fmla="*/ 950 w 2058"/>
                <a:gd name="T1" fmla="*/ 279 h 2058"/>
                <a:gd name="T2" fmla="*/ 789 w 2058"/>
                <a:gd name="T3" fmla="*/ 378 h 2058"/>
                <a:gd name="T4" fmla="*/ 571 w 2058"/>
                <a:gd name="T5" fmla="*/ 455 h 2058"/>
                <a:gd name="T6" fmla="*/ 453 w 2058"/>
                <a:gd name="T7" fmla="*/ 350 h 2058"/>
                <a:gd name="T8" fmla="*/ 353 w 2058"/>
                <a:gd name="T9" fmla="*/ 465 h 2058"/>
                <a:gd name="T10" fmla="*/ 422 w 2058"/>
                <a:gd name="T11" fmla="*/ 688 h 2058"/>
                <a:gd name="T12" fmla="*/ 315 w 2058"/>
                <a:gd name="T13" fmla="*/ 938 h 2058"/>
                <a:gd name="T14" fmla="*/ 142 w 2058"/>
                <a:gd name="T15" fmla="*/ 957 h 2058"/>
                <a:gd name="T16" fmla="*/ 153 w 2058"/>
                <a:gd name="T17" fmla="*/ 1109 h 2058"/>
                <a:gd name="T18" fmla="*/ 360 w 2058"/>
                <a:gd name="T19" fmla="*/ 1219 h 2058"/>
                <a:gd name="T20" fmla="*/ 461 w 2058"/>
                <a:gd name="T21" fmla="*/ 1470 h 2058"/>
                <a:gd name="T22" fmla="*/ 351 w 2058"/>
                <a:gd name="T23" fmla="*/ 1605 h 2058"/>
                <a:gd name="T24" fmla="*/ 463 w 2058"/>
                <a:gd name="T25" fmla="*/ 1708 h 2058"/>
                <a:gd name="T26" fmla="*/ 643 w 2058"/>
                <a:gd name="T27" fmla="*/ 1607 h 2058"/>
                <a:gd name="T28" fmla="*/ 928 w 2058"/>
                <a:gd name="T29" fmla="*/ 1730 h 2058"/>
                <a:gd name="T30" fmla="*/ 954 w 2058"/>
                <a:gd name="T31" fmla="*/ 1916 h 2058"/>
                <a:gd name="T32" fmla="*/ 1109 w 2058"/>
                <a:gd name="T33" fmla="*/ 1911 h 2058"/>
                <a:gd name="T34" fmla="*/ 1167 w 2058"/>
                <a:gd name="T35" fmla="*/ 1713 h 2058"/>
                <a:gd name="T36" fmla="*/ 1453 w 2058"/>
                <a:gd name="T37" fmla="*/ 1597 h 2058"/>
                <a:gd name="T38" fmla="*/ 1602 w 2058"/>
                <a:gd name="T39" fmla="*/ 1710 h 2058"/>
                <a:gd name="T40" fmla="*/ 1710 w 2058"/>
                <a:gd name="T41" fmla="*/ 1602 h 2058"/>
                <a:gd name="T42" fmla="*/ 1598 w 2058"/>
                <a:gd name="T43" fmla="*/ 1454 h 2058"/>
                <a:gd name="T44" fmla="*/ 1713 w 2058"/>
                <a:gd name="T45" fmla="*/ 1167 h 2058"/>
                <a:gd name="T46" fmla="*/ 1911 w 2058"/>
                <a:gd name="T47" fmla="*/ 1110 h 2058"/>
                <a:gd name="T48" fmla="*/ 1917 w 2058"/>
                <a:gd name="T49" fmla="*/ 955 h 2058"/>
                <a:gd name="T50" fmla="*/ 1731 w 2058"/>
                <a:gd name="T51" fmla="*/ 928 h 2058"/>
                <a:gd name="T52" fmla="*/ 1609 w 2058"/>
                <a:gd name="T53" fmla="*/ 644 h 2058"/>
                <a:gd name="T54" fmla="*/ 1708 w 2058"/>
                <a:gd name="T55" fmla="*/ 464 h 2058"/>
                <a:gd name="T56" fmla="*/ 1607 w 2058"/>
                <a:gd name="T57" fmla="*/ 352 h 2058"/>
                <a:gd name="T58" fmla="*/ 1490 w 2058"/>
                <a:gd name="T59" fmla="*/ 455 h 2058"/>
                <a:gd name="T60" fmla="*/ 1272 w 2058"/>
                <a:gd name="T61" fmla="*/ 378 h 2058"/>
                <a:gd name="T62" fmla="*/ 1110 w 2058"/>
                <a:gd name="T63" fmla="*/ 279 h 2058"/>
                <a:gd name="T64" fmla="*/ 962 w 2058"/>
                <a:gd name="T65" fmla="*/ 141 h 2058"/>
                <a:gd name="T66" fmla="*/ 1224 w 2058"/>
                <a:gd name="T67" fmla="*/ 67 h 2058"/>
                <a:gd name="T68" fmla="*/ 1398 w 2058"/>
                <a:gd name="T69" fmla="*/ 279 h 2058"/>
                <a:gd name="T70" fmla="*/ 1602 w 2058"/>
                <a:gd name="T71" fmla="*/ 209 h 2058"/>
                <a:gd name="T72" fmla="*/ 1834 w 2058"/>
                <a:gd name="T73" fmla="*/ 388 h 2058"/>
                <a:gd name="T74" fmla="*/ 1805 w 2058"/>
                <a:gd name="T75" fmla="*/ 564 h 2058"/>
                <a:gd name="T76" fmla="*/ 1937 w 2058"/>
                <a:gd name="T77" fmla="*/ 812 h 2058"/>
                <a:gd name="T78" fmla="*/ 2058 w 2058"/>
                <a:gd name="T79" fmla="*/ 960 h 2058"/>
                <a:gd name="T80" fmla="*/ 1966 w 2058"/>
                <a:gd name="T81" fmla="*/ 1238 h 2058"/>
                <a:gd name="T82" fmla="*/ 1756 w 2058"/>
                <a:gd name="T83" fmla="*/ 1444 h 2058"/>
                <a:gd name="T84" fmla="*/ 1848 w 2058"/>
                <a:gd name="T85" fmla="*/ 1631 h 2058"/>
                <a:gd name="T86" fmla="*/ 1648 w 2058"/>
                <a:gd name="T87" fmla="*/ 1841 h 2058"/>
                <a:gd name="T88" fmla="*/ 1445 w 2058"/>
                <a:gd name="T89" fmla="*/ 1755 h 2058"/>
                <a:gd name="T90" fmla="*/ 1238 w 2058"/>
                <a:gd name="T91" fmla="*/ 1965 h 2058"/>
                <a:gd name="T92" fmla="*/ 961 w 2058"/>
                <a:gd name="T93" fmla="*/ 2058 h 2058"/>
                <a:gd name="T94" fmla="*/ 812 w 2058"/>
                <a:gd name="T95" fmla="*/ 1936 h 2058"/>
                <a:gd name="T96" fmla="*/ 564 w 2058"/>
                <a:gd name="T97" fmla="*/ 1805 h 2058"/>
                <a:gd name="T98" fmla="*/ 400 w 2058"/>
                <a:gd name="T99" fmla="*/ 1837 h 2058"/>
                <a:gd name="T100" fmla="*/ 210 w 2058"/>
                <a:gd name="T101" fmla="*/ 1614 h 2058"/>
                <a:gd name="T102" fmla="*/ 278 w 2058"/>
                <a:gd name="T103" fmla="*/ 1397 h 2058"/>
                <a:gd name="T104" fmla="*/ 67 w 2058"/>
                <a:gd name="T105" fmla="*/ 1223 h 2058"/>
                <a:gd name="T106" fmla="*/ 3 w 2058"/>
                <a:gd name="T107" fmla="*/ 930 h 2058"/>
                <a:gd name="T108" fmla="*/ 152 w 2058"/>
                <a:gd name="T109" fmla="*/ 809 h 2058"/>
                <a:gd name="T110" fmla="*/ 236 w 2058"/>
                <a:gd name="T111" fmla="*/ 543 h 2058"/>
                <a:gd name="T112" fmla="*/ 236 w 2058"/>
                <a:gd name="T113" fmla="*/ 371 h 2058"/>
                <a:gd name="T114" fmla="*/ 458 w 2058"/>
                <a:gd name="T115" fmla="*/ 209 h 2058"/>
                <a:gd name="T116" fmla="*/ 709 w 2058"/>
                <a:gd name="T117" fmla="*/ 256 h 2058"/>
                <a:gd name="T118" fmla="*/ 853 w 2058"/>
                <a:gd name="T119" fmla="*/ 45 h 2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8" h="2058">
                  <a:moveTo>
                    <a:pt x="962" y="141"/>
                  </a:moveTo>
                  <a:lnTo>
                    <a:pt x="958" y="143"/>
                  </a:lnTo>
                  <a:lnTo>
                    <a:pt x="954" y="145"/>
                  </a:lnTo>
                  <a:lnTo>
                    <a:pt x="952" y="147"/>
                  </a:lnTo>
                  <a:lnTo>
                    <a:pt x="951" y="150"/>
                  </a:lnTo>
                  <a:lnTo>
                    <a:pt x="950" y="153"/>
                  </a:lnTo>
                  <a:lnTo>
                    <a:pt x="950" y="279"/>
                  </a:lnTo>
                  <a:lnTo>
                    <a:pt x="947" y="299"/>
                  </a:lnTo>
                  <a:lnTo>
                    <a:pt x="940" y="315"/>
                  </a:lnTo>
                  <a:lnTo>
                    <a:pt x="928" y="330"/>
                  </a:lnTo>
                  <a:lnTo>
                    <a:pt x="912" y="342"/>
                  </a:lnTo>
                  <a:lnTo>
                    <a:pt x="893" y="348"/>
                  </a:lnTo>
                  <a:lnTo>
                    <a:pt x="840" y="361"/>
                  </a:lnTo>
                  <a:lnTo>
                    <a:pt x="789" y="378"/>
                  </a:lnTo>
                  <a:lnTo>
                    <a:pt x="738" y="398"/>
                  </a:lnTo>
                  <a:lnTo>
                    <a:pt x="690" y="423"/>
                  </a:lnTo>
                  <a:lnTo>
                    <a:pt x="643" y="451"/>
                  </a:lnTo>
                  <a:lnTo>
                    <a:pt x="625" y="460"/>
                  </a:lnTo>
                  <a:lnTo>
                    <a:pt x="607" y="464"/>
                  </a:lnTo>
                  <a:lnTo>
                    <a:pt x="588" y="462"/>
                  </a:lnTo>
                  <a:lnTo>
                    <a:pt x="571" y="455"/>
                  </a:lnTo>
                  <a:lnTo>
                    <a:pt x="555" y="443"/>
                  </a:lnTo>
                  <a:lnTo>
                    <a:pt x="466" y="352"/>
                  </a:lnTo>
                  <a:lnTo>
                    <a:pt x="463" y="350"/>
                  </a:lnTo>
                  <a:lnTo>
                    <a:pt x="461" y="349"/>
                  </a:lnTo>
                  <a:lnTo>
                    <a:pt x="458" y="349"/>
                  </a:lnTo>
                  <a:lnTo>
                    <a:pt x="456" y="349"/>
                  </a:lnTo>
                  <a:lnTo>
                    <a:pt x="453" y="350"/>
                  </a:lnTo>
                  <a:lnTo>
                    <a:pt x="450" y="352"/>
                  </a:lnTo>
                  <a:lnTo>
                    <a:pt x="353" y="449"/>
                  </a:lnTo>
                  <a:lnTo>
                    <a:pt x="351" y="452"/>
                  </a:lnTo>
                  <a:lnTo>
                    <a:pt x="350" y="456"/>
                  </a:lnTo>
                  <a:lnTo>
                    <a:pt x="350" y="459"/>
                  </a:lnTo>
                  <a:lnTo>
                    <a:pt x="351" y="462"/>
                  </a:lnTo>
                  <a:lnTo>
                    <a:pt x="353" y="465"/>
                  </a:lnTo>
                  <a:lnTo>
                    <a:pt x="443" y="554"/>
                  </a:lnTo>
                  <a:lnTo>
                    <a:pt x="455" y="569"/>
                  </a:lnTo>
                  <a:lnTo>
                    <a:pt x="461" y="587"/>
                  </a:lnTo>
                  <a:lnTo>
                    <a:pt x="463" y="606"/>
                  </a:lnTo>
                  <a:lnTo>
                    <a:pt x="460" y="625"/>
                  </a:lnTo>
                  <a:lnTo>
                    <a:pt x="451" y="642"/>
                  </a:lnTo>
                  <a:lnTo>
                    <a:pt x="422" y="688"/>
                  </a:lnTo>
                  <a:lnTo>
                    <a:pt x="398" y="737"/>
                  </a:lnTo>
                  <a:lnTo>
                    <a:pt x="376" y="788"/>
                  </a:lnTo>
                  <a:lnTo>
                    <a:pt x="360" y="839"/>
                  </a:lnTo>
                  <a:lnTo>
                    <a:pt x="347" y="892"/>
                  </a:lnTo>
                  <a:lnTo>
                    <a:pt x="341" y="911"/>
                  </a:lnTo>
                  <a:lnTo>
                    <a:pt x="330" y="927"/>
                  </a:lnTo>
                  <a:lnTo>
                    <a:pt x="315" y="938"/>
                  </a:lnTo>
                  <a:lnTo>
                    <a:pt x="297" y="947"/>
                  </a:lnTo>
                  <a:lnTo>
                    <a:pt x="278" y="949"/>
                  </a:lnTo>
                  <a:lnTo>
                    <a:pt x="153" y="949"/>
                  </a:lnTo>
                  <a:lnTo>
                    <a:pt x="149" y="950"/>
                  </a:lnTo>
                  <a:lnTo>
                    <a:pt x="146" y="951"/>
                  </a:lnTo>
                  <a:lnTo>
                    <a:pt x="143" y="954"/>
                  </a:lnTo>
                  <a:lnTo>
                    <a:pt x="142" y="957"/>
                  </a:lnTo>
                  <a:lnTo>
                    <a:pt x="141" y="960"/>
                  </a:lnTo>
                  <a:lnTo>
                    <a:pt x="141" y="1097"/>
                  </a:lnTo>
                  <a:lnTo>
                    <a:pt x="142" y="1101"/>
                  </a:lnTo>
                  <a:lnTo>
                    <a:pt x="143" y="1104"/>
                  </a:lnTo>
                  <a:lnTo>
                    <a:pt x="146" y="1107"/>
                  </a:lnTo>
                  <a:lnTo>
                    <a:pt x="149" y="1108"/>
                  </a:lnTo>
                  <a:lnTo>
                    <a:pt x="153" y="1109"/>
                  </a:lnTo>
                  <a:lnTo>
                    <a:pt x="278" y="1109"/>
                  </a:lnTo>
                  <a:lnTo>
                    <a:pt x="297" y="1111"/>
                  </a:lnTo>
                  <a:lnTo>
                    <a:pt x="315" y="1120"/>
                  </a:lnTo>
                  <a:lnTo>
                    <a:pt x="330" y="1131"/>
                  </a:lnTo>
                  <a:lnTo>
                    <a:pt x="341" y="1147"/>
                  </a:lnTo>
                  <a:lnTo>
                    <a:pt x="347" y="1166"/>
                  </a:lnTo>
                  <a:lnTo>
                    <a:pt x="360" y="1219"/>
                  </a:lnTo>
                  <a:lnTo>
                    <a:pt x="376" y="1270"/>
                  </a:lnTo>
                  <a:lnTo>
                    <a:pt x="398" y="1321"/>
                  </a:lnTo>
                  <a:lnTo>
                    <a:pt x="422" y="1368"/>
                  </a:lnTo>
                  <a:lnTo>
                    <a:pt x="451" y="1416"/>
                  </a:lnTo>
                  <a:lnTo>
                    <a:pt x="460" y="1433"/>
                  </a:lnTo>
                  <a:lnTo>
                    <a:pt x="463" y="1452"/>
                  </a:lnTo>
                  <a:lnTo>
                    <a:pt x="461" y="1470"/>
                  </a:lnTo>
                  <a:lnTo>
                    <a:pt x="455" y="1488"/>
                  </a:lnTo>
                  <a:lnTo>
                    <a:pt x="443" y="1504"/>
                  </a:lnTo>
                  <a:lnTo>
                    <a:pt x="353" y="1593"/>
                  </a:lnTo>
                  <a:lnTo>
                    <a:pt x="351" y="1596"/>
                  </a:lnTo>
                  <a:lnTo>
                    <a:pt x="350" y="1599"/>
                  </a:lnTo>
                  <a:lnTo>
                    <a:pt x="350" y="1602"/>
                  </a:lnTo>
                  <a:lnTo>
                    <a:pt x="351" y="1605"/>
                  </a:lnTo>
                  <a:lnTo>
                    <a:pt x="353" y="1609"/>
                  </a:lnTo>
                  <a:lnTo>
                    <a:pt x="450" y="1704"/>
                  </a:lnTo>
                  <a:lnTo>
                    <a:pt x="453" y="1708"/>
                  </a:lnTo>
                  <a:lnTo>
                    <a:pt x="456" y="1709"/>
                  </a:lnTo>
                  <a:lnTo>
                    <a:pt x="458" y="1709"/>
                  </a:lnTo>
                  <a:lnTo>
                    <a:pt x="461" y="1709"/>
                  </a:lnTo>
                  <a:lnTo>
                    <a:pt x="463" y="1708"/>
                  </a:lnTo>
                  <a:lnTo>
                    <a:pt x="466" y="1704"/>
                  </a:lnTo>
                  <a:lnTo>
                    <a:pt x="555" y="1616"/>
                  </a:lnTo>
                  <a:lnTo>
                    <a:pt x="569" y="1605"/>
                  </a:lnTo>
                  <a:lnTo>
                    <a:pt x="586" y="1598"/>
                  </a:lnTo>
                  <a:lnTo>
                    <a:pt x="604" y="1596"/>
                  </a:lnTo>
                  <a:lnTo>
                    <a:pt x="624" y="1599"/>
                  </a:lnTo>
                  <a:lnTo>
                    <a:pt x="643" y="1607"/>
                  </a:lnTo>
                  <a:lnTo>
                    <a:pt x="690" y="1636"/>
                  </a:lnTo>
                  <a:lnTo>
                    <a:pt x="738" y="1661"/>
                  </a:lnTo>
                  <a:lnTo>
                    <a:pt x="789" y="1682"/>
                  </a:lnTo>
                  <a:lnTo>
                    <a:pt x="840" y="1699"/>
                  </a:lnTo>
                  <a:lnTo>
                    <a:pt x="893" y="1713"/>
                  </a:lnTo>
                  <a:lnTo>
                    <a:pt x="912" y="1719"/>
                  </a:lnTo>
                  <a:lnTo>
                    <a:pt x="928" y="1730"/>
                  </a:lnTo>
                  <a:lnTo>
                    <a:pt x="940" y="1745"/>
                  </a:lnTo>
                  <a:lnTo>
                    <a:pt x="948" y="1762"/>
                  </a:lnTo>
                  <a:lnTo>
                    <a:pt x="950" y="1781"/>
                  </a:lnTo>
                  <a:lnTo>
                    <a:pt x="950" y="1907"/>
                  </a:lnTo>
                  <a:lnTo>
                    <a:pt x="951" y="1911"/>
                  </a:lnTo>
                  <a:lnTo>
                    <a:pt x="952" y="1914"/>
                  </a:lnTo>
                  <a:lnTo>
                    <a:pt x="954" y="1916"/>
                  </a:lnTo>
                  <a:lnTo>
                    <a:pt x="958" y="1918"/>
                  </a:lnTo>
                  <a:lnTo>
                    <a:pt x="962" y="1918"/>
                  </a:lnTo>
                  <a:lnTo>
                    <a:pt x="1099" y="1918"/>
                  </a:lnTo>
                  <a:lnTo>
                    <a:pt x="1102" y="1918"/>
                  </a:lnTo>
                  <a:lnTo>
                    <a:pt x="1105" y="1916"/>
                  </a:lnTo>
                  <a:lnTo>
                    <a:pt x="1108" y="1914"/>
                  </a:lnTo>
                  <a:lnTo>
                    <a:pt x="1109" y="1911"/>
                  </a:lnTo>
                  <a:lnTo>
                    <a:pt x="1110" y="1907"/>
                  </a:lnTo>
                  <a:lnTo>
                    <a:pt x="1110" y="1781"/>
                  </a:lnTo>
                  <a:lnTo>
                    <a:pt x="1113" y="1762"/>
                  </a:lnTo>
                  <a:lnTo>
                    <a:pt x="1121" y="1745"/>
                  </a:lnTo>
                  <a:lnTo>
                    <a:pt x="1133" y="1730"/>
                  </a:lnTo>
                  <a:lnTo>
                    <a:pt x="1148" y="1719"/>
                  </a:lnTo>
                  <a:lnTo>
                    <a:pt x="1167" y="1713"/>
                  </a:lnTo>
                  <a:lnTo>
                    <a:pt x="1220" y="1700"/>
                  </a:lnTo>
                  <a:lnTo>
                    <a:pt x="1272" y="1683"/>
                  </a:lnTo>
                  <a:lnTo>
                    <a:pt x="1321" y="1662"/>
                  </a:lnTo>
                  <a:lnTo>
                    <a:pt x="1370" y="1638"/>
                  </a:lnTo>
                  <a:lnTo>
                    <a:pt x="1417" y="1610"/>
                  </a:lnTo>
                  <a:lnTo>
                    <a:pt x="1434" y="1600"/>
                  </a:lnTo>
                  <a:lnTo>
                    <a:pt x="1453" y="1597"/>
                  </a:lnTo>
                  <a:lnTo>
                    <a:pt x="1472" y="1599"/>
                  </a:lnTo>
                  <a:lnTo>
                    <a:pt x="1490" y="1605"/>
                  </a:lnTo>
                  <a:lnTo>
                    <a:pt x="1506" y="1618"/>
                  </a:lnTo>
                  <a:lnTo>
                    <a:pt x="1594" y="1707"/>
                  </a:lnTo>
                  <a:lnTo>
                    <a:pt x="1598" y="1709"/>
                  </a:lnTo>
                  <a:lnTo>
                    <a:pt x="1600" y="1710"/>
                  </a:lnTo>
                  <a:lnTo>
                    <a:pt x="1602" y="1710"/>
                  </a:lnTo>
                  <a:lnTo>
                    <a:pt x="1605" y="1710"/>
                  </a:lnTo>
                  <a:lnTo>
                    <a:pt x="1607" y="1709"/>
                  </a:lnTo>
                  <a:lnTo>
                    <a:pt x="1610" y="1707"/>
                  </a:lnTo>
                  <a:lnTo>
                    <a:pt x="1706" y="1610"/>
                  </a:lnTo>
                  <a:lnTo>
                    <a:pt x="1708" y="1607"/>
                  </a:lnTo>
                  <a:lnTo>
                    <a:pt x="1709" y="1604"/>
                  </a:lnTo>
                  <a:lnTo>
                    <a:pt x="1710" y="1602"/>
                  </a:lnTo>
                  <a:lnTo>
                    <a:pt x="1709" y="1600"/>
                  </a:lnTo>
                  <a:lnTo>
                    <a:pt x="1708" y="1597"/>
                  </a:lnTo>
                  <a:lnTo>
                    <a:pt x="1706" y="1594"/>
                  </a:lnTo>
                  <a:lnTo>
                    <a:pt x="1618" y="1505"/>
                  </a:lnTo>
                  <a:lnTo>
                    <a:pt x="1606" y="1489"/>
                  </a:lnTo>
                  <a:lnTo>
                    <a:pt x="1600" y="1473"/>
                  </a:lnTo>
                  <a:lnTo>
                    <a:pt x="1598" y="1454"/>
                  </a:lnTo>
                  <a:lnTo>
                    <a:pt x="1601" y="1435"/>
                  </a:lnTo>
                  <a:lnTo>
                    <a:pt x="1609" y="1417"/>
                  </a:lnTo>
                  <a:lnTo>
                    <a:pt x="1638" y="1370"/>
                  </a:lnTo>
                  <a:lnTo>
                    <a:pt x="1663" y="1322"/>
                  </a:lnTo>
                  <a:lnTo>
                    <a:pt x="1683" y="1271"/>
                  </a:lnTo>
                  <a:lnTo>
                    <a:pt x="1700" y="1220"/>
                  </a:lnTo>
                  <a:lnTo>
                    <a:pt x="1713" y="1167"/>
                  </a:lnTo>
                  <a:lnTo>
                    <a:pt x="1719" y="1148"/>
                  </a:lnTo>
                  <a:lnTo>
                    <a:pt x="1731" y="1132"/>
                  </a:lnTo>
                  <a:lnTo>
                    <a:pt x="1745" y="1121"/>
                  </a:lnTo>
                  <a:lnTo>
                    <a:pt x="1762" y="1113"/>
                  </a:lnTo>
                  <a:lnTo>
                    <a:pt x="1782" y="1110"/>
                  </a:lnTo>
                  <a:lnTo>
                    <a:pt x="1908" y="1110"/>
                  </a:lnTo>
                  <a:lnTo>
                    <a:pt x="1911" y="1110"/>
                  </a:lnTo>
                  <a:lnTo>
                    <a:pt x="1914" y="1108"/>
                  </a:lnTo>
                  <a:lnTo>
                    <a:pt x="1917" y="1106"/>
                  </a:lnTo>
                  <a:lnTo>
                    <a:pt x="1918" y="1103"/>
                  </a:lnTo>
                  <a:lnTo>
                    <a:pt x="1919" y="1098"/>
                  </a:lnTo>
                  <a:lnTo>
                    <a:pt x="1919" y="961"/>
                  </a:lnTo>
                  <a:lnTo>
                    <a:pt x="1918" y="958"/>
                  </a:lnTo>
                  <a:lnTo>
                    <a:pt x="1917" y="955"/>
                  </a:lnTo>
                  <a:lnTo>
                    <a:pt x="1914" y="953"/>
                  </a:lnTo>
                  <a:lnTo>
                    <a:pt x="1911" y="951"/>
                  </a:lnTo>
                  <a:lnTo>
                    <a:pt x="1908" y="951"/>
                  </a:lnTo>
                  <a:lnTo>
                    <a:pt x="1782" y="951"/>
                  </a:lnTo>
                  <a:lnTo>
                    <a:pt x="1762" y="948"/>
                  </a:lnTo>
                  <a:lnTo>
                    <a:pt x="1745" y="940"/>
                  </a:lnTo>
                  <a:lnTo>
                    <a:pt x="1731" y="928"/>
                  </a:lnTo>
                  <a:lnTo>
                    <a:pt x="1719" y="912"/>
                  </a:lnTo>
                  <a:lnTo>
                    <a:pt x="1713" y="894"/>
                  </a:lnTo>
                  <a:lnTo>
                    <a:pt x="1700" y="840"/>
                  </a:lnTo>
                  <a:lnTo>
                    <a:pt x="1683" y="789"/>
                  </a:lnTo>
                  <a:lnTo>
                    <a:pt x="1663" y="739"/>
                  </a:lnTo>
                  <a:lnTo>
                    <a:pt x="1638" y="691"/>
                  </a:lnTo>
                  <a:lnTo>
                    <a:pt x="1609" y="644"/>
                  </a:lnTo>
                  <a:lnTo>
                    <a:pt x="1601" y="626"/>
                  </a:lnTo>
                  <a:lnTo>
                    <a:pt x="1598" y="607"/>
                  </a:lnTo>
                  <a:lnTo>
                    <a:pt x="1599" y="588"/>
                  </a:lnTo>
                  <a:lnTo>
                    <a:pt x="1606" y="570"/>
                  </a:lnTo>
                  <a:lnTo>
                    <a:pt x="1618" y="555"/>
                  </a:lnTo>
                  <a:lnTo>
                    <a:pt x="1706" y="466"/>
                  </a:lnTo>
                  <a:lnTo>
                    <a:pt x="1708" y="464"/>
                  </a:lnTo>
                  <a:lnTo>
                    <a:pt x="1709" y="461"/>
                  </a:lnTo>
                  <a:lnTo>
                    <a:pt x="1710" y="459"/>
                  </a:lnTo>
                  <a:lnTo>
                    <a:pt x="1709" y="457"/>
                  </a:lnTo>
                  <a:lnTo>
                    <a:pt x="1708" y="453"/>
                  </a:lnTo>
                  <a:lnTo>
                    <a:pt x="1706" y="450"/>
                  </a:lnTo>
                  <a:lnTo>
                    <a:pt x="1610" y="354"/>
                  </a:lnTo>
                  <a:lnTo>
                    <a:pt x="1607" y="352"/>
                  </a:lnTo>
                  <a:lnTo>
                    <a:pt x="1605" y="351"/>
                  </a:lnTo>
                  <a:lnTo>
                    <a:pt x="1602" y="350"/>
                  </a:lnTo>
                  <a:lnTo>
                    <a:pt x="1600" y="351"/>
                  </a:lnTo>
                  <a:lnTo>
                    <a:pt x="1598" y="352"/>
                  </a:lnTo>
                  <a:lnTo>
                    <a:pt x="1594" y="354"/>
                  </a:lnTo>
                  <a:lnTo>
                    <a:pt x="1506" y="443"/>
                  </a:lnTo>
                  <a:lnTo>
                    <a:pt x="1490" y="455"/>
                  </a:lnTo>
                  <a:lnTo>
                    <a:pt x="1472" y="462"/>
                  </a:lnTo>
                  <a:lnTo>
                    <a:pt x="1453" y="463"/>
                  </a:lnTo>
                  <a:lnTo>
                    <a:pt x="1434" y="460"/>
                  </a:lnTo>
                  <a:lnTo>
                    <a:pt x="1417" y="451"/>
                  </a:lnTo>
                  <a:lnTo>
                    <a:pt x="1370" y="423"/>
                  </a:lnTo>
                  <a:lnTo>
                    <a:pt x="1321" y="398"/>
                  </a:lnTo>
                  <a:lnTo>
                    <a:pt x="1272" y="378"/>
                  </a:lnTo>
                  <a:lnTo>
                    <a:pt x="1220" y="361"/>
                  </a:lnTo>
                  <a:lnTo>
                    <a:pt x="1167" y="348"/>
                  </a:lnTo>
                  <a:lnTo>
                    <a:pt x="1148" y="342"/>
                  </a:lnTo>
                  <a:lnTo>
                    <a:pt x="1133" y="330"/>
                  </a:lnTo>
                  <a:lnTo>
                    <a:pt x="1120" y="315"/>
                  </a:lnTo>
                  <a:lnTo>
                    <a:pt x="1113" y="299"/>
                  </a:lnTo>
                  <a:lnTo>
                    <a:pt x="1110" y="279"/>
                  </a:lnTo>
                  <a:lnTo>
                    <a:pt x="1110" y="153"/>
                  </a:lnTo>
                  <a:lnTo>
                    <a:pt x="1109" y="150"/>
                  </a:lnTo>
                  <a:lnTo>
                    <a:pt x="1108" y="147"/>
                  </a:lnTo>
                  <a:lnTo>
                    <a:pt x="1105" y="145"/>
                  </a:lnTo>
                  <a:lnTo>
                    <a:pt x="1102" y="143"/>
                  </a:lnTo>
                  <a:lnTo>
                    <a:pt x="1099" y="141"/>
                  </a:lnTo>
                  <a:lnTo>
                    <a:pt x="962" y="141"/>
                  </a:lnTo>
                  <a:close/>
                  <a:moveTo>
                    <a:pt x="961" y="0"/>
                  </a:moveTo>
                  <a:lnTo>
                    <a:pt x="1098" y="0"/>
                  </a:lnTo>
                  <a:lnTo>
                    <a:pt x="1128" y="3"/>
                  </a:lnTo>
                  <a:lnTo>
                    <a:pt x="1157" y="12"/>
                  </a:lnTo>
                  <a:lnTo>
                    <a:pt x="1183" y="26"/>
                  </a:lnTo>
                  <a:lnTo>
                    <a:pt x="1205" y="45"/>
                  </a:lnTo>
                  <a:lnTo>
                    <a:pt x="1224" y="67"/>
                  </a:lnTo>
                  <a:lnTo>
                    <a:pt x="1238" y="93"/>
                  </a:lnTo>
                  <a:lnTo>
                    <a:pt x="1246" y="121"/>
                  </a:lnTo>
                  <a:lnTo>
                    <a:pt x="1250" y="152"/>
                  </a:lnTo>
                  <a:lnTo>
                    <a:pt x="1250" y="223"/>
                  </a:lnTo>
                  <a:lnTo>
                    <a:pt x="1300" y="237"/>
                  </a:lnTo>
                  <a:lnTo>
                    <a:pt x="1350" y="256"/>
                  </a:lnTo>
                  <a:lnTo>
                    <a:pt x="1398" y="279"/>
                  </a:lnTo>
                  <a:lnTo>
                    <a:pt x="1445" y="303"/>
                  </a:lnTo>
                  <a:lnTo>
                    <a:pt x="1494" y="253"/>
                  </a:lnTo>
                  <a:lnTo>
                    <a:pt x="1512" y="237"/>
                  </a:lnTo>
                  <a:lnTo>
                    <a:pt x="1532" y="225"/>
                  </a:lnTo>
                  <a:lnTo>
                    <a:pt x="1554" y="216"/>
                  </a:lnTo>
                  <a:lnTo>
                    <a:pt x="1578" y="211"/>
                  </a:lnTo>
                  <a:lnTo>
                    <a:pt x="1602" y="209"/>
                  </a:lnTo>
                  <a:lnTo>
                    <a:pt x="1631" y="212"/>
                  </a:lnTo>
                  <a:lnTo>
                    <a:pt x="1660" y="221"/>
                  </a:lnTo>
                  <a:lnTo>
                    <a:pt x="1686" y="234"/>
                  </a:lnTo>
                  <a:lnTo>
                    <a:pt x="1708" y="253"/>
                  </a:lnTo>
                  <a:lnTo>
                    <a:pt x="1805" y="350"/>
                  </a:lnTo>
                  <a:lnTo>
                    <a:pt x="1821" y="368"/>
                  </a:lnTo>
                  <a:lnTo>
                    <a:pt x="1834" y="388"/>
                  </a:lnTo>
                  <a:lnTo>
                    <a:pt x="1842" y="410"/>
                  </a:lnTo>
                  <a:lnTo>
                    <a:pt x="1849" y="433"/>
                  </a:lnTo>
                  <a:lnTo>
                    <a:pt x="1850" y="457"/>
                  </a:lnTo>
                  <a:lnTo>
                    <a:pt x="1848" y="487"/>
                  </a:lnTo>
                  <a:lnTo>
                    <a:pt x="1838" y="516"/>
                  </a:lnTo>
                  <a:lnTo>
                    <a:pt x="1824" y="541"/>
                  </a:lnTo>
                  <a:lnTo>
                    <a:pt x="1805" y="564"/>
                  </a:lnTo>
                  <a:lnTo>
                    <a:pt x="1756" y="614"/>
                  </a:lnTo>
                  <a:lnTo>
                    <a:pt x="1781" y="661"/>
                  </a:lnTo>
                  <a:lnTo>
                    <a:pt x="1802" y="709"/>
                  </a:lnTo>
                  <a:lnTo>
                    <a:pt x="1821" y="758"/>
                  </a:lnTo>
                  <a:lnTo>
                    <a:pt x="1837" y="809"/>
                  </a:lnTo>
                  <a:lnTo>
                    <a:pt x="1907" y="809"/>
                  </a:lnTo>
                  <a:lnTo>
                    <a:pt x="1937" y="812"/>
                  </a:lnTo>
                  <a:lnTo>
                    <a:pt x="1966" y="820"/>
                  </a:lnTo>
                  <a:lnTo>
                    <a:pt x="1992" y="835"/>
                  </a:lnTo>
                  <a:lnTo>
                    <a:pt x="2014" y="853"/>
                  </a:lnTo>
                  <a:lnTo>
                    <a:pt x="2033" y="875"/>
                  </a:lnTo>
                  <a:lnTo>
                    <a:pt x="2047" y="901"/>
                  </a:lnTo>
                  <a:lnTo>
                    <a:pt x="2055" y="930"/>
                  </a:lnTo>
                  <a:lnTo>
                    <a:pt x="2058" y="960"/>
                  </a:lnTo>
                  <a:lnTo>
                    <a:pt x="2058" y="1097"/>
                  </a:lnTo>
                  <a:lnTo>
                    <a:pt x="2055" y="1128"/>
                  </a:lnTo>
                  <a:lnTo>
                    <a:pt x="2047" y="1156"/>
                  </a:lnTo>
                  <a:lnTo>
                    <a:pt x="2033" y="1182"/>
                  </a:lnTo>
                  <a:lnTo>
                    <a:pt x="2014" y="1205"/>
                  </a:lnTo>
                  <a:lnTo>
                    <a:pt x="1992" y="1223"/>
                  </a:lnTo>
                  <a:lnTo>
                    <a:pt x="1966" y="1238"/>
                  </a:lnTo>
                  <a:lnTo>
                    <a:pt x="1937" y="1246"/>
                  </a:lnTo>
                  <a:lnTo>
                    <a:pt x="1907" y="1249"/>
                  </a:lnTo>
                  <a:lnTo>
                    <a:pt x="1837" y="1249"/>
                  </a:lnTo>
                  <a:lnTo>
                    <a:pt x="1821" y="1300"/>
                  </a:lnTo>
                  <a:lnTo>
                    <a:pt x="1802" y="1349"/>
                  </a:lnTo>
                  <a:lnTo>
                    <a:pt x="1781" y="1397"/>
                  </a:lnTo>
                  <a:lnTo>
                    <a:pt x="1756" y="1444"/>
                  </a:lnTo>
                  <a:lnTo>
                    <a:pt x="1805" y="1494"/>
                  </a:lnTo>
                  <a:lnTo>
                    <a:pt x="1821" y="1512"/>
                  </a:lnTo>
                  <a:lnTo>
                    <a:pt x="1834" y="1532"/>
                  </a:lnTo>
                  <a:lnTo>
                    <a:pt x="1842" y="1554"/>
                  </a:lnTo>
                  <a:lnTo>
                    <a:pt x="1849" y="1577"/>
                  </a:lnTo>
                  <a:lnTo>
                    <a:pt x="1850" y="1600"/>
                  </a:lnTo>
                  <a:lnTo>
                    <a:pt x="1848" y="1631"/>
                  </a:lnTo>
                  <a:lnTo>
                    <a:pt x="1838" y="1659"/>
                  </a:lnTo>
                  <a:lnTo>
                    <a:pt x="1824" y="1684"/>
                  </a:lnTo>
                  <a:lnTo>
                    <a:pt x="1805" y="1708"/>
                  </a:lnTo>
                  <a:lnTo>
                    <a:pt x="1708" y="1805"/>
                  </a:lnTo>
                  <a:lnTo>
                    <a:pt x="1690" y="1820"/>
                  </a:lnTo>
                  <a:lnTo>
                    <a:pt x="1670" y="1833"/>
                  </a:lnTo>
                  <a:lnTo>
                    <a:pt x="1648" y="1841"/>
                  </a:lnTo>
                  <a:lnTo>
                    <a:pt x="1625" y="1847"/>
                  </a:lnTo>
                  <a:lnTo>
                    <a:pt x="1602" y="1849"/>
                  </a:lnTo>
                  <a:lnTo>
                    <a:pt x="1571" y="1846"/>
                  </a:lnTo>
                  <a:lnTo>
                    <a:pt x="1544" y="1837"/>
                  </a:lnTo>
                  <a:lnTo>
                    <a:pt x="1517" y="1824"/>
                  </a:lnTo>
                  <a:lnTo>
                    <a:pt x="1494" y="1805"/>
                  </a:lnTo>
                  <a:lnTo>
                    <a:pt x="1445" y="1755"/>
                  </a:lnTo>
                  <a:lnTo>
                    <a:pt x="1398" y="1779"/>
                  </a:lnTo>
                  <a:lnTo>
                    <a:pt x="1350" y="1801"/>
                  </a:lnTo>
                  <a:lnTo>
                    <a:pt x="1300" y="1820"/>
                  </a:lnTo>
                  <a:lnTo>
                    <a:pt x="1250" y="1835"/>
                  </a:lnTo>
                  <a:lnTo>
                    <a:pt x="1250" y="1906"/>
                  </a:lnTo>
                  <a:lnTo>
                    <a:pt x="1246" y="1936"/>
                  </a:lnTo>
                  <a:lnTo>
                    <a:pt x="1238" y="1965"/>
                  </a:lnTo>
                  <a:lnTo>
                    <a:pt x="1224" y="1991"/>
                  </a:lnTo>
                  <a:lnTo>
                    <a:pt x="1205" y="2013"/>
                  </a:lnTo>
                  <a:lnTo>
                    <a:pt x="1183" y="2032"/>
                  </a:lnTo>
                  <a:lnTo>
                    <a:pt x="1157" y="2046"/>
                  </a:lnTo>
                  <a:lnTo>
                    <a:pt x="1128" y="2054"/>
                  </a:lnTo>
                  <a:lnTo>
                    <a:pt x="1098" y="2058"/>
                  </a:lnTo>
                  <a:lnTo>
                    <a:pt x="961" y="2058"/>
                  </a:lnTo>
                  <a:lnTo>
                    <a:pt x="930" y="2054"/>
                  </a:lnTo>
                  <a:lnTo>
                    <a:pt x="903" y="2046"/>
                  </a:lnTo>
                  <a:lnTo>
                    <a:pt x="876" y="2032"/>
                  </a:lnTo>
                  <a:lnTo>
                    <a:pt x="854" y="2013"/>
                  </a:lnTo>
                  <a:lnTo>
                    <a:pt x="835" y="1991"/>
                  </a:lnTo>
                  <a:lnTo>
                    <a:pt x="821" y="1965"/>
                  </a:lnTo>
                  <a:lnTo>
                    <a:pt x="812" y="1936"/>
                  </a:lnTo>
                  <a:lnTo>
                    <a:pt x="809" y="1906"/>
                  </a:lnTo>
                  <a:lnTo>
                    <a:pt x="809" y="1835"/>
                  </a:lnTo>
                  <a:lnTo>
                    <a:pt x="758" y="1820"/>
                  </a:lnTo>
                  <a:lnTo>
                    <a:pt x="709" y="1801"/>
                  </a:lnTo>
                  <a:lnTo>
                    <a:pt x="661" y="1779"/>
                  </a:lnTo>
                  <a:lnTo>
                    <a:pt x="615" y="1755"/>
                  </a:lnTo>
                  <a:lnTo>
                    <a:pt x="564" y="1805"/>
                  </a:lnTo>
                  <a:lnTo>
                    <a:pt x="546" y="1820"/>
                  </a:lnTo>
                  <a:lnTo>
                    <a:pt x="526" y="1833"/>
                  </a:lnTo>
                  <a:lnTo>
                    <a:pt x="504" y="1841"/>
                  </a:lnTo>
                  <a:lnTo>
                    <a:pt x="481" y="1847"/>
                  </a:lnTo>
                  <a:lnTo>
                    <a:pt x="458" y="1849"/>
                  </a:lnTo>
                  <a:lnTo>
                    <a:pt x="427" y="1846"/>
                  </a:lnTo>
                  <a:lnTo>
                    <a:pt x="400" y="1837"/>
                  </a:lnTo>
                  <a:lnTo>
                    <a:pt x="373" y="1824"/>
                  </a:lnTo>
                  <a:lnTo>
                    <a:pt x="350" y="1805"/>
                  </a:lnTo>
                  <a:lnTo>
                    <a:pt x="253" y="1708"/>
                  </a:lnTo>
                  <a:lnTo>
                    <a:pt x="236" y="1687"/>
                  </a:lnTo>
                  <a:lnTo>
                    <a:pt x="223" y="1663"/>
                  </a:lnTo>
                  <a:lnTo>
                    <a:pt x="214" y="1639"/>
                  </a:lnTo>
                  <a:lnTo>
                    <a:pt x="210" y="1614"/>
                  </a:lnTo>
                  <a:lnTo>
                    <a:pt x="210" y="1587"/>
                  </a:lnTo>
                  <a:lnTo>
                    <a:pt x="214" y="1562"/>
                  </a:lnTo>
                  <a:lnTo>
                    <a:pt x="223" y="1538"/>
                  </a:lnTo>
                  <a:lnTo>
                    <a:pt x="236" y="1515"/>
                  </a:lnTo>
                  <a:lnTo>
                    <a:pt x="253" y="1494"/>
                  </a:lnTo>
                  <a:lnTo>
                    <a:pt x="304" y="1444"/>
                  </a:lnTo>
                  <a:lnTo>
                    <a:pt x="278" y="1397"/>
                  </a:lnTo>
                  <a:lnTo>
                    <a:pt x="256" y="1349"/>
                  </a:lnTo>
                  <a:lnTo>
                    <a:pt x="237" y="1300"/>
                  </a:lnTo>
                  <a:lnTo>
                    <a:pt x="223" y="1249"/>
                  </a:lnTo>
                  <a:lnTo>
                    <a:pt x="152" y="1249"/>
                  </a:lnTo>
                  <a:lnTo>
                    <a:pt x="121" y="1246"/>
                  </a:lnTo>
                  <a:lnTo>
                    <a:pt x="93" y="1238"/>
                  </a:lnTo>
                  <a:lnTo>
                    <a:pt x="67" y="1223"/>
                  </a:lnTo>
                  <a:lnTo>
                    <a:pt x="44" y="1205"/>
                  </a:lnTo>
                  <a:lnTo>
                    <a:pt x="26" y="1182"/>
                  </a:lnTo>
                  <a:lnTo>
                    <a:pt x="12" y="1156"/>
                  </a:lnTo>
                  <a:lnTo>
                    <a:pt x="3" y="1128"/>
                  </a:lnTo>
                  <a:lnTo>
                    <a:pt x="0" y="1097"/>
                  </a:lnTo>
                  <a:lnTo>
                    <a:pt x="0" y="960"/>
                  </a:lnTo>
                  <a:lnTo>
                    <a:pt x="3" y="930"/>
                  </a:lnTo>
                  <a:lnTo>
                    <a:pt x="12" y="901"/>
                  </a:lnTo>
                  <a:lnTo>
                    <a:pt x="26" y="875"/>
                  </a:lnTo>
                  <a:lnTo>
                    <a:pt x="44" y="853"/>
                  </a:lnTo>
                  <a:lnTo>
                    <a:pt x="67" y="835"/>
                  </a:lnTo>
                  <a:lnTo>
                    <a:pt x="93" y="820"/>
                  </a:lnTo>
                  <a:lnTo>
                    <a:pt x="121" y="812"/>
                  </a:lnTo>
                  <a:lnTo>
                    <a:pt x="152" y="809"/>
                  </a:lnTo>
                  <a:lnTo>
                    <a:pt x="223" y="809"/>
                  </a:lnTo>
                  <a:lnTo>
                    <a:pt x="237" y="758"/>
                  </a:lnTo>
                  <a:lnTo>
                    <a:pt x="256" y="709"/>
                  </a:lnTo>
                  <a:lnTo>
                    <a:pt x="278" y="661"/>
                  </a:lnTo>
                  <a:lnTo>
                    <a:pt x="304" y="614"/>
                  </a:lnTo>
                  <a:lnTo>
                    <a:pt x="253" y="564"/>
                  </a:lnTo>
                  <a:lnTo>
                    <a:pt x="236" y="543"/>
                  </a:lnTo>
                  <a:lnTo>
                    <a:pt x="223" y="520"/>
                  </a:lnTo>
                  <a:lnTo>
                    <a:pt x="214" y="496"/>
                  </a:lnTo>
                  <a:lnTo>
                    <a:pt x="210" y="470"/>
                  </a:lnTo>
                  <a:lnTo>
                    <a:pt x="210" y="444"/>
                  </a:lnTo>
                  <a:lnTo>
                    <a:pt x="214" y="419"/>
                  </a:lnTo>
                  <a:lnTo>
                    <a:pt x="223" y="394"/>
                  </a:lnTo>
                  <a:lnTo>
                    <a:pt x="236" y="371"/>
                  </a:lnTo>
                  <a:lnTo>
                    <a:pt x="253" y="350"/>
                  </a:lnTo>
                  <a:lnTo>
                    <a:pt x="350" y="253"/>
                  </a:lnTo>
                  <a:lnTo>
                    <a:pt x="368" y="237"/>
                  </a:lnTo>
                  <a:lnTo>
                    <a:pt x="388" y="225"/>
                  </a:lnTo>
                  <a:lnTo>
                    <a:pt x="410" y="216"/>
                  </a:lnTo>
                  <a:lnTo>
                    <a:pt x="433" y="211"/>
                  </a:lnTo>
                  <a:lnTo>
                    <a:pt x="458" y="209"/>
                  </a:lnTo>
                  <a:lnTo>
                    <a:pt x="487" y="212"/>
                  </a:lnTo>
                  <a:lnTo>
                    <a:pt x="516" y="221"/>
                  </a:lnTo>
                  <a:lnTo>
                    <a:pt x="542" y="234"/>
                  </a:lnTo>
                  <a:lnTo>
                    <a:pt x="564" y="253"/>
                  </a:lnTo>
                  <a:lnTo>
                    <a:pt x="615" y="303"/>
                  </a:lnTo>
                  <a:lnTo>
                    <a:pt x="661" y="279"/>
                  </a:lnTo>
                  <a:lnTo>
                    <a:pt x="709" y="256"/>
                  </a:lnTo>
                  <a:lnTo>
                    <a:pt x="758" y="237"/>
                  </a:lnTo>
                  <a:lnTo>
                    <a:pt x="809" y="223"/>
                  </a:lnTo>
                  <a:lnTo>
                    <a:pt x="809" y="152"/>
                  </a:lnTo>
                  <a:lnTo>
                    <a:pt x="812" y="121"/>
                  </a:lnTo>
                  <a:lnTo>
                    <a:pt x="820" y="93"/>
                  </a:lnTo>
                  <a:lnTo>
                    <a:pt x="835" y="67"/>
                  </a:lnTo>
                  <a:lnTo>
                    <a:pt x="853" y="45"/>
                  </a:lnTo>
                  <a:lnTo>
                    <a:pt x="876" y="26"/>
                  </a:lnTo>
                  <a:lnTo>
                    <a:pt x="902" y="12"/>
                  </a:lnTo>
                  <a:lnTo>
                    <a:pt x="930" y="3"/>
                  </a:lnTo>
                  <a:lnTo>
                    <a:pt x="961"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4" name="Freeform 245"/>
            <p:cNvSpPr>
              <a:spLocks noEditPoints="1"/>
            </p:cNvSpPr>
            <p:nvPr/>
          </p:nvSpPr>
          <p:spPr bwMode="auto">
            <a:xfrm>
              <a:off x="4452938" y="3783013"/>
              <a:ext cx="133350" cy="131763"/>
            </a:xfrm>
            <a:custGeom>
              <a:avLst/>
              <a:gdLst>
                <a:gd name="T0" fmla="*/ 376 w 834"/>
                <a:gd name="T1" fmla="*/ 143 h 834"/>
                <a:gd name="T2" fmla="*/ 300 w 834"/>
                <a:gd name="T3" fmla="*/ 166 h 834"/>
                <a:gd name="T4" fmla="*/ 235 w 834"/>
                <a:gd name="T5" fmla="*/ 208 h 834"/>
                <a:gd name="T6" fmla="*/ 184 w 834"/>
                <a:gd name="T7" fmla="*/ 266 h 834"/>
                <a:gd name="T8" fmla="*/ 152 w 834"/>
                <a:gd name="T9" fmla="*/ 337 h 834"/>
                <a:gd name="T10" fmla="*/ 140 w 834"/>
                <a:gd name="T11" fmla="*/ 417 h 834"/>
                <a:gd name="T12" fmla="*/ 152 w 834"/>
                <a:gd name="T13" fmla="*/ 497 h 834"/>
                <a:gd name="T14" fmla="*/ 184 w 834"/>
                <a:gd name="T15" fmla="*/ 568 h 834"/>
                <a:gd name="T16" fmla="*/ 235 w 834"/>
                <a:gd name="T17" fmla="*/ 626 h 834"/>
                <a:gd name="T18" fmla="*/ 300 w 834"/>
                <a:gd name="T19" fmla="*/ 668 h 834"/>
                <a:gd name="T20" fmla="*/ 376 w 834"/>
                <a:gd name="T21" fmla="*/ 691 h 834"/>
                <a:gd name="T22" fmla="*/ 457 w 834"/>
                <a:gd name="T23" fmla="*/ 691 h 834"/>
                <a:gd name="T24" fmla="*/ 533 w 834"/>
                <a:gd name="T25" fmla="*/ 668 h 834"/>
                <a:gd name="T26" fmla="*/ 599 w 834"/>
                <a:gd name="T27" fmla="*/ 626 h 834"/>
                <a:gd name="T28" fmla="*/ 649 w 834"/>
                <a:gd name="T29" fmla="*/ 568 h 834"/>
                <a:gd name="T30" fmla="*/ 682 w 834"/>
                <a:gd name="T31" fmla="*/ 497 h 834"/>
                <a:gd name="T32" fmla="*/ 694 w 834"/>
                <a:gd name="T33" fmla="*/ 417 h 834"/>
                <a:gd name="T34" fmla="*/ 682 w 834"/>
                <a:gd name="T35" fmla="*/ 337 h 834"/>
                <a:gd name="T36" fmla="*/ 649 w 834"/>
                <a:gd name="T37" fmla="*/ 266 h 834"/>
                <a:gd name="T38" fmla="*/ 599 w 834"/>
                <a:gd name="T39" fmla="*/ 208 h 834"/>
                <a:gd name="T40" fmla="*/ 533 w 834"/>
                <a:gd name="T41" fmla="*/ 166 h 834"/>
                <a:gd name="T42" fmla="*/ 457 w 834"/>
                <a:gd name="T43" fmla="*/ 143 h 834"/>
                <a:gd name="T44" fmla="*/ 416 w 834"/>
                <a:gd name="T45" fmla="*/ 0 h 834"/>
                <a:gd name="T46" fmla="*/ 519 w 834"/>
                <a:gd name="T47" fmla="*/ 12 h 834"/>
                <a:gd name="T48" fmla="*/ 612 w 834"/>
                <a:gd name="T49" fmla="*/ 48 h 834"/>
                <a:gd name="T50" fmla="*/ 694 w 834"/>
                <a:gd name="T51" fmla="*/ 105 h 834"/>
                <a:gd name="T52" fmla="*/ 759 w 834"/>
                <a:gd name="T53" fmla="*/ 179 h 834"/>
                <a:gd name="T54" fmla="*/ 805 w 834"/>
                <a:gd name="T55" fmla="*/ 266 h 834"/>
                <a:gd name="T56" fmla="*/ 831 w 834"/>
                <a:gd name="T57" fmla="*/ 364 h 834"/>
                <a:gd name="T58" fmla="*/ 831 w 834"/>
                <a:gd name="T59" fmla="*/ 470 h 834"/>
                <a:gd name="T60" fmla="*/ 805 w 834"/>
                <a:gd name="T61" fmla="*/ 568 h 834"/>
                <a:gd name="T62" fmla="*/ 759 w 834"/>
                <a:gd name="T63" fmla="*/ 655 h 834"/>
                <a:gd name="T64" fmla="*/ 694 w 834"/>
                <a:gd name="T65" fmla="*/ 729 h 834"/>
                <a:gd name="T66" fmla="*/ 612 w 834"/>
                <a:gd name="T67" fmla="*/ 785 h 834"/>
                <a:gd name="T68" fmla="*/ 520 w 834"/>
                <a:gd name="T69" fmla="*/ 822 h 834"/>
                <a:gd name="T70" fmla="*/ 417 w 834"/>
                <a:gd name="T71" fmla="*/ 834 h 834"/>
                <a:gd name="T72" fmla="*/ 314 w 834"/>
                <a:gd name="T73" fmla="*/ 822 h 834"/>
                <a:gd name="T74" fmla="*/ 221 w 834"/>
                <a:gd name="T75" fmla="*/ 785 h 834"/>
                <a:gd name="T76" fmla="*/ 140 w 834"/>
                <a:gd name="T77" fmla="*/ 729 h 834"/>
                <a:gd name="T78" fmla="*/ 75 w 834"/>
                <a:gd name="T79" fmla="*/ 655 h 834"/>
                <a:gd name="T80" fmla="*/ 27 w 834"/>
                <a:gd name="T81" fmla="*/ 568 h 834"/>
                <a:gd name="T82" fmla="*/ 3 w 834"/>
                <a:gd name="T83" fmla="*/ 470 h 834"/>
                <a:gd name="T84" fmla="*/ 3 w 834"/>
                <a:gd name="T85" fmla="*/ 364 h 834"/>
                <a:gd name="T86" fmla="*/ 27 w 834"/>
                <a:gd name="T87" fmla="*/ 266 h 834"/>
                <a:gd name="T88" fmla="*/ 74 w 834"/>
                <a:gd name="T89" fmla="*/ 179 h 834"/>
                <a:gd name="T90" fmla="*/ 139 w 834"/>
                <a:gd name="T91" fmla="*/ 105 h 834"/>
                <a:gd name="T92" fmla="*/ 220 w 834"/>
                <a:gd name="T93" fmla="*/ 48 h 834"/>
                <a:gd name="T94" fmla="*/ 314 w 834"/>
                <a:gd name="T95" fmla="*/ 12 h 834"/>
                <a:gd name="T96" fmla="*/ 416 w 834"/>
                <a:gd name="T97"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4" h="834">
                  <a:moveTo>
                    <a:pt x="417" y="140"/>
                  </a:moveTo>
                  <a:lnTo>
                    <a:pt x="376" y="143"/>
                  </a:lnTo>
                  <a:lnTo>
                    <a:pt x="337" y="151"/>
                  </a:lnTo>
                  <a:lnTo>
                    <a:pt x="300" y="166"/>
                  </a:lnTo>
                  <a:lnTo>
                    <a:pt x="266" y="185"/>
                  </a:lnTo>
                  <a:lnTo>
                    <a:pt x="235" y="208"/>
                  </a:lnTo>
                  <a:lnTo>
                    <a:pt x="207" y="236"/>
                  </a:lnTo>
                  <a:lnTo>
                    <a:pt x="184" y="266"/>
                  </a:lnTo>
                  <a:lnTo>
                    <a:pt x="165" y="300"/>
                  </a:lnTo>
                  <a:lnTo>
                    <a:pt x="152" y="337"/>
                  </a:lnTo>
                  <a:lnTo>
                    <a:pt x="143" y="376"/>
                  </a:lnTo>
                  <a:lnTo>
                    <a:pt x="140" y="417"/>
                  </a:lnTo>
                  <a:lnTo>
                    <a:pt x="143" y="458"/>
                  </a:lnTo>
                  <a:lnTo>
                    <a:pt x="152" y="497"/>
                  </a:lnTo>
                  <a:lnTo>
                    <a:pt x="165" y="533"/>
                  </a:lnTo>
                  <a:lnTo>
                    <a:pt x="184" y="568"/>
                  </a:lnTo>
                  <a:lnTo>
                    <a:pt x="207" y="598"/>
                  </a:lnTo>
                  <a:lnTo>
                    <a:pt x="235" y="626"/>
                  </a:lnTo>
                  <a:lnTo>
                    <a:pt x="266" y="649"/>
                  </a:lnTo>
                  <a:lnTo>
                    <a:pt x="300" y="668"/>
                  </a:lnTo>
                  <a:lnTo>
                    <a:pt x="337" y="681"/>
                  </a:lnTo>
                  <a:lnTo>
                    <a:pt x="376" y="691"/>
                  </a:lnTo>
                  <a:lnTo>
                    <a:pt x="417" y="694"/>
                  </a:lnTo>
                  <a:lnTo>
                    <a:pt x="457" y="691"/>
                  </a:lnTo>
                  <a:lnTo>
                    <a:pt x="496" y="681"/>
                  </a:lnTo>
                  <a:lnTo>
                    <a:pt x="533" y="668"/>
                  </a:lnTo>
                  <a:lnTo>
                    <a:pt x="567" y="649"/>
                  </a:lnTo>
                  <a:lnTo>
                    <a:pt x="599" y="626"/>
                  </a:lnTo>
                  <a:lnTo>
                    <a:pt x="626" y="598"/>
                  </a:lnTo>
                  <a:lnTo>
                    <a:pt x="649" y="568"/>
                  </a:lnTo>
                  <a:lnTo>
                    <a:pt x="668" y="534"/>
                  </a:lnTo>
                  <a:lnTo>
                    <a:pt x="682" y="497"/>
                  </a:lnTo>
                  <a:lnTo>
                    <a:pt x="690" y="458"/>
                  </a:lnTo>
                  <a:lnTo>
                    <a:pt x="694" y="417"/>
                  </a:lnTo>
                  <a:lnTo>
                    <a:pt x="690" y="376"/>
                  </a:lnTo>
                  <a:lnTo>
                    <a:pt x="682" y="337"/>
                  </a:lnTo>
                  <a:lnTo>
                    <a:pt x="668" y="300"/>
                  </a:lnTo>
                  <a:lnTo>
                    <a:pt x="649" y="266"/>
                  </a:lnTo>
                  <a:lnTo>
                    <a:pt x="626" y="236"/>
                  </a:lnTo>
                  <a:lnTo>
                    <a:pt x="599" y="208"/>
                  </a:lnTo>
                  <a:lnTo>
                    <a:pt x="567" y="185"/>
                  </a:lnTo>
                  <a:lnTo>
                    <a:pt x="533" y="166"/>
                  </a:lnTo>
                  <a:lnTo>
                    <a:pt x="496" y="151"/>
                  </a:lnTo>
                  <a:lnTo>
                    <a:pt x="457" y="143"/>
                  </a:lnTo>
                  <a:lnTo>
                    <a:pt x="417" y="140"/>
                  </a:lnTo>
                  <a:close/>
                  <a:moveTo>
                    <a:pt x="416" y="0"/>
                  </a:moveTo>
                  <a:lnTo>
                    <a:pt x="468" y="3"/>
                  </a:lnTo>
                  <a:lnTo>
                    <a:pt x="519" y="12"/>
                  </a:lnTo>
                  <a:lnTo>
                    <a:pt x="567" y="28"/>
                  </a:lnTo>
                  <a:lnTo>
                    <a:pt x="612" y="48"/>
                  </a:lnTo>
                  <a:lnTo>
                    <a:pt x="655" y="74"/>
                  </a:lnTo>
                  <a:lnTo>
                    <a:pt x="694" y="105"/>
                  </a:lnTo>
                  <a:lnTo>
                    <a:pt x="728" y="140"/>
                  </a:lnTo>
                  <a:lnTo>
                    <a:pt x="759" y="179"/>
                  </a:lnTo>
                  <a:lnTo>
                    <a:pt x="784" y="221"/>
                  </a:lnTo>
                  <a:lnTo>
                    <a:pt x="805" y="266"/>
                  </a:lnTo>
                  <a:lnTo>
                    <a:pt x="821" y="315"/>
                  </a:lnTo>
                  <a:lnTo>
                    <a:pt x="831" y="364"/>
                  </a:lnTo>
                  <a:lnTo>
                    <a:pt x="834" y="417"/>
                  </a:lnTo>
                  <a:lnTo>
                    <a:pt x="831" y="470"/>
                  </a:lnTo>
                  <a:lnTo>
                    <a:pt x="821" y="519"/>
                  </a:lnTo>
                  <a:lnTo>
                    <a:pt x="805" y="568"/>
                  </a:lnTo>
                  <a:lnTo>
                    <a:pt x="785" y="613"/>
                  </a:lnTo>
                  <a:lnTo>
                    <a:pt x="759" y="655"/>
                  </a:lnTo>
                  <a:lnTo>
                    <a:pt x="728" y="694"/>
                  </a:lnTo>
                  <a:lnTo>
                    <a:pt x="694" y="729"/>
                  </a:lnTo>
                  <a:lnTo>
                    <a:pt x="655" y="759"/>
                  </a:lnTo>
                  <a:lnTo>
                    <a:pt x="612" y="785"/>
                  </a:lnTo>
                  <a:lnTo>
                    <a:pt x="567" y="806"/>
                  </a:lnTo>
                  <a:lnTo>
                    <a:pt x="520" y="822"/>
                  </a:lnTo>
                  <a:lnTo>
                    <a:pt x="469" y="831"/>
                  </a:lnTo>
                  <a:lnTo>
                    <a:pt x="417" y="834"/>
                  </a:lnTo>
                  <a:lnTo>
                    <a:pt x="365" y="831"/>
                  </a:lnTo>
                  <a:lnTo>
                    <a:pt x="314" y="822"/>
                  </a:lnTo>
                  <a:lnTo>
                    <a:pt x="266" y="806"/>
                  </a:lnTo>
                  <a:lnTo>
                    <a:pt x="221" y="785"/>
                  </a:lnTo>
                  <a:lnTo>
                    <a:pt x="179" y="759"/>
                  </a:lnTo>
                  <a:lnTo>
                    <a:pt x="140" y="729"/>
                  </a:lnTo>
                  <a:lnTo>
                    <a:pt x="105" y="694"/>
                  </a:lnTo>
                  <a:lnTo>
                    <a:pt x="75" y="655"/>
                  </a:lnTo>
                  <a:lnTo>
                    <a:pt x="48" y="613"/>
                  </a:lnTo>
                  <a:lnTo>
                    <a:pt x="27" y="568"/>
                  </a:lnTo>
                  <a:lnTo>
                    <a:pt x="12" y="519"/>
                  </a:lnTo>
                  <a:lnTo>
                    <a:pt x="3" y="470"/>
                  </a:lnTo>
                  <a:lnTo>
                    <a:pt x="0" y="417"/>
                  </a:lnTo>
                  <a:lnTo>
                    <a:pt x="3" y="364"/>
                  </a:lnTo>
                  <a:lnTo>
                    <a:pt x="12" y="315"/>
                  </a:lnTo>
                  <a:lnTo>
                    <a:pt x="27" y="266"/>
                  </a:lnTo>
                  <a:lnTo>
                    <a:pt x="48" y="221"/>
                  </a:lnTo>
                  <a:lnTo>
                    <a:pt x="74" y="179"/>
                  </a:lnTo>
                  <a:lnTo>
                    <a:pt x="104" y="140"/>
                  </a:lnTo>
                  <a:lnTo>
                    <a:pt x="139" y="105"/>
                  </a:lnTo>
                  <a:lnTo>
                    <a:pt x="178" y="74"/>
                  </a:lnTo>
                  <a:lnTo>
                    <a:pt x="220" y="48"/>
                  </a:lnTo>
                  <a:lnTo>
                    <a:pt x="265" y="28"/>
                  </a:lnTo>
                  <a:lnTo>
                    <a:pt x="314" y="12"/>
                  </a:lnTo>
                  <a:lnTo>
                    <a:pt x="364" y="3"/>
                  </a:lnTo>
                  <a:lnTo>
                    <a:pt x="416"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65" name="Inhaltsplatzhalter 4"/>
          <p:cNvSpPr txBox="1"/>
          <p:nvPr/>
        </p:nvSpPr>
        <p:spPr>
          <a:xfrm>
            <a:off x="483289" y="3094239"/>
            <a:ext cx="1486870" cy="1061829"/>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600" b="1"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6" name="Inhaltsplatzhalter 4"/>
          <p:cNvSpPr txBox="1"/>
          <p:nvPr/>
        </p:nvSpPr>
        <p:spPr>
          <a:xfrm>
            <a:off x="10340742" y="3094239"/>
            <a:ext cx="1486870" cy="1061829"/>
          </a:xfrm>
          <a:prstGeom prst="rect">
            <a:avLst/>
          </a:prstGeom>
        </p:spPr>
        <p:txBody>
          <a:bodyPr wrap="square" lIns="0" tIns="0" rIns="0" bIns="0" anchor="t">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600" b="1"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3"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竞赛规则</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65"/>
                                        </p:tgtEl>
                                        <p:attrNameLst>
                                          <p:attrName>style.visibility</p:attrName>
                                        </p:attrNameLst>
                                      </p:cBhvr>
                                      <p:to>
                                        <p:strVal val="visible"/>
                                      </p:to>
                                    </p:set>
                                    <p:animEffect transition="in" filter="wipe(right)">
                                      <p:cBhvr>
                                        <p:cTn id="7" dur="500"/>
                                        <p:tgtEl>
                                          <p:spTgt spid="65"/>
                                        </p:tgtEl>
                                      </p:cBhvr>
                                    </p:animEffect>
                                  </p:childTnLst>
                                </p:cTn>
                              </p:par>
                            </p:childTnLst>
                          </p:cTn>
                        </p:par>
                        <p:par>
                          <p:cTn id="8" fill="hold">
                            <p:stCondLst>
                              <p:cond delay="500"/>
                            </p:stCondLst>
                            <p:childTnLst>
                              <p:par>
                                <p:cTn id="9" presetID="2" presetClass="entr" presetSubtype="2" accel="20000" decel="80000"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 calcmode="lin" valueType="num">
                                      <p:cBhvr additive="base">
                                        <p:cTn id="11" dur="500" fill="hold"/>
                                        <p:tgtEl>
                                          <p:spTgt spid="72"/>
                                        </p:tgtEl>
                                        <p:attrNameLst>
                                          <p:attrName>ppt_x</p:attrName>
                                        </p:attrNameLst>
                                      </p:cBhvr>
                                      <p:tavLst>
                                        <p:tav tm="0">
                                          <p:val>
                                            <p:strVal val="1+#ppt_w/2"/>
                                          </p:val>
                                        </p:tav>
                                        <p:tav tm="100000">
                                          <p:val>
                                            <p:strVal val="#ppt_x"/>
                                          </p:val>
                                        </p:tav>
                                      </p:tavLst>
                                    </p:anim>
                                    <p:anim calcmode="lin" valueType="num">
                                      <p:cBhvr additive="base">
                                        <p:cTn id="12" dur="500" fill="hold"/>
                                        <p:tgtEl>
                                          <p:spTgt spid="72"/>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1" accel="20000" decel="80000" fill="hold" grpId="0" nodeType="afterEffect">
                                  <p:stCondLst>
                                    <p:cond delay="0"/>
                                  </p:stCondLst>
                                  <p:childTnLst>
                                    <p:set>
                                      <p:cBhvr>
                                        <p:cTn id="15" dur="1" fill="hold">
                                          <p:stCondLst>
                                            <p:cond delay="0"/>
                                          </p:stCondLst>
                                        </p:cTn>
                                        <p:tgtEl>
                                          <p:spTgt spid="25"/>
                                        </p:tgtEl>
                                        <p:attrNameLst>
                                          <p:attrName>style.visibility</p:attrName>
                                        </p:attrNameLst>
                                      </p:cBhvr>
                                      <p:to>
                                        <p:strVal val="visible"/>
                                      </p:to>
                                    </p:set>
                                    <p:anim calcmode="lin" valueType="num">
                                      <p:cBhvr additive="base">
                                        <p:cTn id="16" dur="500" fill="hold"/>
                                        <p:tgtEl>
                                          <p:spTgt spid="25"/>
                                        </p:tgtEl>
                                        <p:attrNameLst>
                                          <p:attrName>ppt_x</p:attrName>
                                        </p:attrNameLst>
                                      </p:cBhvr>
                                      <p:tavLst>
                                        <p:tav tm="0">
                                          <p:val>
                                            <p:strVal val="#ppt_x"/>
                                          </p:val>
                                        </p:tav>
                                        <p:tav tm="100000">
                                          <p:val>
                                            <p:strVal val="#ppt_x"/>
                                          </p:val>
                                        </p:tav>
                                      </p:tavLst>
                                    </p:anim>
                                    <p:anim calcmode="lin" valueType="num">
                                      <p:cBhvr additive="base">
                                        <p:cTn id="17" dur="500" fill="hold"/>
                                        <p:tgtEl>
                                          <p:spTgt spid="25"/>
                                        </p:tgtEl>
                                        <p:attrNameLst>
                                          <p:attrName>ppt_y</p:attrName>
                                        </p:attrNameLst>
                                      </p:cBhvr>
                                      <p:tavLst>
                                        <p:tav tm="0">
                                          <p:val>
                                            <p:strVal val="0-#ppt_h/2"/>
                                          </p:val>
                                        </p:tav>
                                        <p:tav tm="100000">
                                          <p:val>
                                            <p:strVal val="#ppt_y"/>
                                          </p:val>
                                        </p:tav>
                                      </p:tavLst>
                                    </p:anim>
                                  </p:childTnLst>
                                </p:cTn>
                              </p:par>
                              <p:par>
                                <p:cTn id="18" presetID="2" presetClass="entr" presetSubtype="4" accel="20000" decel="80000" fill="hold" nodeType="withEffect">
                                  <p:stCondLst>
                                    <p:cond delay="0"/>
                                  </p:stCondLst>
                                  <p:childTnLst>
                                    <p:set>
                                      <p:cBhvr>
                                        <p:cTn id="19" dur="1" fill="hold">
                                          <p:stCondLst>
                                            <p:cond delay="0"/>
                                          </p:stCondLst>
                                        </p:cTn>
                                        <p:tgtEl>
                                          <p:spTgt spid="67"/>
                                        </p:tgtEl>
                                        <p:attrNameLst>
                                          <p:attrName>style.visibility</p:attrName>
                                        </p:attrNameLst>
                                      </p:cBhvr>
                                      <p:to>
                                        <p:strVal val="visible"/>
                                      </p:to>
                                    </p:set>
                                    <p:anim calcmode="lin" valueType="num">
                                      <p:cBhvr additive="base">
                                        <p:cTn id="20" dur="500" fill="hold"/>
                                        <p:tgtEl>
                                          <p:spTgt spid="67"/>
                                        </p:tgtEl>
                                        <p:attrNameLst>
                                          <p:attrName>ppt_x</p:attrName>
                                        </p:attrNameLst>
                                      </p:cBhvr>
                                      <p:tavLst>
                                        <p:tav tm="0">
                                          <p:val>
                                            <p:strVal val="#ppt_x"/>
                                          </p:val>
                                        </p:tav>
                                        <p:tav tm="100000">
                                          <p:val>
                                            <p:strVal val="#ppt_x"/>
                                          </p:val>
                                        </p:tav>
                                      </p:tavLst>
                                    </p:anim>
                                    <p:anim calcmode="lin" valueType="num">
                                      <p:cBhvr additive="base">
                                        <p:cTn id="21" dur="500" fill="hold"/>
                                        <p:tgtEl>
                                          <p:spTgt spid="67"/>
                                        </p:tgtEl>
                                        <p:attrNameLst>
                                          <p:attrName>ppt_y</p:attrName>
                                        </p:attrNameLst>
                                      </p:cBhvr>
                                      <p:tavLst>
                                        <p:tav tm="0">
                                          <p:val>
                                            <p:strVal val="1+#ppt_h/2"/>
                                          </p:val>
                                        </p:tav>
                                        <p:tav tm="100000">
                                          <p:val>
                                            <p:strVal val="#ppt_y"/>
                                          </p:val>
                                        </p:tav>
                                      </p:tavLst>
                                    </p:anim>
                                  </p:childTnLst>
                                </p:cTn>
                              </p:par>
                              <p:par>
                                <p:cTn id="22" presetID="53" presetClass="entr" presetSubtype="16" fill="hold" nodeType="withEffect">
                                  <p:stCondLst>
                                    <p:cond delay="0"/>
                                  </p:stCondLst>
                                  <p:childTnLst>
                                    <p:set>
                                      <p:cBhvr>
                                        <p:cTn id="23" dur="1" fill="hold">
                                          <p:stCondLst>
                                            <p:cond delay="0"/>
                                          </p:stCondLst>
                                        </p:cTn>
                                        <p:tgtEl>
                                          <p:spTgt spid="49"/>
                                        </p:tgtEl>
                                        <p:attrNameLst>
                                          <p:attrName>style.visibility</p:attrName>
                                        </p:attrNameLst>
                                      </p:cBhvr>
                                      <p:to>
                                        <p:strVal val="visible"/>
                                      </p:to>
                                    </p:set>
                                    <p:anim calcmode="lin" valueType="num">
                                      <p:cBhvr>
                                        <p:cTn id="24" dur="500" fill="hold"/>
                                        <p:tgtEl>
                                          <p:spTgt spid="49"/>
                                        </p:tgtEl>
                                        <p:attrNameLst>
                                          <p:attrName>ppt_w</p:attrName>
                                        </p:attrNameLst>
                                      </p:cBhvr>
                                      <p:tavLst>
                                        <p:tav tm="0">
                                          <p:val>
                                            <p:fltVal val="0"/>
                                          </p:val>
                                        </p:tav>
                                        <p:tav tm="100000">
                                          <p:val>
                                            <p:strVal val="#ppt_w"/>
                                          </p:val>
                                        </p:tav>
                                      </p:tavLst>
                                    </p:anim>
                                    <p:anim calcmode="lin" valueType="num">
                                      <p:cBhvr>
                                        <p:cTn id="25" dur="500" fill="hold"/>
                                        <p:tgtEl>
                                          <p:spTgt spid="49"/>
                                        </p:tgtEl>
                                        <p:attrNameLst>
                                          <p:attrName>ppt_h</p:attrName>
                                        </p:attrNameLst>
                                      </p:cBhvr>
                                      <p:tavLst>
                                        <p:tav tm="0">
                                          <p:val>
                                            <p:fltVal val="0"/>
                                          </p:val>
                                        </p:tav>
                                        <p:tav tm="100000">
                                          <p:val>
                                            <p:strVal val="#ppt_h"/>
                                          </p:val>
                                        </p:tav>
                                      </p:tavLst>
                                    </p:anim>
                                    <p:animEffect transition="in" filter="fade">
                                      <p:cBhvr>
                                        <p:cTn id="26" dur="500"/>
                                        <p:tgtEl>
                                          <p:spTgt spid="49"/>
                                        </p:tgtEl>
                                      </p:cBhvr>
                                    </p:animEffect>
                                  </p:childTnLst>
                                </p:cTn>
                              </p:par>
                            </p:childTnLst>
                          </p:cTn>
                        </p:par>
                        <p:par>
                          <p:cTn id="27" fill="hold">
                            <p:stCondLst>
                              <p:cond delay="1500"/>
                            </p:stCondLst>
                            <p:childTnLst>
                              <p:par>
                                <p:cTn id="28" presetID="22" presetClass="entr" presetSubtype="1"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Effect transition="in" filter="wipe(up)">
                                      <p:cBhvr>
                                        <p:cTn id="30" dur="500"/>
                                        <p:tgtEl>
                                          <p:spTgt spid="9"/>
                                        </p:tgtEl>
                                      </p:cBhvr>
                                    </p:animEffect>
                                  </p:childTnLst>
                                </p:cTn>
                              </p:par>
                            </p:childTnLst>
                          </p:cTn>
                        </p:par>
                        <p:par>
                          <p:cTn id="31" fill="hold">
                            <p:stCondLst>
                              <p:cond delay="2000"/>
                            </p:stCondLst>
                            <p:childTnLst>
                              <p:par>
                                <p:cTn id="32" presetID="2" presetClass="entr" presetSubtype="4" accel="20000" decel="80000" fill="hold" grpId="0" nodeType="afterEffect">
                                  <p:stCondLst>
                                    <p:cond delay="0"/>
                                  </p:stCondLst>
                                  <p:childTnLst>
                                    <p:set>
                                      <p:cBhvr>
                                        <p:cTn id="33" dur="1" fill="hold">
                                          <p:stCondLst>
                                            <p:cond delay="0"/>
                                          </p:stCondLst>
                                        </p:cTn>
                                        <p:tgtEl>
                                          <p:spTgt spid="35"/>
                                        </p:tgtEl>
                                        <p:attrNameLst>
                                          <p:attrName>style.visibility</p:attrName>
                                        </p:attrNameLst>
                                      </p:cBhvr>
                                      <p:to>
                                        <p:strVal val="visible"/>
                                      </p:to>
                                    </p:set>
                                    <p:anim calcmode="lin" valueType="num">
                                      <p:cBhvr additive="base">
                                        <p:cTn id="34" dur="500" fill="hold"/>
                                        <p:tgtEl>
                                          <p:spTgt spid="35"/>
                                        </p:tgtEl>
                                        <p:attrNameLst>
                                          <p:attrName>ppt_x</p:attrName>
                                        </p:attrNameLst>
                                      </p:cBhvr>
                                      <p:tavLst>
                                        <p:tav tm="0">
                                          <p:val>
                                            <p:strVal val="#ppt_x"/>
                                          </p:val>
                                        </p:tav>
                                        <p:tav tm="100000">
                                          <p:val>
                                            <p:strVal val="#ppt_x"/>
                                          </p:val>
                                        </p:tav>
                                      </p:tavLst>
                                    </p:anim>
                                    <p:anim calcmode="lin" valueType="num">
                                      <p:cBhvr additive="base">
                                        <p:cTn id="35" dur="500" fill="hold"/>
                                        <p:tgtEl>
                                          <p:spTgt spid="35"/>
                                        </p:tgtEl>
                                        <p:attrNameLst>
                                          <p:attrName>ppt_y</p:attrName>
                                        </p:attrNameLst>
                                      </p:cBhvr>
                                      <p:tavLst>
                                        <p:tav tm="0">
                                          <p:val>
                                            <p:strVal val="1+#ppt_h/2"/>
                                          </p:val>
                                        </p:tav>
                                        <p:tav tm="100000">
                                          <p:val>
                                            <p:strVal val="#ppt_y"/>
                                          </p:val>
                                        </p:tav>
                                      </p:tavLst>
                                    </p:anim>
                                  </p:childTnLst>
                                </p:cTn>
                              </p:par>
                            </p:childTnLst>
                          </p:cTn>
                        </p:par>
                        <p:par>
                          <p:cTn id="36" fill="hold">
                            <p:stCondLst>
                              <p:cond delay="2500"/>
                            </p:stCondLst>
                            <p:childTnLst>
                              <p:par>
                                <p:cTn id="37" presetID="2" presetClass="entr" presetSubtype="4" accel="20000" decel="80000" fill="hold" grpId="0" nodeType="afterEffect">
                                  <p:stCondLst>
                                    <p:cond delay="0"/>
                                  </p:stCondLst>
                                  <p:childTnLst>
                                    <p:set>
                                      <p:cBhvr>
                                        <p:cTn id="38" dur="1" fill="hold">
                                          <p:stCondLst>
                                            <p:cond delay="0"/>
                                          </p:stCondLst>
                                        </p:cTn>
                                        <p:tgtEl>
                                          <p:spTgt spid="28"/>
                                        </p:tgtEl>
                                        <p:attrNameLst>
                                          <p:attrName>style.visibility</p:attrName>
                                        </p:attrNameLst>
                                      </p:cBhvr>
                                      <p:to>
                                        <p:strVal val="visible"/>
                                      </p:to>
                                    </p:set>
                                    <p:anim calcmode="lin" valueType="num">
                                      <p:cBhvr additive="base">
                                        <p:cTn id="39" dur="500" fill="hold"/>
                                        <p:tgtEl>
                                          <p:spTgt spid="28"/>
                                        </p:tgtEl>
                                        <p:attrNameLst>
                                          <p:attrName>ppt_x</p:attrName>
                                        </p:attrNameLst>
                                      </p:cBhvr>
                                      <p:tavLst>
                                        <p:tav tm="0">
                                          <p:val>
                                            <p:strVal val="#ppt_x"/>
                                          </p:val>
                                        </p:tav>
                                        <p:tav tm="100000">
                                          <p:val>
                                            <p:strVal val="#ppt_x"/>
                                          </p:val>
                                        </p:tav>
                                      </p:tavLst>
                                    </p:anim>
                                    <p:anim calcmode="lin" valueType="num">
                                      <p:cBhvr additive="base">
                                        <p:cTn id="40" dur="500" fill="hold"/>
                                        <p:tgtEl>
                                          <p:spTgt spid="28"/>
                                        </p:tgtEl>
                                        <p:attrNameLst>
                                          <p:attrName>ppt_y</p:attrName>
                                        </p:attrNameLst>
                                      </p:cBhvr>
                                      <p:tavLst>
                                        <p:tav tm="0">
                                          <p:val>
                                            <p:strVal val="1+#ppt_h/2"/>
                                          </p:val>
                                        </p:tav>
                                        <p:tav tm="100000">
                                          <p:val>
                                            <p:strVal val="#ppt_y"/>
                                          </p:val>
                                        </p:tav>
                                      </p:tavLst>
                                    </p:anim>
                                  </p:childTnLst>
                                </p:cTn>
                              </p:par>
                              <p:par>
                                <p:cTn id="41" presetID="2" presetClass="entr" presetSubtype="1" accel="20000" decel="80000" fill="hold" nodeType="with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500" fill="hold"/>
                                        <p:tgtEl>
                                          <p:spTgt spid="68"/>
                                        </p:tgtEl>
                                        <p:attrNameLst>
                                          <p:attrName>ppt_x</p:attrName>
                                        </p:attrNameLst>
                                      </p:cBhvr>
                                      <p:tavLst>
                                        <p:tav tm="0">
                                          <p:val>
                                            <p:strVal val="#ppt_x"/>
                                          </p:val>
                                        </p:tav>
                                        <p:tav tm="100000">
                                          <p:val>
                                            <p:strVal val="#ppt_x"/>
                                          </p:val>
                                        </p:tav>
                                      </p:tavLst>
                                    </p:anim>
                                    <p:anim calcmode="lin" valueType="num">
                                      <p:cBhvr additive="base">
                                        <p:cTn id="44" dur="500" fill="hold"/>
                                        <p:tgtEl>
                                          <p:spTgt spid="68"/>
                                        </p:tgtEl>
                                        <p:attrNameLst>
                                          <p:attrName>ppt_y</p:attrName>
                                        </p:attrNameLst>
                                      </p:cBhvr>
                                      <p:tavLst>
                                        <p:tav tm="0">
                                          <p:val>
                                            <p:strVal val="0-#ppt_h/2"/>
                                          </p:val>
                                        </p:tav>
                                        <p:tav tm="100000">
                                          <p:val>
                                            <p:strVal val="#ppt_y"/>
                                          </p:val>
                                        </p:tav>
                                      </p:tavLst>
                                    </p:anim>
                                  </p:childTnLst>
                                </p:cTn>
                              </p:par>
                              <p:par>
                                <p:cTn id="45" presetID="53" presetClass="entr" presetSubtype="16" fill="hold" nodeType="with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p:cTn id="47" dur="500" fill="hold"/>
                                        <p:tgtEl>
                                          <p:spTgt spid="45"/>
                                        </p:tgtEl>
                                        <p:attrNameLst>
                                          <p:attrName>ppt_w</p:attrName>
                                        </p:attrNameLst>
                                      </p:cBhvr>
                                      <p:tavLst>
                                        <p:tav tm="0">
                                          <p:val>
                                            <p:fltVal val="0"/>
                                          </p:val>
                                        </p:tav>
                                        <p:tav tm="100000">
                                          <p:val>
                                            <p:strVal val="#ppt_w"/>
                                          </p:val>
                                        </p:tav>
                                      </p:tavLst>
                                    </p:anim>
                                    <p:anim calcmode="lin" valueType="num">
                                      <p:cBhvr>
                                        <p:cTn id="48" dur="500" fill="hold"/>
                                        <p:tgtEl>
                                          <p:spTgt spid="45"/>
                                        </p:tgtEl>
                                        <p:attrNameLst>
                                          <p:attrName>ppt_h</p:attrName>
                                        </p:attrNameLst>
                                      </p:cBhvr>
                                      <p:tavLst>
                                        <p:tav tm="0">
                                          <p:val>
                                            <p:fltVal val="0"/>
                                          </p:val>
                                        </p:tav>
                                        <p:tav tm="100000">
                                          <p:val>
                                            <p:strVal val="#ppt_h"/>
                                          </p:val>
                                        </p:tav>
                                      </p:tavLst>
                                    </p:anim>
                                    <p:animEffect transition="in" filter="fade">
                                      <p:cBhvr>
                                        <p:cTn id="49" dur="500"/>
                                        <p:tgtEl>
                                          <p:spTgt spid="45"/>
                                        </p:tgtEl>
                                      </p:cBhvr>
                                    </p:animEffect>
                                  </p:childTnLst>
                                </p:cTn>
                              </p:par>
                            </p:childTnLst>
                          </p:cTn>
                        </p:par>
                        <p:par>
                          <p:cTn id="50" fill="hold">
                            <p:stCondLst>
                              <p:cond delay="3000"/>
                            </p:stCondLst>
                            <p:childTnLst>
                              <p:par>
                                <p:cTn id="51" presetID="22" presetClass="entr" presetSubtype="4"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wipe(down)">
                                      <p:cBhvr>
                                        <p:cTn id="53" dur="500"/>
                                        <p:tgtEl>
                                          <p:spTgt spid="14"/>
                                        </p:tgtEl>
                                      </p:cBhvr>
                                    </p:animEffect>
                                  </p:childTnLst>
                                </p:cTn>
                              </p:par>
                            </p:childTnLst>
                          </p:cTn>
                        </p:par>
                        <p:par>
                          <p:cTn id="54" fill="hold">
                            <p:stCondLst>
                              <p:cond delay="3500"/>
                            </p:stCondLst>
                            <p:childTnLst>
                              <p:par>
                                <p:cTn id="55" presetID="2" presetClass="entr" presetSubtype="1" accel="20000" decel="76000"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ppt_x"/>
                                          </p:val>
                                        </p:tav>
                                        <p:tav tm="100000">
                                          <p:val>
                                            <p:strVal val="#ppt_x"/>
                                          </p:val>
                                        </p:tav>
                                      </p:tavLst>
                                    </p:anim>
                                    <p:anim calcmode="lin" valueType="num">
                                      <p:cBhvr additive="base">
                                        <p:cTn id="58" dur="500" fill="hold"/>
                                        <p:tgtEl>
                                          <p:spTgt spid="36"/>
                                        </p:tgtEl>
                                        <p:attrNameLst>
                                          <p:attrName>ppt_y</p:attrName>
                                        </p:attrNameLst>
                                      </p:cBhvr>
                                      <p:tavLst>
                                        <p:tav tm="0">
                                          <p:val>
                                            <p:strVal val="0-#ppt_h/2"/>
                                          </p:val>
                                        </p:tav>
                                        <p:tav tm="100000">
                                          <p:val>
                                            <p:strVal val="#ppt_y"/>
                                          </p:val>
                                        </p:tav>
                                      </p:tavLst>
                                    </p:anim>
                                  </p:childTnLst>
                                </p:cTn>
                              </p:par>
                            </p:childTnLst>
                          </p:cTn>
                        </p:par>
                        <p:par>
                          <p:cTn id="59" fill="hold">
                            <p:stCondLst>
                              <p:cond delay="4000"/>
                            </p:stCondLst>
                            <p:childTnLst>
                              <p:par>
                                <p:cTn id="60" presetID="2" presetClass="entr" presetSubtype="1" accel="20000" decel="80000"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additive="base">
                                        <p:cTn id="62" dur="500" fill="hold"/>
                                        <p:tgtEl>
                                          <p:spTgt spid="27"/>
                                        </p:tgtEl>
                                        <p:attrNameLst>
                                          <p:attrName>ppt_x</p:attrName>
                                        </p:attrNameLst>
                                      </p:cBhvr>
                                      <p:tavLst>
                                        <p:tav tm="0">
                                          <p:val>
                                            <p:strVal val="#ppt_x"/>
                                          </p:val>
                                        </p:tav>
                                        <p:tav tm="100000">
                                          <p:val>
                                            <p:strVal val="#ppt_x"/>
                                          </p:val>
                                        </p:tav>
                                      </p:tavLst>
                                    </p:anim>
                                    <p:anim calcmode="lin" valueType="num">
                                      <p:cBhvr additive="base">
                                        <p:cTn id="63" dur="500" fill="hold"/>
                                        <p:tgtEl>
                                          <p:spTgt spid="27"/>
                                        </p:tgtEl>
                                        <p:attrNameLst>
                                          <p:attrName>ppt_y</p:attrName>
                                        </p:attrNameLst>
                                      </p:cBhvr>
                                      <p:tavLst>
                                        <p:tav tm="0">
                                          <p:val>
                                            <p:strVal val="0-#ppt_h/2"/>
                                          </p:val>
                                        </p:tav>
                                        <p:tav tm="100000">
                                          <p:val>
                                            <p:strVal val="#ppt_y"/>
                                          </p:val>
                                        </p:tav>
                                      </p:tavLst>
                                    </p:anim>
                                  </p:childTnLst>
                                </p:cTn>
                              </p:par>
                              <p:par>
                                <p:cTn id="64" presetID="2" presetClass="entr" presetSubtype="4" accel="20000" decel="80000" fill="hold" nodeType="withEffect">
                                  <p:stCondLst>
                                    <p:cond delay="0"/>
                                  </p:stCondLst>
                                  <p:childTnLst>
                                    <p:set>
                                      <p:cBhvr>
                                        <p:cTn id="65" dur="1" fill="hold">
                                          <p:stCondLst>
                                            <p:cond delay="0"/>
                                          </p:stCondLst>
                                        </p:cTn>
                                        <p:tgtEl>
                                          <p:spTgt spid="69"/>
                                        </p:tgtEl>
                                        <p:attrNameLst>
                                          <p:attrName>style.visibility</p:attrName>
                                        </p:attrNameLst>
                                      </p:cBhvr>
                                      <p:to>
                                        <p:strVal val="visible"/>
                                      </p:to>
                                    </p:set>
                                    <p:anim calcmode="lin" valueType="num">
                                      <p:cBhvr additive="base">
                                        <p:cTn id="66" dur="500" fill="hold"/>
                                        <p:tgtEl>
                                          <p:spTgt spid="69"/>
                                        </p:tgtEl>
                                        <p:attrNameLst>
                                          <p:attrName>ppt_x</p:attrName>
                                        </p:attrNameLst>
                                      </p:cBhvr>
                                      <p:tavLst>
                                        <p:tav tm="0">
                                          <p:val>
                                            <p:strVal val="#ppt_x"/>
                                          </p:val>
                                        </p:tav>
                                        <p:tav tm="100000">
                                          <p:val>
                                            <p:strVal val="#ppt_x"/>
                                          </p:val>
                                        </p:tav>
                                      </p:tavLst>
                                    </p:anim>
                                    <p:anim calcmode="lin" valueType="num">
                                      <p:cBhvr additive="base">
                                        <p:cTn id="67" dur="500" fill="hold"/>
                                        <p:tgtEl>
                                          <p:spTgt spid="69"/>
                                        </p:tgtEl>
                                        <p:attrNameLst>
                                          <p:attrName>ppt_y</p:attrName>
                                        </p:attrNameLst>
                                      </p:cBhvr>
                                      <p:tavLst>
                                        <p:tav tm="0">
                                          <p:val>
                                            <p:strVal val="1+#ppt_h/2"/>
                                          </p:val>
                                        </p:tav>
                                        <p:tav tm="100000">
                                          <p:val>
                                            <p:strVal val="#ppt_y"/>
                                          </p:val>
                                        </p:tav>
                                      </p:tavLst>
                                    </p:anim>
                                  </p:childTnLst>
                                </p:cTn>
                              </p:par>
                              <p:par>
                                <p:cTn id="68" presetID="53" presetClass="entr" presetSubtype="16" fill="hold" nodeType="withEffect">
                                  <p:stCondLst>
                                    <p:cond delay="0"/>
                                  </p:stCondLst>
                                  <p:childTnLst>
                                    <p:set>
                                      <p:cBhvr>
                                        <p:cTn id="69" dur="1" fill="hold">
                                          <p:stCondLst>
                                            <p:cond delay="0"/>
                                          </p:stCondLst>
                                        </p:cTn>
                                        <p:tgtEl>
                                          <p:spTgt spid="60"/>
                                        </p:tgtEl>
                                        <p:attrNameLst>
                                          <p:attrName>style.visibility</p:attrName>
                                        </p:attrNameLst>
                                      </p:cBhvr>
                                      <p:to>
                                        <p:strVal val="visible"/>
                                      </p:to>
                                    </p:set>
                                    <p:anim calcmode="lin" valueType="num">
                                      <p:cBhvr>
                                        <p:cTn id="70" dur="500" fill="hold"/>
                                        <p:tgtEl>
                                          <p:spTgt spid="60"/>
                                        </p:tgtEl>
                                        <p:attrNameLst>
                                          <p:attrName>ppt_w</p:attrName>
                                        </p:attrNameLst>
                                      </p:cBhvr>
                                      <p:tavLst>
                                        <p:tav tm="0">
                                          <p:val>
                                            <p:fltVal val="0"/>
                                          </p:val>
                                        </p:tav>
                                        <p:tav tm="100000">
                                          <p:val>
                                            <p:strVal val="#ppt_w"/>
                                          </p:val>
                                        </p:tav>
                                      </p:tavLst>
                                    </p:anim>
                                    <p:anim calcmode="lin" valueType="num">
                                      <p:cBhvr>
                                        <p:cTn id="71" dur="500" fill="hold"/>
                                        <p:tgtEl>
                                          <p:spTgt spid="60"/>
                                        </p:tgtEl>
                                        <p:attrNameLst>
                                          <p:attrName>ppt_h</p:attrName>
                                        </p:attrNameLst>
                                      </p:cBhvr>
                                      <p:tavLst>
                                        <p:tav tm="0">
                                          <p:val>
                                            <p:fltVal val="0"/>
                                          </p:val>
                                        </p:tav>
                                        <p:tav tm="100000">
                                          <p:val>
                                            <p:strVal val="#ppt_h"/>
                                          </p:val>
                                        </p:tav>
                                      </p:tavLst>
                                    </p:anim>
                                    <p:animEffect transition="in" filter="fade">
                                      <p:cBhvr>
                                        <p:cTn id="72" dur="500"/>
                                        <p:tgtEl>
                                          <p:spTgt spid="60"/>
                                        </p:tgtEl>
                                      </p:cBhvr>
                                    </p:animEffect>
                                  </p:childTnLst>
                                </p:cTn>
                              </p:par>
                            </p:childTnLst>
                          </p:cTn>
                        </p:par>
                        <p:par>
                          <p:cTn id="73" fill="hold">
                            <p:stCondLst>
                              <p:cond delay="4500"/>
                            </p:stCondLst>
                            <p:childTnLst>
                              <p:par>
                                <p:cTn id="74" presetID="22" presetClass="entr" presetSubtype="1" fill="hold" grpId="0" nodeType="afterEffect">
                                  <p:stCondLst>
                                    <p:cond delay="0"/>
                                  </p:stCondLst>
                                  <p:childTnLst>
                                    <p:set>
                                      <p:cBhvr>
                                        <p:cTn id="75" dur="1" fill="hold">
                                          <p:stCondLst>
                                            <p:cond delay="0"/>
                                          </p:stCondLst>
                                        </p:cTn>
                                        <p:tgtEl>
                                          <p:spTgt spid="19"/>
                                        </p:tgtEl>
                                        <p:attrNameLst>
                                          <p:attrName>style.visibility</p:attrName>
                                        </p:attrNameLst>
                                      </p:cBhvr>
                                      <p:to>
                                        <p:strVal val="visible"/>
                                      </p:to>
                                    </p:set>
                                    <p:animEffect transition="in" filter="wipe(up)">
                                      <p:cBhvr>
                                        <p:cTn id="76" dur="500"/>
                                        <p:tgtEl>
                                          <p:spTgt spid="19"/>
                                        </p:tgtEl>
                                      </p:cBhvr>
                                    </p:animEffect>
                                  </p:childTnLst>
                                </p:cTn>
                              </p:par>
                            </p:childTnLst>
                          </p:cTn>
                        </p:par>
                        <p:par>
                          <p:cTn id="77" fill="hold">
                            <p:stCondLst>
                              <p:cond delay="5000"/>
                            </p:stCondLst>
                            <p:childTnLst>
                              <p:par>
                                <p:cTn id="78" presetID="2" presetClass="entr" presetSubtype="4" accel="20000" decel="80000" fill="hold" grpId="0" nodeType="afterEffect">
                                  <p:stCondLst>
                                    <p:cond delay="0"/>
                                  </p:stCondLst>
                                  <p:childTnLst>
                                    <p:set>
                                      <p:cBhvr>
                                        <p:cTn id="79" dur="1" fill="hold">
                                          <p:stCondLst>
                                            <p:cond delay="0"/>
                                          </p:stCondLst>
                                        </p:cTn>
                                        <p:tgtEl>
                                          <p:spTgt spid="37"/>
                                        </p:tgtEl>
                                        <p:attrNameLst>
                                          <p:attrName>style.visibility</p:attrName>
                                        </p:attrNameLst>
                                      </p:cBhvr>
                                      <p:to>
                                        <p:strVal val="visible"/>
                                      </p:to>
                                    </p:set>
                                    <p:anim calcmode="lin" valueType="num">
                                      <p:cBhvr additive="base">
                                        <p:cTn id="80" dur="500" fill="hold"/>
                                        <p:tgtEl>
                                          <p:spTgt spid="37"/>
                                        </p:tgtEl>
                                        <p:attrNameLst>
                                          <p:attrName>ppt_x</p:attrName>
                                        </p:attrNameLst>
                                      </p:cBhvr>
                                      <p:tavLst>
                                        <p:tav tm="0">
                                          <p:val>
                                            <p:strVal val="#ppt_x"/>
                                          </p:val>
                                        </p:tav>
                                        <p:tav tm="100000">
                                          <p:val>
                                            <p:strVal val="#ppt_x"/>
                                          </p:val>
                                        </p:tav>
                                      </p:tavLst>
                                    </p:anim>
                                    <p:anim calcmode="lin" valueType="num">
                                      <p:cBhvr additive="base">
                                        <p:cTn id="81" dur="500" fill="hold"/>
                                        <p:tgtEl>
                                          <p:spTgt spid="37"/>
                                        </p:tgtEl>
                                        <p:attrNameLst>
                                          <p:attrName>ppt_y</p:attrName>
                                        </p:attrNameLst>
                                      </p:cBhvr>
                                      <p:tavLst>
                                        <p:tav tm="0">
                                          <p:val>
                                            <p:strVal val="1+#ppt_h/2"/>
                                          </p:val>
                                        </p:tav>
                                        <p:tav tm="100000">
                                          <p:val>
                                            <p:strVal val="#ppt_y"/>
                                          </p:val>
                                        </p:tav>
                                      </p:tavLst>
                                    </p:anim>
                                  </p:childTnLst>
                                </p:cTn>
                              </p:par>
                            </p:childTnLst>
                          </p:cTn>
                        </p:par>
                        <p:par>
                          <p:cTn id="82" fill="hold">
                            <p:stCondLst>
                              <p:cond delay="5500"/>
                            </p:stCondLst>
                            <p:childTnLst>
                              <p:par>
                                <p:cTn id="83" presetID="2" presetClass="entr" presetSubtype="4" accel="20000" decel="80000" fill="hold" grpId="0" nodeType="afterEffect">
                                  <p:stCondLst>
                                    <p:cond delay="0"/>
                                  </p:stCondLst>
                                  <p:childTnLst>
                                    <p:set>
                                      <p:cBhvr>
                                        <p:cTn id="84" dur="1" fill="hold">
                                          <p:stCondLst>
                                            <p:cond delay="0"/>
                                          </p:stCondLst>
                                        </p:cTn>
                                        <p:tgtEl>
                                          <p:spTgt spid="26"/>
                                        </p:tgtEl>
                                        <p:attrNameLst>
                                          <p:attrName>style.visibility</p:attrName>
                                        </p:attrNameLst>
                                      </p:cBhvr>
                                      <p:to>
                                        <p:strVal val="visible"/>
                                      </p:to>
                                    </p:set>
                                    <p:anim calcmode="lin" valueType="num">
                                      <p:cBhvr additive="base">
                                        <p:cTn id="85" dur="500" fill="hold"/>
                                        <p:tgtEl>
                                          <p:spTgt spid="26"/>
                                        </p:tgtEl>
                                        <p:attrNameLst>
                                          <p:attrName>ppt_x</p:attrName>
                                        </p:attrNameLst>
                                      </p:cBhvr>
                                      <p:tavLst>
                                        <p:tav tm="0">
                                          <p:val>
                                            <p:strVal val="#ppt_x"/>
                                          </p:val>
                                        </p:tav>
                                        <p:tav tm="100000">
                                          <p:val>
                                            <p:strVal val="#ppt_x"/>
                                          </p:val>
                                        </p:tav>
                                      </p:tavLst>
                                    </p:anim>
                                    <p:anim calcmode="lin" valueType="num">
                                      <p:cBhvr additive="base">
                                        <p:cTn id="86" dur="500" fill="hold"/>
                                        <p:tgtEl>
                                          <p:spTgt spid="26"/>
                                        </p:tgtEl>
                                        <p:attrNameLst>
                                          <p:attrName>ppt_y</p:attrName>
                                        </p:attrNameLst>
                                      </p:cBhvr>
                                      <p:tavLst>
                                        <p:tav tm="0">
                                          <p:val>
                                            <p:strVal val="1+#ppt_h/2"/>
                                          </p:val>
                                        </p:tav>
                                        <p:tav tm="100000">
                                          <p:val>
                                            <p:strVal val="#ppt_y"/>
                                          </p:val>
                                        </p:tav>
                                      </p:tavLst>
                                    </p:anim>
                                  </p:childTnLst>
                                </p:cTn>
                              </p:par>
                              <p:par>
                                <p:cTn id="87" presetID="2" presetClass="entr" presetSubtype="1" accel="20000" decel="80000" fill="hold" nodeType="withEffect">
                                  <p:stCondLst>
                                    <p:cond delay="0"/>
                                  </p:stCondLst>
                                  <p:childTnLst>
                                    <p:set>
                                      <p:cBhvr>
                                        <p:cTn id="88" dur="1" fill="hold">
                                          <p:stCondLst>
                                            <p:cond delay="0"/>
                                          </p:stCondLst>
                                        </p:cTn>
                                        <p:tgtEl>
                                          <p:spTgt spid="70"/>
                                        </p:tgtEl>
                                        <p:attrNameLst>
                                          <p:attrName>style.visibility</p:attrName>
                                        </p:attrNameLst>
                                      </p:cBhvr>
                                      <p:to>
                                        <p:strVal val="visible"/>
                                      </p:to>
                                    </p:set>
                                    <p:anim calcmode="lin" valueType="num">
                                      <p:cBhvr additive="base">
                                        <p:cTn id="89" dur="500" fill="hold"/>
                                        <p:tgtEl>
                                          <p:spTgt spid="70"/>
                                        </p:tgtEl>
                                        <p:attrNameLst>
                                          <p:attrName>ppt_x</p:attrName>
                                        </p:attrNameLst>
                                      </p:cBhvr>
                                      <p:tavLst>
                                        <p:tav tm="0">
                                          <p:val>
                                            <p:strVal val="#ppt_x"/>
                                          </p:val>
                                        </p:tav>
                                        <p:tav tm="100000">
                                          <p:val>
                                            <p:strVal val="#ppt_x"/>
                                          </p:val>
                                        </p:tav>
                                      </p:tavLst>
                                    </p:anim>
                                    <p:anim calcmode="lin" valueType="num">
                                      <p:cBhvr additive="base">
                                        <p:cTn id="90" dur="500" fill="hold"/>
                                        <p:tgtEl>
                                          <p:spTgt spid="70"/>
                                        </p:tgtEl>
                                        <p:attrNameLst>
                                          <p:attrName>ppt_y</p:attrName>
                                        </p:attrNameLst>
                                      </p:cBhvr>
                                      <p:tavLst>
                                        <p:tav tm="0">
                                          <p:val>
                                            <p:strVal val="0-#ppt_h/2"/>
                                          </p:val>
                                        </p:tav>
                                        <p:tav tm="100000">
                                          <p:val>
                                            <p:strVal val="#ppt_y"/>
                                          </p:val>
                                        </p:tav>
                                      </p:tavLst>
                                    </p:anim>
                                  </p:childTnLst>
                                </p:cTn>
                              </p:par>
                              <p:par>
                                <p:cTn id="91" presetID="53" presetClass="entr" presetSubtype="16" fill="hold" nodeType="withEffect">
                                  <p:stCondLst>
                                    <p:cond delay="0"/>
                                  </p:stCondLst>
                                  <p:childTnLst>
                                    <p:set>
                                      <p:cBhvr>
                                        <p:cTn id="92" dur="1" fill="hold">
                                          <p:stCondLst>
                                            <p:cond delay="0"/>
                                          </p:stCondLst>
                                        </p:cTn>
                                        <p:tgtEl>
                                          <p:spTgt spid="54"/>
                                        </p:tgtEl>
                                        <p:attrNameLst>
                                          <p:attrName>style.visibility</p:attrName>
                                        </p:attrNameLst>
                                      </p:cBhvr>
                                      <p:to>
                                        <p:strVal val="visible"/>
                                      </p:to>
                                    </p:set>
                                    <p:anim calcmode="lin" valueType="num">
                                      <p:cBhvr>
                                        <p:cTn id="93" dur="500" fill="hold"/>
                                        <p:tgtEl>
                                          <p:spTgt spid="54"/>
                                        </p:tgtEl>
                                        <p:attrNameLst>
                                          <p:attrName>ppt_w</p:attrName>
                                        </p:attrNameLst>
                                      </p:cBhvr>
                                      <p:tavLst>
                                        <p:tav tm="0">
                                          <p:val>
                                            <p:fltVal val="0"/>
                                          </p:val>
                                        </p:tav>
                                        <p:tav tm="100000">
                                          <p:val>
                                            <p:strVal val="#ppt_w"/>
                                          </p:val>
                                        </p:tav>
                                      </p:tavLst>
                                    </p:anim>
                                    <p:anim calcmode="lin" valueType="num">
                                      <p:cBhvr>
                                        <p:cTn id="94" dur="500" fill="hold"/>
                                        <p:tgtEl>
                                          <p:spTgt spid="54"/>
                                        </p:tgtEl>
                                        <p:attrNameLst>
                                          <p:attrName>ppt_h</p:attrName>
                                        </p:attrNameLst>
                                      </p:cBhvr>
                                      <p:tavLst>
                                        <p:tav tm="0">
                                          <p:val>
                                            <p:fltVal val="0"/>
                                          </p:val>
                                        </p:tav>
                                        <p:tav tm="100000">
                                          <p:val>
                                            <p:strVal val="#ppt_h"/>
                                          </p:val>
                                        </p:tav>
                                      </p:tavLst>
                                    </p:anim>
                                    <p:animEffect transition="in" filter="fade">
                                      <p:cBhvr>
                                        <p:cTn id="95" dur="500"/>
                                        <p:tgtEl>
                                          <p:spTgt spid="54"/>
                                        </p:tgtEl>
                                      </p:cBhvr>
                                    </p:animEffect>
                                  </p:childTnLst>
                                </p:cTn>
                              </p:par>
                            </p:childTnLst>
                          </p:cTn>
                        </p:par>
                        <p:par>
                          <p:cTn id="96" fill="hold">
                            <p:stCondLst>
                              <p:cond delay="6000"/>
                            </p:stCondLst>
                            <p:childTnLst>
                              <p:par>
                                <p:cTn id="97" presetID="22" presetClass="entr" presetSubtype="4"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wipe(down)">
                                      <p:cBhvr>
                                        <p:cTn id="99" dur="500"/>
                                        <p:tgtEl>
                                          <p:spTgt spid="24"/>
                                        </p:tgtEl>
                                      </p:cBhvr>
                                    </p:animEffect>
                                  </p:childTnLst>
                                </p:cTn>
                              </p:par>
                            </p:childTnLst>
                          </p:cTn>
                        </p:par>
                        <p:par>
                          <p:cTn id="100" fill="hold">
                            <p:stCondLst>
                              <p:cond delay="6500"/>
                            </p:stCondLst>
                            <p:childTnLst>
                              <p:par>
                                <p:cTn id="101" presetID="2" presetClass="entr" presetSubtype="1" accel="20000" decel="80000" fill="hold" grpId="0" nodeType="afterEffect">
                                  <p:stCondLst>
                                    <p:cond delay="0"/>
                                  </p:stCondLst>
                                  <p:childTnLst>
                                    <p:set>
                                      <p:cBhvr>
                                        <p:cTn id="102" dur="1" fill="hold">
                                          <p:stCondLst>
                                            <p:cond delay="0"/>
                                          </p:stCondLst>
                                        </p:cTn>
                                        <p:tgtEl>
                                          <p:spTgt spid="38"/>
                                        </p:tgtEl>
                                        <p:attrNameLst>
                                          <p:attrName>style.visibility</p:attrName>
                                        </p:attrNameLst>
                                      </p:cBhvr>
                                      <p:to>
                                        <p:strVal val="visible"/>
                                      </p:to>
                                    </p:set>
                                    <p:anim calcmode="lin" valueType="num">
                                      <p:cBhvr additive="base">
                                        <p:cTn id="103" dur="500" fill="hold"/>
                                        <p:tgtEl>
                                          <p:spTgt spid="38"/>
                                        </p:tgtEl>
                                        <p:attrNameLst>
                                          <p:attrName>ppt_x</p:attrName>
                                        </p:attrNameLst>
                                      </p:cBhvr>
                                      <p:tavLst>
                                        <p:tav tm="0">
                                          <p:val>
                                            <p:strVal val="#ppt_x"/>
                                          </p:val>
                                        </p:tav>
                                        <p:tav tm="100000">
                                          <p:val>
                                            <p:strVal val="#ppt_x"/>
                                          </p:val>
                                        </p:tav>
                                      </p:tavLst>
                                    </p:anim>
                                    <p:anim calcmode="lin" valueType="num">
                                      <p:cBhvr additive="base">
                                        <p:cTn id="104" dur="500" fill="hold"/>
                                        <p:tgtEl>
                                          <p:spTgt spid="38"/>
                                        </p:tgtEl>
                                        <p:attrNameLst>
                                          <p:attrName>ppt_y</p:attrName>
                                        </p:attrNameLst>
                                      </p:cBhvr>
                                      <p:tavLst>
                                        <p:tav tm="0">
                                          <p:val>
                                            <p:strVal val="0-#ppt_h/2"/>
                                          </p:val>
                                        </p:tav>
                                        <p:tav tm="100000">
                                          <p:val>
                                            <p:strVal val="#ppt_y"/>
                                          </p:val>
                                        </p:tav>
                                      </p:tavLst>
                                    </p:anim>
                                  </p:childTnLst>
                                </p:cTn>
                              </p:par>
                            </p:childTnLst>
                          </p:cTn>
                        </p:par>
                        <p:par>
                          <p:cTn id="105" fill="hold">
                            <p:stCondLst>
                              <p:cond delay="7000"/>
                            </p:stCondLst>
                            <p:childTnLst>
                              <p:par>
                                <p:cTn id="106" presetID="2" presetClass="entr" presetSubtype="8" accel="20000" decel="80000" fill="hold" nodeType="afterEffect">
                                  <p:stCondLst>
                                    <p:cond delay="0"/>
                                  </p:stCondLst>
                                  <p:childTnLst>
                                    <p:set>
                                      <p:cBhvr>
                                        <p:cTn id="107" dur="1" fill="hold">
                                          <p:stCondLst>
                                            <p:cond delay="0"/>
                                          </p:stCondLst>
                                        </p:cTn>
                                        <p:tgtEl>
                                          <p:spTgt spid="71"/>
                                        </p:tgtEl>
                                        <p:attrNameLst>
                                          <p:attrName>style.visibility</p:attrName>
                                        </p:attrNameLst>
                                      </p:cBhvr>
                                      <p:to>
                                        <p:strVal val="visible"/>
                                      </p:to>
                                    </p:set>
                                    <p:anim calcmode="lin" valueType="num">
                                      <p:cBhvr additive="base">
                                        <p:cTn id="108" dur="500" fill="hold"/>
                                        <p:tgtEl>
                                          <p:spTgt spid="71"/>
                                        </p:tgtEl>
                                        <p:attrNameLst>
                                          <p:attrName>ppt_x</p:attrName>
                                        </p:attrNameLst>
                                      </p:cBhvr>
                                      <p:tavLst>
                                        <p:tav tm="0">
                                          <p:val>
                                            <p:strVal val="0-#ppt_w/2"/>
                                          </p:val>
                                        </p:tav>
                                        <p:tav tm="100000">
                                          <p:val>
                                            <p:strVal val="#ppt_x"/>
                                          </p:val>
                                        </p:tav>
                                      </p:tavLst>
                                    </p:anim>
                                    <p:anim calcmode="lin" valueType="num">
                                      <p:cBhvr additive="base">
                                        <p:cTn id="109" dur="500" fill="hold"/>
                                        <p:tgtEl>
                                          <p:spTgt spid="71"/>
                                        </p:tgtEl>
                                        <p:attrNameLst>
                                          <p:attrName>ppt_y</p:attrName>
                                        </p:attrNameLst>
                                      </p:cBhvr>
                                      <p:tavLst>
                                        <p:tav tm="0">
                                          <p:val>
                                            <p:strVal val="#ppt_y"/>
                                          </p:val>
                                        </p:tav>
                                        <p:tav tm="100000">
                                          <p:val>
                                            <p:strVal val="#ppt_y"/>
                                          </p:val>
                                        </p:tav>
                                      </p:tavLst>
                                    </p:anim>
                                  </p:childTnLst>
                                </p:cTn>
                              </p:par>
                            </p:childTnLst>
                          </p:cTn>
                        </p:par>
                        <p:par>
                          <p:cTn id="110" fill="hold">
                            <p:stCondLst>
                              <p:cond delay="7500"/>
                            </p:stCondLst>
                            <p:childTnLst>
                              <p:par>
                                <p:cTn id="111" presetID="22" presetClass="entr" presetSubtype="8" fill="hold" grpId="0" nodeType="afterEffect">
                                  <p:stCondLst>
                                    <p:cond delay="0"/>
                                  </p:stCondLst>
                                  <p:childTnLst>
                                    <p:set>
                                      <p:cBhvr>
                                        <p:cTn id="112" dur="1" fill="hold">
                                          <p:stCondLst>
                                            <p:cond delay="0"/>
                                          </p:stCondLst>
                                        </p:cTn>
                                        <p:tgtEl>
                                          <p:spTgt spid="66"/>
                                        </p:tgtEl>
                                        <p:attrNameLst>
                                          <p:attrName>style.visibility</p:attrName>
                                        </p:attrNameLst>
                                      </p:cBhvr>
                                      <p:to>
                                        <p:strVal val="visible"/>
                                      </p:to>
                                    </p:set>
                                    <p:animEffect transition="in" filter="wipe(left)">
                                      <p:cBhvr>
                                        <p:cTn id="113" dur="500"/>
                                        <p:tgtEl>
                                          <p:spTgt spid="66"/>
                                        </p:tgtEl>
                                      </p:cBhvr>
                                    </p:animEffect>
                                  </p:childTnLst>
                                </p:cTn>
                              </p:par>
                            </p:childTnLst>
                          </p:cTn>
                        </p:par>
                        <p:par>
                          <p:cTn id="114" fill="hold">
                            <p:stCondLst>
                              <p:cond delay="8000"/>
                            </p:stCondLst>
                            <p:childTnLst>
                              <p:par>
                                <p:cTn id="115" presetID="42" presetClass="entr" presetSubtype="0" fill="hold" grpId="0" nodeType="afterEffect">
                                  <p:stCondLst>
                                    <p:cond delay="0"/>
                                  </p:stCondLst>
                                  <p:childTnLst>
                                    <p:set>
                                      <p:cBhvr>
                                        <p:cTn id="116" dur="1" fill="hold">
                                          <p:stCondLst>
                                            <p:cond delay="0"/>
                                          </p:stCondLst>
                                        </p:cTn>
                                        <p:tgtEl>
                                          <p:spTgt spid="73"/>
                                        </p:tgtEl>
                                        <p:attrNameLst>
                                          <p:attrName>style.visibility</p:attrName>
                                        </p:attrNameLst>
                                      </p:cBhvr>
                                      <p:to>
                                        <p:strVal val="visible"/>
                                      </p:to>
                                    </p:set>
                                    <p:animEffect transition="in" filter="fade">
                                      <p:cBhvr>
                                        <p:cTn id="117" dur="500"/>
                                        <p:tgtEl>
                                          <p:spTgt spid="73"/>
                                        </p:tgtEl>
                                      </p:cBhvr>
                                    </p:animEffect>
                                    <p:anim calcmode="lin" valueType="num">
                                      <p:cBhvr>
                                        <p:cTn id="118" dur="500" fill="hold"/>
                                        <p:tgtEl>
                                          <p:spTgt spid="73"/>
                                        </p:tgtEl>
                                        <p:attrNameLst>
                                          <p:attrName>ppt_x</p:attrName>
                                        </p:attrNameLst>
                                      </p:cBhvr>
                                      <p:tavLst>
                                        <p:tav tm="0">
                                          <p:val>
                                            <p:strVal val="#ppt_x"/>
                                          </p:val>
                                        </p:tav>
                                        <p:tav tm="100000">
                                          <p:val>
                                            <p:strVal val="#ppt_x"/>
                                          </p:val>
                                        </p:tav>
                                      </p:tavLst>
                                    </p:anim>
                                    <p:anim calcmode="lin" valueType="num">
                                      <p:cBhvr>
                                        <p:cTn id="119" dur="500" fill="hold"/>
                                        <p:tgtEl>
                                          <p:spTgt spid="7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4" grpId="0" animBg="1"/>
      <p:bldP spid="19" grpId="0" animBg="1"/>
      <p:bldP spid="24" grpId="0" animBg="1"/>
      <p:bldP spid="25" grpId="0" animBg="1"/>
      <p:bldP spid="26" grpId="0" animBg="1"/>
      <p:bldP spid="27" grpId="0" animBg="1"/>
      <p:bldP spid="28" grpId="0" animBg="1"/>
      <p:bldP spid="35" grpId="0"/>
      <p:bldP spid="36" grpId="0"/>
      <p:bldP spid="37" grpId="0"/>
      <p:bldP spid="38" grpId="0"/>
      <p:bldP spid="65" grpId="0"/>
      <p:bldP spid="66" grpId="0"/>
      <p:bldP spid="7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p:cNvPicPr>
            <a:picLocks noChangeAspect="1"/>
          </p:cNvPicPr>
          <p:nvPr/>
        </p:nvPicPr>
        <p:blipFill>
          <a:blip r:embed="rId1">
            <a:extLst>
              <a:ext uri="{28A0092B-C50C-407E-A947-70E740481C1C}">
                <a14:useLocalDpi xmlns:a14="http://schemas.microsoft.com/office/drawing/2010/main" val="0"/>
              </a:ext>
            </a:extLst>
          </a:blip>
          <a:srcRect l="44526" t="32799" r="24973" b="21445"/>
          <a:stretch>
            <a:fillRect/>
          </a:stretch>
        </p:blipFill>
        <p:spPr>
          <a:xfrm>
            <a:off x="6871789" y="1498668"/>
            <a:ext cx="3860664" cy="3860664"/>
          </a:xfrm>
          <a:custGeom>
            <a:avLst/>
            <a:gdLst>
              <a:gd name="connsiteX0" fmla="*/ 0 w 3860664"/>
              <a:gd name="connsiteY0" fmla="*/ 0 h 3860664"/>
              <a:gd name="connsiteX1" fmla="*/ 3860664 w 3860664"/>
              <a:gd name="connsiteY1" fmla="*/ 0 h 3860664"/>
              <a:gd name="connsiteX2" fmla="*/ 3860664 w 3860664"/>
              <a:gd name="connsiteY2" fmla="*/ 3860664 h 3860664"/>
              <a:gd name="connsiteX3" fmla="*/ 0 w 3860664"/>
              <a:gd name="connsiteY3" fmla="*/ 3860664 h 3860664"/>
            </a:gdLst>
            <a:ahLst/>
            <a:cxnLst>
              <a:cxn ang="0">
                <a:pos x="connsiteX0" y="connsiteY0"/>
              </a:cxn>
              <a:cxn ang="0">
                <a:pos x="connsiteX1" y="connsiteY1"/>
              </a:cxn>
              <a:cxn ang="0">
                <a:pos x="connsiteX2" y="connsiteY2"/>
              </a:cxn>
              <a:cxn ang="0">
                <a:pos x="connsiteX3" y="connsiteY3"/>
              </a:cxn>
            </a:cxnLst>
            <a:rect l="l" t="t" r="r" b="b"/>
            <a:pathLst>
              <a:path w="3860664" h="3860664">
                <a:moveTo>
                  <a:pt x="0" y="0"/>
                </a:moveTo>
                <a:lnTo>
                  <a:pt x="3860664" y="0"/>
                </a:lnTo>
                <a:lnTo>
                  <a:pt x="3860664" y="3860664"/>
                </a:lnTo>
                <a:lnTo>
                  <a:pt x="0" y="3860664"/>
                </a:lnTo>
                <a:close/>
              </a:path>
            </a:pathLst>
          </a:custGeom>
        </p:spPr>
      </p:pic>
      <p:sp>
        <p:nvSpPr>
          <p:cNvPr id="327" name="Distinctively build premium growth strategies whereas premium human capital.…"/>
          <p:cNvSpPr txBox="1"/>
          <p:nvPr/>
        </p:nvSpPr>
        <p:spPr>
          <a:xfrm>
            <a:off x="1440100" y="3243805"/>
            <a:ext cx="4821000" cy="1239698"/>
          </a:xfrm>
          <a:prstGeom prst="rect">
            <a:avLst/>
          </a:prstGeom>
          <a:ln w="12700">
            <a:miter lim="400000"/>
          </a:ln>
        </p:spPr>
        <p:txBody>
          <a:bodyPr wrap="square" lIns="0" tIns="0" rIns="0" bIns="0">
            <a:spAutoFit/>
          </a:bodyPr>
          <a:lstStyle/>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28" name="Our Gallery…"/>
          <p:cNvSpPr txBox="1"/>
          <p:nvPr/>
        </p:nvSpPr>
        <p:spPr>
          <a:xfrm>
            <a:off x="1440100" y="1724445"/>
            <a:ext cx="2693045" cy="538609"/>
          </a:xfrm>
          <a:prstGeom prst="rect">
            <a:avLst/>
          </a:prstGeom>
          <a:ln w="12700">
            <a:miter lim="400000"/>
          </a:ln>
        </p:spPr>
        <p:txBody>
          <a:bodyPr wrap="none" lIns="0" tIns="0" rIns="0" bIns="0">
            <a:spAutoFit/>
          </a:bodyPr>
          <a:lstStyle/>
          <a:p>
            <a:pPr algn="l">
              <a:defRPr sz="7000" b="0">
                <a:solidFill>
                  <a:srgbClr val="2C2E3C"/>
                </a:solidFill>
                <a:latin typeface="Quicksand Bold"/>
                <a:ea typeface="Quicksand Bold"/>
                <a:cs typeface="Quicksand Bold"/>
                <a:sym typeface="Quicksand Bold"/>
              </a:defRPr>
            </a:pPr>
            <a:r>
              <a:rPr lang="zh-CN" altLang="en-US"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33" name="30,5…"/>
          <p:cNvSpPr txBox="1"/>
          <p:nvPr/>
        </p:nvSpPr>
        <p:spPr>
          <a:xfrm>
            <a:off x="2350707" y="4783335"/>
            <a:ext cx="846386" cy="307777"/>
          </a:xfrm>
          <a:prstGeom prst="rect">
            <a:avLst/>
          </a:prstGeom>
          <a:ln w="12700">
            <a:miter lim="400000"/>
          </a:ln>
        </p:spPr>
        <p:txBody>
          <a:bodyPr wrap="none" lIns="0" tIns="0" rIns="0" bIns="0">
            <a:spAutoFit/>
          </a:bodyPr>
          <a:lstStyle/>
          <a:p>
            <a:pPr algn="l">
              <a:defRPr b="0">
                <a:solidFill>
                  <a:srgbClr val="2C2E3C"/>
                </a:solidFill>
                <a:latin typeface="Quicksand Bold"/>
                <a:ea typeface="Quicksand Bold"/>
                <a:cs typeface="Quicksand Bold"/>
                <a:sym typeface="Quicksand Bold"/>
              </a:defRPr>
            </a:pPr>
            <a:r>
              <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30,5</a:t>
            </a: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34" name="80,9…"/>
          <p:cNvSpPr txBox="1"/>
          <p:nvPr/>
        </p:nvSpPr>
        <p:spPr>
          <a:xfrm>
            <a:off x="4298260" y="4783335"/>
            <a:ext cx="846386" cy="307777"/>
          </a:xfrm>
          <a:prstGeom prst="rect">
            <a:avLst/>
          </a:prstGeom>
          <a:ln w="12700">
            <a:miter lim="400000"/>
          </a:ln>
        </p:spPr>
        <p:txBody>
          <a:bodyPr wrap="none" lIns="0" tIns="0" rIns="0" bIns="0">
            <a:spAutoFit/>
          </a:bodyPr>
          <a:lstStyle/>
          <a:p>
            <a:pPr algn="l">
              <a:defRPr b="0">
                <a:solidFill>
                  <a:srgbClr val="2C2E3C"/>
                </a:solidFill>
                <a:latin typeface="Quicksand Bold"/>
                <a:ea typeface="Quicksand Bold"/>
                <a:cs typeface="Quicksand Bold"/>
                <a:sym typeface="Quicksand Bold"/>
              </a:defRPr>
            </a:pPr>
            <a:r>
              <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80,9</a:t>
            </a: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337" name="Group"/>
          <p:cNvGrpSpPr/>
          <p:nvPr/>
        </p:nvGrpSpPr>
        <p:grpSpPr>
          <a:xfrm>
            <a:off x="1429737" y="4675385"/>
            <a:ext cx="635001" cy="635001"/>
            <a:chOff x="0" y="0"/>
            <a:chExt cx="1270000" cy="1270000"/>
          </a:xfrm>
          <a:solidFill>
            <a:srgbClr val="246F99"/>
          </a:solidFill>
        </p:grpSpPr>
        <p:sp>
          <p:nvSpPr>
            <p:cNvPr id="335" name="Circle"/>
            <p:cNvSpPr/>
            <p:nvPr/>
          </p:nvSpPr>
          <p:spPr>
            <a:xfrm>
              <a:off x="0" y="0"/>
              <a:ext cx="1270000" cy="1270000"/>
            </a:xfrm>
            <a:prstGeom prst="ellipse">
              <a:avLst/>
            </a:prstGeom>
            <a:grpFill/>
            <a:ln w="25400" cap="flat">
              <a:solidFill>
                <a:srgbClr val="246F99"/>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36" name="Shape"/>
            <p:cNvSpPr/>
            <p:nvPr/>
          </p:nvSpPr>
          <p:spPr>
            <a:xfrm>
              <a:off x="355600" y="431800"/>
              <a:ext cx="558801" cy="406400"/>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grpFill/>
            <a:ln w="12700" cap="flat">
              <a:solidFill>
                <a:srgbClr val="246F99"/>
              </a:solidFill>
              <a:miter lim="400000"/>
            </a:ln>
            <a:effectLst/>
          </p:spPr>
          <p:txBody>
            <a:bodyPr wrap="square" lIns="19050" tIns="19050" rIns="19050" bIns="1905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340" name="Group"/>
          <p:cNvGrpSpPr/>
          <p:nvPr/>
        </p:nvGrpSpPr>
        <p:grpSpPr>
          <a:xfrm>
            <a:off x="3377290" y="4675385"/>
            <a:ext cx="635001" cy="635001"/>
            <a:chOff x="0" y="0"/>
            <a:chExt cx="1270000" cy="1270000"/>
          </a:xfrm>
          <a:solidFill>
            <a:srgbClr val="246F99"/>
          </a:solidFill>
        </p:grpSpPr>
        <p:sp>
          <p:nvSpPr>
            <p:cNvPr id="338" name="Circle"/>
            <p:cNvSpPr/>
            <p:nvPr/>
          </p:nvSpPr>
          <p:spPr>
            <a:xfrm>
              <a:off x="0" y="0"/>
              <a:ext cx="1270000" cy="1270000"/>
            </a:xfrm>
            <a:prstGeom prst="ellipse">
              <a:avLst/>
            </a:prstGeom>
            <a:grpFill/>
            <a:ln w="25400" cap="flat">
              <a:solidFill>
                <a:srgbClr val="246F99"/>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39" name="Shape"/>
            <p:cNvSpPr/>
            <p:nvPr/>
          </p:nvSpPr>
          <p:spPr>
            <a:xfrm>
              <a:off x="355600" y="381000"/>
              <a:ext cx="558800" cy="508000"/>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grpFill/>
            <a:ln w="12700" cap="flat">
              <a:solidFill>
                <a:srgbClr val="246F99"/>
              </a:solidFill>
              <a:miter lim="400000"/>
            </a:ln>
            <a:effectLst/>
          </p:spPr>
          <p:txBody>
            <a:bodyPr wrap="square" lIns="19050" tIns="19050" rIns="19050" bIns="1905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15"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竞赛规则</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40"/>
                                        </p:tgtEl>
                                        <p:attrNameLst>
                                          <p:attrName>style.visibility</p:attrName>
                                        </p:attrNameLst>
                                      </p:cBhvr>
                                      <p:to>
                                        <p:strVal val="visible"/>
                                      </p:to>
                                    </p:set>
                                    <p:animEffect transition="in" filter="fade">
                                      <p:cBhvr>
                                        <p:cTn id="7" dur="500"/>
                                        <p:tgtEl>
                                          <p:spTgt spid="340"/>
                                        </p:tgtEl>
                                      </p:cBhvr>
                                    </p:animEffect>
                                    <p:anim calcmode="lin" valueType="num">
                                      <p:cBhvr>
                                        <p:cTn id="8" dur="500" fill="hold"/>
                                        <p:tgtEl>
                                          <p:spTgt spid="340"/>
                                        </p:tgtEl>
                                        <p:attrNameLst>
                                          <p:attrName>ppt_x</p:attrName>
                                        </p:attrNameLst>
                                      </p:cBhvr>
                                      <p:tavLst>
                                        <p:tav tm="0">
                                          <p:val>
                                            <p:strVal val="#ppt_x"/>
                                          </p:val>
                                        </p:tav>
                                        <p:tav tm="100000">
                                          <p:val>
                                            <p:strVal val="#ppt_x"/>
                                          </p:val>
                                        </p:tav>
                                      </p:tavLst>
                                    </p:anim>
                                    <p:anim calcmode="lin" valueType="num">
                                      <p:cBhvr>
                                        <p:cTn id="9" dur="500" fill="hold"/>
                                        <p:tgtEl>
                                          <p:spTgt spid="34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34"/>
                                        </p:tgtEl>
                                        <p:attrNameLst>
                                          <p:attrName>style.visibility</p:attrName>
                                        </p:attrNameLst>
                                      </p:cBhvr>
                                      <p:to>
                                        <p:strVal val="visible"/>
                                      </p:to>
                                    </p:set>
                                    <p:animEffect transition="in" filter="fade">
                                      <p:cBhvr>
                                        <p:cTn id="13" dur="500"/>
                                        <p:tgtEl>
                                          <p:spTgt spid="334"/>
                                        </p:tgtEl>
                                      </p:cBhvr>
                                    </p:animEffect>
                                    <p:anim calcmode="lin" valueType="num">
                                      <p:cBhvr>
                                        <p:cTn id="14" dur="500" fill="hold"/>
                                        <p:tgtEl>
                                          <p:spTgt spid="334"/>
                                        </p:tgtEl>
                                        <p:attrNameLst>
                                          <p:attrName>ppt_x</p:attrName>
                                        </p:attrNameLst>
                                      </p:cBhvr>
                                      <p:tavLst>
                                        <p:tav tm="0">
                                          <p:val>
                                            <p:strVal val="#ppt_x"/>
                                          </p:val>
                                        </p:tav>
                                        <p:tav tm="100000">
                                          <p:val>
                                            <p:strVal val="#ppt_x"/>
                                          </p:val>
                                        </p:tav>
                                      </p:tavLst>
                                    </p:anim>
                                    <p:anim calcmode="lin" valueType="num">
                                      <p:cBhvr>
                                        <p:cTn id="15" dur="500" fill="hold"/>
                                        <p:tgtEl>
                                          <p:spTgt spid="334"/>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337"/>
                                        </p:tgtEl>
                                        <p:attrNameLst>
                                          <p:attrName>style.visibility</p:attrName>
                                        </p:attrNameLst>
                                      </p:cBhvr>
                                      <p:to>
                                        <p:strVal val="visible"/>
                                      </p:to>
                                    </p:set>
                                    <p:animEffect transition="in" filter="fade">
                                      <p:cBhvr>
                                        <p:cTn id="19" dur="500"/>
                                        <p:tgtEl>
                                          <p:spTgt spid="337"/>
                                        </p:tgtEl>
                                      </p:cBhvr>
                                    </p:animEffect>
                                    <p:anim calcmode="lin" valueType="num">
                                      <p:cBhvr>
                                        <p:cTn id="20" dur="500" fill="hold"/>
                                        <p:tgtEl>
                                          <p:spTgt spid="337"/>
                                        </p:tgtEl>
                                        <p:attrNameLst>
                                          <p:attrName>ppt_x</p:attrName>
                                        </p:attrNameLst>
                                      </p:cBhvr>
                                      <p:tavLst>
                                        <p:tav tm="0">
                                          <p:val>
                                            <p:strVal val="#ppt_x"/>
                                          </p:val>
                                        </p:tav>
                                        <p:tav tm="100000">
                                          <p:val>
                                            <p:strVal val="#ppt_x"/>
                                          </p:val>
                                        </p:tav>
                                      </p:tavLst>
                                    </p:anim>
                                    <p:anim calcmode="lin" valueType="num">
                                      <p:cBhvr>
                                        <p:cTn id="21" dur="500" fill="hold"/>
                                        <p:tgtEl>
                                          <p:spTgt spid="337"/>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333"/>
                                        </p:tgtEl>
                                        <p:attrNameLst>
                                          <p:attrName>style.visibility</p:attrName>
                                        </p:attrNameLst>
                                      </p:cBhvr>
                                      <p:to>
                                        <p:strVal val="visible"/>
                                      </p:to>
                                    </p:set>
                                    <p:animEffect transition="in" filter="fade">
                                      <p:cBhvr>
                                        <p:cTn id="25" dur="500"/>
                                        <p:tgtEl>
                                          <p:spTgt spid="333"/>
                                        </p:tgtEl>
                                      </p:cBhvr>
                                    </p:animEffect>
                                    <p:anim calcmode="lin" valueType="num">
                                      <p:cBhvr>
                                        <p:cTn id="26" dur="500" fill="hold"/>
                                        <p:tgtEl>
                                          <p:spTgt spid="333"/>
                                        </p:tgtEl>
                                        <p:attrNameLst>
                                          <p:attrName>ppt_x</p:attrName>
                                        </p:attrNameLst>
                                      </p:cBhvr>
                                      <p:tavLst>
                                        <p:tav tm="0">
                                          <p:val>
                                            <p:strVal val="#ppt_x"/>
                                          </p:val>
                                        </p:tav>
                                        <p:tav tm="100000">
                                          <p:val>
                                            <p:strVal val="#ppt_x"/>
                                          </p:val>
                                        </p:tav>
                                      </p:tavLst>
                                    </p:anim>
                                    <p:anim calcmode="lin" valueType="num">
                                      <p:cBhvr>
                                        <p:cTn id="27" dur="500" fill="hold"/>
                                        <p:tgtEl>
                                          <p:spTgt spid="333"/>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327"/>
                                        </p:tgtEl>
                                        <p:attrNameLst>
                                          <p:attrName>style.visibility</p:attrName>
                                        </p:attrNameLst>
                                      </p:cBhvr>
                                      <p:to>
                                        <p:strVal val="visible"/>
                                      </p:to>
                                    </p:set>
                                    <p:animEffect transition="in" filter="fade">
                                      <p:cBhvr>
                                        <p:cTn id="31" dur="500"/>
                                        <p:tgtEl>
                                          <p:spTgt spid="327"/>
                                        </p:tgtEl>
                                      </p:cBhvr>
                                    </p:animEffect>
                                    <p:anim calcmode="lin" valueType="num">
                                      <p:cBhvr>
                                        <p:cTn id="32" dur="500" fill="hold"/>
                                        <p:tgtEl>
                                          <p:spTgt spid="327"/>
                                        </p:tgtEl>
                                        <p:attrNameLst>
                                          <p:attrName>ppt_x</p:attrName>
                                        </p:attrNameLst>
                                      </p:cBhvr>
                                      <p:tavLst>
                                        <p:tav tm="0">
                                          <p:val>
                                            <p:strVal val="#ppt_x"/>
                                          </p:val>
                                        </p:tav>
                                        <p:tav tm="100000">
                                          <p:val>
                                            <p:strVal val="#ppt_x"/>
                                          </p:val>
                                        </p:tav>
                                      </p:tavLst>
                                    </p:anim>
                                    <p:anim calcmode="lin" valueType="num">
                                      <p:cBhvr>
                                        <p:cTn id="33" dur="500" fill="hold"/>
                                        <p:tgtEl>
                                          <p:spTgt spid="327"/>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328"/>
                                        </p:tgtEl>
                                        <p:attrNameLst>
                                          <p:attrName>style.visibility</p:attrName>
                                        </p:attrNameLst>
                                      </p:cBhvr>
                                      <p:to>
                                        <p:strVal val="visible"/>
                                      </p:to>
                                    </p:set>
                                    <p:animEffect transition="in" filter="fade">
                                      <p:cBhvr>
                                        <p:cTn id="37" dur="500"/>
                                        <p:tgtEl>
                                          <p:spTgt spid="328"/>
                                        </p:tgtEl>
                                      </p:cBhvr>
                                    </p:animEffect>
                                    <p:anim calcmode="lin" valueType="num">
                                      <p:cBhvr>
                                        <p:cTn id="38" dur="500" fill="hold"/>
                                        <p:tgtEl>
                                          <p:spTgt spid="328"/>
                                        </p:tgtEl>
                                        <p:attrNameLst>
                                          <p:attrName>ppt_x</p:attrName>
                                        </p:attrNameLst>
                                      </p:cBhvr>
                                      <p:tavLst>
                                        <p:tav tm="0">
                                          <p:val>
                                            <p:strVal val="#ppt_x"/>
                                          </p:val>
                                        </p:tav>
                                        <p:tav tm="100000">
                                          <p:val>
                                            <p:strVal val="#ppt_x"/>
                                          </p:val>
                                        </p:tav>
                                      </p:tavLst>
                                    </p:anim>
                                    <p:anim calcmode="lin" valueType="num">
                                      <p:cBhvr>
                                        <p:cTn id="39" dur="500" fill="hold"/>
                                        <p:tgtEl>
                                          <p:spTgt spid="328"/>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 grpId="0" animBg="1"/>
      <p:bldP spid="328" grpId="0" animBg="1"/>
      <p:bldP spid="333" grpId="0" animBg="1"/>
      <p:bldP spid="334" grpId="0" animBg="1"/>
      <p:bldP spid="1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Oval 6"/>
          <p:cNvSpPr>
            <a:spLocks noChangeArrowheads="1"/>
          </p:cNvSpPr>
          <p:nvPr/>
        </p:nvSpPr>
        <p:spPr bwMode="auto">
          <a:xfrm>
            <a:off x="6367719" y="1579570"/>
            <a:ext cx="995045" cy="995044"/>
          </a:xfrm>
          <a:prstGeom prst="ellipse">
            <a:avLst/>
          </a:prstGeom>
          <a:solidFill>
            <a:schemeClr val="accent5"/>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 name="Oval 7"/>
          <p:cNvSpPr>
            <a:spLocks noChangeArrowheads="1"/>
          </p:cNvSpPr>
          <p:nvPr/>
        </p:nvSpPr>
        <p:spPr bwMode="auto">
          <a:xfrm>
            <a:off x="7145137" y="2875266"/>
            <a:ext cx="995045" cy="995044"/>
          </a:xfrm>
          <a:prstGeom prst="ellipse">
            <a:avLst/>
          </a:prstGeom>
          <a:solidFill>
            <a:schemeClr val="accent4"/>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4" name="Group 3"/>
          <p:cNvGrpSpPr/>
          <p:nvPr/>
        </p:nvGrpSpPr>
        <p:grpSpPr>
          <a:xfrm>
            <a:off x="3880737" y="1408488"/>
            <a:ext cx="4430526" cy="4365110"/>
            <a:chOff x="3880737" y="1865688"/>
            <a:chExt cx="4430526" cy="4365110"/>
          </a:xfrm>
        </p:grpSpPr>
        <p:sp>
          <p:nvSpPr>
            <p:cNvPr id="5" name="Freeform 5"/>
            <p:cNvSpPr>
              <a:spLocks noEditPoints="1"/>
            </p:cNvSpPr>
            <p:nvPr/>
          </p:nvSpPr>
          <p:spPr bwMode="auto">
            <a:xfrm>
              <a:off x="5319840" y="1865688"/>
              <a:ext cx="2991423" cy="2738572"/>
            </a:xfrm>
            <a:custGeom>
              <a:avLst/>
              <a:gdLst>
                <a:gd name="T0" fmla="*/ 598 w 1755"/>
                <a:gd name="T1" fmla="*/ 1493 h 1606"/>
                <a:gd name="T2" fmla="*/ 708 w 1755"/>
                <a:gd name="T3" fmla="*/ 1359 h 1606"/>
                <a:gd name="T4" fmla="*/ 708 w 1755"/>
                <a:gd name="T5" fmla="*/ 1359 h 1606"/>
                <a:gd name="T6" fmla="*/ 708 w 1755"/>
                <a:gd name="T7" fmla="*/ 1358 h 1606"/>
                <a:gd name="T8" fmla="*/ 718 w 1755"/>
                <a:gd name="T9" fmla="*/ 1335 h 1606"/>
                <a:gd name="T10" fmla="*/ 779 w 1755"/>
                <a:gd name="T11" fmla="*/ 1262 h 1606"/>
                <a:gd name="T12" fmla="*/ 1048 w 1755"/>
                <a:gd name="T13" fmla="*/ 1304 h 1606"/>
                <a:gd name="T14" fmla="*/ 1058 w 1755"/>
                <a:gd name="T15" fmla="*/ 1318 h 1606"/>
                <a:gd name="T16" fmla="*/ 1082 w 1755"/>
                <a:gd name="T17" fmla="*/ 1356 h 1606"/>
                <a:gd name="T18" fmla="*/ 1567 w 1755"/>
                <a:gd name="T19" fmla="*/ 1431 h 1606"/>
                <a:gd name="T20" fmla="*/ 1642 w 1755"/>
                <a:gd name="T21" fmla="*/ 946 h 1606"/>
                <a:gd name="T22" fmla="*/ 1157 w 1755"/>
                <a:gd name="T23" fmla="*/ 872 h 1606"/>
                <a:gd name="T24" fmla="*/ 1038 w 1755"/>
                <a:gd name="T25" fmla="*/ 1028 h 1606"/>
                <a:gd name="T26" fmla="*/ 977 w 1755"/>
                <a:gd name="T27" fmla="*/ 1103 h 1606"/>
                <a:gd name="T28" fmla="*/ 708 w 1755"/>
                <a:gd name="T29" fmla="*/ 1061 h 1606"/>
                <a:gd name="T30" fmla="*/ 701 w 1755"/>
                <a:gd name="T31" fmla="*/ 1053 h 1606"/>
                <a:gd name="T32" fmla="*/ 677 w 1755"/>
                <a:gd name="T33" fmla="*/ 1014 h 1606"/>
                <a:gd name="T34" fmla="*/ 655 w 1755"/>
                <a:gd name="T35" fmla="*/ 928 h 1606"/>
                <a:gd name="T36" fmla="*/ 842 w 1755"/>
                <a:gd name="T37" fmla="*/ 733 h 1606"/>
                <a:gd name="T38" fmla="*/ 1111 w 1755"/>
                <a:gd name="T39" fmla="*/ 672 h 1606"/>
                <a:gd name="T40" fmla="*/ 1186 w 1755"/>
                <a:gd name="T41" fmla="*/ 187 h 1606"/>
                <a:gd name="T42" fmla="*/ 701 w 1755"/>
                <a:gd name="T43" fmla="*/ 113 h 1606"/>
                <a:gd name="T44" fmla="*/ 603 w 1755"/>
                <a:gd name="T45" fmla="*/ 562 h 1606"/>
                <a:gd name="T46" fmla="*/ 601 w 1755"/>
                <a:gd name="T47" fmla="*/ 561 h 1606"/>
                <a:gd name="T48" fmla="*/ 639 w 1755"/>
                <a:gd name="T49" fmla="*/ 675 h 1606"/>
                <a:gd name="T50" fmla="*/ 450 w 1755"/>
                <a:gd name="T51" fmla="*/ 870 h 1606"/>
                <a:gd name="T52" fmla="*/ 449 w 1755"/>
                <a:gd name="T53" fmla="*/ 870 h 1606"/>
                <a:gd name="T54" fmla="*/ 188 w 1755"/>
                <a:gd name="T55" fmla="*/ 933 h 1606"/>
                <a:gd name="T56" fmla="*/ 113 w 1755"/>
                <a:gd name="T57" fmla="*/ 1418 h 1606"/>
                <a:gd name="T58" fmla="*/ 598 w 1755"/>
                <a:gd name="T59" fmla="*/ 1493 h 1606"/>
                <a:gd name="T60" fmla="*/ 1597 w 1755"/>
                <a:gd name="T61" fmla="*/ 979 h 1606"/>
                <a:gd name="T62" fmla="*/ 1534 w 1755"/>
                <a:gd name="T63" fmla="*/ 1387 h 1606"/>
                <a:gd name="T64" fmla="*/ 1126 w 1755"/>
                <a:gd name="T65" fmla="*/ 1324 h 1606"/>
                <a:gd name="T66" fmla="*/ 1189 w 1755"/>
                <a:gd name="T67" fmla="*/ 916 h 1606"/>
                <a:gd name="T68" fmla="*/ 1597 w 1755"/>
                <a:gd name="T69" fmla="*/ 979 h 1606"/>
                <a:gd name="T70" fmla="*/ 734 w 1755"/>
                <a:gd name="T71" fmla="*/ 157 h 1606"/>
                <a:gd name="T72" fmla="*/ 1141 w 1755"/>
                <a:gd name="T73" fmla="*/ 220 h 1606"/>
                <a:gd name="T74" fmla="*/ 1078 w 1755"/>
                <a:gd name="T75" fmla="*/ 628 h 1606"/>
                <a:gd name="T76" fmla="*/ 671 w 1755"/>
                <a:gd name="T77" fmla="*/ 565 h 1606"/>
                <a:gd name="T78" fmla="*/ 734 w 1755"/>
                <a:gd name="T79" fmla="*/ 157 h 1606"/>
                <a:gd name="T80" fmla="*/ 221 w 1755"/>
                <a:gd name="T81" fmla="*/ 977 h 1606"/>
                <a:gd name="T82" fmla="*/ 629 w 1755"/>
                <a:gd name="T83" fmla="*/ 1040 h 1606"/>
                <a:gd name="T84" fmla="*/ 566 w 1755"/>
                <a:gd name="T85" fmla="*/ 1448 h 1606"/>
                <a:gd name="T86" fmla="*/ 158 w 1755"/>
                <a:gd name="T87" fmla="*/ 1385 h 1606"/>
                <a:gd name="T88" fmla="*/ 221 w 1755"/>
                <a:gd name="T89" fmla="*/ 977 h 1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55" h="1606">
                  <a:moveTo>
                    <a:pt x="598" y="1493"/>
                  </a:moveTo>
                  <a:cubicBezTo>
                    <a:pt x="647" y="1457"/>
                    <a:pt x="684" y="1410"/>
                    <a:pt x="708" y="1359"/>
                  </a:cubicBezTo>
                  <a:cubicBezTo>
                    <a:pt x="708" y="1359"/>
                    <a:pt x="708" y="1359"/>
                    <a:pt x="708" y="1359"/>
                  </a:cubicBezTo>
                  <a:cubicBezTo>
                    <a:pt x="708" y="1359"/>
                    <a:pt x="708" y="1358"/>
                    <a:pt x="708" y="1358"/>
                  </a:cubicBezTo>
                  <a:cubicBezTo>
                    <a:pt x="712" y="1350"/>
                    <a:pt x="715" y="1343"/>
                    <a:pt x="718" y="1335"/>
                  </a:cubicBezTo>
                  <a:cubicBezTo>
                    <a:pt x="732" y="1307"/>
                    <a:pt x="753" y="1281"/>
                    <a:pt x="779" y="1262"/>
                  </a:cubicBezTo>
                  <a:cubicBezTo>
                    <a:pt x="865" y="1199"/>
                    <a:pt x="985" y="1218"/>
                    <a:pt x="1048" y="1304"/>
                  </a:cubicBezTo>
                  <a:cubicBezTo>
                    <a:pt x="1058" y="1318"/>
                    <a:pt x="1058" y="1318"/>
                    <a:pt x="1058" y="1318"/>
                  </a:cubicBezTo>
                  <a:cubicBezTo>
                    <a:pt x="1065" y="1331"/>
                    <a:pt x="1073" y="1344"/>
                    <a:pt x="1082" y="1356"/>
                  </a:cubicBezTo>
                  <a:cubicBezTo>
                    <a:pt x="1195" y="1511"/>
                    <a:pt x="1412" y="1544"/>
                    <a:pt x="1567" y="1431"/>
                  </a:cubicBezTo>
                  <a:cubicBezTo>
                    <a:pt x="1721" y="1318"/>
                    <a:pt x="1755" y="1101"/>
                    <a:pt x="1642" y="946"/>
                  </a:cubicBezTo>
                  <a:cubicBezTo>
                    <a:pt x="1528" y="792"/>
                    <a:pt x="1311" y="758"/>
                    <a:pt x="1157" y="872"/>
                  </a:cubicBezTo>
                  <a:cubicBezTo>
                    <a:pt x="1101" y="912"/>
                    <a:pt x="1061" y="967"/>
                    <a:pt x="1038" y="1028"/>
                  </a:cubicBezTo>
                  <a:cubicBezTo>
                    <a:pt x="1024" y="1056"/>
                    <a:pt x="1004" y="1083"/>
                    <a:pt x="977" y="1103"/>
                  </a:cubicBezTo>
                  <a:cubicBezTo>
                    <a:pt x="891" y="1165"/>
                    <a:pt x="771" y="1147"/>
                    <a:pt x="708" y="1061"/>
                  </a:cubicBezTo>
                  <a:cubicBezTo>
                    <a:pt x="706" y="1058"/>
                    <a:pt x="703" y="1055"/>
                    <a:pt x="701" y="1053"/>
                  </a:cubicBezTo>
                  <a:cubicBezTo>
                    <a:pt x="694" y="1039"/>
                    <a:pt x="686" y="1026"/>
                    <a:pt x="677" y="1014"/>
                  </a:cubicBezTo>
                  <a:cubicBezTo>
                    <a:pt x="664" y="988"/>
                    <a:pt x="655" y="959"/>
                    <a:pt x="655" y="928"/>
                  </a:cubicBezTo>
                  <a:cubicBezTo>
                    <a:pt x="653" y="823"/>
                    <a:pt x="737" y="736"/>
                    <a:pt x="842" y="733"/>
                  </a:cubicBezTo>
                  <a:cubicBezTo>
                    <a:pt x="933" y="750"/>
                    <a:pt x="1030" y="731"/>
                    <a:pt x="1111" y="672"/>
                  </a:cubicBezTo>
                  <a:cubicBezTo>
                    <a:pt x="1265" y="559"/>
                    <a:pt x="1299" y="342"/>
                    <a:pt x="1186" y="187"/>
                  </a:cubicBezTo>
                  <a:cubicBezTo>
                    <a:pt x="1073" y="33"/>
                    <a:pt x="855" y="0"/>
                    <a:pt x="701" y="113"/>
                  </a:cubicBezTo>
                  <a:cubicBezTo>
                    <a:pt x="558" y="217"/>
                    <a:pt x="519" y="412"/>
                    <a:pt x="603" y="562"/>
                  </a:cubicBezTo>
                  <a:cubicBezTo>
                    <a:pt x="601" y="561"/>
                    <a:pt x="601" y="561"/>
                    <a:pt x="601" y="561"/>
                  </a:cubicBezTo>
                  <a:cubicBezTo>
                    <a:pt x="624" y="592"/>
                    <a:pt x="638" y="633"/>
                    <a:pt x="639" y="675"/>
                  </a:cubicBezTo>
                  <a:cubicBezTo>
                    <a:pt x="641" y="781"/>
                    <a:pt x="556" y="867"/>
                    <a:pt x="450" y="870"/>
                  </a:cubicBezTo>
                  <a:cubicBezTo>
                    <a:pt x="449" y="870"/>
                    <a:pt x="449" y="870"/>
                    <a:pt x="449" y="870"/>
                  </a:cubicBezTo>
                  <a:cubicBezTo>
                    <a:pt x="360" y="858"/>
                    <a:pt x="266" y="875"/>
                    <a:pt x="188" y="933"/>
                  </a:cubicBezTo>
                  <a:cubicBezTo>
                    <a:pt x="34" y="1046"/>
                    <a:pt x="0" y="1263"/>
                    <a:pt x="113" y="1418"/>
                  </a:cubicBezTo>
                  <a:cubicBezTo>
                    <a:pt x="226" y="1572"/>
                    <a:pt x="444" y="1606"/>
                    <a:pt x="598" y="1493"/>
                  </a:cubicBezTo>
                  <a:close/>
                  <a:moveTo>
                    <a:pt x="1597" y="979"/>
                  </a:moveTo>
                  <a:cubicBezTo>
                    <a:pt x="1692" y="1109"/>
                    <a:pt x="1664" y="1292"/>
                    <a:pt x="1534" y="1387"/>
                  </a:cubicBezTo>
                  <a:cubicBezTo>
                    <a:pt x="1404" y="1482"/>
                    <a:pt x="1221" y="1454"/>
                    <a:pt x="1126" y="1324"/>
                  </a:cubicBezTo>
                  <a:cubicBezTo>
                    <a:pt x="1031" y="1194"/>
                    <a:pt x="1059" y="1011"/>
                    <a:pt x="1189" y="916"/>
                  </a:cubicBezTo>
                  <a:cubicBezTo>
                    <a:pt x="1319" y="821"/>
                    <a:pt x="1502" y="849"/>
                    <a:pt x="1597" y="979"/>
                  </a:cubicBezTo>
                  <a:close/>
                  <a:moveTo>
                    <a:pt x="734" y="157"/>
                  </a:moveTo>
                  <a:cubicBezTo>
                    <a:pt x="863" y="62"/>
                    <a:pt x="1046" y="90"/>
                    <a:pt x="1141" y="220"/>
                  </a:cubicBezTo>
                  <a:cubicBezTo>
                    <a:pt x="1236" y="350"/>
                    <a:pt x="1208" y="533"/>
                    <a:pt x="1078" y="628"/>
                  </a:cubicBezTo>
                  <a:cubicBezTo>
                    <a:pt x="949" y="723"/>
                    <a:pt x="766" y="695"/>
                    <a:pt x="671" y="565"/>
                  </a:cubicBezTo>
                  <a:cubicBezTo>
                    <a:pt x="575" y="435"/>
                    <a:pt x="604" y="252"/>
                    <a:pt x="734" y="157"/>
                  </a:cubicBezTo>
                  <a:close/>
                  <a:moveTo>
                    <a:pt x="221" y="977"/>
                  </a:moveTo>
                  <a:cubicBezTo>
                    <a:pt x="351" y="882"/>
                    <a:pt x="533" y="910"/>
                    <a:pt x="629" y="1040"/>
                  </a:cubicBezTo>
                  <a:cubicBezTo>
                    <a:pt x="724" y="1170"/>
                    <a:pt x="695" y="1353"/>
                    <a:pt x="566" y="1448"/>
                  </a:cubicBezTo>
                  <a:cubicBezTo>
                    <a:pt x="436" y="1543"/>
                    <a:pt x="253" y="1515"/>
                    <a:pt x="158" y="1385"/>
                  </a:cubicBezTo>
                  <a:cubicBezTo>
                    <a:pt x="63" y="1255"/>
                    <a:pt x="91" y="1072"/>
                    <a:pt x="221" y="977"/>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 name="Freeform 8"/>
            <p:cNvSpPr>
              <a:spLocks noEditPoints="1"/>
            </p:cNvSpPr>
            <p:nvPr/>
          </p:nvSpPr>
          <p:spPr bwMode="auto">
            <a:xfrm>
              <a:off x="3880737" y="3264536"/>
              <a:ext cx="2785118" cy="2966262"/>
            </a:xfrm>
            <a:custGeom>
              <a:avLst/>
              <a:gdLst>
                <a:gd name="T0" fmla="*/ 1383 w 1634"/>
                <a:gd name="T1" fmla="*/ 1217 h 1740"/>
                <a:gd name="T2" fmla="*/ 1281 w 1634"/>
                <a:gd name="T3" fmla="*/ 1077 h 1740"/>
                <a:gd name="T4" fmla="*/ 1281 w 1634"/>
                <a:gd name="T5" fmla="*/ 1077 h 1740"/>
                <a:gd name="T6" fmla="*/ 1280 w 1634"/>
                <a:gd name="T7" fmla="*/ 1077 h 1740"/>
                <a:gd name="T8" fmla="*/ 1260 w 1634"/>
                <a:gd name="T9" fmla="*/ 1062 h 1740"/>
                <a:gd name="T10" fmla="*/ 1204 w 1634"/>
                <a:gd name="T11" fmla="*/ 985 h 1740"/>
                <a:gd name="T12" fmla="*/ 1311 w 1634"/>
                <a:gd name="T13" fmla="*/ 735 h 1740"/>
                <a:gd name="T14" fmla="*/ 1328 w 1634"/>
                <a:gd name="T15" fmla="*/ 730 h 1740"/>
                <a:gd name="T16" fmla="*/ 1370 w 1634"/>
                <a:gd name="T17" fmla="*/ 715 h 1740"/>
                <a:gd name="T18" fmla="*/ 1562 w 1634"/>
                <a:gd name="T19" fmla="*/ 264 h 1740"/>
                <a:gd name="T20" fmla="*/ 1111 w 1634"/>
                <a:gd name="T21" fmla="*/ 72 h 1740"/>
                <a:gd name="T22" fmla="*/ 919 w 1634"/>
                <a:gd name="T23" fmla="*/ 524 h 1740"/>
                <a:gd name="T24" fmla="*/ 1041 w 1634"/>
                <a:gd name="T25" fmla="*/ 677 h 1740"/>
                <a:gd name="T26" fmla="*/ 1099 w 1634"/>
                <a:gd name="T27" fmla="*/ 755 h 1740"/>
                <a:gd name="T28" fmla="*/ 992 w 1634"/>
                <a:gd name="T29" fmla="*/ 1005 h 1740"/>
                <a:gd name="T30" fmla="*/ 982 w 1634"/>
                <a:gd name="T31" fmla="*/ 1010 h 1740"/>
                <a:gd name="T32" fmla="*/ 939 w 1634"/>
                <a:gd name="T33" fmla="*/ 1023 h 1740"/>
                <a:gd name="T34" fmla="*/ 851 w 1634"/>
                <a:gd name="T35" fmla="*/ 1024 h 1740"/>
                <a:gd name="T36" fmla="*/ 707 w 1634"/>
                <a:gd name="T37" fmla="*/ 795 h 1740"/>
                <a:gd name="T38" fmla="*/ 715 w 1634"/>
                <a:gd name="T39" fmla="*/ 519 h 1740"/>
                <a:gd name="T40" fmla="*/ 263 w 1634"/>
                <a:gd name="T41" fmla="*/ 327 h 1740"/>
                <a:gd name="T42" fmla="*/ 72 w 1634"/>
                <a:gd name="T43" fmla="*/ 779 h 1740"/>
                <a:gd name="T44" fmla="*/ 485 w 1634"/>
                <a:gd name="T45" fmla="*/ 985 h 1740"/>
                <a:gd name="T46" fmla="*/ 483 w 1634"/>
                <a:gd name="T47" fmla="*/ 987 h 1740"/>
                <a:gd name="T48" fmla="*/ 602 w 1634"/>
                <a:gd name="T49" fmla="*/ 978 h 1740"/>
                <a:gd name="T50" fmla="*/ 744 w 1634"/>
                <a:gd name="T51" fmla="*/ 1209 h 1740"/>
                <a:gd name="T52" fmla="*/ 744 w 1634"/>
                <a:gd name="T53" fmla="*/ 1209 h 1740"/>
                <a:gd name="T54" fmla="*/ 740 w 1634"/>
                <a:gd name="T55" fmla="*/ 1477 h 1740"/>
                <a:gd name="T56" fmla="*/ 1191 w 1634"/>
                <a:gd name="T57" fmla="*/ 1669 h 1740"/>
                <a:gd name="T58" fmla="*/ 1383 w 1634"/>
                <a:gd name="T59" fmla="*/ 1217 h 1740"/>
                <a:gd name="T60" fmla="*/ 1132 w 1634"/>
                <a:gd name="T61" fmla="*/ 123 h 1740"/>
                <a:gd name="T62" fmla="*/ 1511 w 1634"/>
                <a:gd name="T63" fmla="*/ 285 h 1740"/>
                <a:gd name="T64" fmla="*/ 1350 w 1634"/>
                <a:gd name="T65" fmla="*/ 664 h 1740"/>
                <a:gd name="T66" fmla="*/ 970 w 1634"/>
                <a:gd name="T67" fmla="*/ 503 h 1740"/>
                <a:gd name="T68" fmla="*/ 1132 w 1634"/>
                <a:gd name="T69" fmla="*/ 123 h 1740"/>
                <a:gd name="T70" fmla="*/ 122 w 1634"/>
                <a:gd name="T71" fmla="*/ 758 h 1740"/>
                <a:gd name="T72" fmla="*/ 284 w 1634"/>
                <a:gd name="T73" fmla="*/ 378 h 1740"/>
                <a:gd name="T74" fmla="*/ 663 w 1634"/>
                <a:gd name="T75" fmla="*/ 539 h 1740"/>
                <a:gd name="T76" fmla="*/ 502 w 1634"/>
                <a:gd name="T77" fmla="*/ 919 h 1740"/>
                <a:gd name="T78" fmla="*/ 122 w 1634"/>
                <a:gd name="T79" fmla="*/ 758 h 1740"/>
                <a:gd name="T80" fmla="*/ 791 w 1634"/>
                <a:gd name="T81" fmla="*/ 1457 h 1740"/>
                <a:gd name="T82" fmla="*/ 952 w 1634"/>
                <a:gd name="T83" fmla="*/ 1077 h 1740"/>
                <a:gd name="T84" fmla="*/ 1332 w 1634"/>
                <a:gd name="T85" fmla="*/ 1238 h 1740"/>
                <a:gd name="T86" fmla="*/ 1171 w 1634"/>
                <a:gd name="T87" fmla="*/ 1618 h 1740"/>
                <a:gd name="T88" fmla="*/ 791 w 1634"/>
                <a:gd name="T89" fmla="*/ 1457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634" h="1740">
                  <a:moveTo>
                    <a:pt x="1383" y="1217"/>
                  </a:moveTo>
                  <a:cubicBezTo>
                    <a:pt x="1361" y="1161"/>
                    <a:pt x="1325" y="1115"/>
                    <a:pt x="1281" y="1077"/>
                  </a:cubicBezTo>
                  <a:cubicBezTo>
                    <a:pt x="1281" y="1077"/>
                    <a:pt x="1281" y="1077"/>
                    <a:pt x="1281" y="1077"/>
                  </a:cubicBezTo>
                  <a:cubicBezTo>
                    <a:pt x="1281" y="1077"/>
                    <a:pt x="1280" y="1077"/>
                    <a:pt x="1280" y="1077"/>
                  </a:cubicBezTo>
                  <a:cubicBezTo>
                    <a:pt x="1273" y="1072"/>
                    <a:pt x="1267" y="1067"/>
                    <a:pt x="1260" y="1062"/>
                  </a:cubicBezTo>
                  <a:cubicBezTo>
                    <a:pt x="1236" y="1042"/>
                    <a:pt x="1217" y="1016"/>
                    <a:pt x="1204" y="985"/>
                  </a:cubicBezTo>
                  <a:cubicBezTo>
                    <a:pt x="1165" y="887"/>
                    <a:pt x="1212" y="775"/>
                    <a:pt x="1311" y="735"/>
                  </a:cubicBezTo>
                  <a:cubicBezTo>
                    <a:pt x="1328" y="730"/>
                    <a:pt x="1328" y="730"/>
                    <a:pt x="1328" y="730"/>
                  </a:cubicBezTo>
                  <a:cubicBezTo>
                    <a:pt x="1342" y="726"/>
                    <a:pt x="1356" y="721"/>
                    <a:pt x="1370" y="715"/>
                  </a:cubicBezTo>
                  <a:cubicBezTo>
                    <a:pt x="1548" y="644"/>
                    <a:pt x="1634" y="441"/>
                    <a:pt x="1562" y="264"/>
                  </a:cubicBezTo>
                  <a:cubicBezTo>
                    <a:pt x="1491" y="87"/>
                    <a:pt x="1288" y="0"/>
                    <a:pt x="1111" y="72"/>
                  </a:cubicBezTo>
                  <a:cubicBezTo>
                    <a:pt x="934" y="144"/>
                    <a:pt x="847" y="346"/>
                    <a:pt x="919" y="524"/>
                  </a:cubicBezTo>
                  <a:cubicBezTo>
                    <a:pt x="945" y="588"/>
                    <a:pt x="988" y="640"/>
                    <a:pt x="1041" y="677"/>
                  </a:cubicBezTo>
                  <a:cubicBezTo>
                    <a:pt x="1065" y="697"/>
                    <a:pt x="1086" y="723"/>
                    <a:pt x="1099" y="755"/>
                  </a:cubicBezTo>
                  <a:cubicBezTo>
                    <a:pt x="1138" y="853"/>
                    <a:pt x="1091" y="966"/>
                    <a:pt x="992" y="1005"/>
                  </a:cubicBezTo>
                  <a:cubicBezTo>
                    <a:pt x="989" y="1007"/>
                    <a:pt x="985" y="1008"/>
                    <a:pt x="982" y="1010"/>
                  </a:cubicBezTo>
                  <a:cubicBezTo>
                    <a:pt x="968" y="1013"/>
                    <a:pt x="953" y="1018"/>
                    <a:pt x="939" y="1023"/>
                  </a:cubicBezTo>
                  <a:cubicBezTo>
                    <a:pt x="911" y="1029"/>
                    <a:pt x="881" y="1031"/>
                    <a:pt x="851" y="1024"/>
                  </a:cubicBezTo>
                  <a:cubicBezTo>
                    <a:pt x="748" y="999"/>
                    <a:pt x="684" y="897"/>
                    <a:pt x="707" y="795"/>
                  </a:cubicBezTo>
                  <a:cubicBezTo>
                    <a:pt x="746" y="711"/>
                    <a:pt x="752" y="611"/>
                    <a:pt x="715" y="519"/>
                  </a:cubicBezTo>
                  <a:cubicBezTo>
                    <a:pt x="643" y="341"/>
                    <a:pt x="441" y="255"/>
                    <a:pt x="263" y="327"/>
                  </a:cubicBezTo>
                  <a:cubicBezTo>
                    <a:pt x="86" y="398"/>
                    <a:pt x="0" y="602"/>
                    <a:pt x="72" y="779"/>
                  </a:cubicBezTo>
                  <a:cubicBezTo>
                    <a:pt x="138" y="943"/>
                    <a:pt x="316" y="1028"/>
                    <a:pt x="485" y="985"/>
                  </a:cubicBezTo>
                  <a:cubicBezTo>
                    <a:pt x="483" y="987"/>
                    <a:pt x="483" y="987"/>
                    <a:pt x="483" y="987"/>
                  </a:cubicBezTo>
                  <a:cubicBezTo>
                    <a:pt x="519" y="973"/>
                    <a:pt x="561" y="968"/>
                    <a:pt x="602" y="978"/>
                  </a:cubicBezTo>
                  <a:cubicBezTo>
                    <a:pt x="705" y="1002"/>
                    <a:pt x="769" y="1106"/>
                    <a:pt x="744" y="1209"/>
                  </a:cubicBezTo>
                  <a:cubicBezTo>
                    <a:pt x="744" y="1209"/>
                    <a:pt x="744" y="1209"/>
                    <a:pt x="744" y="1209"/>
                  </a:cubicBezTo>
                  <a:cubicBezTo>
                    <a:pt x="708" y="1292"/>
                    <a:pt x="704" y="1388"/>
                    <a:pt x="740" y="1477"/>
                  </a:cubicBezTo>
                  <a:cubicBezTo>
                    <a:pt x="811" y="1655"/>
                    <a:pt x="1014" y="1740"/>
                    <a:pt x="1191" y="1669"/>
                  </a:cubicBezTo>
                  <a:cubicBezTo>
                    <a:pt x="1369" y="1597"/>
                    <a:pt x="1455" y="1394"/>
                    <a:pt x="1383" y="1217"/>
                  </a:cubicBezTo>
                  <a:close/>
                  <a:moveTo>
                    <a:pt x="1132" y="123"/>
                  </a:moveTo>
                  <a:cubicBezTo>
                    <a:pt x="1281" y="63"/>
                    <a:pt x="1451" y="135"/>
                    <a:pt x="1511" y="285"/>
                  </a:cubicBezTo>
                  <a:cubicBezTo>
                    <a:pt x="1572" y="434"/>
                    <a:pt x="1499" y="604"/>
                    <a:pt x="1350" y="664"/>
                  </a:cubicBezTo>
                  <a:cubicBezTo>
                    <a:pt x="1201" y="725"/>
                    <a:pt x="1030" y="652"/>
                    <a:pt x="970" y="503"/>
                  </a:cubicBezTo>
                  <a:cubicBezTo>
                    <a:pt x="910" y="354"/>
                    <a:pt x="982" y="183"/>
                    <a:pt x="1132" y="123"/>
                  </a:cubicBezTo>
                  <a:close/>
                  <a:moveTo>
                    <a:pt x="122" y="758"/>
                  </a:moveTo>
                  <a:cubicBezTo>
                    <a:pt x="62" y="608"/>
                    <a:pt x="135" y="438"/>
                    <a:pt x="284" y="378"/>
                  </a:cubicBezTo>
                  <a:cubicBezTo>
                    <a:pt x="433" y="318"/>
                    <a:pt x="603" y="390"/>
                    <a:pt x="663" y="539"/>
                  </a:cubicBezTo>
                  <a:cubicBezTo>
                    <a:pt x="724" y="689"/>
                    <a:pt x="651" y="859"/>
                    <a:pt x="502" y="919"/>
                  </a:cubicBezTo>
                  <a:cubicBezTo>
                    <a:pt x="353" y="979"/>
                    <a:pt x="182" y="907"/>
                    <a:pt x="122" y="758"/>
                  </a:cubicBezTo>
                  <a:close/>
                  <a:moveTo>
                    <a:pt x="791" y="1457"/>
                  </a:moveTo>
                  <a:cubicBezTo>
                    <a:pt x="731" y="1307"/>
                    <a:pt x="803" y="1137"/>
                    <a:pt x="952" y="1077"/>
                  </a:cubicBezTo>
                  <a:cubicBezTo>
                    <a:pt x="1102" y="1017"/>
                    <a:pt x="1272" y="1089"/>
                    <a:pt x="1332" y="1238"/>
                  </a:cubicBezTo>
                  <a:cubicBezTo>
                    <a:pt x="1392" y="1388"/>
                    <a:pt x="1320" y="1558"/>
                    <a:pt x="1171" y="1618"/>
                  </a:cubicBezTo>
                  <a:cubicBezTo>
                    <a:pt x="1021" y="1678"/>
                    <a:pt x="851" y="1606"/>
                    <a:pt x="791" y="1457"/>
                  </a:cubicBezTo>
                  <a:close/>
                </a:path>
              </a:pathLst>
            </a:custGeom>
            <a:solidFill>
              <a:schemeClr val="bg1">
                <a:lumMod val="95000"/>
              </a:schemeClr>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9" name="Freeform 9"/>
          <p:cNvSpPr/>
          <p:nvPr/>
        </p:nvSpPr>
        <p:spPr bwMode="auto">
          <a:xfrm>
            <a:off x="3998985" y="3365869"/>
            <a:ext cx="1096939" cy="1098197"/>
          </a:xfrm>
          <a:custGeom>
            <a:avLst/>
            <a:gdLst>
              <a:gd name="T0" fmla="*/ 533 w 644"/>
              <a:gd name="T1" fmla="*/ 524 h 644"/>
              <a:gd name="T2" fmla="*/ 120 w 644"/>
              <a:gd name="T3" fmla="*/ 532 h 644"/>
              <a:gd name="T4" fmla="*/ 112 w 644"/>
              <a:gd name="T5" fmla="*/ 120 h 644"/>
              <a:gd name="T6" fmla="*/ 524 w 644"/>
              <a:gd name="T7" fmla="*/ 112 h 644"/>
              <a:gd name="T8" fmla="*/ 533 w 644"/>
              <a:gd name="T9" fmla="*/ 524 h 644"/>
            </a:gdLst>
            <a:ahLst/>
            <a:cxnLst>
              <a:cxn ang="0">
                <a:pos x="T0" y="T1"/>
              </a:cxn>
              <a:cxn ang="0">
                <a:pos x="T2" y="T3"/>
              </a:cxn>
              <a:cxn ang="0">
                <a:pos x="T4" y="T5"/>
              </a:cxn>
              <a:cxn ang="0">
                <a:pos x="T6" y="T7"/>
              </a:cxn>
              <a:cxn ang="0">
                <a:pos x="T8" y="T9"/>
              </a:cxn>
            </a:cxnLst>
            <a:rect l="0" t="0" r="r" b="b"/>
            <a:pathLst>
              <a:path w="644" h="644">
                <a:moveTo>
                  <a:pt x="533" y="524"/>
                </a:moveTo>
                <a:cubicBezTo>
                  <a:pt x="421" y="641"/>
                  <a:pt x="236" y="644"/>
                  <a:pt x="120" y="532"/>
                </a:cubicBezTo>
                <a:cubicBezTo>
                  <a:pt x="4" y="421"/>
                  <a:pt x="0" y="236"/>
                  <a:pt x="112" y="120"/>
                </a:cubicBezTo>
                <a:cubicBezTo>
                  <a:pt x="224" y="4"/>
                  <a:pt x="408" y="0"/>
                  <a:pt x="524" y="112"/>
                </a:cubicBezTo>
                <a:cubicBezTo>
                  <a:pt x="641" y="224"/>
                  <a:pt x="644" y="408"/>
                  <a:pt x="533" y="524"/>
                </a:cubicBezTo>
                <a:close/>
              </a:path>
            </a:pathLst>
          </a:custGeom>
          <a:solidFill>
            <a:schemeClr val="accent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0" name="Freeform 10"/>
          <p:cNvSpPr/>
          <p:nvPr/>
        </p:nvSpPr>
        <p:spPr bwMode="auto">
          <a:xfrm>
            <a:off x="5446894" y="2933132"/>
            <a:ext cx="1098197" cy="1098197"/>
          </a:xfrm>
          <a:custGeom>
            <a:avLst/>
            <a:gdLst>
              <a:gd name="T0" fmla="*/ 532 w 644"/>
              <a:gd name="T1" fmla="*/ 524 h 644"/>
              <a:gd name="T2" fmla="*/ 119 w 644"/>
              <a:gd name="T3" fmla="*/ 532 h 644"/>
              <a:gd name="T4" fmla="*/ 111 w 644"/>
              <a:gd name="T5" fmla="*/ 120 h 644"/>
              <a:gd name="T6" fmla="*/ 524 w 644"/>
              <a:gd name="T7" fmla="*/ 112 h 644"/>
              <a:gd name="T8" fmla="*/ 532 w 644"/>
              <a:gd name="T9" fmla="*/ 524 h 644"/>
            </a:gdLst>
            <a:ahLst/>
            <a:cxnLst>
              <a:cxn ang="0">
                <a:pos x="T0" y="T1"/>
              </a:cxn>
              <a:cxn ang="0">
                <a:pos x="T2" y="T3"/>
              </a:cxn>
              <a:cxn ang="0">
                <a:pos x="T4" y="T5"/>
              </a:cxn>
              <a:cxn ang="0">
                <a:pos x="T6" y="T7"/>
              </a:cxn>
              <a:cxn ang="0">
                <a:pos x="T8" y="T9"/>
              </a:cxn>
            </a:cxnLst>
            <a:rect l="0" t="0" r="r" b="b"/>
            <a:pathLst>
              <a:path w="644" h="644">
                <a:moveTo>
                  <a:pt x="532" y="524"/>
                </a:moveTo>
                <a:cubicBezTo>
                  <a:pt x="420" y="640"/>
                  <a:pt x="235" y="644"/>
                  <a:pt x="119" y="532"/>
                </a:cubicBezTo>
                <a:cubicBezTo>
                  <a:pt x="3" y="421"/>
                  <a:pt x="0" y="236"/>
                  <a:pt x="111" y="120"/>
                </a:cubicBezTo>
                <a:cubicBezTo>
                  <a:pt x="223" y="4"/>
                  <a:pt x="408" y="0"/>
                  <a:pt x="524" y="112"/>
                </a:cubicBezTo>
                <a:cubicBezTo>
                  <a:pt x="640" y="223"/>
                  <a:pt x="644" y="408"/>
                  <a:pt x="532" y="524"/>
                </a:cubicBezTo>
                <a:close/>
              </a:path>
            </a:pathLst>
          </a:custGeom>
          <a:solidFill>
            <a:schemeClr val="accent3"/>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1" name="Freeform 11"/>
          <p:cNvSpPr/>
          <p:nvPr/>
        </p:nvSpPr>
        <p:spPr bwMode="auto">
          <a:xfrm>
            <a:off x="5132405" y="4559670"/>
            <a:ext cx="1096939" cy="1098197"/>
          </a:xfrm>
          <a:custGeom>
            <a:avLst/>
            <a:gdLst>
              <a:gd name="T0" fmla="*/ 532 w 644"/>
              <a:gd name="T1" fmla="*/ 524 h 644"/>
              <a:gd name="T2" fmla="*/ 119 w 644"/>
              <a:gd name="T3" fmla="*/ 532 h 644"/>
              <a:gd name="T4" fmla="*/ 111 w 644"/>
              <a:gd name="T5" fmla="*/ 120 h 644"/>
              <a:gd name="T6" fmla="*/ 524 w 644"/>
              <a:gd name="T7" fmla="*/ 112 h 644"/>
              <a:gd name="T8" fmla="*/ 532 w 644"/>
              <a:gd name="T9" fmla="*/ 524 h 644"/>
            </a:gdLst>
            <a:ahLst/>
            <a:cxnLst>
              <a:cxn ang="0">
                <a:pos x="T0" y="T1"/>
              </a:cxn>
              <a:cxn ang="0">
                <a:pos x="T2" y="T3"/>
              </a:cxn>
              <a:cxn ang="0">
                <a:pos x="T4" y="T5"/>
              </a:cxn>
              <a:cxn ang="0">
                <a:pos x="T6" y="T7"/>
              </a:cxn>
              <a:cxn ang="0">
                <a:pos x="T8" y="T9"/>
              </a:cxn>
            </a:cxnLst>
            <a:rect l="0" t="0" r="r" b="b"/>
            <a:pathLst>
              <a:path w="644" h="644">
                <a:moveTo>
                  <a:pt x="532" y="524"/>
                </a:moveTo>
                <a:cubicBezTo>
                  <a:pt x="420" y="640"/>
                  <a:pt x="235" y="644"/>
                  <a:pt x="119" y="532"/>
                </a:cubicBezTo>
                <a:cubicBezTo>
                  <a:pt x="3" y="421"/>
                  <a:pt x="0" y="236"/>
                  <a:pt x="111" y="120"/>
                </a:cubicBezTo>
                <a:cubicBezTo>
                  <a:pt x="223" y="4"/>
                  <a:pt x="408" y="0"/>
                  <a:pt x="524" y="112"/>
                </a:cubicBezTo>
                <a:cubicBezTo>
                  <a:pt x="640" y="223"/>
                  <a:pt x="644" y="408"/>
                  <a:pt x="532" y="524"/>
                </a:cubicBezTo>
                <a:close/>
              </a:path>
            </a:pathLst>
          </a:custGeom>
          <a:solidFill>
            <a:schemeClr val="accent2"/>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13" name="Group 12"/>
          <p:cNvGrpSpPr/>
          <p:nvPr/>
        </p:nvGrpSpPr>
        <p:grpSpPr>
          <a:xfrm>
            <a:off x="4280840" y="3571875"/>
            <a:ext cx="533228" cy="596870"/>
            <a:chOff x="3471863" y="1916113"/>
            <a:chExt cx="492125" cy="550863"/>
          </a:xfrm>
          <a:solidFill>
            <a:schemeClr val="bg1"/>
          </a:solidFill>
        </p:grpSpPr>
        <p:sp>
          <p:nvSpPr>
            <p:cNvPr id="14" name="Freeform 70"/>
            <p:cNvSpPr>
              <a:spLocks noEditPoints="1"/>
            </p:cNvSpPr>
            <p:nvPr/>
          </p:nvSpPr>
          <p:spPr bwMode="auto">
            <a:xfrm>
              <a:off x="3633788" y="1916113"/>
              <a:ext cx="330200" cy="330200"/>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5" name="Freeform 71"/>
            <p:cNvSpPr>
              <a:spLocks noEditPoints="1"/>
            </p:cNvSpPr>
            <p:nvPr/>
          </p:nvSpPr>
          <p:spPr bwMode="auto">
            <a:xfrm>
              <a:off x="3729038" y="2011363"/>
              <a:ext cx="139700" cy="13970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6" name="Freeform 72"/>
            <p:cNvSpPr/>
            <p:nvPr/>
          </p:nvSpPr>
          <p:spPr bwMode="auto">
            <a:xfrm>
              <a:off x="3471863" y="2006601"/>
              <a:ext cx="403225" cy="460375"/>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17" name="Group 16"/>
          <p:cNvGrpSpPr/>
          <p:nvPr/>
        </p:nvGrpSpPr>
        <p:grpSpPr>
          <a:xfrm>
            <a:off x="5709291" y="3183550"/>
            <a:ext cx="573401" cy="597360"/>
            <a:chOff x="708025" y="1916113"/>
            <a:chExt cx="531813" cy="554037"/>
          </a:xfrm>
          <a:solidFill>
            <a:schemeClr val="bg1"/>
          </a:solidFill>
        </p:grpSpPr>
        <p:sp>
          <p:nvSpPr>
            <p:cNvPr id="18" name="Freeform 93"/>
            <p:cNvSpPr/>
            <p:nvPr/>
          </p:nvSpPr>
          <p:spPr bwMode="auto">
            <a:xfrm>
              <a:off x="708025" y="1916113"/>
              <a:ext cx="307975" cy="457200"/>
            </a:xfrm>
            <a:custGeom>
              <a:avLst/>
              <a:gdLst>
                <a:gd name="T0" fmla="*/ 1457 w 1939"/>
                <a:gd name="T1" fmla="*/ 4 h 2887"/>
                <a:gd name="T2" fmla="*/ 1621 w 1939"/>
                <a:gd name="T3" fmla="*/ 49 h 2887"/>
                <a:gd name="T4" fmla="*/ 1761 w 1939"/>
                <a:gd name="T5" fmla="*/ 140 h 2887"/>
                <a:gd name="T6" fmla="*/ 1865 w 1939"/>
                <a:gd name="T7" fmla="*/ 268 h 2887"/>
                <a:gd name="T8" fmla="*/ 1927 w 1939"/>
                <a:gd name="T9" fmla="*/ 426 h 2887"/>
                <a:gd name="T10" fmla="*/ 1939 w 1939"/>
                <a:gd name="T11" fmla="*/ 1064 h 2887"/>
                <a:gd name="T12" fmla="*/ 1918 w 1939"/>
                <a:gd name="T13" fmla="*/ 1175 h 2887"/>
                <a:gd name="T14" fmla="*/ 1861 w 1939"/>
                <a:gd name="T15" fmla="*/ 1269 h 2887"/>
                <a:gd name="T16" fmla="*/ 1831 w 1939"/>
                <a:gd name="T17" fmla="*/ 1784 h 2887"/>
                <a:gd name="T18" fmla="*/ 1799 w 1939"/>
                <a:gd name="T19" fmla="*/ 1825 h 2887"/>
                <a:gd name="T20" fmla="*/ 1745 w 1939"/>
                <a:gd name="T21" fmla="*/ 1832 h 2887"/>
                <a:gd name="T22" fmla="*/ 1703 w 1939"/>
                <a:gd name="T23" fmla="*/ 1801 h 2887"/>
                <a:gd name="T24" fmla="*/ 1694 w 1939"/>
                <a:gd name="T25" fmla="*/ 1260 h 2887"/>
                <a:gd name="T26" fmla="*/ 1712 w 1939"/>
                <a:gd name="T27" fmla="*/ 1213 h 2887"/>
                <a:gd name="T28" fmla="*/ 1764 w 1939"/>
                <a:gd name="T29" fmla="*/ 1165 h 2887"/>
                <a:gd name="T30" fmla="*/ 1796 w 1939"/>
                <a:gd name="T31" fmla="*/ 1092 h 2887"/>
                <a:gd name="T32" fmla="*/ 1796 w 1939"/>
                <a:gd name="T33" fmla="*/ 492 h 2887"/>
                <a:gd name="T34" fmla="*/ 1751 w 1939"/>
                <a:gd name="T35" fmla="*/ 354 h 2887"/>
                <a:gd name="T36" fmla="*/ 1664 w 1939"/>
                <a:gd name="T37" fmla="*/ 242 h 2887"/>
                <a:gd name="T38" fmla="*/ 1543 w 1939"/>
                <a:gd name="T39" fmla="*/ 168 h 2887"/>
                <a:gd name="T40" fmla="*/ 1398 w 1939"/>
                <a:gd name="T41" fmla="*/ 141 h 2887"/>
                <a:gd name="T42" fmla="*/ 1186 w 1939"/>
                <a:gd name="T43" fmla="*/ 154 h 2887"/>
                <a:gd name="T44" fmla="*/ 1057 w 1939"/>
                <a:gd name="T45" fmla="*/ 213 h 2887"/>
                <a:gd name="T46" fmla="*/ 957 w 1939"/>
                <a:gd name="T47" fmla="*/ 313 h 2887"/>
                <a:gd name="T48" fmla="*/ 897 w 1939"/>
                <a:gd name="T49" fmla="*/ 443 h 2887"/>
                <a:gd name="T50" fmla="*/ 884 w 1939"/>
                <a:gd name="T51" fmla="*/ 1064 h 2887"/>
                <a:gd name="T52" fmla="*/ 904 w 1939"/>
                <a:gd name="T53" fmla="*/ 1143 h 2887"/>
                <a:gd name="T54" fmla="*/ 958 w 1939"/>
                <a:gd name="T55" fmla="*/ 1203 h 2887"/>
                <a:gd name="T56" fmla="*/ 987 w 1939"/>
                <a:gd name="T57" fmla="*/ 1243 h 2887"/>
                <a:gd name="T58" fmla="*/ 987 w 1939"/>
                <a:gd name="T59" fmla="*/ 1786 h 2887"/>
                <a:gd name="T60" fmla="*/ 954 w 1939"/>
                <a:gd name="T61" fmla="*/ 1838 h 2887"/>
                <a:gd name="T62" fmla="*/ 904 w 1939"/>
                <a:gd name="T63" fmla="*/ 1865 h 2887"/>
                <a:gd name="T64" fmla="*/ 824 w 1939"/>
                <a:gd name="T65" fmla="*/ 1908 h 2887"/>
                <a:gd name="T66" fmla="*/ 710 w 1939"/>
                <a:gd name="T67" fmla="*/ 1972 h 2887"/>
                <a:gd name="T68" fmla="*/ 572 w 1939"/>
                <a:gd name="T69" fmla="*/ 2055 h 2887"/>
                <a:gd name="T70" fmla="*/ 420 w 1939"/>
                <a:gd name="T71" fmla="*/ 2156 h 2887"/>
                <a:gd name="T72" fmla="*/ 261 w 1939"/>
                <a:gd name="T73" fmla="*/ 2274 h 2887"/>
                <a:gd name="T74" fmla="*/ 165 w 1939"/>
                <a:gd name="T75" fmla="*/ 2367 h 2887"/>
                <a:gd name="T76" fmla="*/ 140 w 1939"/>
                <a:gd name="T77" fmla="*/ 2458 h 2887"/>
                <a:gd name="T78" fmla="*/ 131 w 1939"/>
                <a:gd name="T79" fmla="*/ 2852 h 2887"/>
                <a:gd name="T80" fmla="*/ 88 w 1939"/>
                <a:gd name="T81" fmla="*/ 2885 h 2887"/>
                <a:gd name="T82" fmla="*/ 34 w 1939"/>
                <a:gd name="T83" fmla="*/ 2877 h 2887"/>
                <a:gd name="T84" fmla="*/ 2 w 1939"/>
                <a:gd name="T85" fmla="*/ 2836 h 2887"/>
                <a:gd name="T86" fmla="*/ 2 w 1939"/>
                <a:gd name="T87" fmla="*/ 2418 h 2887"/>
                <a:gd name="T88" fmla="*/ 39 w 1939"/>
                <a:gd name="T89" fmla="*/ 2303 h 2887"/>
                <a:gd name="T90" fmla="*/ 118 w 1939"/>
                <a:gd name="T91" fmla="*/ 2209 h 2887"/>
                <a:gd name="T92" fmla="*/ 287 w 1939"/>
                <a:gd name="T93" fmla="*/ 2078 h 2887"/>
                <a:gd name="T94" fmla="*/ 452 w 1939"/>
                <a:gd name="T95" fmla="*/ 1965 h 2887"/>
                <a:gd name="T96" fmla="*/ 603 w 1939"/>
                <a:gd name="T97" fmla="*/ 1871 h 2887"/>
                <a:gd name="T98" fmla="*/ 731 w 1939"/>
                <a:gd name="T99" fmla="*/ 1798 h 2887"/>
                <a:gd name="T100" fmla="*/ 826 w 1939"/>
                <a:gd name="T101" fmla="*/ 1747 h 2887"/>
                <a:gd name="T102" fmla="*/ 822 w 1939"/>
                <a:gd name="T103" fmla="*/ 1269 h 2887"/>
                <a:gd name="T104" fmla="*/ 764 w 1939"/>
                <a:gd name="T105" fmla="*/ 1175 h 2887"/>
                <a:gd name="T106" fmla="*/ 744 w 1939"/>
                <a:gd name="T107" fmla="*/ 1064 h 2887"/>
                <a:gd name="T108" fmla="*/ 756 w 1939"/>
                <a:gd name="T109" fmla="*/ 426 h 2887"/>
                <a:gd name="T110" fmla="*/ 818 w 1939"/>
                <a:gd name="T111" fmla="*/ 268 h 2887"/>
                <a:gd name="T112" fmla="*/ 922 w 1939"/>
                <a:gd name="T113" fmla="*/ 140 h 2887"/>
                <a:gd name="T114" fmla="*/ 1062 w 1939"/>
                <a:gd name="T115" fmla="*/ 49 h 2887"/>
                <a:gd name="T116" fmla="*/ 1226 w 1939"/>
                <a:gd name="T117" fmla="*/ 4 h 28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939" h="2887">
                  <a:moveTo>
                    <a:pt x="1285" y="0"/>
                  </a:moveTo>
                  <a:lnTo>
                    <a:pt x="1398" y="0"/>
                  </a:lnTo>
                  <a:lnTo>
                    <a:pt x="1457" y="4"/>
                  </a:lnTo>
                  <a:lnTo>
                    <a:pt x="1514" y="13"/>
                  </a:lnTo>
                  <a:lnTo>
                    <a:pt x="1569" y="28"/>
                  </a:lnTo>
                  <a:lnTo>
                    <a:pt x="1621" y="49"/>
                  </a:lnTo>
                  <a:lnTo>
                    <a:pt x="1670" y="75"/>
                  </a:lnTo>
                  <a:lnTo>
                    <a:pt x="1717" y="106"/>
                  </a:lnTo>
                  <a:lnTo>
                    <a:pt x="1761" y="140"/>
                  </a:lnTo>
                  <a:lnTo>
                    <a:pt x="1799" y="179"/>
                  </a:lnTo>
                  <a:lnTo>
                    <a:pt x="1834" y="223"/>
                  </a:lnTo>
                  <a:lnTo>
                    <a:pt x="1865" y="268"/>
                  </a:lnTo>
                  <a:lnTo>
                    <a:pt x="1891" y="318"/>
                  </a:lnTo>
                  <a:lnTo>
                    <a:pt x="1912" y="371"/>
                  </a:lnTo>
                  <a:lnTo>
                    <a:pt x="1927" y="426"/>
                  </a:lnTo>
                  <a:lnTo>
                    <a:pt x="1936" y="483"/>
                  </a:lnTo>
                  <a:lnTo>
                    <a:pt x="1939" y="542"/>
                  </a:lnTo>
                  <a:lnTo>
                    <a:pt x="1939" y="1064"/>
                  </a:lnTo>
                  <a:lnTo>
                    <a:pt x="1936" y="1103"/>
                  </a:lnTo>
                  <a:lnTo>
                    <a:pt x="1930" y="1140"/>
                  </a:lnTo>
                  <a:lnTo>
                    <a:pt x="1918" y="1175"/>
                  </a:lnTo>
                  <a:lnTo>
                    <a:pt x="1903" y="1208"/>
                  </a:lnTo>
                  <a:lnTo>
                    <a:pt x="1884" y="1240"/>
                  </a:lnTo>
                  <a:lnTo>
                    <a:pt x="1861" y="1269"/>
                  </a:lnTo>
                  <a:lnTo>
                    <a:pt x="1834" y="1295"/>
                  </a:lnTo>
                  <a:lnTo>
                    <a:pt x="1834" y="1764"/>
                  </a:lnTo>
                  <a:lnTo>
                    <a:pt x="1831" y="1784"/>
                  </a:lnTo>
                  <a:lnTo>
                    <a:pt x="1825" y="1801"/>
                  </a:lnTo>
                  <a:lnTo>
                    <a:pt x="1814" y="1814"/>
                  </a:lnTo>
                  <a:lnTo>
                    <a:pt x="1799" y="1825"/>
                  </a:lnTo>
                  <a:lnTo>
                    <a:pt x="1782" y="1832"/>
                  </a:lnTo>
                  <a:lnTo>
                    <a:pt x="1764" y="1835"/>
                  </a:lnTo>
                  <a:lnTo>
                    <a:pt x="1745" y="1832"/>
                  </a:lnTo>
                  <a:lnTo>
                    <a:pt x="1728" y="1825"/>
                  </a:lnTo>
                  <a:lnTo>
                    <a:pt x="1714" y="1814"/>
                  </a:lnTo>
                  <a:lnTo>
                    <a:pt x="1703" y="1801"/>
                  </a:lnTo>
                  <a:lnTo>
                    <a:pt x="1696" y="1784"/>
                  </a:lnTo>
                  <a:lnTo>
                    <a:pt x="1694" y="1764"/>
                  </a:lnTo>
                  <a:lnTo>
                    <a:pt x="1694" y="1260"/>
                  </a:lnTo>
                  <a:lnTo>
                    <a:pt x="1696" y="1243"/>
                  </a:lnTo>
                  <a:lnTo>
                    <a:pt x="1701" y="1227"/>
                  </a:lnTo>
                  <a:lnTo>
                    <a:pt x="1712" y="1213"/>
                  </a:lnTo>
                  <a:lnTo>
                    <a:pt x="1725" y="1203"/>
                  </a:lnTo>
                  <a:lnTo>
                    <a:pt x="1746" y="1186"/>
                  </a:lnTo>
                  <a:lnTo>
                    <a:pt x="1764" y="1165"/>
                  </a:lnTo>
                  <a:lnTo>
                    <a:pt x="1779" y="1143"/>
                  </a:lnTo>
                  <a:lnTo>
                    <a:pt x="1790" y="1119"/>
                  </a:lnTo>
                  <a:lnTo>
                    <a:pt x="1796" y="1092"/>
                  </a:lnTo>
                  <a:lnTo>
                    <a:pt x="1798" y="1064"/>
                  </a:lnTo>
                  <a:lnTo>
                    <a:pt x="1798" y="542"/>
                  </a:lnTo>
                  <a:lnTo>
                    <a:pt x="1796" y="492"/>
                  </a:lnTo>
                  <a:lnTo>
                    <a:pt x="1786" y="443"/>
                  </a:lnTo>
                  <a:lnTo>
                    <a:pt x="1772" y="397"/>
                  </a:lnTo>
                  <a:lnTo>
                    <a:pt x="1751" y="354"/>
                  </a:lnTo>
                  <a:lnTo>
                    <a:pt x="1727" y="313"/>
                  </a:lnTo>
                  <a:lnTo>
                    <a:pt x="1697" y="276"/>
                  </a:lnTo>
                  <a:lnTo>
                    <a:pt x="1664" y="242"/>
                  </a:lnTo>
                  <a:lnTo>
                    <a:pt x="1627" y="213"/>
                  </a:lnTo>
                  <a:lnTo>
                    <a:pt x="1586" y="188"/>
                  </a:lnTo>
                  <a:lnTo>
                    <a:pt x="1543" y="168"/>
                  </a:lnTo>
                  <a:lnTo>
                    <a:pt x="1496" y="154"/>
                  </a:lnTo>
                  <a:lnTo>
                    <a:pt x="1448" y="144"/>
                  </a:lnTo>
                  <a:lnTo>
                    <a:pt x="1398" y="141"/>
                  </a:lnTo>
                  <a:lnTo>
                    <a:pt x="1285" y="141"/>
                  </a:lnTo>
                  <a:lnTo>
                    <a:pt x="1235" y="144"/>
                  </a:lnTo>
                  <a:lnTo>
                    <a:pt x="1186" y="154"/>
                  </a:lnTo>
                  <a:lnTo>
                    <a:pt x="1141" y="168"/>
                  </a:lnTo>
                  <a:lnTo>
                    <a:pt x="1097" y="189"/>
                  </a:lnTo>
                  <a:lnTo>
                    <a:pt x="1057" y="213"/>
                  </a:lnTo>
                  <a:lnTo>
                    <a:pt x="1019" y="243"/>
                  </a:lnTo>
                  <a:lnTo>
                    <a:pt x="985" y="276"/>
                  </a:lnTo>
                  <a:lnTo>
                    <a:pt x="957" y="313"/>
                  </a:lnTo>
                  <a:lnTo>
                    <a:pt x="931" y="354"/>
                  </a:lnTo>
                  <a:lnTo>
                    <a:pt x="912" y="397"/>
                  </a:lnTo>
                  <a:lnTo>
                    <a:pt x="897" y="443"/>
                  </a:lnTo>
                  <a:lnTo>
                    <a:pt x="887" y="492"/>
                  </a:lnTo>
                  <a:lnTo>
                    <a:pt x="884" y="542"/>
                  </a:lnTo>
                  <a:lnTo>
                    <a:pt x="884" y="1064"/>
                  </a:lnTo>
                  <a:lnTo>
                    <a:pt x="886" y="1092"/>
                  </a:lnTo>
                  <a:lnTo>
                    <a:pt x="894" y="1119"/>
                  </a:lnTo>
                  <a:lnTo>
                    <a:pt x="904" y="1143"/>
                  </a:lnTo>
                  <a:lnTo>
                    <a:pt x="918" y="1165"/>
                  </a:lnTo>
                  <a:lnTo>
                    <a:pt x="936" y="1186"/>
                  </a:lnTo>
                  <a:lnTo>
                    <a:pt x="958" y="1203"/>
                  </a:lnTo>
                  <a:lnTo>
                    <a:pt x="971" y="1213"/>
                  </a:lnTo>
                  <a:lnTo>
                    <a:pt x="981" y="1227"/>
                  </a:lnTo>
                  <a:lnTo>
                    <a:pt x="987" y="1243"/>
                  </a:lnTo>
                  <a:lnTo>
                    <a:pt x="989" y="1260"/>
                  </a:lnTo>
                  <a:lnTo>
                    <a:pt x="989" y="1764"/>
                  </a:lnTo>
                  <a:lnTo>
                    <a:pt x="987" y="1786"/>
                  </a:lnTo>
                  <a:lnTo>
                    <a:pt x="980" y="1805"/>
                  </a:lnTo>
                  <a:lnTo>
                    <a:pt x="969" y="1823"/>
                  </a:lnTo>
                  <a:lnTo>
                    <a:pt x="954" y="1838"/>
                  </a:lnTo>
                  <a:lnTo>
                    <a:pt x="937" y="1849"/>
                  </a:lnTo>
                  <a:lnTo>
                    <a:pt x="924" y="1856"/>
                  </a:lnTo>
                  <a:lnTo>
                    <a:pt x="904" y="1865"/>
                  </a:lnTo>
                  <a:lnTo>
                    <a:pt x="882" y="1877"/>
                  </a:lnTo>
                  <a:lnTo>
                    <a:pt x="854" y="1891"/>
                  </a:lnTo>
                  <a:lnTo>
                    <a:pt x="824" y="1908"/>
                  </a:lnTo>
                  <a:lnTo>
                    <a:pt x="789" y="1926"/>
                  </a:lnTo>
                  <a:lnTo>
                    <a:pt x="751" y="1947"/>
                  </a:lnTo>
                  <a:lnTo>
                    <a:pt x="710" y="1972"/>
                  </a:lnTo>
                  <a:lnTo>
                    <a:pt x="666" y="1997"/>
                  </a:lnTo>
                  <a:lnTo>
                    <a:pt x="620" y="2025"/>
                  </a:lnTo>
                  <a:lnTo>
                    <a:pt x="572" y="2055"/>
                  </a:lnTo>
                  <a:lnTo>
                    <a:pt x="523" y="2087"/>
                  </a:lnTo>
                  <a:lnTo>
                    <a:pt x="472" y="2121"/>
                  </a:lnTo>
                  <a:lnTo>
                    <a:pt x="420" y="2156"/>
                  </a:lnTo>
                  <a:lnTo>
                    <a:pt x="367" y="2194"/>
                  </a:lnTo>
                  <a:lnTo>
                    <a:pt x="314" y="2234"/>
                  </a:lnTo>
                  <a:lnTo>
                    <a:pt x="261" y="2274"/>
                  </a:lnTo>
                  <a:lnTo>
                    <a:pt x="206" y="2318"/>
                  </a:lnTo>
                  <a:lnTo>
                    <a:pt x="184" y="2340"/>
                  </a:lnTo>
                  <a:lnTo>
                    <a:pt x="165" y="2367"/>
                  </a:lnTo>
                  <a:lnTo>
                    <a:pt x="151" y="2395"/>
                  </a:lnTo>
                  <a:lnTo>
                    <a:pt x="144" y="2426"/>
                  </a:lnTo>
                  <a:lnTo>
                    <a:pt x="140" y="2458"/>
                  </a:lnTo>
                  <a:lnTo>
                    <a:pt x="140" y="2817"/>
                  </a:lnTo>
                  <a:lnTo>
                    <a:pt x="137" y="2836"/>
                  </a:lnTo>
                  <a:lnTo>
                    <a:pt x="131" y="2852"/>
                  </a:lnTo>
                  <a:lnTo>
                    <a:pt x="120" y="2867"/>
                  </a:lnTo>
                  <a:lnTo>
                    <a:pt x="105" y="2877"/>
                  </a:lnTo>
                  <a:lnTo>
                    <a:pt x="88" y="2885"/>
                  </a:lnTo>
                  <a:lnTo>
                    <a:pt x="70" y="2887"/>
                  </a:lnTo>
                  <a:lnTo>
                    <a:pt x="51" y="2885"/>
                  </a:lnTo>
                  <a:lnTo>
                    <a:pt x="34" y="2877"/>
                  </a:lnTo>
                  <a:lnTo>
                    <a:pt x="20" y="2867"/>
                  </a:lnTo>
                  <a:lnTo>
                    <a:pt x="10" y="2852"/>
                  </a:lnTo>
                  <a:lnTo>
                    <a:pt x="2" y="2836"/>
                  </a:lnTo>
                  <a:lnTo>
                    <a:pt x="0" y="2817"/>
                  </a:lnTo>
                  <a:lnTo>
                    <a:pt x="0" y="2458"/>
                  </a:lnTo>
                  <a:lnTo>
                    <a:pt x="2" y="2418"/>
                  </a:lnTo>
                  <a:lnTo>
                    <a:pt x="10" y="2377"/>
                  </a:lnTo>
                  <a:lnTo>
                    <a:pt x="22" y="2339"/>
                  </a:lnTo>
                  <a:lnTo>
                    <a:pt x="39" y="2303"/>
                  </a:lnTo>
                  <a:lnTo>
                    <a:pt x="62" y="2269"/>
                  </a:lnTo>
                  <a:lnTo>
                    <a:pt x="87" y="2237"/>
                  </a:lnTo>
                  <a:lnTo>
                    <a:pt x="118" y="2209"/>
                  </a:lnTo>
                  <a:lnTo>
                    <a:pt x="174" y="2163"/>
                  </a:lnTo>
                  <a:lnTo>
                    <a:pt x="231" y="2120"/>
                  </a:lnTo>
                  <a:lnTo>
                    <a:pt x="287" y="2078"/>
                  </a:lnTo>
                  <a:lnTo>
                    <a:pt x="344" y="2039"/>
                  </a:lnTo>
                  <a:lnTo>
                    <a:pt x="398" y="2001"/>
                  </a:lnTo>
                  <a:lnTo>
                    <a:pt x="452" y="1965"/>
                  </a:lnTo>
                  <a:lnTo>
                    <a:pt x="504" y="1931"/>
                  </a:lnTo>
                  <a:lnTo>
                    <a:pt x="555" y="1901"/>
                  </a:lnTo>
                  <a:lnTo>
                    <a:pt x="603" y="1871"/>
                  </a:lnTo>
                  <a:lnTo>
                    <a:pt x="649" y="1844"/>
                  </a:lnTo>
                  <a:lnTo>
                    <a:pt x="692" y="1820"/>
                  </a:lnTo>
                  <a:lnTo>
                    <a:pt x="731" y="1798"/>
                  </a:lnTo>
                  <a:lnTo>
                    <a:pt x="767" y="1778"/>
                  </a:lnTo>
                  <a:lnTo>
                    <a:pt x="799" y="1761"/>
                  </a:lnTo>
                  <a:lnTo>
                    <a:pt x="826" y="1747"/>
                  </a:lnTo>
                  <a:lnTo>
                    <a:pt x="849" y="1736"/>
                  </a:lnTo>
                  <a:lnTo>
                    <a:pt x="849" y="1295"/>
                  </a:lnTo>
                  <a:lnTo>
                    <a:pt x="822" y="1269"/>
                  </a:lnTo>
                  <a:lnTo>
                    <a:pt x="799" y="1240"/>
                  </a:lnTo>
                  <a:lnTo>
                    <a:pt x="780" y="1208"/>
                  </a:lnTo>
                  <a:lnTo>
                    <a:pt x="764" y="1175"/>
                  </a:lnTo>
                  <a:lnTo>
                    <a:pt x="753" y="1140"/>
                  </a:lnTo>
                  <a:lnTo>
                    <a:pt x="746" y="1103"/>
                  </a:lnTo>
                  <a:lnTo>
                    <a:pt x="744" y="1064"/>
                  </a:lnTo>
                  <a:lnTo>
                    <a:pt x="744" y="542"/>
                  </a:lnTo>
                  <a:lnTo>
                    <a:pt x="747" y="483"/>
                  </a:lnTo>
                  <a:lnTo>
                    <a:pt x="756" y="426"/>
                  </a:lnTo>
                  <a:lnTo>
                    <a:pt x="771" y="371"/>
                  </a:lnTo>
                  <a:lnTo>
                    <a:pt x="792" y="318"/>
                  </a:lnTo>
                  <a:lnTo>
                    <a:pt x="818" y="268"/>
                  </a:lnTo>
                  <a:lnTo>
                    <a:pt x="848" y="223"/>
                  </a:lnTo>
                  <a:lnTo>
                    <a:pt x="883" y="179"/>
                  </a:lnTo>
                  <a:lnTo>
                    <a:pt x="922" y="140"/>
                  </a:lnTo>
                  <a:lnTo>
                    <a:pt x="966" y="106"/>
                  </a:lnTo>
                  <a:lnTo>
                    <a:pt x="1012" y="75"/>
                  </a:lnTo>
                  <a:lnTo>
                    <a:pt x="1062" y="49"/>
                  </a:lnTo>
                  <a:lnTo>
                    <a:pt x="1114" y="28"/>
                  </a:lnTo>
                  <a:lnTo>
                    <a:pt x="1169" y="13"/>
                  </a:lnTo>
                  <a:lnTo>
                    <a:pt x="1226" y="4"/>
                  </a:lnTo>
                  <a:lnTo>
                    <a:pt x="1285"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9" name="Freeform 94"/>
            <p:cNvSpPr>
              <a:spLocks noEditPoints="1"/>
            </p:cNvSpPr>
            <p:nvPr/>
          </p:nvSpPr>
          <p:spPr bwMode="auto">
            <a:xfrm>
              <a:off x="882650" y="2206625"/>
              <a:ext cx="77788" cy="263525"/>
            </a:xfrm>
            <a:custGeom>
              <a:avLst/>
              <a:gdLst>
                <a:gd name="T0" fmla="*/ 144 w 487"/>
                <a:gd name="T1" fmla="*/ 1406 h 1657"/>
                <a:gd name="T2" fmla="*/ 335 w 487"/>
                <a:gd name="T3" fmla="*/ 1404 h 1657"/>
                <a:gd name="T4" fmla="*/ 264 w 487"/>
                <a:gd name="T5" fmla="*/ 313 h 1657"/>
                <a:gd name="T6" fmla="*/ 217 w 487"/>
                <a:gd name="T7" fmla="*/ 313 h 1657"/>
                <a:gd name="T8" fmla="*/ 416 w 487"/>
                <a:gd name="T9" fmla="*/ 0 h 1657"/>
                <a:gd name="T10" fmla="*/ 452 w 487"/>
                <a:gd name="T11" fmla="*/ 9 h 1657"/>
                <a:gd name="T12" fmla="*/ 477 w 487"/>
                <a:gd name="T13" fmla="*/ 35 h 1657"/>
                <a:gd name="T14" fmla="*/ 487 w 487"/>
                <a:gd name="T15" fmla="*/ 70 h 1657"/>
                <a:gd name="T16" fmla="*/ 476 w 487"/>
                <a:gd name="T17" fmla="*/ 142 h 1657"/>
                <a:gd name="T18" fmla="*/ 445 w 487"/>
                <a:gd name="T19" fmla="*/ 206 h 1657"/>
                <a:gd name="T20" fmla="*/ 477 w 487"/>
                <a:gd name="T21" fmla="*/ 1431 h 1657"/>
                <a:gd name="T22" fmla="*/ 466 w 487"/>
                <a:gd name="T23" fmla="*/ 1470 h 1657"/>
                <a:gd name="T24" fmla="*/ 284 w 487"/>
                <a:gd name="T25" fmla="*/ 1638 h 1657"/>
                <a:gd name="T26" fmla="*/ 254 w 487"/>
                <a:gd name="T27" fmla="*/ 1655 h 1657"/>
                <a:gd name="T28" fmla="*/ 221 w 487"/>
                <a:gd name="T29" fmla="*/ 1655 h 1657"/>
                <a:gd name="T30" fmla="*/ 190 w 487"/>
                <a:gd name="T31" fmla="*/ 1639 h 1657"/>
                <a:gd name="T32" fmla="*/ 14 w 487"/>
                <a:gd name="T33" fmla="*/ 1478 h 1657"/>
                <a:gd name="T34" fmla="*/ 2 w 487"/>
                <a:gd name="T35" fmla="*/ 1450 h 1657"/>
                <a:gd name="T36" fmla="*/ 54 w 487"/>
                <a:gd name="T37" fmla="*/ 223 h 1657"/>
                <a:gd name="T38" fmla="*/ 20 w 487"/>
                <a:gd name="T39" fmla="*/ 168 h 1657"/>
                <a:gd name="T40" fmla="*/ 2 w 487"/>
                <a:gd name="T41" fmla="*/ 105 h 1657"/>
                <a:gd name="T42" fmla="*/ 2 w 487"/>
                <a:gd name="T43" fmla="*/ 52 h 1657"/>
                <a:gd name="T44" fmla="*/ 20 w 487"/>
                <a:gd name="T45" fmla="*/ 21 h 1657"/>
                <a:gd name="T46" fmla="*/ 51 w 487"/>
                <a:gd name="T47" fmla="*/ 3 h 1657"/>
                <a:gd name="T48" fmla="*/ 88 w 487"/>
                <a:gd name="T49" fmla="*/ 3 h 1657"/>
                <a:gd name="T50" fmla="*/ 120 w 487"/>
                <a:gd name="T51" fmla="*/ 21 h 1657"/>
                <a:gd name="T52" fmla="*/ 137 w 487"/>
                <a:gd name="T53" fmla="*/ 52 h 1657"/>
                <a:gd name="T54" fmla="*/ 143 w 487"/>
                <a:gd name="T55" fmla="*/ 95 h 1657"/>
                <a:gd name="T56" fmla="*/ 163 w 487"/>
                <a:gd name="T57" fmla="*/ 135 h 1657"/>
                <a:gd name="T58" fmla="*/ 198 w 487"/>
                <a:gd name="T59" fmla="*/ 164 h 1657"/>
                <a:gd name="T60" fmla="*/ 244 w 487"/>
                <a:gd name="T61" fmla="*/ 174 h 1657"/>
                <a:gd name="T62" fmla="*/ 283 w 487"/>
                <a:gd name="T63" fmla="*/ 166 h 1657"/>
                <a:gd name="T64" fmla="*/ 306 w 487"/>
                <a:gd name="T65" fmla="*/ 151 h 1657"/>
                <a:gd name="T66" fmla="*/ 327 w 487"/>
                <a:gd name="T67" fmla="*/ 131 h 1657"/>
                <a:gd name="T68" fmla="*/ 344 w 487"/>
                <a:gd name="T69" fmla="*/ 92 h 1657"/>
                <a:gd name="T70" fmla="*/ 349 w 487"/>
                <a:gd name="T71" fmla="*/ 52 h 1657"/>
                <a:gd name="T72" fmla="*/ 366 w 487"/>
                <a:gd name="T73" fmla="*/ 21 h 1657"/>
                <a:gd name="T74" fmla="*/ 398 w 487"/>
                <a:gd name="T75" fmla="*/ 3 h 16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7" h="1657">
                  <a:moveTo>
                    <a:pt x="190" y="308"/>
                  </a:moveTo>
                  <a:lnTo>
                    <a:pt x="144" y="1406"/>
                  </a:lnTo>
                  <a:lnTo>
                    <a:pt x="237" y="1492"/>
                  </a:lnTo>
                  <a:lnTo>
                    <a:pt x="335" y="1404"/>
                  </a:lnTo>
                  <a:lnTo>
                    <a:pt x="285" y="311"/>
                  </a:lnTo>
                  <a:lnTo>
                    <a:pt x="264" y="313"/>
                  </a:lnTo>
                  <a:lnTo>
                    <a:pt x="244" y="314"/>
                  </a:lnTo>
                  <a:lnTo>
                    <a:pt x="217" y="313"/>
                  </a:lnTo>
                  <a:lnTo>
                    <a:pt x="190" y="308"/>
                  </a:lnTo>
                  <a:close/>
                  <a:moveTo>
                    <a:pt x="416" y="0"/>
                  </a:moveTo>
                  <a:lnTo>
                    <a:pt x="435" y="3"/>
                  </a:lnTo>
                  <a:lnTo>
                    <a:pt x="452" y="9"/>
                  </a:lnTo>
                  <a:lnTo>
                    <a:pt x="466" y="21"/>
                  </a:lnTo>
                  <a:lnTo>
                    <a:pt x="477" y="35"/>
                  </a:lnTo>
                  <a:lnTo>
                    <a:pt x="484" y="52"/>
                  </a:lnTo>
                  <a:lnTo>
                    <a:pt x="487" y="70"/>
                  </a:lnTo>
                  <a:lnTo>
                    <a:pt x="484" y="107"/>
                  </a:lnTo>
                  <a:lnTo>
                    <a:pt x="476" y="142"/>
                  </a:lnTo>
                  <a:lnTo>
                    <a:pt x="463" y="176"/>
                  </a:lnTo>
                  <a:lnTo>
                    <a:pt x="445" y="206"/>
                  </a:lnTo>
                  <a:lnTo>
                    <a:pt x="422" y="234"/>
                  </a:lnTo>
                  <a:lnTo>
                    <a:pt x="477" y="1431"/>
                  </a:lnTo>
                  <a:lnTo>
                    <a:pt x="475" y="1451"/>
                  </a:lnTo>
                  <a:lnTo>
                    <a:pt x="466" y="1470"/>
                  </a:lnTo>
                  <a:lnTo>
                    <a:pt x="453" y="1486"/>
                  </a:lnTo>
                  <a:lnTo>
                    <a:pt x="284" y="1638"/>
                  </a:lnTo>
                  <a:lnTo>
                    <a:pt x="270" y="1649"/>
                  </a:lnTo>
                  <a:lnTo>
                    <a:pt x="254" y="1655"/>
                  </a:lnTo>
                  <a:lnTo>
                    <a:pt x="237" y="1657"/>
                  </a:lnTo>
                  <a:lnTo>
                    <a:pt x="221" y="1655"/>
                  </a:lnTo>
                  <a:lnTo>
                    <a:pt x="205" y="1649"/>
                  </a:lnTo>
                  <a:lnTo>
                    <a:pt x="190" y="1639"/>
                  </a:lnTo>
                  <a:lnTo>
                    <a:pt x="24" y="1489"/>
                  </a:lnTo>
                  <a:lnTo>
                    <a:pt x="14" y="1478"/>
                  </a:lnTo>
                  <a:lnTo>
                    <a:pt x="6" y="1465"/>
                  </a:lnTo>
                  <a:lnTo>
                    <a:pt x="2" y="1450"/>
                  </a:lnTo>
                  <a:lnTo>
                    <a:pt x="1" y="1434"/>
                  </a:lnTo>
                  <a:lnTo>
                    <a:pt x="54" y="223"/>
                  </a:lnTo>
                  <a:lnTo>
                    <a:pt x="35" y="198"/>
                  </a:lnTo>
                  <a:lnTo>
                    <a:pt x="20" y="168"/>
                  </a:lnTo>
                  <a:lnTo>
                    <a:pt x="10" y="137"/>
                  </a:lnTo>
                  <a:lnTo>
                    <a:pt x="2" y="105"/>
                  </a:lnTo>
                  <a:lnTo>
                    <a:pt x="0" y="71"/>
                  </a:lnTo>
                  <a:lnTo>
                    <a:pt x="2" y="52"/>
                  </a:lnTo>
                  <a:lnTo>
                    <a:pt x="10" y="36"/>
                  </a:lnTo>
                  <a:lnTo>
                    <a:pt x="20" y="21"/>
                  </a:lnTo>
                  <a:lnTo>
                    <a:pt x="34" y="10"/>
                  </a:lnTo>
                  <a:lnTo>
                    <a:pt x="51" y="3"/>
                  </a:lnTo>
                  <a:lnTo>
                    <a:pt x="70" y="1"/>
                  </a:lnTo>
                  <a:lnTo>
                    <a:pt x="88" y="3"/>
                  </a:lnTo>
                  <a:lnTo>
                    <a:pt x="105" y="10"/>
                  </a:lnTo>
                  <a:lnTo>
                    <a:pt x="120" y="21"/>
                  </a:lnTo>
                  <a:lnTo>
                    <a:pt x="131" y="36"/>
                  </a:lnTo>
                  <a:lnTo>
                    <a:pt x="137" y="52"/>
                  </a:lnTo>
                  <a:lnTo>
                    <a:pt x="140" y="71"/>
                  </a:lnTo>
                  <a:lnTo>
                    <a:pt x="143" y="95"/>
                  </a:lnTo>
                  <a:lnTo>
                    <a:pt x="151" y="116"/>
                  </a:lnTo>
                  <a:lnTo>
                    <a:pt x="163" y="135"/>
                  </a:lnTo>
                  <a:lnTo>
                    <a:pt x="179" y="151"/>
                  </a:lnTo>
                  <a:lnTo>
                    <a:pt x="198" y="164"/>
                  </a:lnTo>
                  <a:lnTo>
                    <a:pt x="219" y="171"/>
                  </a:lnTo>
                  <a:lnTo>
                    <a:pt x="244" y="174"/>
                  </a:lnTo>
                  <a:lnTo>
                    <a:pt x="264" y="172"/>
                  </a:lnTo>
                  <a:lnTo>
                    <a:pt x="283" y="166"/>
                  </a:lnTo>
                  <a:lnTo>
                    <a:pt x="301" y="156"/>
                  </a:lnTo>
                  <a:lnTo>
                    <a:pt x="306" y="151"/>
                  </a:lnTo>
                  <a:lnTo>
                    <a:pt x="313" y="147"/>
                  </a:lnTo>
                  <a:lnTo>
                    <a:pt x="327" y="131"/>
                  </a:lnTo>
                  <a:lnTo>
                    <a:pt x="337" y="113"/>
                  </a:lnTo>
                  <a:lnTo>
                    <a:pt x="344" y="92"/>
                  </a:lnTo>
                  <a:lnTo>
                    <a:pt x="346" y="70"/>
                  </a:lnTo>
                  <a:lnTo>
                    <a:pt x="349" y="52"/>
                  </a:lnTo>
                  <a:lnTo>
                    <a:pt x="355" y="35"/>
                  </a:lnTo>
                  <a:lnTo>
                    <a:pt x="366" y="21"/>
                  </a:lnTo>
                  <a:lnTo>
                    <a:pt x="381" y="9"/>
                  </a:lnTo>
                  <a:lnTo>
                    <a:pt x="398" y="3"/>
                  </a:lnTo>
                  <a:lnTo>
                    <a:pt x="416"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0" name="Freeform 95"/>
            <p:cNvSpPr>
              <a:spLocks noEditPoints="1"/>
            </p:cNvSpPr>
            <p:nvPr/>
          </p:nvSpPr>
          <p:spPr bwMode="auto">
            <a:xfrm>
              <a:off x="1139825" y="2171700"/>
              <a:ext cx="100013" cy="100013"/>
            </a:xfrm>
            <a:custGeom>
              <a:avLst/>
              <a:gdLst>
                <a:gd name="T0" fmla="*/ 140 w 632"/>
                <a:gd name="T1" fmla="*/ 147 h 632"/>
                <a:gd name="T2" fmla="*/ 140 w 632"/>
                <a:gd name="T3" fmla="*/ 492 h 632"/>
                <a:gd name="T4" fmla="*/ 487 w 632"/>
                <a:gd name="T5" fmla="*/ 492 h 632"/>
                <a:gd name="T6" fmla="*/ 476 w 632"/>
                <a:gd name="T7" fmla="*/ 447 h 632"/>
                <a:gd name="T8" fmla="*/ 460 w 632"/>
                <a:gd name="T9" fmla="*/ 402 h 632"/>
                <a:gd name="T10" fmla="*/ 440 w 632"/>
                <a:gd name="T11" fmla="*/ 361 h 632"/>
                <a:gd name="T12" fmla="*/ 416 w 632"/>
                <a:gd name="T13" fmla="*/ 320 h 632"/>
                <a:gd name="T14" fmla="*/ 387 w 632"/>
                <a:gd name="T15" fmla="*/ 283 h 632"/>
                <a:gd name="T16" fmla="*/ 352 w 632"/>
                <a:gd name="T17" fmla="*/ 249 h 632"/>
                <a:gd name="T18" fmla="*/ 314 w 632"/>
                <a:gd name="T19" fmla="*/ 219 h 632"/>
                <a:gd name="T20" fmla="*/ 274 w 632"/>
                <a:gd name="T21" fmla="*/ 194 h 632"/>
                <a:gd name="T22" fmla="*/ 232 w 632"/>
                <a:gd name="T23" fmla="*/ 174 h 632"/>
                <a:gd name="T24" fmla="*/ 187 w 632"/>
                <a:gd name="T25" fmla="*/ 158 h 632"/>
                <a:gd name="T26" fmla="*/ 140 w 632"/>
                <a:gd name="T27" fmla="*/ 147 h 632"/>
                <a:gd name="T28" fmla="*/ 70 w 632"/>
                <a:gd name="T29" fmla="*/ 0 h 632"/>
                <a:gd name="T30" fmla="*/ 123 w 632"/>
                <a:gd name="T31" fmla="*/ 2 h 632"/>
                <a:gd name="T32" fmla="*/ 176 w 632"/>
                <a:gd name="T33" fmla="*/ 10 h 632"/>
                <a:gd name="T34" fmla="*/ 227 w 632"/>
                <a:gd name="T35" fmla="*/ 22 h 632"/>
                <a:gd name="T36" fmla="*/ 277 w 632"/>
                <a:gd name="T37" fmla="*/ 40 h 632"/>
                <a:gd name="T38" fmla="*/ 325 w 632"/>
                <a:gd name="T39" fmla="*/ 61 h 632"/>
                <a:gd name="T40" fmla="*/ 371 w 632"/>
                <a:gd name="T41" fmla="*/ 87 h 632"/>
                <a:gd name="T42" fmla="*/ 413 w 632"/>
                <a:gd name="T43" fmla="*/ 117 h 632"/>
                <a:gd name="T44" fmla="*/ 454 w 632"/>
                <a:gd name="T45" fmla="*/ 151 h 632"/>
                <a:gd name="T46" fmla="*/ 491 w 632"/>
                <a:gd name="T47" fmla="*/ 190 h 632"/>
                <a:gd name="T48" fmla="*/ 523 w 632"/>
                <a:gd name="T49" fmla="*/ 230 h 632"/>
                <a:gd name="T50" fmla="*/ 552 w 632"/>
                <a:gd name="T51" fmla="*/ 273 h 632"/>
                <a:gd name="T52" fmla="*/ 575 w 632"/>
                <a:gd name="T53" fmla="*/ 317 h 632"/>
                <a:gd name="T54" fmla="*/ 595 w 632"/>
                <a:gd name="T55" fmla="*/ 363 h 632"/>
                <a:gd name="T56" fmla="*/ 611 w 632"/>
                <a:gd name="T57" fmla="*/ 412 h 632"/>
                <a:gd name="T58" fmla="*/ 623 w 632"/>
                <a:gd name="T59" fmla="*/ 461 h 632"/>
                <a:gd name="T60" fmla="*/ 629 w 632"/>
                <a:gd name="T61" fmla="*/ 511 h 632"/>
                <a:gd name="T62" fmla="*/ 632 w 632"/>
                <a:gd name="T63" fmla="*/ 562 h 632"/>
                <a:gd name="T64" fmla="*/ 629 w 632"/>
                <a:gd name="T65" fmla="*/ 581 h 632"/>
                <a:gd name="T66" fmla="*/ 622 w 632"/>
                <a:gd name="T67" fmla="*/ 598 h 632"/>
                <a:gd name="T68" fmla="*/ 611 w 632"/>
                <a:gd name="T69" fmla="*/ 612 h 632"/>
                <a:gd name="T70" fmla="*/ 598 w 632"/>
                <a:gd name="T71" fmla="*/ 623 h 632"/>
                <a:gd name="T72" fmla="*/ 580 w 632"/>
                <a:gd name="T73" fmla="*/ 630 h 632"/>
                <a:gd name="T74" fmla="*/ 561 w 632"/>
                <a:gd name="T75" fmla="*/ 632 h 632"/>
                <a:gd name="T76" fmla="*/ 70 w 632"/>
                <a:gd name="T77" fmla="*/ 632 h 632"/>
                <a:gd name="T78" fmla="*/ 52 w 632"/>
                <a:gd name="T79" fmla="*/ 630 h 632"/>
                <a:gd name="T80" fmla="*/ 35 w 632"/>
                <a:gd name="T81" fmla="*/ 623 h 632"/>
                <a:gd name="T82" fmla="*/ 21 w 632"/>
                <a:gd name="T83" fmla="*/ 612 h 632"/>
                <a:gd name="T84" fmla="*/ 9 w 632"/>
                <a:gd name="T85" fmla="*/ 598 h 632"/>
                <a:gd name="T86" fmla="*/ 3 w 632"/>
                <a:gd name="T87" fmla="*/ 581 h 632"/>
                <a:gd name="T88" fmla="*/ 0 w 632"/>
                <a:gd name="T89" fmla="*/ 562 h 632"/>
                <a:gd name="T90" fmla="*/ 0 w 632"/>
                <a:gd name="T91" fmla="*/ 70 h 632"/>
                <a:gd name="T92" fmla="*/ 3 w 632"/>
                <a:gd name="T93" fmla="*/ 51 h 632"/>
                <a:gd name="T94" fmla="*/ 9 w 632"/>
                <a:gd name="T95" fmla="*/ 34 h 632"/>
                <a:gd name="T96" fmla="*/ 20 w 632"/>
                <a:gd name="T97" fmla="*/ 20 h 632"/>
                <a:gd name="T98" fmla="*/ 35 w 632"/>
                <a:gd name="T99" fmla="*/ 10 h 632"/>
                <a:gd name="T100" fmla="*/ 52 w 632"/>
                <a:gd name="T101" fmla="*/ 2 h 632"/>
                <a:gd name="T102" fmla="*/ 70 w 632"/>
                <a:gd name="T103" fmla="*/ 0 h 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32" h="632">
                  <a:moveTo>
                    <a:pt x="140" y="147"/>
                  </a:moveTo>
                  <a:lnTo>
                    <a:pt x="140" y="492"/>
                  </a:lnTo>
                  <a:lnTo>
                    <a:pt x="487" y="492"/>
                  </a:lnTo>
                  <a:lnTo>
                    <a:pt x="476" y="447"/>
                  </a:lnTo>
                  <a:lnTo>
                    <a:pt x="460" y="402"/>
                  </a:lnTo>
                  <a:lnTo>
                    <a:pt x="440" y="361"/>
                  </a:lnTo>
                  <a:lnTo>
                    <a:pt x="416" y="320"/>
                  </a:lnTo>
                  <a:lnTo>
                    <a:pt x="387" y="283"/>
                  </a:lnTo>
                  <a:lnTo>
                    <a:pt x="352" y="249"/>
                  </a:lnTo>
                  <a:lnTo>
                    <a:pt x="314" y="219"/>
                  </a:lnTo>
                  <a:lnTo>
                    <a:pt x="274" y="194"/>
                  </a:lnTo>
                  <a:lnTo>
                    <a:pt x="232" y="174"/>
                  </a:lnTo>
                  <a:lnTo>
                    <a:pt x="187" y="158"/>
                  </a:lnTo>
                  <a:lnTo>
                    <a:pt x="140" y="147"/>
                  </a:lnTo>
                  <a:close/>
                  <a:moveTo>
                    <a:pt x="70" y="0"/>
                  </a:moveTo>
                  <a:lnTo>
                    <a:pt x="123" y="2"/>
                  </a:lnTo>
                  <a:lnTo>
                    <a:pt x="176" y="10"/>
                  </a:lnTo>
                  <a:lnTo>
                    <a:pt x="227" y="22"/>
                  </a:lnTo>
                  <a:lnTo>
                    <a:pt x="277" y="40"/>
                  </a:lnTo>
                  <a:lnTo>
                    <a:pt x="325" y="61"/>
                  </a:lnTo>
                  <a:lnTo>
                    <a:pt x="371" y="87"/>
                  </a:lnTo>
                  <a:lnTo>
                    <a:pt x="413" y="117"/>
                  </a:lnTo>
                  <a:lnTo>
                    <a:pt x="454" y="151"/>
                  </a:lnTo>
                  <a:lnTo>
                    <a:pt x="491" y="190"/>
                  </a:lnTo>
                  <a:lnTo>
                    <a:pt x="523" y="230"/>
                  </a:lnTo>
                  <a:lnTo>
                    <a:pt x="552" y="273"/>
                  </a:lnTo>
                  <a:lnTo>
                    <a:pt x="575" y="317"/>
                  </a:lnTo>
                  <a:lnTo>
                    <a:pt x="595" y="363"/>
                  </a:lnTo>
                  <a:lnTo>
                    <a:pt x="611" y="412"/>
                  </a:lnTo>
                  <a:lnTo>
                    <a:pt x="623" y="461"/>
                  </a:lnTo>
                  <a:lnTo>
                    <a:pt x="629" y="511"/>
                  </a:lnTo>
                  <a:lnTo>
                    <a:pt x="632" y="562"/>
                  </a:lnTo>
                  <a:lnTo>
                    <a:pt x="629" y="581"/>
                  </a:lnTo>
                  <a:lnTo>
                    <a:pt x="622" y="598"/>
                  </a:lnTo>
                  <a:lnTo>
                    <a:pt x="611" y="612"/>
                  </a:lnTo>
                  <a:lnTo>
                    <a:pt x="598" y="623"/>
                  </a:lnTo>
                  <a:lnTo>
                    <a:pt x="580" y="630"/>
                  </a:lnTo>
                  <a:lnTo>
                    <a:pt x="561" y="632"/>
                  </a:lnTo>
                  <a:lnTo>
                    <a:pt x="70" y="632"/>
                  </a:lnTo>
                  <a:lnTo>
                    <a:pt x="52" y="630"/>
                  </a:lnTo>
                  <a:lnTo>
                    <a:pt x="35" y="623"/>
                  </a:lnTo>
                  <a:lnTo>
                    <a:pt x="21" y="612"/>
                  </a:lnTo>
                  <a:lnTo>
                    <a:pt x="9" y="598"/>
                  </a:lnTo>
                  <a:lnTo>
                    <a:pt x="3" y="581"/>
                  </a:lnTo>
                  <a:lnTo>
                    <a:pt x="0" y="562"/>
                  </a:lnTo>
                  <a:lnTo>
                    <a:pt x="0" y="70"/>
                  </a:lnTo>
                  <a:lnTo>
                    <a:pt x="3" y="51"/>
                  </a:lnTo>
                  <a:lnTo>
                    <a:pt x="9" y="34"/>
                  </a:lnTo>
                  <a:lnTo>
                    <a:pt x="20" y="20"/>
                  </a:lnTo>
                  <a:lnTo>
                    <a:pt x="35" y="10"/>
                  </a:lnTo>
                  <a:lnTo>
                    <a:pt x="52" y="2"/>
                  </a:lnTo>
                  <a:lnTo>
                    <a:pt x="70"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1" name="Freeform 96"/>
            <p:cNvSpPr>
              <a:spLocks noEditPoints="1"/>
            </p:cNvSpPr>
            <p:nvPr/>
          </p:nvSpPr>
          <p:spPr bwMode="auto">
            <a:xfrm>
              <a:off x="996950" y="2192338"/>
              <a:ext cx="220663" cy="220663"/>
            </a:xfrm>
            <a:custGeom>
              <a:avLst/>
              <a:gdLst>
                <a:gd name="T0" fmla="*/ 569 w 1395"/>
                <a:gd name="T1" fmla="*/ 156 h 1394"/>
                <a:gd name="T2" fmla="*/ 461 w 1395"/>
                <a:gd name="T3" fmla="*/ 194 h 1394"/>
                <a:gd name="T4" fmla="*/ 364 w 1395"/>
                <a:gd name="T5" fmla="*/ 252 h 1394"/>
                <a:gd name="T6" fmla="*/ 281 w 1395"/>
                <a:gd name="T7" fmla="*/ 328 h 1394"/>
                <a:gd name="T8" fmla="*/ 215 w 1395"/>
                <a:gd name="T9" fmla="*/ 419 h 1394"/>
                <a:gd name="T10" fmla="*/ 168 w 1395"/>
                <a:gd name="T11" fmla="*/ 524 h 1394"/>
                <a:gd name="T12" fmla="*/ 144 w 1395"/>
                <a:gd name="T13" fmla="*/ 638 h 1394"/>
                <a:gd name="T14" fmla="*/ 144 w 1395"/>
                <a:gd name="T15" fmla="*/ 758 h 1394"/>
                <a:gd name="T16" fmla="*/ 169 w 1395"/>
                <a:gd name="T17" fmla="*/ 873 h 1394"/>
                <a:gd name="T18" fmla="*/ 217 w 1395"/>
                <a:gd name="T19" fmla="*/ 978 h 1394"/>
                <a:gd name="T20" fmla="*/ 284 w 1395"/>
                <a:gd name="T21" fmla="*/ 1069 h 1394"/>
                <a:gd name="T22" fmla="*/ 369 w 1395"/>
                <a:gd name="T23" fmla="*/ 1146 h 1394"/>
                <a:gd name="T24" fmla="*/ 468 w 1395"/>
                <a:gd name="T25" fmla="*/ 1205 h 1394"/>
                <a:gd name="T26" fmla="*/ 578 w 1395"/>
                <a:gd name="T27" fmla="*/ 1241 h 1394"/>
                <a:gd name="T28" fmla="*/ 697 w 1395"/>
                <a:gd name="T29" fmla="*/ 1254 h 1394"/>
                <a:gd name="T30" fmla="*/ 815 w 1395"/>
                <a:gd name="T31" fmla="*/ 1242 h 1394"/>
                <a:gd name="T32" fmla="*/ 925 w 1395"/>
                <a:gd name="T33" fmla="*/ 1206 h 1394"/>
                <a:gd name="T34" fmla="*/ 1023 w 1395"/>
                <a:gd name="T35" fmla="*/ 1148 h 1394"/>
                <a:gd name="T36" fmla="*/ 1107 w 1395"/>
                <a:gd name="T37" fmla="*/ 1074 h 1394"/>
                <a:gd name="T38" fmla="*/ 1175 w 1395"/>
                <a:gd name="T39" fmla="*/ 983 h 1394"/>
                <a:gd name="T40" fmla="*/ 1223 w 1395"/>
                <a:gd name="T41" fmla="*/ 880 h 1394"/>
                <a:gd name="T42" fmla="*/ 1249 w 1395"/>
                <a:gd name="T43" fmla="*/ 767 h 1394"/>
                <a:gd name="T44" fmla="*/ 679 w 1395"/>
                <a:gd name="T45" fmla="*/ 765 h 1394"/>
                <a:gd name="T46" fmla="*/ 648 w 1395"/>
                <a:gd name="T47" fmla="*/ 747 h 1394"/>
                <a:gd name="T48" fmla="*/ 630 w 1395"/>
                <a:gd name="T49" fmla="*/ 716 h 1394"/>
                <a:gd name="T50" fmla="*/ 628 w 1395"/>
                <a:gd name="T51" fmla="*/ 145 h 1394"/>
                <a:gd name="T52" fmla="*/ 716 w 1395"/>
                <a:gd name="T53" fmla="*/ 2 h 1394"/>
                <a:gd name="T54" fmla="*/ 747 w 1395"/>
                <a:gd name="T55" fmla="*/ 20 h 1394"/>
                <a:gd name="T56" fmla="*/ 765 w 1395"/>
                <a:gd name="T57" fmla="*/ 51 h 1394"/>
                <a:gd name="T58" fmla="*/ 768 w 1395"/>
                <a:gd name="T59" fmla="*/ 627 h 1394"/>
                <a:gd name="T60" fmla="*/ 1343 w 1395"/>
                <a:gd name="T61" fmla="*/ 629 h 1394"/>
                <a:gd name="T62" fmla="*/ 1375 w 1395"/>
                <a:gd name="T63" fmla="*/ 647 h 1394"/>
                <a:gd name="T64" fmla="*/ 1392 w 1395"/>
                <a:gd name="T65" fmla="*/ 678 h 1394"/>
                <a:gd name="T66" fmla="*/ 1392 w 1395"/>
                <a:gd name="T67" fmla="*/ 764 h 1394"/>
                <a:gd name="T68" fmla="*/ 1367 w 1395"/>
                <a:gd name="T69" fmla="*/ 893 h 1394"/>
                <a:gd name="T70" fmla="*/ 1320 w 1395"/>
                <a:gd name="T71" fmla="*/ 1012 h 1394"/>
                <a:gd name="T72" fmla="*/ 1252 w 1395"/>
                <a:gd name="T73" fmla="*/ 1118 h 1394"/>
                <a:gd name="T74" fmla="*/ 1167 w 1395"/>
                <a:gd name="T75" fmla="*/ 1212 h 1394"/>
                <a:gd name="T76" fmla="*/ 1067 w 1395"/>
                <a:gd name="T77" fmla="*/ 1288 h 1394"/>
                <a:gd name="T78" fmla="*/ 953 w 1395"/>
                <a:gd name="T79" fmla="*/ 1345 h 1394"/>
                <a:gd name="T80" fmla="*/ 830 w 1395"/>
                <a:gd name="T81" fmla="*/ 1381 h 1394"/>
                <a:gd name="T82" fmla="*/ 697 w 1395"/>
                <a:gd name="T83" fmla="*/ 1394 h 1394"/>
                <a:gd name="T84" fmla="*/ 565 w 1395"/>
                <a:gd name="T85" fmla="*/ 1381 h 1394"/>
                <a:gd name="T86" fmla="*/ 442 w 1395"/>
                <a:gd name="T87" fmla="*/ 1345 h 1394"/>
                <a:gd name="T88" fmla="*/ 328 w 1395"/>
                <a:gd name="T89" fmla="*/ 1288 h 1394"/>
                <a:gd name="T90" fmla="*/ 228 w 1395"/>
                <a:gd name="T91" fmla="*/ 1212 h 1394"/>
                <a:gd name="T92" fmla="*/ 143 w 1395"/>
                <a:gd name="T93" fmla="*/ 1118 h 1394"/>
                <a:gd name="T94" fmla="*/ 76 w 1395"/>
                <a:gd name="T95" fmla="*/ 1012 h 1394"/>
                <a:gd name="T96" fmla="*/ 28 w 1395"/>
                <a:gd name="T97" fmla="*/ 893 h 1394"/>
                <a:gd name="T98" fmla="*/ 3 w 1395"/>
                <a:gd name="T99" fmla="*/ 764 h 1394"/>
                <a:gd name="T100" fmla="*/ 3 w 1395"/>
                <a:gd name="T101" fmla="*/ 630 h 1394"/>
                <a:gd name="T102" fmla="*/ 28 w 1395"/>
                <a:gd name="T103" fmla="*/ 501 h 1394"/>
                <a:gd name="T104" fmla="*/ 76 w 1395"/>
                <a:gd name="T105" fmla="*/ 382 h 1394"/>
                <a:gd name="T106" fmla="*/ 143 w 1395"/>
                <a:gd name="T107" fmla="*/ 276 h 1394"/>
                <a:gd name="T108" fmla="*/ 228 w 1395"/>
                <a:gd name="T109" fmla="*/ 182 h 1394"/>
                <a:gd name="T110" fmla="*/ 328 w 1395"/>
                <a:gd name="T111" fmla="*/ 107 h 1394"/>
                <a:gd name="T112" fmla="*/ 442 w 1395"/>
                <a:gd name="T113" fmla="*/ 49 h 1394"/>
                <a:gd name="T114" fmla="*/ 565 w 1395"/>
                <a:gd name="T115" fmla="*/ 12 h 1394"/>
                <a:gd name="T116" fmla="*/ 697 w 1395"/>
                <a:gd name="T117" fmla="*/ 0 h 13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395" h="1394">
                  <a:moveTo>
                    <a:pt x="628" y="145"/>
                  </a:moveTo>
                  <a:lnTo>
                    <a:pt x="569" y="156"/>
                  </a:lnTo>
                  <a:lnTo>
                    <a:pt x="514" y="172"/>
                  </a:lnTo>
                  <a:lnTo>
                    <a:pt x="461" y="194"/>
                  </a:lnTo>
                  <a:lnTo>
                    <a:pt x="411" y="220"/>
                  </a:lnTo>
                  <a:lnTo>
                    <a:pt x="364" y="252"/>
                  </a:lnTo>
                  <a:lnTo>
                    <a:pt x="320" y="287"/>
                  </a:lnTo>
                  <a:lnTo>
                    <a:pt x="281" y="328"/>
                  </a:lnTo>
                  <a:lnTo>
                    <a:pt x="246" y="372"/>
                  </a:lnTo>
                  <a:lnTo>
                    <a:pt x="215" y="419"/>
                  </a:lnTo>
                  <a:lnTo>
                    <a:pt x="190" y="470"/>
                  </a:lnTo>
                  <a:lnTo>
                    <a:pt x="168" y="524"/>
                  </a:lnTo>
                  <a:lnTo>
                    <a:pt x="153" y="579"/>
                  </a:lnTo>
                  <a:lnTo>
                    <a:pt x="144" y="638"/>
                  </a:lnTo>
                  <a:lnTo>
                    <a:pt x="141" y="697"/>
                  </a:lnTo>
                  <a:lnTo>
                    <a:pt x="144" y="758"/>
                  </a:lnTo>
                  <a:lnTo>
                    <a:pt x="153" y="816"/>
                  </a:lnTo>
                  <a:lnTo>
                    <a:pt x="169" y="873"/>
                  </a:lnTo>
                  <a:lnTo>
                    <a:pt x="191" y="927"/>
                  </a:lnTo>
                  <a:lnTo>
                    <a:pt x="217" y="978"/>
                  </a:lnTo>
                  <a:lnTo>
                    <a:pt x="248" y="1026"/>
                  </a:lnTo>
                  <a:lnTo>
                    <a:pt x="284" y="1069"/>
                  </a:lnTo>
                  <a:lnTo>
                    <a:pt x="325" y="1110"/>
                  </a:lnTo>
                  <a:lnTo>
                    <a:pt x="369" y="1146"/>
                  </a:lnTo>
                  <a:lnTo>
                    <a:pt x="417" y="1178"/>
                  </a:lnTo>
                  <a:lnTo>
                    <a:pt x="468" y="1205"/>
                  </a:lnTo>
                  <a:lnTo>
                    <a:pt x="522" y="1226"/>
                  </a:lnTo>
                  <a:lnTo>
                    <a:pt x="578" y="1241"/>
                  </a:lnTo>
                  <a:lnTo>
                    <a:pt x="638" y="1250"/>
                  </a:lnTo>
                  <a:lnTo>
                    <a:pt x="697" y="1254"/>
                  </a:lnTo>
                  <a:lnTo>
                    <a:pt x="758" y="1250"/>
                  </a:lnTo>
                  <a:lnTo>
                    <a:pt x="815" y="1242"/>
                  </a:lnTo>
                  <a:lnTo>
                    <a:pt x="872" y="1226"/>
                  </a:lnTo>
                  <a:lnTo>
                    <a:pt x="925" y="1206"/>
                  </a:lnTo>
                  <a:lnTo>
                    <a:pt x="975" y="1179"/>
                  </a:lnTo>
                  <a:lnTo>
                    <a:pt x="1023" y="1148"/>
                  </a:lnTo>
                  <a:lnTo>
                    <a:pt x="1066" y="1113"/>
                  </a:lnTo>
                  <a:lnTo>
                    <a:pt x="1107" y="1074"/>
                  </a:lnTo>
                  <a:lnTo>
                    <a:pt x="1143" y="1030"/>
                  </a:lnTo>
                  <a:lnTo>
                    <a:pt x="1175" y="983"/>
                  </a:lnTo>
                  <a:lnTo>
                    <a:pt x="1201" y="933"/>
                  </a:lnTo>
                  <a:lnTo>
                    <a:pt x="1223" y="880"/>
                  </a:lnTo>
                  <a:lnTo>
                    <a:pt x="1239" y="825"/>
                  </a:lnTo>
                  <a:lnTo>
                    <a:pt x="1249" y="767"/>
                  </a:lnTo>
                  <a:lnTo>
                    <a:pt x="697" y="767"/>
                  </a:lnTo>
                  <a:lnTo>
                    <a:pt x="679" y="765"/>
                  </a:lnTo>
                  <a:lnTo>
                    <a:pt x="662" y="758"/>
                  </a:lnTo>
                  <a:lnTo>
                    <a:pt x="648" y="747"/>
                  </a:lnTo>
                  <a:lnTo>
                    <a:pt x="636" y="732"/>
                  </a:lnTo>
                  <a:lnTo>
                    <a:pt x="630" y="716"/>
                  </a:lnTo>
                  <a:lnTo>
                    <a:pt x="628" y="697"/>
                  </a:lnTo>
                  <a:lnTo>
                    <a:pt x="628" y="145"/>
                  </a:lnTo>
                  <a:close/>
                  <a:moveTo>
                    <a:pt x="697" y="0"/>
                  </a:moveTo>
                  <a:lnTo>
                    <a:pt x="716" y="2"/>
                  </a:lnTo>
                  <a:lnTo>
                    <a:pt x="733" y="10"/>
                  </a:lnTo>
                  <a:lnTo>
                    <a:pt x="747" y="20"/>
                  </a:lnTo>
                  <a:lnTo>
                    <a:pt x="759" y="34"/>
                  </a:lnTo>
                  <a:lnTo>
                    <a:pt x="765" y="51"/>
                  </a:lnTo>
                  <a:lnTo>
                    <a:pt x="768" y="70"/>
                  </a:lnTo>
                  <a:lnTo>
                    <a:pt x="768" y="627"/>
                  </a:lnTo>
                  <a:lnTo>
                    <a:pt x="1325" y="627"/>
                  </a:lnTo>
                  <a:lnTo>
                    <a:pt x="1343" y="629"/>
                  </a:lnTo>
                  <a:lnTo>
                    <a:pt x="1360" y="636"/>
                  </a:lnTo>
                  <a:lnTo>
                    <a:pt x="1375" y="647"/>
                  </a:lnTo>
                  <a:lnTo>
                    <a:pt x="1385" y="662"/>
                  </a:lnTo>
                  <a:lnTo>
                    <a:pt x="1392" y="678"/>
                  </a:lnTo>
                  <a:lnTo>
                    <a:pt x="1395" y="697"/>
                  </a:lnTo>
                  <a:lnTo>
                    <a:pt x="1392" y="764"/>
                  </a:lnTo>
                  <a:lnTo>
                    <a:pt x="1382" y="829"/>
                  </a:lnTo>
                  <a:lnTo>
                    <a:pt x="1367" y="893"/>
                  </a:lnTo>
                  <a:lnTo>
                    <a:pt x="1346" y="954"/>
                  </a:lnTo>
                  <a:lnTo>
                    <a:pt x="1320" y="1012"/>
                  </a:lnTo>
                  <a:lnTo>
                    <a:pt x="1289" y="1066"/>
                  </a:lnTo>
                  <a:lnTo>
                    <a:pt x="1252" y="1118"/>
                  </a:lnTo>
                  <a:lnTo>
                    <a:pt x="1212" y="1167"/>
                  </a:lnTo>
                  <a:lnTo>
                    <a:pt x="1167" y="1212"/>
                  </a:lnTo>
                  <a:lnTo>
                    <a:pt x="1119" y="1252"/>
                  </a:lnTo>
                  <a:lnTo>
                    <a:pt x="1067" y="1288"/>
                  </a:lnTo>
                  <a:lnTo>
                    <a:pt x="1012" y="1320"/>
                  </a:lnTo>
                  <a:lnTo>
                    <a:pt x="953" y="1345"/>
                  </a:lnTo>
                  <a:lnTo>
                    <a:pt x="893" y="1366"/>
                  </a:lnTo>
                  <a:lnTo>
                    <a:pt x="830" y="1381"/>
                  </a:lnTo>
                  <a:lnTo>
                    <a:pt x="765" y="1391"/>
                  </a:lnTo>
                  <a:lnTo>
                    <a:pt x="697" y="1394"/>
                  </a:lnTo>
                  <a:lnTo>
                    <a:pt x="630" y="1391"/>
                  </a:lnTo>
                  <a:lnTo>
                    <a:pt x="565" y="1381"/>
                  </a:lnTo>
                  <a:lnTo>
                    <a:pt x="502" y="1366"/>
                  </a:lnTo>
                  <a:lnTo>
                    <a:pt x="442" y="1345"/>
                  </a:lnTo>
                  <a:lnTo>
                    <a:pt x="383" y="1320"/>
                  </a:lnTo>
                  <a:lnTo>
                    <a:pt x="328" y="1288"/>
                  </a:lnTo>
                  <a:lnTo>
                    <a:pt x="276" y="1252"/>
                  </a:lnTo>
                  <a:lnTo>
                    <a:pt x="228" y="1212"/>
                  </a:lnTo>
                  <a:lnTo>
                    <a:pt x="183" y="1167"/>
                  </a:lnTo>
                  <a:lnTo>
                    <a:pt x="143" y="1118"/>
                  </a:lnTo>
                  <a:lnTo>
                    <a:pt x="107" y="1066"/>
                  </a:lnTo>
                  <a:lnTo>
                    <a:pt x="76" y="1012"/>
                  </a:lnTo>
                  <a:lnTo>
                    <a:pt x="49" y="954"/>
                  </a:lnTo>
                  <a:lnTo>
                    <a:pt x="28" y="893"/>
                  </a:lnTo>
                  <a:lnTo>
                    <a:pt x="13" y="829"/>
                  </a:lnTo>
                  <a:lnTo>
                    <a:pt x="3" y="764"/>
                  </a:lnTo>
                  <a:lnTo>
                    <a:pt x="0" y="697"/>
                  </a:lnTo>
                  <a:lnTo>
                    <a:pt x="3" y="630"/>
                  </a:lnTo>
                  <a:lnTo>
                    <a:pt x="13" y="565"/>
                  </a:lnTo>
                  <a:lnTo>
                    <a:pt x="28" y="501"/>
                  </a:lnTo>
                  <a:lnTo>
                    <a:pt x="49" y="441"/>
                  </a:lnTo>
                  <a:lnTo>
                    <a:pt x="76" y="382"/>
                  </a:lnTo>
                  <a:lnTo>
                    <a:pt x="107" y="328"/>
                  </a:lnTo>
                  <a:lnTo>
                    <a:pt x="143" y="276"/>
                  </a:lnTo>
                  <a:lnTo>
                    <a:pt x="183" y="227"/>
                  </a:lnTo>
                  <a:lnTo>
                    <a:pt x="228" y="182"/>
                  </a:lnTo>
                  <a:lnTo>
                    <a:pt x="276" y="142"/>
                  </a:lnTo>
                  <a:lnTo>
                    <a:pt x="328" y="107"/>
                  </a:lnTo>
                  <a:lnTo>
                    <a:pt x="383" y="75"/>
                  </a:lnTo>
                  <a:lnTo>
                    <a:pt x="442" y="49"/>
                  </a:lnTo>
                  <a:lnTo>
                    <a:pt x="502" y="28"/>
                  </a:lnTo>
                  <a:lnTo>
                    <a:pt x="565" y="12"/>
                  </a:lnTo>
                  <a:lnTo>
                    <a:pt x="630" y="3"/>
                  </a:lnTo>
                  <a:lnTo>
                    <a:pt x="697"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22" name="Group 21"/>
          <p:cNvGrpSpPr/>
          <p:nvPr/>
        </p:nvGrpSpPr>
        <p:grpSpPr>
          <a:xfrm>
            <a:off x="6607261" y="1731323"/>
            <a:ext cx="515959" cy="590881"/>
            <a:chOff x="9990138" y="2690813"/>
            <a:chExt cx="481013" cy="550863"/>
          </a:xfrm>
          <a:solidFill>
            <a:schemeClr val="bg1"/>
          </a:solidFill>
        </p:grpSpPr>
        <p:sp>
          <p:nvSpPr>
            <p:cNvPr id="23" name="Freeform 107"/>
            <p:cNvSpPr/>
            <p:nvPr/>
          </p:nvSpPr>
          <p:spPr bwMode="auto">
            <a:xfrm>
              <a:off x="10121901" y="3182938"/>
              <a:ext cx="219075" cy="58738"/>
            </a:xfrm>
            <a:custGeom>
              <a:avLst/>
              <a:gdLst>
                <a:gd name="T0" fmla="*/ 689 w 1378"/>
                <a:gd name="T1" fmla="*/ 0 h 371"/>
                <a:gd name="T2" fmla="*/ 708 w 1378"/>
                <a:gd name="T3" fmla="*/ 2 h 371"/>
                <a:gd name="T4" fmla="*/ 724 w 1378"/>
                <a:gd name="T5" fmla="*/ 10 h 371"/>
                <a:gd name="T6" fmla="*/ 739 w 1378"/>
                <a:gd name="T7" fmla="*/ 20 h 371"/>
                <a:gd name="T8" fmla="*/ 749 w 1378"/>
                <a:gd name="T9" fmla="*/ 35 h 371"/>
                <a:gd name="T10" fmla="*/ 757 w 1378"/>
                <a:gd name="T11" fmla="*/ 51 h 371"/>
                <a:gd name="T12" fmla="*/ 759 w 1378"/>
                <a:gd name="T13" fmla="*/ 70 h 371"/>
                <a:gd name="T14" fmla="*/ 759 w 1378"/>
                <a:gd name="T15" fmla="*/ 230 h 371"/>
                <a:gd name="T16" fmla="*/ 1307 w 1378"/>
                <a:gd name="T17" fmla="*/ 230 h 371"/>
                <a:gd name="T18" fmla="*/ 1326 w 1378"/>
                <a:gd name="T19" fmla="*/ 232 h 371"/>
                <a:gd name="T20" fmla="*/ 1343 w 1378"/>
                <a:gd name="T21" fmla="*/ 239 h 371"/>
                <a:gd name="T22" fmla="*/ 1357 w 1378"/>
                <a:gd name="T23" fmla="*/ 250 h 371"/>
                <a:gd name="T24" fmla="*/ 1368 w 1378"/>
                <a:gd name="T25" fmla="*/ 265 h 371"/>
                <a:gd name="T26" fmla="*/ 1375 w 1378"/>
                <a:gd name="T27" fmla="*/ 282 h 371"/>
                <a:gd name="T28" fmla="*/ 1378 w 1378"/>
                <a:gd name="T29" fmla="*/ 300 h 371"/>
                <a:gd name="T30" fmla="*/ 1376 w 1378"/>
                <a:gd name="T31" fmla="*/ 319 h 371"/>
                <a:gd name="T32" fmla="*/ 1368 w 1378"/>
                <a:gd name="T33" fmla="*/ 336 h 371"/>
                <a:gd name="T34" fmla="*/ 1358 w 1378"/>
                <a:gd name="T35" fmla="*/ 349 h 371"/>
                <a:gd name="T36" fmla="*/ 1343 w 1378"/>
                <a:gd name="T37" fmla="*/ 361 h 371"/>
                <a:gd name="T38" fmla="*/ 1326 w 1378"/>
                <a:gd name="T39" fmla="*/ 367 h 371"/>
                <a:gd name="T40" fmla="*/ 1308 w 1378"/>
                <a:gd name="T41" fmla="*/ 371 h 371"/>
                <a:gd name="T42" fmla="*/ 71 w 1378"/>
                <a:gd name="T43" fmla="*/ 371 h 371"/>
                <a:gd name="T44" fmla="*/ 52 w 1378"/>
                <a:gd name="T45" fmla="*/ 367 h 371"/>
                <a:gd name="T46" fmla="*/ 35 w 1378"/>
                <a:gd name="T47" fmla="*/ 361 h 371"/>
                <a:gd name="T48" fmla="*/ 21 w 1378"/>
                <a:gd name="T49" fmla="*/ 349 h 371"/>
                <a:gd name="T50" fmla="*/ 9 w 1378"/>
                <a:gd name="T51" fmla="*/ 336 h 371"/>
                <a:gd name="T52" fmla="*/ 3 w 1378"/>
                <a:gd name="T53" fmla="*/ 319 h 371"/>
                <a:gd name="T54" fmla="*/ 0 w 1378"/>
                <a:gd name="T55" fmla="*/ 300 h 371"/>
                <a:gd name="T56" fmla="*/ 3 w 1378"/>
                <a:gd name="T57" fmla="*/ 282 h 371"/>
                <a:gd name="T58" fmla="*/ 9 w 1378"/>
                <a:gd name="T59" fmla="*/ 265 h 371"/>
                <a:gd name="T60" fmla="*/ 21 w 1378"/>
                <a:gd name="T61" fmla="*/ 250 h 371"/>
                <a:gd name="T62" fmla="*/ 35 w 1378"/>
                <a:gd name="T63" fmla="*/ 239 h 371"/>
                <a:gd name="T64" fmla="*/ 52 w 1378"/>
                <a:gd name="T65" fmla="*/ 232 h 371"/>
                <a:gd name="T66" fmla="*/ 71 w 1378"/>
                <a:gd name="T67" fmla="*/ 230 h 371"/>
                <a:gd name="T68" fmla="*/ 618 w 1378"/>
                <a:gd name="T69" fmla="*/ 230 h 371"/>
                <a:gd name="T70" fmla="*/ 618 w 1378"/>
                <a:gd name="T71" fmla="*/ 70 h 371"/>
                <a:gd name="T72" fmla="*/ 621 w 1378"/>
                <a:gd name="T73" fmla="*/ 51 h 371"/>
                <a:gd name="T74" fmla="*/ 627 w 1378"/>
                <a:gd name="T75" fmla="*/ 35 h 371"/>
                <a:gd name="T76" fmla="*/ 639 w 1378"/>
                <a:gd name="T77" fmla="*/ 20 h 371"/>
                <a:gd name="T78" fmla="*/ 653 w 1378"/>
                <a:gd name="T79" fmla="*/ 10 h 371"/>
                <a:gd name="T80" fmla="*/ 670 w 1378"/>
                <a:gd name="T81" fmla="*/ 2 h 371"/>
                <a:gd name="T82" fmla="*/ 689 w 1378"/>
                <a:gd name="T83"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378" h="371">
                  <a:moveTo>
                    <a:pt x="689" y="0"/>
                  </a:moveTo>
                  <a:lnTo>
                    <a:pt x="708" y="2"/>
                  </a:lnTo>
                  <a:lnTo>
                    <a:pt x="724" y="10"/>
                  </a:lnTo>
                  <a:lnTo>
                    <a:pt x="739" y="20"/>
                  </a:lnTo>
                  <a:lnTo>
                    <a:pt x="749" y="35"/>
                  </a:lnTo>
                  <a:lnTo>
                    <a:pt x="757" y="51"/>
                  </a:lnTo>
                  <a:lnTo>
                    <a:pt x="759" y="70"/>
                  </a:lnTo>
                  <a:lnTo>
                    <a:pt x="759" y="230"/>
                  </a:lnTo>
                  <a:lnTo>
                    <a:pt x="1307" y="230"/>
                  </a:lnTo>
                  <a:lnTo>
                    <a:pt x="1326" y="232"/>
                  </a:lnTo>
                  <a:lnTo>
                    <a:pt x="1343" y="239"/>
                  </a:lnTo>
                  <a:lnTo>
                    <a:pt x="1357" y="250"/>
                  </a:lnTo>
                  <a:lnTo>
                    <a:pt x="1368" y="265"/>
                  </a:lnTo>
                  <a:lnTo>
                    <a:pt x="1375" y="282"/>
                  </a:lnTo>
                  <a:lnTo>
                    <a:pt x="1378" y="300"/>
                  </a:lnTo>
                  <a:lnTo>
                    <a:pt x="1376" y="319"/>
                  </a:lnTo>
                  <a:lnTo>
                    <a:pt x="1368" y="336"/>
                  </a:lnTo>
                  <a:lnTo>
                    <a:pt x="1358" y="349"/>
                  </a:lnTo>
                  <a:lnTo>
                    <a:pt x="1343" y="361"/>
                  </a:lnTo>
                  <a:lnTo>
                    <a:pt x="1326" y="367"/>
                  </a:lnTo>
                  <a:lnTo>
                    <a:pt x="1308" y="371"/>
                  </a:lnTo>
                  <a:lnTo>
                    <a:pt x="71" y="371"/>
                  </a:lnTo>
                  <a:lnTo>
                    <a:pt x="52" y="367"/>
                  </a:lnTo>
                  <a:lnTo>
                    <a:pt x="35" y="361"/>
                  </a:lnTo>
                  <a:lnTo>
                    <a:pt x="21" y="349"/>
                  </a:lnTo>
                  <a:lnTo>
                    <a:pt x="9" y="336"/>
                  </a:lnTo>
                  <a:lnTo>
                    <a:pt x="3" y="319"/>
                  </a:lnTo>
                  <a:lnTo>
                    <a:pt x="0" y="300"/>
                  </a:lnTo>
                  <a:lnTo>
                    <a:pt x="3" y="282"/>
                  </a:lnTo>
                  <a:lnTo>
                    <a:pt x="9" y="265"/>
                  </a:lnTo>
                  <a:lnTo>
                    <a:pt x="21" y="250"/>
                  </a:lnTo>
                  <a:lnTo>
                    <a:pt x="35" y="239"/>
                  </a:lnTo>
                  <a:lnTo>
                    <a:pt x="52" y="232"/>
                  </a:lnTo>
                  <a:lnTo>
                    <a:pt x="71" y="230"/>
                  </a:lnTo>
                  <a:lnTo>
                    <a:pt x="618" y="230"/>
                  </a:lnTo>
                  <a:lnTo>
                    <a:pt x="618" y="70"/>
                  </a:lnTo>
                  <a:lnTo>
                    <a:pt x="621" y="51"/>
                  </a:lnTo>
                  <a:lnTo>
                    <a:pt x="627" y="35"/>
                  </a:lnTo>
                  <a:lnTo>
                    <a:pt x="639" y="20"/>
                  </a:lnTo>
                  <a:lnTo>
                    <a:pt x="653" y="10"/>
                  </a:lnTo>
                  <a:lnTo>
                    <a:pt x="670" y="2"/>
                  </a:lnTo>
                  <a:lnTo>
                    <a:pt x="689"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4" name="Freeform 108"/>
            <p:cNvSpPr>
              <a:spLocks noEditPoints="1"/>
            </p:cNvSpPr>
            <p:nvPr/>
          </p:nvSpPr>
          <p:spPr bwMode="auto">
            <a:xfrm>
              <a:off x="9990138" y="2809875"/>
              <a:ext cx="481013" cy="347663"/>
            </a:xfrm>
            <a:custGeom>
              <a:avLst/>
              <a:gdLst>
                <a:gd name="T0" fmla="*/ 1388 w 3034"/>
                <a:gd name="T1" fmla="*/ 1364 h 2187"/>
                <a:gd name="T2" fmla="*/ 1263 w 3034"/>
                <a:gd name="T3" fmla="*/ 1465 h 2187"/>
                <a:gd name="T4" fmla="*/ 1808 w 3034"/>
                <a:gd name="T5" fmla="*/ 1577 h 2187"/>
                <a:gd name="T6" fmla="*/ 1732 w 3034"/>
                <a:gd name="T7" fmla="*/ 1434 h 2187"/>
                <a:gd name="T8" fmla="*/ 1594 w 3034"/>
                <a:gd name="T9" fmla="*/ 1351 h 2187"/>
                <a:gd name="T10" fmla="*/ 2873 w 3034"/>
                <a:gd name="T11" fmla="*/ 0 h 2187"/>
                <a:gd name="T12" fmla="*/ 2986 w 3034"/>
                <a:gd name="T13" fmla="*/ 47 h 2187"/>
                <a:gd name="T14" fmla="*/ 3034 w 3034"/>
                <a:gd name="T15" fmla="*/ 160 h 2187"/>
                <a:gd name="T16" fmla="*/ 3006 w 3034"/>
                <a:gd name="T17" fmla="*/ 2117 h 2187"/>
                <a:gd name="T18" fmla="*/ 2906 w 3034"/>
                <a:gd name="T19" fmla="*/ 2184 h 2187"/>
                <a:gd name="T20" fmla="*/ 98 w 3034"/>
                <a:gd name="T21" fmla="*/ 2175 h 2187"/>
                <a:gd name="T22" fmla="*/ 13 w 3034"/>
                <a:gd name="T23" fmla="*/ 2089 h 2187"/>
                <a:gd name="T24" fmla="*/ 2 w 3034"/>
                <a:gd name="T25" fmla="*/ 1625 h 2187"/>
                <a:gd name="T26" fmla="*/ 51 w 3034"/>
                <a:gd name="T27" fmla="*/ 1576 h 2187"/>
                <a:gd name="T28" fmla="*/ 645 w 3034"/>
                <a:gd name="T29" fmla="*/ 1577 h 2187"/>
                <a:gd name="T30" fmla="*/ 716 w 3034"/>
                <a:gd name="T31" fmla="*/ 1411 h 2187"/>
                <a:gd name="T32" fmla="*/ 851 w 3034"/>
                <a:gd name="T33" fmla="*/ 1296 h 2187"/>
                <a:gd name="T34" fmla="*/ 1030 w 3034"/>
                <a:gd name="T35" fmla="*/ 1252 h 2187"/>
                <a:gd name="T36" fmla="*/ 1090 w 3034"/>
                <a:gd name="T37" fmla="*/ 1287 h 2187"/>
                <a:gd name="T38" fmla="*/ 1090 w 3034"/>
                <a:gd name="T39" fmla="*/ 1358 h 2187"/>
                <a:gd name="T40" fmla="*/ 1030 w 3034"/>
                <a:gd name="T41" fmla="*/ 1393 h 2187"/>
                <a:gd name="T42" fmla="*/ 892 w 3034"/>
                <a:gd name="T43" fmla="*/ 1434 h 2187"/>
                <a:gd name="T44" fmla="*/ 801 w 3034"/>
                <a:gd name="T45" fmla="*/ 1542 h 2187"/>
                <a:gd name="T46" fmla="*/ 1096 w 3034"/>
                <a:gd name="T47" fmla="*/ 1482 h 2187"/>
                <a:gd name="T48" fmla="*/ 1200 w 3034"/>
                <a:gd name="T49" fmla="*/ 1324 h 2187"/>
                <a:gd name="T50" fmla="*/ 1362 w 3034"/>
                <a:gd name="T51" fmla="*/ 1224 h 2187"/>
                <a:gd name="T52" fmla="*/ 1432 w 3034"/>
                <a:gd name="T53" fmla="*/ 1206 h 2187"/>
                <a:gd name="T54" fmla="*/ 1519 w 3034"/>
                <a:gd name="T55" fmla="*/ 1199 h 2187"/>
                <a:gd name="T56" fmla="*/ 1695 w 3034"/>
                <a:gd name="T57" fmla="*/ 1238 h 2187"/>
                <a:gd name="T58" fmla="*/ 1849 w 3034"/>
                <a:gd name="T59" fmla="*/ 1356 h 2187"/>
                <a:gd name="T60" fmla="*/ 1940 w 3034"/>
                <a:gd name="T61" fmla="*/ 1528 h 2187"/>
                <a:gd name="T62" fmla="*/ 2201 w 3034"/>
                <a:gd name="T63" fmla="*/ 1511 h 2187"/>
                <a:gd name="T64" fmla="*/ 2096 w 3034"/>
                <a:gd name="T65" fmla="*/ 1417 h 2187"/>
                <a:gd name="T66" fmla="*/ 1970 w 3034"/>
                <a:gd name="T67" fmla="*/ 1391 h 2187"/>
                <a:gd name="T68" fmla="*/ 1920 w 3034"/>
                <a:gd name="T69" fmla="*/ 1342 h 2187"/>
                <a:gd name="T70" fmla="*/ 1938 w 3034"/>
                <a:gd name="T71" fmla="*/ 1273 h 2187"/>
                <a:gd name="T72" fmla="*/ 2035 w 3034"/>
                <a:gd name="T73" fmla="*/ 1255 h 2187"/>
                <a:gd name="T74" fmla="*/ 2206 w 3034"/>
                <a:gd name="T75" fmla="*/ 1319 h 2187"/>
                <a:gd name="T76" fmla="*/ 2328 w 3034"/>
                <a:gd name="T77" fmla="*/ 1449 h 2187"/>
                <a:gd name="T78" fmla="*/ 2674 w 3034"/>
                <a:gd name="T79" fmla="*/ 1577 h 2187"/>
                <a:gd name="T80" fmla="*/ 2734 w 3034"/>
                <a:gd name="T81" fmla="*/ 1612 h 2187"/>
                <a:gd name="T82" fmla="*/ 2734 w 3034"/>
                <a:gd name="T83" fmla="*/ 1683 h 2187"/>
                <a:gd name="T84" fmla="*/ 2674 w 3034"/>
                <a:gd name="T85" fmla="*/ 1718 h 2187"/>
                <a:gd name="T86" fmla="*/ 150 w 3034"/>
                <a:gd name="T87" fmla="*/ 2045 h 2187"/>
                <a:gd name="T88" fmla="*/ 2891 w 3034"/>
                <a:gd name="T89" fmla="*/ 2037 h 2187"/>
                <a:gd name="T90" fmla="*/ 2883 w 3034"/>
                <a:gd name="T91" fmla="*/ 143 h 2187"/>
                <a:gd name="T92" fmla="*/ 2078 w 3034"/>
                <a:gd name="T93" fmla="*/ 131 h 2187"/>
                <a:gd name="T94" fmla="*/ 2044 w 3034"/>
                <a:gd name="T95" fmla="*/ 70 h 2187"/>
                <a:gd name="T96" fmla="*/ 2078 w 3034"/>
                <a:gd name="T97" fmla="*/ 9 h 21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034" h="2187">
                  <a:moveTo>
                    <a:pt x="1510" y="1339"/>
                  </a:moveTo>
                  <a:lnTo>
                    <a:pt x="1467" y="1342"/>
                  </a:lnTo>
                  <a:lnTo>
                    <a:pt x="1427" y="1351"/>
                  </a:lnTo>
                  <a:lnTo>
                    <a:pt x="1388" y="1364"/>
                  </a:lnTo>
                  <a:lnTo>
                    <a:pt x="1352" y="1383"/>
                  </a:lnTo>
                  <a:lnTo>
                    <a:pt x="1318" y="1407"/>
                  </a:lnTo>
                  <a:lnTo>
                    <a:pt x="1288" y="1434"/>
                  </a:lnTo>
                  <a:lnTo>
                    <a:pt x="1263" y="1465"/>
                  </a:lnTo>
                  <a:lnTo>
                    <a:pt x="1242" y="1500"/>
                  </a:lnTo>
                  <a:lnTo>
                    <a:pt x="1225" y="1537"/>
                  </a:lnTo>
                  <a:lnTo>
                    <a:pt x="1213" y="1577"/>
                  </a:lnTo>
                  <a:lnTo>
                    <a:pt x="1808" y="1577"/>
                  </a:lnTo>
                  <a:lnTo>
                    <a:pt x="1795" y="1537"/>
                  </a:lnTo>
                  <a:lnTo>
                    <a:pt x="1778" y="1500"/>
                  </a:lnTo>
                  <a:lnTo>
                    <a:pt x="1757" y="1465"/>
                  </a:lnTo>
                  <a:lnTo>
                    <a:pt x="1732" y="1434"/>
                  </a:lnTo>
                  <a:lnTo>
                    <a:pt x="1702" y="1407"/>
                  </a:lnTo>
                  <a:lnTo>
                    <a:pt x="1669" y="1383"/>
                  </a:lnTo>
                  <a:lnTo>
                    <a:pt x="1633" y="1364"/>
                  </a:lnTo>
                  <a:lnTo>
                    <a:pt x="1594" y="1351"/>
                  </a:lnTo>
                  <a:lnTo>
                    <a:pt x="1553" y="1342"/>
                  </a:lnTo>
                  <a:lnTo>
                    <a:pt x="1510" y="1339"/>
                  </a:lnTo>
                  <a:close/>
                  <a:moveTo>
                    <a:pt x="2114" y="0"/>
                  </a:moveTo>
                  <a:lnTo>
                    <a:pt x="2873" y="0"/>
                  </a:lnTo>
                  <a:lnTo>
                    <a:pt x="2906" y="3"/>
                  </a:lnTo>
                  <a:lnTo>
                    <a:pt x="2935" y="12"/>
                  </a:lnTo>
                  <a:lnTo>
                    <a:pt x="2963" y="27"/>
                  </a:lnTo>
                  <a:lnTo>
                    <a:pt x="2986" y="47"/>
                  </a:lnTo>
                  <a:lnTo>
                    <a:pt x="3006" y="71"/>
                  </a:lnTo>
                  <a:lnTo>
                    <a:pt x="3021" y="98"/>
                  </a:lnTo>
                  <a:lnTo>
                    <a:pt x="3030" y="128"/>
                  </a:lnTo>
                  <a:lnTo>
                    <a:pt x="3034" y="160"/>
                  </a:lnTo>
                  <a:lnTo>
                    <a:pt x="3034" y="2027"/>
                  </a:lnTo>
                  <a:lnTo>
                    <a:pt x="3030" y="2058"/>
                  </a:lnTo>
                  <a:lnTo>
                    <a:pt x="3021" y="2089"/>
                  </a:lnTo>
                  <a:lnTo>
                    <a:pt x="3006" y="2117"/>
                  </a:lnTo>
                  <a:lnTo>
                    <a:pt x="2986" y="2140"/>
                  </a:lnTo>
                  <a:lnTo>
                    <a:pt x="2963" y="2160"/>
                  </a:lnTo>
                  <a:lnTo>
                    <a:pt x="2935" y="2175"/>
                  </a:lnTo>
                  <a:lnTo>
                    <a:pt x="2906" y="2184"/>
                  </a:lnTo>
                  <a:lnTo>
                    <a:pt x="2873" y="2187"/>
                  </a:lnTo>
                  <a:lnTo>
                    <a:pt x="161" y="2187"/>
                  </a:lnTo>
                  <a:lnTo>
                    <a:pt x="128" y="2184"/>
                  </a:lnTo>
                  <a:lnTo>
                    <a:pt x="98" y="2175"/>
                  </a:lnTo>
                  <a:lnTo>
                    <a:pt x="71" y="2160"/>
                  </a:lnTo>
                  <a:lnTo>
                    <a:pt x="47" y="2140"/>
                  </a:lnTo>
                  <a:lnTo>
                    <a:pt x="28" y="2117"/>
                  </a:lnTo>
                  <a:lnTo>
                    <a:pt x="13" y="2089"/>
                  </a:lnTo>
                  <a:lnTo>
                    <a:pt x="3" y="2058"/>
                  </a:lnTo>
                  <a:lnTo>
                    <a:pt x="0" y="2027"/>
                  </a:lnTo>
                  <a:lnTo>
                    <a:pt x="0" y="1644"/>
                  </a:lnTo>
                  <a:lnTo>
                    <a:pt x="2" y="1625"/>
                  </a:lnTo>
                  <a:lnTo>
                    <a:pt x="10" y="1608"/>
                  </a:lnTo>
                  <a:lnTo>
                    <a:pt x="20" y="1594"/>
                  </a:lnTo>
                  <a:lnTo>
                    <a:pt x="34" y="1582"/>
                  </a:lnTo>
                  <a:lnTo>
                    <a:pt x="51" y="1576"/>
                  </a:lnTo>
                  <a:lnTo>
                    <a:pt x="70" y="1573"/>
                  </a:lnTo>
                  <a:lnTo>
                    <a:pt x="80" y="1574"/>
                  </a:lnTo>
                  <a:lnTo>
                    <a:pt x="91" y="1577"/>
                  </a:lnTo>
                  <a:lnTo>
                    <a:pt x="645" y="1577"/>
                  </a:lnTo>
                  <a:lnTo>
                    <a:pt x="655" y="1532"/>
                  </a:lnTo>
                  <a:lnTo>
                    <a:pt x="671" y="1489"/>
                  </a:lnTo>
                  <a:lnTo>
                    <a:pt x="691" y="1448"/>
                  </a:lnTo>
                  <a:lnTo>
                    <a:pt x="716" y="1411"/>
                  </a:lnTo>
                  <a:lnTo>
                    <a:pt x="744" y="1376"/>
                  </a:lnTo>
                  <a:lnTo>
                    <a:pt x="777" y="1345"/>
                  </a:lnTo>
                  <a:lnTo>
                    <a:pt x="813" y="1318"/>
                  </a:lnTo>
                  <a:lnTo>
                    <a:pt x="851" y="1296"/>
                  </a:lnTo>
                  <a:lnTo>
                    <a:pt x="893" y="1277"/>
                  </a:lnTo>
                  <a:lnTo>
                    <a:pt x="937" y="1264"/>
                  </a:lnTo>
                  <a:lnTo>
                    <a:pt x="982" y="1255"/>
                  </a:lnTo>
                  <a:lnTo>
                    <a:pt x="1030" y="1252"/>
                  </a:lnTo>
                  <a:lnTo>
                    <a:pt x="1049" y="1254"/>
                  </a:lnTo>
                  <a:lnTo>
                    <a:pt x="1066" y="1262"/>
                  </a:lnTo>
                  <a:lnTo>
                    <a:pt x="1080" y="1272"/>
                  </a:lnTo>
                  <a:lnTo>
                    <a:pt x="1090" y="1287"/>
                  </a:lnTo>
                  <a:lnTo>
                    <a:pt x="1098" y="1304"/>
                  </a:lnTo>
                  <a:lnTo>
                    <a:pt x="1100" y="1322"/>
                  </a:lnTo>
                  <a:lnTo>
                    <a:pt x="1098" y="1341"/>
                  </a:lnTo>
                  <a:lnTo>
                    <a:pt x="1090" y="1358"/>
                  </a:lnTo>
                  <a:lnTo>
                    <a:pt x="1080" y="1372"/>
                  </a:lnTo>
                  <a:lnTo>
                    <a:pt x="1066" y="1383"/>
                  </a:lnTo>
                  <a:lnTo>
                    <a:pt x="1049" y="1390"/>
                  </a:lnTo>
                  <a:lnTo>
                    <a:pt x="1030" y="1393"/>
                  </a:lnTo>
                  <a:lnTo>
                    <a:pt x="993" y="1395"/>
                  </a:lnTo>
                  <a:lnTo>
                    <a:pt x="957" y="1404"/>
                  </a:lnTo>
                  <a:lnTo>
                    <a:pt x="923" y="1416"/>
                  </a:lnTo>
                  <a:lnTo>
                    <a:pt x="892" y="1434"/>
                  </a:lnTo>
                  <a:lnTo>
                    <a:pt x="864" y="1456"/>
                  </a:lnTo>
                  <a:lnTo>
                    <a:pt x="838" y="1482"/>
                  </a:lnTo>
                  <a:lnTo>
                    <a:pt x="818" y="1510"/>
                  </a:lnTo>
                  <a:lnTo>
                    <a:pt x="801" y="1542"/>
                  </a:lnTo>
                  <a:lnTo>
                    <a:pt x="789" y="1577"/>
                  </a:lnTo>
                  <a:lnTo>
                    <a:pt x="1070" y="1577"/>
                  </a:lnTo>
                  <a:lnTo>
                    <a:pt x="1080" y="1528"/>
                  </a:lnTo>
                  <a:lnTo>
                    <a:pt x="1096" y="1482"/>
                  </a:lnTo>
                  <a:lnTo>
                    <a:pt x="1116" y="1438"/>
                  </a:lnTo>
                  <a:lnTo>
                    <a:pt x="1140" y="1397"/>
                  </a:lnTo>
                  <a:lnTo>
                    <a:pt x="1169" y="1359"/>
                  </a:lnTo>
                  <a:lnTo>
                    <a:pt x="1200" y="1324"/>
                  </a:lnTo>
                  <a:lnTo>
                    <a:pt x="1236" y="1292"/>
                  </a:lnTo>
                  <a:lnTo>
                    <a:pt x="1275" y="1265"/>
                  </a:lnTo>
                  <a:lnTo>
                    <a:pt x="1318" y="1242"/>
                  </a:lnTo>
                  <a:lnTo>
                    <a:pt x="1362" y="1224"/>
                  </a:lnTo>
                  <a:lnTo>
                    <a:pt x="1410" y="1210"/>
                  </a:lnTo>
                  <a:lnTo>
                    <a:pt x="1412" y="1209"/>
                  </a:lnTo>
                  <a:lnTo>
                    <a:pt x="1419" y="1208"/>
                  </a:lnTo>
                  <a:lnTo>
                    <a:pt x="1432" y="1206"/>
                  </a:lnTo>
                  <a:lnTo>
                    <a:pt x="1448" y="1204"/>
                  </a:lnTo>
                  <a:lnTo>
                    <a:pt x="1468" y="1201"/>
                  </a:lnTo>
                  <a:lnTo>
                    <a:pt x="1492" y="1199"/>
                  </a:lnTo>
                  <a:lnTo>
                    <a:pt x="1519" y="1199"/>
                  </a:lnTo>
                  <a:lnTo>
                    <a:pt x="1550" y="1200"/>
                  </a:lnTo>
                  <a:lnTo>
                    <a:pt x="1600" y="1208"/>
                  </a:lnTo>
                  <a:lnTo>
                    <a:pt x="1648" y="1220"/>
                  </a:lnTo>
                  <a:lnTo>
                    <a:pt x="1695" y="1238"/>
                  </a:lnTo>
                  <a:lnTo>
                    <a:pt x="1738" y="1262"/>
                  </a:lnTo>
                  <a:lnTo>
                    <a:pt x="1778" y="1289"/>
                  </a:lnTo>
                  <a:lnTo>
                    <a:pt x="1815" y="1320"/>
                  </a:lnTo>
                  <a:lnTo>
                    <a:pt x="1849" y="1356"/>
                  </a:lnTo>
                  <a:lnTo>
                    <a:pt x="1879" y="1394"/>
                  </a:lnTo>
                  <a:lnTo>
                    <a:pt x="1903" y="1436"/>
                  </a:lnTo>
                  <a:lnTo>
                    <a:pt x="1924" y="1481"/>
                  </a:lnTo>
                  <a:lnTo>
                    <a:pt x="1940" y="1528"/>
                  </a:lnTo>
                  <a:lnTo>
                    <a:pt x="1950" y="1577"/>
                  </a:lnTo>
                  <a:lnTo>
                    <a:pt x="2229" y="1577"/>
                  </a:lnTo>
                  <a:lnTo>
                    <a:pt x="2218" y="1543"/>
                  </a:lnTo>
                  <a:lnTo>
                    <a:pt x="2201" y="1511"/>
                  </a:lnTo>
                  <a:lnTo>
                    <a:pt x="2179" y="1483"/>
                  </a:lnTo>
                  <a:lnTo>
                    <a:pt x="2155" y="1456"/>
                  </a:lnTo>
                  <a:lnTo>
                    <a:pt x="2127" y="1435"/>
                  </a:lnTo>
                  <a:lnTo>
                    <a:pt x="2096" y="1417"/>
                  </a:lnTo>
                  <a:lnTo>
                    <a:pt x="2062" y="1405"/>
                  </a:lnTo>
                  <a:lnTo>
                    <a:pt x="2026" y="1396"/>
                  </a:lnTo>
                  <a:lnTo>
                    <a:pt x="1988" y="1393"/>
                  </a:lnTo>
                  <a:lnTo>
                    <a:pt x="1970" y="1391"/>
                  </a:lnTo>
                  <a:lnTo>
                    <a:pt x="1953" y="1383"/>
                  </a:lnTo>
                  <a:lnTo>
                    <a:pt x="1938" y="1373"/>
                  </a:lnTo>
                  <a:lnTo>
                    <a:pt x="1928" y="1359"/>
                  </a:lnTo>
                  <a:lnTo>
                    <a:pt x="1920" y="1342"/>
                  </a:lnTo>
                  <a:lnTo>
                    <a:pt x="1918" y="1323"/>
                  </a:lnTo>
                  <a:lnTo>
                    <a:pt x="1920" y="1304"/>
                  </a:lnTo>
                  <a:lnTo>
                    <a:pt x="1928" y="1287"/>
                  </a:lnTo>
                  <a:lnTo>
                    <a:pt x="1938" y="1273"/>
                  </a:lnTo>
                  <a:lnTo>
                    <a:pt x="1953" y="1263"/>
                  </a:lnTo>
                  <a:lnTo>
                    <a:pt x="1970" y="1255"/>
                  </a:lnTo>
                  <a:lnTo>
                    <a:pt x="1988" y="1253"/>
                  </a:lnTo>
                  <a:lnTo>
                    <a:pt x="2035" y="1255"/>
                  </a:lnTo>
                  <a:lnTo>
                    <a:pt x="2082" y="1264"/>
                  </a:lnTo>
                  <a:lnTo>
                    <a:pt x="2125" y="1278"/>
                  </a:lnTo>
                  <a:lnTo>
                    <a:pt x="2167" y="1296"/>
                  </a:lnTo>
                  <a:lnTo>
                    <a:pt x="2206" y="1319"/>
                  </a:lnTo>
                  <a:lnTo>
                    <a:pt x="2242" y="1346"/>
                  </a:lnTo>
                  <a:lnTo>
                    <a:pt x="2274" y="1377"/>
                  </a:lnTo>
                  <a:lnTo>
                    <a:pt x="2302" y="1412"/>
                  </a:lnTo>
                  <a:lnTo>
                    <a:pt x="2328" y="1449"/>
                  </a:lnTo>
                  <a:lnTo>
                    <a:pt x="2348" y="1489"/>
                  </a:lnTo>
                  <a:lnTo>
                    <a:pt x="2363" y="1533"/>
                  </a:lnTo>
                  <a:lnTo>
                    <a:pt x="2373" y="1577"/>
                  </a:lnTo>
                  <a:lnTo>
                    <a:pt x="2674" y="1577"/>
                  </a:lnTo>
                  <a:lnTo>
                    <a:pt x="2692" y="1580"/>
                  </a:lnTo>
                  <a:lnTo>
                    <a:pt x="2709" y="1588"/>
                  </a:lnTo>
                  <a:lnTo>
                    <a:pt x="2724" y="1598"/>
                  </a:lnTo>
                  <a:lnTo>
                    <a:pt x="2734" y="1612"/>
                  </a:lnTo>
                  <a:lnTo>
                    <a:pt x="2742" y="1629"/>
                  </a:lnTo>
                  <a:lnTo>
                    <a:pt x="2744" y="1648"/>
                  </a:lnTo>
                  <a:lnTo>
                    <a:pt x="2742" y="1667"/>
                  </a:lnTo>
                  <a:lnTo>
                    <a:pt x="2734" y="1683"/>
                  </a:lnTo>
                  <a:lnTo>
                    <a:pt x="2724" y="1698"/>
                  </a:lnTo>
                  <a:lnTo>
                    <a:pt x="2709" y="1708"/>
                  </a:lnTo>
                  <a:lnTo>
                    <a:pt x="2692" y="1716"/>
                  </a:lnTo>
                  <a:lnTo>
                    <a:pt x="2674" y="1718"/>
                  </a:lnTo>
                  <a:lnTo>
                    <a:pt x="140" y="1718"/>
                  </a:lnTo>
                  <a:lnTo>
                    <a:pt x="140" y="2027"/>
                  </a:lnTo>
                  <a:lnTo>
                    <a:pt x="143" y="2037"/>
                  </a:lnTo>
                  <a:lnTo>
                    <a:pt x="150" y="2045"/>
                  </a:lnTo>
                  <a:lnTo>
                    <a:pt x="161" y="2048"/>
                  </a:lnTo>
                  <a:lnTo>
                    <a:pt x="2873" y="2048"/>
                  </a:lnTo>
                  <a:lnTo>
                    <a:pt x="2883" y="2045"/>
                  </a:lnTo>
                  <a:lnTo>
                    <a:pt x="2891" y="2037"/>
                  </a:lnTo>
                  <a:lnTo>
                    <a:pt x="2893" y="2027"/>
                  </a:lnTo>
                  <a:lnTo>
                    <a:pt x="2893" y="160"/>
                  </a:lnTo>
                  <a:lnTo>
                    <a:pt x="2891" y="150"/>
                  </a:lnTo>
                  <a:lnTo>
                    <a:pt x="2883" y="143"/>
                  </a:lnTo>
                  <a:lnTo>
                    <a:pt x="2873" y="140"/>
                  </a:lnTo>
                  <a:lnTo>
                    <a:pt x="2114" y="140"/>
                  </a:lnTo>
                  <a:lnTo>
                    <a:pt x="2095" y="137"/>
                  </a:lnTo>
                  <a:lnTo>
                    <a:pt x="2078" y="131"/>
                  </a:lnTo>
                  <a:lnTo>
                    <a:pt x="2064" y="119"/>
                  </a:lnTo>
                  <a:lnTo>
                    <a:pt x="2053" y="105"/>
                  </a:lnTo>
                  <a:lnTo>
                    <a:pt x="2046" y="89"/>
                  </a:lnTo>
                  <a:lnTo>
                    <a:pt x="2044" y="70"/>
                  </a:lnTo>
                  <a:lnTo>
                    <a:pt x="2046" y="52"/>
                  </a:lnTo>
                  <a:lnTo>
                    <a:pt x="2053" y="35"/>
                  </a:lnTo>
                  <a:lnTo>
                    <a:pt x="2064" y="20"/>
                  </a:lnTo>
                  <a:lnTo>
                    <a:pt x="2078" y="9"/>
                  </a:lnTo>
                  <a:lnTo>
                    <a:pt x="2095" y="2"/>
                  </a:lnTo>
                  <a:lnTo>
                    <a:pt x="2114"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5" name="Freeform 109"/>
            <p:cNvSpPr/>
            <p:nvPr/>
          </p:nvSpPr>
          <p:spPr bwMode="auto">
            <a:xfrm>
              <a:off x="9990138" y="2809875"/>
              <a:ext cx="157163" cy="231775"/>
            </a:xfrm>
            <a:custGeom>
              <a:avLst/>
              <a:gdLst>
                <a:gd name="T0" fmla="*/ 161 w 993"/>
                <a:gd name="T1" fmla="*/ 0 h 1455"/>
                <a:gd name="T2" fmla="*/ 922 w 993"/>
                <a:gd name="T3" fmla="*/ 0 h 1455"/>
                <a:gd name="T4" fmla="*/ 941 w 993"/>
                <a:gd name="T5" fmla="*/ 2 h 1455"/>
                <a:gd name="T6" fmla="*/ 958 w 993"/>
                <a:gd name="T7" fmla="*/ 9 h 1455"/>
                <a:gd name="T8" fmla="*/ 972 w 993"/>
                <a:gd name="T9" fmla="*/ 20 h 1455"/>
                <a:gd name="T10" fmla="*/ 983 w 993"/>
                <a:gd name="T11" fmla="*/ 35 h 1455"/>
                <a:gd name="T12" fmla="*/ 990 w 993"/>
                <a:gd name="T13" fmla="*/ 52 h 1455"/>
                <a:gd name="T14" fmla="*/ 993 w 993"/>
                <a:gd name="T15" fmla="*/ 70 h 1455"/>
                <a:gd name="T16" fmla="*/ 990 w 993"/>
                <a:gd name="T17" fmla="*/ 89 h 1455"/>
                <a:gd name="T18" fmla="*/ 983 w 993"/>
                <a:gd name="T19" fmla="*/ 105 h 1455"/>
                <a:gd name="T20" fmla="*/ 972 w 993"/>
                <a:gd name="T21" fmla="*/ 119 h 1455"/>
                <a:gd name="T22" fmla="*/ 958 w 993"/>
                <a:gd name="T23" fmla="*/ 131 h 1455"/>
                <a:gd name="T24" fmla="*/ 941 w 993"/>
                <a:gd name="T25" fmla="*/ 137 h 1455"/>
                <a:gd name="T26" fmla="*/ 922 w 993"/>
                <a:gd name="T27" fmla="*/ 140 h 1455"/>
                <a:gd name="T28" fmla="*/ 161 w 993"/>
                <a:gd name="T29" fmla="*/ 140 h 1455"/>
                <a:gd name="T30" fmla="*/ 150 w 993"/>
                <a:gd name="T31" fmla="*/ 143 h 1455"/>
                <a:gd name="T32" fmla="*/ 143 w 993"/>
                <a:gd name="T33" fmla="*/ 150 h 1455"/>
                <a:gd name="T34" fmla="*/ 140 w 993"/>
                <a:gd name="T35" fmla="*/ 160 h 1455"/>
                <a:gd name="T36" fmla="*/ 140 w 993"/>
                <a:gd name="T37" fmla="*/ 1384 h 1455"/>
                <a:gd name="T38" fmla="*/ 138 w 993"/>
                <a:gd name="T39" fmla="*/ 1404 h 1455"/>
                <a:gd name="T40" fmla="*/ 130 w 993"/>
                <a:gd name="T41" fmla="*/ 1420 h 1455"/>
                <a:gd name="T42" fmla="*/ 120 w 993"/>
                <a:gd name="T43" fmla="*/ 1434 h 1455"/>
                <a:gd name="T44" fmla="*/ 105 w 993"/>
                <a:gd name="T45" fmla="*/ 1446 h 1455"/>
                <a:gd name="T46" fmla="*/ 89 w 993"/>
                <a:gd name="T47" fmla="*/ 1452 h 1455"/>
                <a:gd name="T48" fmla="*/ 70 w 993"/>
                <a:gd name="T49" fmla="*/ 1455 h 1455"/>
                <a:gd name="T50" fmla="*/ 51 w 993"/>
                <a:gd name="T51" fmla="*/ 1452 h 1455"/>
                <a:gd name="T52" fmla="*/ 34 w 993"/>
                <a:gd name="T53" fmla="*/ 1446 h 1455"/>
                <a:gd name="T54" fmla="*/ 20 w 993"/>
                <a:gd name="T55" fmla="*/ 1434 h 1455"/>
                <a:gd name="T56" fmla="*/ 10 w 993"/>
                <a:gd name="T57" fmla="*/ 1420 h 1455"/>
                <a:gd name="T58" fmla="*/ 2 w 993"/>
                <a:gd name="T59" fmla="*/ 1404 h 1455"/>
                <a:gd name="T60" fmla="*/ 0 w 993"/>
                <a:gd name="T61" fmla="*/ 1384 h 1455"/>
                <a:gd name="T62" fmla="*/ 0 w 993"/>
                <a:gd name="T63" fmla="*/ 160 h 1455"/>
                <a:gd name="T64" fmla="*/ 3 w 993"/>
                <a:gd name="T65" fmla="*/ 128 h 1455"/>
                <a:gd name="T66" fmla="*/ 13 w 993"/>
                <a:gd name="T67" fmla="*/ 98 h 1455"/>
                <a:gd name="T68" fmla="*/ 28 w 993"/>
                <a:gd name="T69" fmla="*/ 71 h 1455"/>
                <a:gd name="T70" fmla="*/ 47 w 993"/>
                <a:gd name="T71" fmla="*/ 47 h 1455"/>
                <a:gd name="T72" fmla="*/ 71 w 993"/>
                <a:gd name="T73" fmla="*/ 27 h 1455"/>
                <a:gd name="T74" fmla="*/ 98 w 993"/>
                <a:gd name="T75" fmla="*/ 12 h 1455"/>
                <a:gd name="T76" fmla="*/ 128 w 993"/>
                <a:gd name="T77" fmla="*/ 3 h 1455"/>
                <a:gd name="T78" fmla="*/ 161 w 993"/>
                <a:gd name="T79" fmla="*/ 0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993" h="1455">
                  <a:moveTo>
                    <a:pt x="161" y="0"/>
                  </a:moveTo>
                  <a:lnTo>
                    <a:pt x="922" y="0"/>
                  </a:lnTo>
                  <a:lnTo>
                    <a:pt x="941" y="2"/>
                  </a:lnTo>
                  <a:lnTo>
                    <a:pt x="958" y="9"/>
                  </a:lnTo>
                  <a:lnTo>
                    <a:pt x="972" y="20"/>
                  </a:lnTo>
                  <a:lnTo>
                    <a:pt x="983" y="35"/>
                  </a:lnTo>
                  <a:lnTo>
                    <a:pt x="990" y="52"/>
                  </a:lnTo>
                  <a:lnTo>
                    <a:pt x="993" y="70"/>
                  </a:lnTo>
                  <a:lnTo>
                    <a:pt x="990" y="89"/>
                  </a:lnTo>
                  <a:lnTo>
                    <a:pt x="983" y="105"/>
                  </a:lnTo>
                  <a:lnTo>
                    <a:pt x="972" y="119"/>
                  </a:lnTo>
                  <a:lnTo>
                    <a:pt x="958" y="131"/>
                  </a:lnTo>
                  <a:lnTo>
                    <a:pt x="941" y="137"/>
                  </a:lnTo>
                  <a:lnTo>
                    <a:pt x="922" y="140"/>
                  </a:lnTo>
                  <a:lnTo>
                    <a:pt x="161" y="140"/>
                  </a:lnTo>
                  <a:lnTo>
                    <a:pt x="150" y="143"/>
                  </a:lnTo>
                  <a:lnTo>
                    <a:pt x="143" y="150"/>
                  </a:lnTo>
                  <a:lnTo>
                    <a:pt x="140" y="160"/>
                  </a:lnTo>
                  <a:lnTo>
                    <a:pt x="140" y="1384"/>
                  </a:lnTo>
                  <a:lnTo>
                    <a:pt x="138" y="1404"/>
                  </a:lnTo>
                  <a:lnTo>
                    <a:pt x="130" y="1420"/>
                  </a:lnTo>
                  <a:lnTo>
                    <a:pt x="120" y="1434"/>
                  </a:lnTo>
                  <a:lnTo>
                    <a:pt x="105" y="1446"/>
                  </a:lnTo>
                  <a:lnTo>
                    <a:pt x="89" y="1452"/>
                  </a:lnTo>
                  <a:lnTo>
                    <a:pt x="70" y="1455"/>
                  </a:lnTo>
                  <a:lnTo>
                    <a:pt x="51" y="1452"/>
                  </a:lnTo>
                  <a:lnTo>
                    <a:pt x="34" y="1446"/>
                  </a:lnTo>
                  <a:lnTo>
                    <a:pt x="20" y="1434"/>
                  </a:lnTo>
                  <a:lnTo>
                    <a:pt x="10" y="1420"/>
                  </a:lnTo>
                  <a:lnTo>
                    <a:pt x="2" y="1404"/>
                  </a:lnTo>
                  <a:lnTo>
                    <a:pt x="0" y="1384"/>
                  </a:lnTo>
                  <a:lnTo>
                    <a:pt x="0" y="160"/>
                  </a:lnTo>
                  <a:lnTo>
                    <a:pt x="3" y="128"/>
                  </a:lnTo>
                  <a:lnTo>
                    <a:pt x="13" y="98"/>
                  </a:lnTo>
                  <a:lnTo>
                    <a:pt x="28" y="71"/>
                  </a:lnTo>
                  <a:lnTo>
                    <a:pt x="47" y="47"/>
                  </a:lnTo>
                  <a:lnTo>
                    <a:pt x="71" y="27"/>
                  </a:lnTo>
                  <a:lnTo>
                    <a:pt x="98" y="12"/>
                  </a:lnTo>
                  <a:lnTo>
                    <a:pt x="128" y="3"/>
                  </a:lnTo>
                  <a:lnTo>
                    <a:pt x="161"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6" name="Freeform 110"/>
            <p:cNvSpPr/>
            <p:nvPr/>
          </p:nvSpPr>
          <p:spPr bwMode="auto">
            <a:xfrm>
              <a:off x="10139363" y="2690813"/>
              <a:ext cx="179388" cy="300038"/>
            </a:xfrm>
            <a:custGeom>
              <a:avLst/>
              <a:gdLst>
                <a:gd name="T0" fmla="*/ 603 w 1137"/>
                <a:gd name="T1" fmla="*/ 7 h 1894"/>
                <a:gd name="T2" fmla="*/ 887 w 1137"/>
                <a:gd name="T3" fmla="*/ 325 h 1894"/>
                <a:gd name="T4" fmla="*/ 951 w 1137"/>
                <a:gd name="T5" fmla="*/ 433 h 1894"/>
                <a:gd name="T6" fmla="*/ 974 w 1137"/>
                <a:gd name="T7" fmla="*/ 557 h 1894"/>
                <a:gd name="T8" fmla="*/ 980 w 1137"/>
                <a:gd name="T9" fmla="*/ 1155 h 1894"/>
                <a:gd name="T10" fmla="*/ 1114 w 1137"/>
                <a:gd name="T11" fmla="*/ 1375 h 1894"/>
                <a:gd name="T12" fmla="*/ 1137 w 1137"/>
                <a:gd name="T13" fmla="*/ 1477 h 1894"/>
                <a:gd name="T14" fmla="*/ 1127 w 1137"/>
                <a:gd name="T15" fmla="*/ 1653 h 1894"/>
                <a:gd name="T16" fmla="*/ 1086 w 1137"/>
                <a:gd name="T17" fmla="*/ 1685 h 1894"/>
                <a:gd name="T18" fmla="*/ 912 w 1137"/>
                <a:gd name="T19" fmla="*/ 1823 h 1894"/>
                <a:gd name="T20" fmla="*/ 891 w 1137"/>
                <a:gd name="T21" fmla="*/ 1873 h 1894"/>
                <a:gd name="T22" fmla="*/ 841 w 1137"/>
                <a:gd name="T23" fmla="*/ 1893 h 1894"/>
                <a:gd name="T24" fmla="*/ 793 w 1137"/>
                <a:gd name="T25" fmla="*/ 1873 h 1894"/>
                <a:gd name="T26" fmla="*/ 771 w 1137"/>
                <a:gd name="T27" fmla="*/ 1823 h 1894"/>
                <a:gd name="T28" fmla="*/ 747 w 1137"/>
                <a:gd name="T29" fmla="*/ 1652 h 1894"/>
                <a:gd name="T30" fmla="*/ 740 w 1137"/>
                <a:gd name="T31" fmla="*/ 1598 h 1894"/>
                <a:gd name="T32" fmla="*/ 772 w 1137"/>
                <a:gd name="T33" fmla="*/ 1556 h 1894"/>
                <a:gd name="T34" fmla="*/ 996 w 1137"/>
                <a:gd name="T35" fmla="*/ 1546 h 1894"/>
                <a:gd name="T36" fmla="*/ 988 w 1137"/>
                <a:gd name="T37" fmla="*/ 1436 h 1894"/>
                <a:gd name="T38" fmla="*/ 854 w 1137"/>
                <a:gd name="T39" fmla="*/ 1216 h 1894"/>
                <a:gd name="T40" fmla="*/ 833 w 1137"/>
                <a:gd name="T41" fmla="*/ 1116 h 1894"/>
                <a:gd name="T42" fmla="*/ 824 w 1137"/>
                <a:gd name="T43" fmla="*/ 497 h 1894"/>
                <a:gd name="T44" fmla="*/ 781 w 1137"/>
                <a:gd name="T45" fmla="*/ 416 h 1894"/>
                <a:gd name="T46" fmla="*/ 352 w 1137"/>
                <a:gd name="T47" fmla="*/ 442 h 1894"/>
                <a:gd name="T48" fmla="*/ 321 w 1137"/>
                <a:gd name="T49" fmla="*/ 526 h 1894"/>
                <a:gd name="T50" fmla="*/ 316 w 1137"/>
                <a:gd name="T51" fmla="*/ 1149 h 1894"/>
                <a:gd name="T52" fmla="*/ 276 w 1137"/>
                <a:gd name="T53" fmla="*/ 1252 h 1894"/>
                <a:gd name="T54" fmla="*/ 143 w 1137"/>
                <a:gd name="T55" fmla="*/ 1459 h 1894"/>
                <a:gd name="T56" fmla="*/ 338 w 1137"/>
                <a:gd name="T57" fmla="*/ 1547 h 1894"/>
                <a:gd name="T58" fmla="*/ 388 w 1137"/>
                <a:gd name="T59" fmla="*/ 1567 h 1894"/>
                <a:gd name="T60" fmla="*/ 409 w 1137"/>
                <a:gd name="T61" fmla="*/ 1617 h 1894"/>
                <a:gd name="T62" fmla="*/ 388 w 1137"/>
                <a:gd name="T63" fmla="*/ 1667 h 1894"/>
                <a:gd name="T64" fmla="*/ 338 w 1137"/>
                <a:gd name="T65" fmla="*/ 1688 h 1894"/>
                <a:gd name="T66" fmla="*/ 335 w 1137"/>
                <a:gd name="T67" fmla="*/ 1842 h 1894"/>
                <a:gd name="T68" fmla="*/ 303 w 1137"/>
                <a:gd name="T69" fmla="*/ 1885 h 1894"/>
                <a:gd name="T70" fmla="*/ 250 w 1137"/>
                <a:gd name="T71" fmla="*/ 1891 h 1894"/>
                <a:gd name="T72" fmla="*/ 207 w 1137"/>
                <a:gd name="T73" fmla="*/ 1859 h 1894"/>
                <a:gd name="T74" fmla="*/ 198 w 1137"/>
                <a:gd name="T75" fmla="*/ 1688 h 1894"/>
                <a:gd name="T76" fmla="*/ 35 w 1137"/>
                <a:gd name="T77" fmla="*/ 1678 h 1894"/>
                <a:gd name="T78" fmla="*/ 2 w 1137"/>
                <a:gd name="T79" fmla="*/ 1636 h 1894"/>
                <a:gd name="T80" fmla="*/ 3 w 1137"/>
                <a:gd name="T81" fmla="*/ 1443 h 1894"/>
                <a:gd name="T82" fmla="*/ 45 w 1137"/>
                <a:gd name="T83" fmla="*/ 1338 h 1894"/>
                <a:gd name="T84" fmla="*/ 178 w 1137"/>
                <a:gd name="T85" fmla="*/ 1134 h 1894"/>
                <a:gd name="T86" fmla="*/ 182 w 1137"/>
                <a:gd name="T87" fmla="*/ 515 h 1894"/>
                <a:gd name="T88" fmla="*/ 218 w 1137"/>
                <a:gd name="T89" fmla="*/ 395 h 1894"/>
                <a:gd name="T90" fmla="*/ 522 w 1137"/>
                <a:gd name="T91" fmla="*/ 25 h 1894"/>
                <a:gd name="T92" fmla="*/ 574 w 1137"/>
                <a:gd name="T93" fmla="*/ 0 h 18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37" h="1894">
                  <a:moveTo>
                    <a:pt x="574" y="0"/>
                  </a:moveTo>
                  <a:lnTo>
                    <a:pt x="589" y="3"/>
                  </a:lnTo>
                  <a:lnTo>
                    <a:pt x="603" y="7"/>
                  </a:lnTo>
                  <a:lnTo>
                    <a:pt x="617" y="14"/>
                  </a:lnTo>
                  <a:lnTo>
                    <a:pt x="627" y="25"/>
                  </a:lnTo>
                  <a:lnTo>
                    <a:pt x="887" y="325"/>
                  </a:lnTo>
                  <a:lnTo>
                    <a:pt x="913" y="359"/>
                  </a:lnTo>
                  <a:lnTo>
                    <a:pt x="934" y="395"/>
                  </a:lnTo>
                  <a:lnTo>
                    <a:pt x="951" y="433"/>
                  </a:lnTo>
                  <a:lnTo>
                    <a:pt x="964" y="473"/>
                  </a:lnTo>
                  <a:lnTo>
                    <a:pt x="971" y="515"/>
                  </a:lnTo>
                  <a:lnTo>
                    <a:pt x="974" y="557"/>
                  </a:lnTo>
                  <a:lnTo>
                    <a:pt x="974" y="1118"/>
                  </a:lnTo>
                  <a:lnTo>
                    <a:pt x="976" y="1137"/>
                  </a:lnTo>
                  <a:lnTo>
                    <a:pt x="980" y="1155"/>
                  </a:lnTo>
                  <a:lnTo>
                    <a:pt x="989" y="1173"/>
                  </a:lnTo>
                  <a:lnTo>
                    <a:pt x="1097" y="1343"/>
                  </a:lnTo>
                  <a:lnTo>
                    <a:pt x="1114" y="1375"/>
                  </a:lnTo>
                  <a:lnTo>
                    <a:pt x="1127" y="1407"/>
                  </a:lnTo>
                  <a:lnTo>
                    <a:pt x="1134" y="1442"/>
                  </a:lnTo>
                  <a:lnTo>
                    <a:pt x="1137" y="1477"/>
                  </a:lnTo>
                  <a:lnTo>
                    <a:pt x="1137" y="1617"/>
                  </a:lnTo>
                  <a:lnTo>
                    <a:pt x="1134" y="1636"/>
                  </a:lnTo>
                  <a:lnTo>
                    <a:pt x="1127" y="1653"/>
                  </a:lnTo>
                  <a:lnTo>
                    <a:pt x="1116" y="1667"/>
                  </a:lnTo>
                  <a:lnTo>
                    <a:pt x="1102" y="1678"/>
                  </a:lnTo>
                  <a:lnTo>
                    <a:pt x="1086" y="1685"/>
                  </a:lnTo>
                  <a:lnTo>
                    <a:pt x="1067" y="1688"/>
                  </a:lnTo>
                  <a:lnTo>
                    <a:pt x="912" y="1688"/>
                  </a:lnTo>
                  <a:lnTo>
                    <a:pt x="912" y="1823"/>
                  </a:lnTo>
                  <a:lnTo>
                    <a:pt x="909" y="1841"/>
                  </a:lnTo>
                  <a:lnTo>
                    <a:pt x="903" y="1858"/>
                  </a:lnTo>
                  <a:lnTo>
                    <a:pt x="891" y="1873"/>
                  </a:lnTo>
                  <a:lnTo>
                    <a:pt x="877" y="1883"/>
                  </a:lnTo>
                  <a:lnTo>
                    <a:pt x="860" y="1891"/>
                  </a:lnTo>
                  <a:lnTo>
                    <a:pt x="841" y="1893"/>
                  </a:lnTo>
                  <a:lnTo>
                    <a:pt x="823" y="1891"/>
                  </a:lnTo>
                  <a:lnTo>
                    <a:pt x="806" y="1883"/>
                  </a:lnTo>
                  <a:lnTo>
                    <a:pt x="793" y="1873"/>
                  </a:lnTo>
                  <a:lnTo>
                    <a:pt x="781" y="1858"/>
                  </a:lnTo>
                  <a:lnTo>
                    <a:pt x="773" y="1841"/>
                  </a:lnTo>
                  <a:lnTo>
                    <a:pt x="771" y="1823"/>
                  </a:lnTo>
                  <a:lnTo>
                    <a:pt x="771" y="1676"/>
                  </a:lnTo>
                  <a:lnTo>
                    <a:pt x="758" y="1666"/>
                  </a:lnTo>
                  <a:lnTo>
                    <a:pt x="747" y="1652"/>
                  </a:lnTo>
                  <a:lnTo>
                    <a:pt x="740" y="1635"/>
                  </a:lnTo>
                  <a:lnTo>
                    <a:pt x="737" y="1617"/>
                  </a:lnTo>
                  <a:lnTo>
                    <a:pt x="740" y="1598"/>
                  </a:lnTo>
                  <a:lnTo>
                    <a:pt x="747" y="1581"/>
                  </a:lnTo>
                  <a:lnTo>
                    <a:pt x="758" y="1567"/>
                  </a:lnTo>
                  <a:lnTo>
                    <a:pt x="772" y="1556"/>
                  </a:lnTo>
                  <a:lnTo>
                    <a:pt x="789" y="1549"/>
                  </a:lnTo>
                  <a:lnTo>
                    <a:pt x="807" y="1546"/>
                  </a:lnTo>
                  <a:lnTo>
                    <a:pt x="996" y="1546"/>
                  </a:lnTo>
                  <a:lnTo>
                    <a:pt x="996" y="1477"/>
                  </a:lnTo>
                  <a:lnTo>
                    <a:pt x="995" y="1456"/>
                  </a:lnTo>
                  <a:lnTo>
                    <a:pt x="988" y="1436"/>
                  </a:lnTo>
                  <a:lnTo>
                    <a:pt x="979" y="1417"/>
                  </a:lnTo>
                  <a:lnTo>
                    <a:pt x="871" y="1247"/>
                  </a:lnTo>
                  <a:lnTo>
                    <a:pt x="854" y="1216"/>
                  </a:lnTo>
                  <a:lnTo>
                    <a:pt x="842" y="1184"/>
                  </a:lnTo>
                  <a:lnTo>
                    <a:pt x="836" y="1151"/>
                  </a:lnTo>
                  <a:lnTo>
                    <a:pt x="833" y="1116"/>
                  </a:lnTo>
                  <a:lnTo>
                    <a:pt x="833" y="556"/>
                  </a:lnTo>
                  <a:lnTo>
                    <a:pt x="831" y="526"/>
                  </a:lnTo>
                  <a:lnTo>
                    <a:pt x="824" y="497"/>
                  </a:lnTo>
                  <a:lnTo>
                    <a:pt x="814" y="468"/>
                  </a:lnTo>
                  <a:lnTo>
                    <a:pt x="800" y="442"/>
                  </a:lnTo>
                  <a:lnTo>
                    <a:pt x="781" y="416"/>
                  </a:lnTo>
                  <a:lnTo>
                    <a:pt x="576" y="178"/>
                  </a:lnTo>
                  <a:lnTo>
                    <a:pt x="370" y="417"/>
                  </a:lnTo>
                  <a:lnTo>
                    <a:pt x="352" y="442"/>
                  </a:lnTo>
                  <a:lnTo>
                    <a:pt x="338" y="468"/>
                  </a:lnTo>
                  <a:lnTo>
                    <a:pt x="328" y="497"/>
                  </a:lnTo>
                  <a:lnTo>
                    <a:pt x="321" y="526"/>
                  </a:lnTo>
                  <a:lnTo>
                    <a:pt x="319" y="556"/>
                  </a:lnTo>
                  <a:lnTo>
                    <a:pt x="319" y="1112"/>
                  </a:lnTo>
                  <a:lnTo>
                    <a:pt x="316" y="1149"/>
                  </a:lnTo>
                  <a:lnTo>
                    <a:pt x="308" y="1185"/>
                  </a:lnTo>
                  <a:lnTo>
                    <a:pt x="294" y="1219"/>
                  </a:lnTo>
                  <a:lnTo>
                    <a:pt x="276" y="1252"/>
                  </a:lnTo>
                  <a:lnTo>
                    <a:pt x="160" y="1418"/>
                  </a:lnTo>
                  <a:lnTo>
                    <a:pt x="149" y="1438"/>
                  </a:lnTo>
                  <a:lnTo>
                    <a:pt x="143" y="1459"/>
                  </a:lnTo>
                  <a:lnTo>
                    <a:pt x="140" y="1481"/>
                  </a:lnTo>
                  <a:lnTo>
                    <a:pt x="140" y="1547"/>
                  </a:lnTo>
                  <a:lnTo>
                    <a:pt x="338" y="1547"/>
                  </a:lnTo>
                  <a:lnTo>
                    <a:pt x="357" y="1549"/>
                  </a:lnTo>
                  <a:lnTo>
                    <a:pt x="374" y="1557"/>
                  </a:lnTo>
                  <a:lnTo>
                    <a:pt x="388" y="1567"/>
                  </a:lnTo>
                  <a:lnTo>
                    <a:pt x="400" y="1582"/>
                  </a:lnTo>
                  <a:lnTo>
                    <a:pt x="406" y="1599"/>
                  </a:lnTo>
                  <a:lnTo>
                    <a:pt x="409" y="1617"/>
                  </a:lnTo>
                  <a:lnTo>
                    <a:pt x="406" y="1636"/>
                  </a:lnTo>
                  <a:lnTo>
                    <a:pt x="400" y="1653"/>
                  </a:lnTo>
                  <a:lnTo>
                    <a:pt x="388" y="1667"/>
                  </a:lnTo>
                  <a:lnTo>
                    <a:pt x="374" y="1678"/>
                  </a:lnTo>
                  <a:lnTo>
                    <a:pt x="357" y="1685"/>
                  </a:lnTo>
                  <a:lnTo>
                    <a:pt x="338" y="1688"/>
                  </a:lnTo>
                  <a:lnTo>
                    <a:pt x="338" y="1688"/>
                  </a:lnTo>
                  <a:lnTo>
                    <a:pt x="338" y="1823"/>
                  </a:lnTo>
                  <a:lnTo>
                    <a:pt x="335" y="1842"/>
                  </a:lnTo>
                  <a:lnTo>
                    <a:pt x="329" y="1859"/>
                  </a:lnTo>
                  <a:lnTo>
                    <a:pt x="317" y="1873"/>
                  </a:lnTo>
                  <a:lnTo>
                    <a:pt x="303" y="1885"/>
                  </a:lnTo>
                  <a:lnTo>
                    <a:pt x="287" y="1891"/>
                  </a:lnTo>
                  <a:lnTo>
                    <a:pt x="268" y="1894"/>
                  </a:lnTo>
                  <a:lnTo>
                    <a:pt x="250" y="1891"/>
                  </a:lnTo>
                  <a:lnTo>
                    <a:pt x="233" y="1885"/>
                  </a:lnTo>
                  <a:lnTo>
                    <a:pt x="218" y="1873"/>
                  </a:lnTo>
                  <a:lnTo>
                    <a:pt x="207" y="1859"/>
                  </a:lnTo>
                  <a:lnTo>
                    <a:pt x="200" y="1842"/>
                  </a:lnTo>
                  <a:lnTo>
                    <a:pt x="198" y="1823"/>
                  </a:lnTo>
                  <a:lnTo>
                    <a:pt x="198" y="1688"/>
                  </a:lnTo>
                  <a:lnTo>
                    <a:pt x="70" y="1688"/>
                  </a:lnTo>
                  <a:lnTo>
                    <a:pt x="52" y="1685"/>
                  </a:lnTo>
                  <a:lnTo>
                    <a:pt x="35" y="1678"/>
                  </a:lnTo>
                  <a:lnTo>
                    <a:pt x="20" y="1667"/>
                  </a:lnTo>
                  <a:lnTo>
                    <a:pt x="9" y="1653"/>
                  </a:lnTo>
                  <a:lnTo>
                    <a:pt x="2" y="1636"/>
                  </a:lnTo>
                  <a:lnTo>
                    <a:pt x="0" y="1617"/>
                  </a:lnTo>
                  <a:lnTo>
                    <a:pt x="0" y="1481"/>
                  </a:lnTo>
                  <a:lnTo>
                    <a:pt x="3" y="1443"/>
                  </a:lnTo>
                  <a:lnTo>
                    <a:pt x="11" y="1406"/>
                  </a:lnTo>
                  <a:lnTo>
                    <a:pt x="25" y="1371"/>
                  </a:lnTo>
                  <a:lnTo>
                    <a:pt x="45" y="1338"/>
                  </a:lnTo>
                  <a:lnTo>
                    <a:pt x="161" y="1171"/>
                  </a:lnTo>
                  <a:lnTo>
                    <a:pt x="171" y="1154"/>
                  </a:lnTo>
                  <a:lnTo>
                    <a:pt x="178" y="1134"/>
                  </a:lnTo>
                  <a:lnTo>
                    <a:pt x="180" y="1113"/>
                  </a:lnTo>
                  <a:lnTo>
                    <a:pt x="180" y="556"/>
                  </a:lnTo>
                  <a:lnTo>
                    <a:pt x="182" y="515"/>
                  </a:lnTo>
                  <a:lnTo>
                    <a:pt x="189" y="473"/>
                  </a:lnTo>
                  <a:lnTo>
                    <a:pt x="201" y="433"/>
                  </a:lnTo>
                  <a:lnTo>
                    <a:pt x="218" y="395"/>
                  </a:lnTo>
                  <a:lnTo>
                    <a:pt x="239" y="359"/>
                  </a:lnTo>
                  <a:lnTo>
                    <a:pt x="264" y="326"/>
                  </a:lnTo>
                  <a:lnTo>
                    <a:pt x="522" y="25"/>
                  </a:lnTo>
                  <a:lnTo>
                    <a:pt x="536" y="12"/>
                  </a:lnTo>
                  <a:lnTo>
                    <a:pt x="554" y="4"/>
                  </a:lnTo>
                  <a:lnTo>
                    <a:pt x="574"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7" name="Freeform 111"/>
            <p:cNvSpPr/>
            <p:nvPr/>
          </p:nvSpPr>
          <p:spPr bwMode="auto">
            <a:xfrm>
              <a:off x="10217151" y="2943225"/>
              <a:ext cx="22225" cy="71438"/>
            </a:xfrm>
            <a:custGeom>
              <a:avLst/>
              <a:gdLst>
                <a:gd name="T0" fmla="*/ 70 w 140"/>
                <a:gd name="T1" fmla="*/ 0 h 445"/>
                <a:gd name="T2" fmla="*/ 89 w 140"/>
                <a:gd name="T3" fmla="*/ 2 h 445"/>
                <a:gd name="T4" fmla="*/ 106 w 140"/>
                <a:gd name="T5" fmla="*/ 9 h 445"/>
                <a:gd name="T6" fmla="*/ 120 w 140"/>
                <a:gd name="T7" fmla="*/ 20 h 445"/>
                <a:gd name="T8" fmla="*/ 130 w 140"/>
                <a:gd name="T9" fmla="*/ 35 h 445"/>
                <a:gd name="T10" fmla="*/ 138 w 140"/>
                <a:gd name="T11" fmla="*/ 52 h 445"/>
                <a:gd name="T12" fmla="*/ 140 w 140"/>
                <a:gd name="T13" fmla="*/ 70 h 445"/>
                <a:gd name="T14" fmla="*/ 140 w 140"/>
                <a:gd name="T15" fmla="*/ 375 h 445"/>
                <a:gd name="T16" fmla="*/ 138 w 140"/>
                <a:gd name="T17" fmla="*/ 394 h 445"/>
                <a:gd name="T18" fmla="*/ 130 w 140"/>
                <a:gd name="T19" fmla="*/ 412 h 445"/>
                <a:gd name="T20" fmla="*/ 119 w 140"/>
                <a:gd name="T21" fmla="*/ 426 h 445"/>
                <a:gd name="T22" fmla="*/ 103 w 140"/>
                <a:gd name="T23" fmla="*/ 438 h 445"/>
                <a:gd name="T24" fmla="*/ 86 w 140"/>
                <a:gd name="T25" fmla="*/ 444 h 445"/>
                <a:gd name="T26" fmla="*/ 66 w 140"/>
                <a:gd name="T27" fmla="*/ 445 h 445"/>
                <a:gd name="T28" fmla="*/ 48 w 140"/>
                <a:gd name="T29" fmla="*/ 442 h 445"/>
                <a:gd name="T30" fmla="*/ 32 w 140"/>
                <a:gd name="T31" fmla="*/ 435 h 445"/>
                <a:gd name="T32" fmla="*/ 19 w 140"/>
                <a:gd name="T33" fmla="*/ 422 h 445"/>
                <a:gd name="T34" fmla="*/ 9 w 140"/>
                <a:gd name="T35" fmla="*/ 408 h 445"/>
                <a:gd name="T36" fmla="*/ 2 w 140"/>
                <a:gd name="T37" fmla="*/ 391 h 445"/>
                <a:gd name="T38" fmla="*/ 0 w 140"/>
                <a:gd name="T39" fmla="*/ 372 h 445"/>
                <a:gd name="T40" fmla="*/ 0 w 140"/>
                <a:gd name="T41" fmla="*/ 70 h 445"/>
                <a:gd name="T42" fmla="*/ 2 w 140"/>
                <a:gd name="T43" fmla="*/ 52 h 445"/>
                <a:gd name="T44" fmla="*/ 10 w 140"/>
                <a:gd name="T45" fmla="*/ 35 h 445"/>
                <a:gd name="T46" fmla="*/ 20 w 140"/>
                <a:gd name="T47" fmla="*/ 20 h 445"/>
                <a:gd name="T48" fmla="*/ 35 w 140"/>
                <a:gd name="T49" fmla="*/ 9 h 445"/>
                <a:gd name="T50" fmla="*/ 51 w 140"/>
                <a:gd name="T51" fmla="*/ 2 h 445"/>
                <a:gd name="T52" fmla="*/ 70 w 140"/>
                <a:gd name="T53" fmla="*/ 0 h 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40" h="445">
                  <a:moveTo>
                    <a:pt x="70" y="0"/>
                  </a:moveTo>
                  <a:lnTo>
                    <a:pt x="89" y="2"/>
                  </a:lnTo>
                  <a:lnTo>
                    <a:pt x="106" y="9"/>
                  </a:lnTo>
                  <a:lnTo>
                    <a:pt x="120" y="20"/>
                  </a:lnTo>
                  <a:lnTo>
                    <a:pt x="130" y="35"/>
                  </a:lnTo>
                  <a:lnTo>
                    <a:pt x="138" y="52"/>
                  </a:lnTo>
                  <a:lnTo>
                    <a:pt x="140" y="70"/>
                  </a:lnTo>
                  <a:lnTo>
                    <a:pt x="140" y="375"/>
                  </a:lnTo>
                  <a:lnTo>
                    <a:pt x="138" y="394"/>
                  </a:lnTo>
                  <a:lnTo>
                    <a:pt x="130" y="412"/>
                  </a:lnTo>
                  <a:lnTo>
                    <a:pt x="119" y="426"/>
                  </a:lnTo>
                  <a:lnTo>
                    <a:pt x="103" y="438"/>
                  </a:lnTo>
                  <a:lnTo>
                    <a:pt x="86" y="444"/>
                  </a:lnTo>
                  <a:lnTo>
                    <a:pt x="66" y="445"/>
                  </a:lnTo>
                  <a:lnTo>
                    <a:pt x="48" y="442"/>
                  </a:lnTo>
                  <a:lnTo>
                    <a:pt x="32" y="435"/>
                  </a:lnTo>
                  <a:lnTo>
                    <a:pt x="19" y="422"/>
                  </a:lnTo>
                  <a:lnTo>
                    <a:pt x="9" y="408"/>
                  </a:lnTo>
                  <a:lnTo>
                    <a:pt x="2" y="391"/>
                  </a:lnTo>
                  <a:lnTo>
                    <a:pt x="0" y="372"/>
                  </a:lnTo>
                  <a:lnTo>
                    <a:pt x="0" y="70"/>
                  </a:lnTo>
                  <a:lnTo>
                    <a:pt x="2" y="52"/>
                  </a:lnTo>
                  <a:lnTo>
                    <a:pt x="10" y="35"/>
                  </a:lnTo>
                  <a:lnTo>
                    <a:pt x="20" y="20"/>
                  </a:lnTo>
                  <a:lnTo>
                    <a:pt x="35" y="9"/>
                  </a:lnTo>
                  <a:lnTo>
                    <a:pt x="51" y="2"/>
                  </a:lnTo>
                  <a:lnTo>
                    <a:pt x="70"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28" name="Group 27"/>
          <p:cNvGrpSpPr/>
          <p:nvPr/>
        </p:nvGrpSpPr>
        <p:grpSpPr>
          <a:xfrm>
            <a:off x="5369961" y="4789783"/>
            <a:ext cx="644506" cy="637098"/>
            <a:chOff x="4356100" y="3465513"/>
            <a:chExt cx="552450" cy="546100"/>
          </a:xfrm>
          <a:solidFill>
            <a:schemeClr val="bg1"/>
          </a:solidFill>
        </p:grpSpPr>
        <p:sp>
          <p:nvSpPr>
            <p:cNvPr id="29" name="Freeform 242"/>
            <p:cNvSpPr/>
            <p:nvPr/>
          </p:nvSpPr>
          <p:spPr bwMode="auto">
            <a:xfrm>
              <a:off x="4486275" y="3465513"/>
              <a:ext cx="422275" cy="422275"/>
            </a:xfrm>
            <a:custGeom>
              <a:avLst/>
              <a:gdLst>
                <a:gd name="T0" fmla="*/ 2000 w 2664"/>
                <a:gd name="T1" fmla="*/ 115 h 2664"/>
                <a:gd name="T2" fmla="*/ 2063 w 2664"/>
                <a:gd name="T3" fmla="*/ 268 h 2664"/>
                <a:gd name="T4" fmla="*/ 2150 w 2664"/>
                <a:gd name="T5" fmla="*/ 560 h 2664"/>
                <a:gd name="T6" fmla="*/ 2425 w 2664"/>
                <a:gd name="T7" fmla="*/ 602 h 2664"/>
                <a:gd name="T8" fmla="*/ 2566 w 2664"/>
                <a:gd name="T9" fmla="*/ 688 h 2664"/>
                <a:gd name="T10" fmla="*/ 2660 w 2664"/>
                <a:gd name="T11" fmla="*/ 999 h 2664"/>
                <a:gd name="T12" fmla="*/ 2552 w 2664"/>
                <a:gd name="T13" fmla="*/ 1126 h 2664"/>
                <a:gd name="T14" fmla="*/ 2552 w 2664"/>
                <a:gd name="T15" fmla="*/ 1538 h 2664"/>
                <a:gd name="T16" fmla="*/ 2660 w 2664"/>
                <a:gd name="T17" fmla="*/ 1662 h 2664"/>
                <a:gd name="T18" fmla="*/ 2565 w 2664"/>
                <a:gd name="T19" fmla="*/ 1976 h 2664"/>
                <a:gd name="T20" fmla="*/ 2426 w 2664"/>
                <a:gd name="T21" fmla="*/ 2062 h 2664"/>
                <a:gd name="T22" fmla="*/ 2149 w 2664"/>
                <a:gd name="T23" fmla="*/ 2103 h 2664"/>
                <a:gd name="T24" fmla="*/ 2062 w 2664"/>
                <a:gd name="T25" fmla="*/ 2395 h 2664"/>
                <a:gd name="T26" fmla="*/ 1999 w 2664"/>
                <a:gd name="T27" fmla="*/ 2548 h 2664"/>
                <a:gd name="T28" fmla="*/ 1706 w 2664"/>
                <a:gd name="T29" fmla="*/ 2664 h 2664"/>
                <a:gd name="T30" fmla="*/ 1551 w 2664"/>
                <a:gd name="T31" fmla="*/ 2576 h 2664"/>
                <a:gd name="T32" fmla="*/ 1481 w 2664"/>
                <a:gd name="T33" fmla="*/ 2322 h 2664"/>
                <a:gd name="T34" fmla="*/ 1579 w 2664"/>
                <a:gd name="T35" fmla="*/ 2308 h 2664"/>
                <a:gd name="T36" fmla="*/ 1691 w 2664"/>
                <a:gd name="T37" fmla="*/ 2520 h 2664"/>
                <a:gd name="T38" fmla="*/ 1914 w 2664"/>
                <a:gd name="T39" fmla="*/ 2435 h 2664"/>
                <a:gd name="T40" fmla="*/ 1849 w 2664"/>
                <a:gd name="T41" fmla="*/ 2216 h 2664"/>
                <a:gd name="T42" fmla="*/ 1982 w 2664"/>
                <a:gd name="T43" fmla="*/ 2071 h 2664"/>
                <a:gd name="T44" fmla="*/ 2179 w 2664"/>
                <a:gd name="T45" fmla="*/ 1854 h 2664"/>
                <a:gd name="T46" fmla="*/ 2421 w 2664"/>
                <a:gd name="T47" fmla="*/ 1921 h 2664"/>
                <a:gd name="T48" fmla="*/ 2524 w 2664"/>
                <a:gd name="T49" fmla="*/ 1696 h 2664"/>
                <a:gd name="T50" fmla="*/ 2310 w 2664"/>
                <a:gd name="T51" fmla="*/ 1578 h 2664"/>
                <a:gd name="T52" fmla="*/ 2316 w 2664"/>
                <a:gd name="T53" fmla="*/ 1293 h 2664"/>
                <a:gd name="T54" fmla="*/ 2322 w 2664"/>
                <a:gd name="T55" fmla="*/ 1072 h 2664"/>
                <a:gd name="T56" fmla="*/ 2525 w 2664"/>
                <a:gd name="T57" fmla="*/ 962 h 2664"/>
                <a:gd name="T58" fmla="*/ 2428 w 2664"/>
                <a:gd name="T59" fmla="*/ 745 h 2664"/>
                <a:gd name="T60" fmla="*/ 2180 w 2664"/>
                <a:gd name="T61" fmla="*/ 810 h 2664"/>
                <a:gd name="T62" fmla="*/ 1983 w 2664"/>
                <a:gd name="T63" fmla="*/ 593 h 2664"/>
                <a:gd name="T64" fmla="*/ 1850 w 2664"/>
                <a:gd name="T65" fmla="*/ 448 h 2664"/>
                <a:gd name="T66" fmla="*/ 1915 w 2664"/>
                <a:gd name="T67" fmla="*/ 228 h 2664"/>
                <a:gd name="T68" fmla="*/ 1686 w 2664"/>
                <a:gd name="T69" fmla="*/ 146 h 2664"/>
                <a:gd name="T70" fmla="*/ 1563 w 2664"/>
                <a:gd name="T71" fmla="*/ 364 h 2664"/>
                <a:gd name="T72" fmla="*/ 1218 w 2664"/>
                <a:gd name="T73" fmla="*/ 354 h 2664"/>
                <a:gd name="T74" fmla="*/ 1063 w 2664"/>
                <a:gd name="T75" fmla="*/ 325 h 2664"/>
                <a:gd name="T76" fmla="*/ 953 w 2664"/>
                <a:gd name="T77" fmla="*/ 139 h 2664"/>
                <a:gd name="T78" fmla="*/ 743 w 2664"/>
                <a:gd name="T79" fmla="*/ 255 h 2664"/>
                <a:gd name="T80" fmla="*/ 801 w 2664"/>
                <a:gd name="T81" fmla="*/ 501 h 2664"/>
                <a:gd name="T82" fmla="*/ 553 w 2664"/>
                <a:gd name="T83" fmla="*/ 732 h 2664"/>
                <a:gd name="T84" fmla="*/ 430 w 2664"/>
                <a:gd name="T85" fmla="*/ 810 h 2664"/>
                <a:gd name="T86" fmla="*/ 221 w 2664"/>
                <a:gd name="T87" fmla="*/ 757 h 2664"/>
                <a:gd name="T88" fmla="*/ 154 w 2664"/>
                <a:gd name="T89" fmla="*/ 988 h 2664"/>
                <a:gd name="T90" fmla="*/ 368 w 2664"/>
                <a:gd name="T91" fmla="*/ 1116 h 2664"/>
                <a:gd name="T92" fmla="*/ 309 w 2664"/>
                <a:gd name="T93" fmla="*/ 1195 h 2664"/>
                <a:gd name="T94" fmla="*/ 43 w 2664"/>
                <a:gd name="T95" fmla="*/ 1074 h 2664"/>
                <a:gd name="T96" fmla="*/ 4 w 2664"/>
                <a:gd name="T97" fmla="*/ 915 h 2664"/>
                <a:gd name="T98" fmla="*/ 159 w 2664"/>
                <a:gd name="T99" fmla="*/ 627 h 2664"/>
                <a:gd name="T100" fmla="*/ 324 w 2664"/>
                <a:gd name="T101" fmla="*/ 615 h 2664"/>
                <a:gd name="T102" fmla="*/ 660 w 2664"/>
                <a:gd name="T103" fmla="*/ 430 h 2664"/>
                <a:gd name="T104" fmla="*/ 616 w 2664"/>
                <a:gd name="T105" fmla="*/ 184 h 2664"/>
                <a:gd name="T106" fmla="*/ 889 w 2664"/>
                <a:gd name="T107" fmla="*/ 13 h 2664"/>
                <a:gd name="T108" fmla="*/ 1054 w 2664"/>
                <a:gd name="T109" fmla="*/ 27 h 2664"/>
                <a:gd name="T110" fmla="*/ 1252 w 2664"/>
                <a:gd name="T111" fmla="*/ 211 h 2664"/>
                <a:gd name="T112" fmla="*/ 1570 w 2664"/>
                <a:gd name="T113" fmla="*/ 62 h 2664"/>
                <a:gd name="T114" fmla="*/ 1720 w 2664"/>
                <a:gd name="T115" fmla="*/ 0 h 26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664" h="2664">
                  <a:moveTo>
                    <a:pt x="1720" y="0"/>
                  </a:moveTo>
                  <a:lnTo>
                    <a:pt x="1749" y="4"/>
                  </a:lnTo>
                  <a:lnTo>
                    <a:pt x="1777" y="13"/>
                  </a:lnTo>
                  <a:lnTo>
                    <a:pt x="1951" y="86"/>
                  </a:lnTo>
                  <a:lnTo>
                    <a:pt x="1977" y="98"/>
                  </a:lnTo>
                  <a:lnTo>
                    <a:pt x="2000" y="115"/>
                  </a:lnTo>
                  <a:lnTo>
                    <a:pt x="2020" y="135"/>
                  </a:lnTo>
                  <a:lnTo>
                    <a:pt x="2036" y="158"/>
                  </a:lnTo>
                  <a:lnTo>
                    <a:pt x="2050" y="185"/>
                  </a:lnTo>
                  <a:lnTo>
                    <a:pt x="2059" y="212"/>
                  </a:lnTo>
                  <a:lnTo>
                    <a:pt x="2063" y="240"/>
                  </a:lnTo>
                  <a:lnTo>
                    <a:pt x="2063" y="268"/>
                  </a:lnTo>
                  <a:lnTo>
                    <a:pt x="2059" y="296"/>
                  </a:lnTo>
                  <a:lnTo>
                    <a:pt x="2050" y="324"/>
                  </a:lnTo>
                  <a:lnTo>
                    <a:pt x="2005" y="431"/>
                  </a:lnTo>
                  <a:lnTo>
                    <a:pt x="2055" y="471"/>
                  </a:lnTo>
                  <a:lnTo>
                    <a:pt x="2104" y="515"/>
                  </a:lnTo>
                  <a:lnTo>
                    <a:pt x="2150" y="560"/>
                  </a:lnTo>
                  <a:lnTo>
                    <a:pt x="2193" y="608"/>
                  </a:lnTo>
                  <a:lnTo>
                    <a:pt x="2234" y="660"/>
                  </a:lnTo>
                  <a:lnTo>
                    <a:pt x="2341" y="615"/>
                  </a:lnTo>
                  <a:lnTo>
                    <a:pt x="2369" y="606"/>
                  </a:lnTo>
                  <a:lnTo>
                    <a:pt x="2396" y="602"/>
                  </a:lnTo>
                  <a:lnTo>
                    <a:pt x="2425" y="602"/>
                  </a:lnTo>
                  <a:lnTo>
                    <a:pt x="2453" y="606"/>
                  </a:lnTo>
                  <a:lnTo>
                    <a:pt x="2480" y="615"/>
                  </a:lnTo>
                  <a:lnTo>
                    <a:pt x="2506" y="628"/>
                  </a:lnTo>
                  <a:lnTo>
                    <a:pt x="2529" y="645"/>
                  </a:lnTo>
                  <a:lnTo>
                    <a:pt x="2549" y="665"/>
                  </a:lnTo>
                  <a:lnTo>
                    <a:pt x="2566" y="688"/>
                  </a:lnTo>
                  <a:lnTo>
                    <a:pt x="2580" y="714"/>
                  </a:lnTo>
                  <a:lnTo>
                    <a:pt x="2651" y="888"/>
                  </a:lnTo>
                  <a:lnTo>
                    <a:pt x="2660" y="915"/>
                  </a:lnTo>
                  <a:lnTo>
                    <a:pt x="2664" y="944"/>
                  </a:lnTo>
                  <a:lnTo>
                    <a:pt x="2664" y="971"/>
                  </a:lnTo>
                  <a:lnTo>
                    <a:pt x="2660" y="999"/>
                  </a:lnTo>
                  <a:lnTo>
                    <a:pt x="2651" y="1027"/>
                  </a:lnTo>
                  <a:lnTo>
                    <a:pt x="2638" y="1052"/>
                  </a:lnTo>
                  <a:lnTo>
                    <a:pt x="2621" y="1075"/>
                  </a:lnTo>
                  <a:lnTo>
                    <a:pt x="2601" y="1095"/>
                  </a:lnTo>
                  <a:lnTo>
                    <a:pt x="2577" y="1112"/>
                  </a:lnTo>
                  <a:lnTo>
                    <a:pt x="2552" y="1126"/>
                  </a:lnTo>
                  <a:lnTo>
                    <a:pt x="2445" y="1170"/>
                  </a:lnTo>
                  <a:lnTo>
                    <a:pt x="2453" y="1251"/>
                  </a:lnTo>
                  <a:lnTo>
                    <a:pt x="2456" y="1331"/>
                  </a:lnTo>
                  <a:lnTo>
                    <a:pt x="2453" y="1413"/>
                  </a:lnTo>
                  <a:lnTo>
                    <a:pt x="2445" y="1493"/>
                  </a:lnTo>
                  <a:lnTo>
                    <a:pt x="2552" y="1538"/>
                  </a:lnTo>
                  <a:lnTo>
                    <a:pt x="2579" y="1552"/>
                  </a:lnTo>
                  <a:lnTo>
                    <a:pt x="2602" y="1568"/>
                  </a:lnTo>
                  <a:lnTo>
                    <a:pt x="2622" y="1589"/>
                  </a:lnTo>
                  <a:lnTo>
                    <a:pt x="2638" y="1612"/>
                  </a:lnTo>
                  <a:lnTo>
                    <a:pt x="2650" y="1636"/>
                  </a:lnTo>
                  <a:lnTo>
                    <a:pt x="2660" y="1662"/>
                  </a:lnTo>
                  <a:lnTo>
                    <a:pt x="2664" y="1691"/>
                  </a:lnTo>
                  <a:lnTo>
                    <a:pt x="2664" y="1719"/>
                  </a:lnTo>
                  <a:lnTo>
                    <a:pt x="2660" y="1748"/>
                  </a:lnTo>
                  <a:lnTo>
                    <a:pt x="2651" y="1775"/>
                  </a:lnTo>
                  <a:lnTo>
                    <a:pt x="2579" y="1949"/>
                  </a:lnTo>
                  <a:lnTo>
                    <a:pt x="2565" y="1976"/>
                  </a:lnTo>
                  <a:lnTo>
                    <a:pt x="2548" y="2000"/>
                  </a:lnTo>
                  <a:lnTo>
                    <a:pt x="2528" y="2019"/>
                  </a:lnTo>
                  <a:lnTo>
                    <a:pt x="2505" y="2035"/>
                  </a:lnTo>
                  <a:lnTo>
                    <a:pt x="2479" y="2048"/>
                  </a:lnTo>
                  <a:lnTo>
                    <a:pt x="2453" y="2056"/>
                  </a:lnTo>
                  <a:lnTo>
                    <a:pt x="2426" y="2062"/>
                  </a:lnTo>
                  <a:lnTo>
                    <a:pt x="2397" y="2062"/>
                  </a:lnTo>
                  <a:lnTo>
                    <a:pt x="2369" y="2058"/>
                  </a:lnTo>
                  <a:lnTo>
                    <a:pt x="2340" y="2048"/>
                  </a:lnTo>
                  <a:lnTo>
                    <a:pt x="2233" y="2004"/>
                  </a:lnTo>
                  <a:lnTo>
                    <a:pt x="2192" y="2054"/>
                  </a:lnTo>
                  <a:lnTo>
                    <a:pt x="2149" y="2103"/>
                  </a:lnTo>
                  <a:lnTo>
                    <a:pt x="2103" y="2149"/>
                  </a:lnTo>
                  <a:lnTo>
                    <a:pt x="2054" y="2191"/>
                  </a:lnTo>
                  <a:lnTo>
                    <a:pt x="2004" y="2232"/>
                  </a:lnTo>
                  <a:lnTo>
                    <a:pt x="2048" y="2340"/>
                  </a:lnTo>
                  <a:lnTo>
                    <a:pt x="2058" y="2367"/>
                  </a:lnTo>
                  <a:lnTo>
                    <a:pt x="2062" y="2395"/>
                  </a:lnTo>
                  <a:lnTo>
                    <a:pt x="2062" y="2423"/>
                  </a:lnTo>
                  <a:lnTo>
                    <a:pt x="2058" y="2452"/>
                  </a:lnTo>
                  <a:lnTo>
                    <a:pt x="2048" y="2479"/>
                  </a:lnTo>
                  <a:lnTo>
                    <a:pt x="2035" y="2504"/>
                  </a:lnTo>
                  <a:lnTo>
                    <a:pt x="2019" y="2528"/>
                  </a:lnTo>
                  <a:lnTo>
                    <a:pt x="1999" y="2548"/>
                  </a:lnTo>
                  <a:lnTo>
                    <a:pt x="1975" y="2564"/>
                  </a:lnTo>
                  <a:lnTo>
                    <a:pt x="1950" y="2578"/>
                  </a:lnTo>
                  <a:lnTo>
                    <a:pt x="1776" y="2650"/>
                  </a:lnTo>
                  <a:lnTo>
                    <a:pt x="1753" y="2657"/>
                  </a:lnTo>
                  <a:lnTo>
                    <a:pt x="1730" y="2661"/>
                  </a:lnTo>
                  <a:lnTo>
                    <a:pt x="1706" y="2664"/>
                  </a:lnTo>
                  <a:lnTo>
                    <a:pt x="1672" y="2660"/>
                  </a:lnTo>
                  <a:lnTo>
                    <a:pt x="1637" y="2650"/>
                  </a:lnTo>
                  <a:lnTo>
                    <a:pt x="1610" y="2636"/>
                  </a:lnTo>
                  <a:lnTo>
                    <a:pt x="1588" y="2619"/>
                  </a:lnTo>
                  <a:lnTo>
                    <a:pt x="1568" y="2599"/>
                  </a:lnTo>
                  <a:lnTo>
                    <a:pt x="1551" y="2576"/>
                  </a:lnTo>
                  <a:lnTo>
                    <a:pt x="1538" y="2551"/>
                  </a:lnTo>
                  <a:lnTo>
                    <a:pt x="1472" y="2391"/>
                  </a:lnTo>
                  <a:lnTo>
                    <a:pt x="1467" y="2373"/>
                  </a:lnTo>
                  <a:lnTo>
                    <a:pt x="1467" y="2355"/>
                  </a:lnTo>
                  <a:lnTo>
                    <a:pt x="1472" y="2338"/>
                  </a:lnTo>
                  <a:lnTo>
                    <a:pt x="1481" y="2322"/>
                  </a:lnTo>
                  <a:lnTo>
                    <a:pt x="1493" y="2309"/>
                  </a:lnTo>
                  <a:lnTo>
                    <a:pt x="1510" y="2299"/>
                  </a:lnTo>
                  <a:lnTo>
                    <a:pt x="1528" y="2295"/>
                  </a:lnTo>
                  <a:lnTo>
                    <a:pt x="1546" y="2295"/>
                  </a:lnTo>
                  <a:lnTo>
                    <a:pt x="1564" y="2300"/>
                  </a:lnTo>
                  <a:lnTo>
                    <a:pt x="1579" y="2308"/>
                  </a:lnTo>
                  <a:lnTo>
                    <a:pt x="1593" y="2321"/>
                  </a:lnTo>
                  <a:lnTo>
                    <a:pt x="1602" y="2338"/>
                  </a:lnTo>
                  <a:lnTo>
                    <a:pt x="1667" y="2497"/>
                  </a:lnTo>
                  <a:lnTo>
                    <a:pt x="1674" y="2508"/>
                  </a:lnTo>
                  <a:lnTo>
                    <a:pt x="1681" y="2515"/>
                  </a:lnTo>
                  <a:lnTo>
                    <a:pt x="1691" y="2520"/>
                  </a:lnTo>
                  <a:lnTo>
                    <a:pt x="1701" y="2523"/>
                  </a:lnTo>
                  <a:lnTo>
                    <a:pt x="1713" y="2523"/>
                  </a:lnTo>
                  <a:lnTo>
                    <a:pt x="1722" y="2520"/>
                  </a:lnTo>
                  <a:lnTo>
                    <a:pt x="1896" y="2449"/>
                  </a:lnTo>
                  <a:lnTo>
                    <a:pt x="1906" y="2443"/>
                  </a:lnTo>
                  <a:lnTo>
                    <a:pt x="1914" y="2435"/>
                  </a:lnTo>
                  <a:lnTo>
                    <a:pt x="1919" y="2425"/>
                  </a:lnTo>
                  <a:lnTo>
                    <a:pt x="1923" y="2415"/>
                  </a:lnTo>
                  <a:lnTo>
                    <a:pt x="1923" y="2404"/>
                  </a:lnTo>
                  <a:lnTo>
                    <a:pt x="1919" y="2394"/>
                  </a:lnTo>
                  <a:lnTo>
                    <a:pt x="1853" y="2235"/>
                  </a:lnTo>
                  <a:lnTo>
                    <a:pt x="1849" y="2216"/>
                  </a:lnTo>
                  <a:lnTo>
                    <a:pt x="1849" y="2197"/>
                  </a:lnTo>
                  <a:lnTo>
                    <a:pt x="1855" y="2178"/>
                  </a:lnTo>
                  <a:lnTo>
                    <a:pt x="1865" y="2162"/>
                  </a:lnTo>
                  <a:lnTo>
                    <a:pt x="1879" y="2149"/>
                  </a:lnTo>
                  <a:lnTo>
                    <a:pt x="1932" y="2111"/>
                  </a:lnTo>
                  <a:lnTo>
                    <a:pt x="1982" y="2071"/>
                  </a:lnTo>
                  <a:lnTo>
                    <a:pt x="2028" y="2027"/>
                  </a:lnTo>
                  <a:lnTo>
                    <a:pt x="2072" y="1981"/>
                  </a:lnTo>
                  <a:lnTo>
                    <a:pt x="2112" y="1931"/>
                  </a:lnTo>
                  <a:lnTo>
                    <a:pt x="2150" y="1878"/>
                  </a:lnTo>
                  <a:lnTo>
                    <a:pt x="2163" y="1864"/>
                  </a:lnTo>
                  <a:lnTo>
                    <a:pt x="2179" y="1854"/>
                  </a:lnTo>
                  <a:lnTo>
                    <a:pt x="2197" y="1849"/>
                  </a:lnTo>
                  <a:lnTo>
                    <a:pt x="2216" y="1848"/>
                  </a:lnTo>
                  <a:lnTo>
                    <a:pt x="2236" y="1853"/>
                  </a:lnTo>
                  <a:lnTo>
                    <a:pt x="2395" y="1919"/>
                  </a:lnTo>
                  <a:lnTo>
                    <a:pt x="2408" y="1922"/>
                  </a:lnTo>
                  <a:lnTo>
                    <a:pt x="2421" y="1921"/>
                  </a:lnTo>
                  <a:lnTo>
                    <a:pt x="2433" y="1916"/>
                  </a:lnTo>
                  <a:lnTo>
                    <a:pt x="2442" y="1908"/>
                  </a:lnTo>
                  <a:lnTo>
                    <a:pt x="2450" y="1896"/>
                  </a:lnTo>
                  <a:lnTo>
                    <a:pt x="2523" y="1722"/>
                  </a:lnTo>
                  <a:lnTo>
                    <a:pt x="2525" y="1710"/>
                  </a:lnTo>
                  <a:lnTo>
                    <a:pt x="2524" y="1696"/>
                  </a:lnTo>
                  <a:lnTo>
                    <a:pt x="2519" y="1684"/>
                  </a:lnTo>
                  <a:lnTo>
                    <a:pt x="2511" y="1675"/>
                  </a:lnTo>
                  <a:lnTo>
                    <a:pt x="2499" y="1668"/>
                  </a:lnTo>
                  <a:lnTo>
                    <a:pt x="2340" y="1602"/>
                  </a:lnTo>
                  <a:lnTo>
                    <a:pt x="2323" y="1592"/>
                  </a:lnTo>
                  <a:lnTo>
                    <a:pt x="2310" y="1578"/>
                  </a:lnTo>
                  <a:lnTo>
                    <a:pt x="2301" y="1561"/>
                  </a:lnTo>
                  <a:lnTo>
                    <a:pt x="2297" y="1542"/>
                  </a:lnTo>
                  <a:lnTo>
                    <a:pt x="2298" y="1523"/>
                  </a:lnTo>
                  <a:lnTo>
                    <a:pt x="2310" y="1447"/>
                  </a:lnTo>
                  <a:lnTo>
                    <a:pt x="2316" y="1370"/>
                  </a:lnTo>
                  <a:lnTo>
                    <a:pt x="2316" y="1293"/>
                  </a:lnTo>
                  <a:lnTo>
                    <a:pt x="2310" y="1218"/>
                  </a:lnTo>
                  <a:lnTo>
                    <a:pt x="2298" y="1141"/>
                  </a:lnTo>
                  <a:lnTo>
                    <a:pt x="2297" y="1122"/>
                  </a:lnTo>
                  <a:lnTo>
                    <a:pt x="2301" y="1103"/>
                  </a:lnTo>
                  <a:lnTo>
                    <a:pt x="2310" y="1086"/>
                  </a:lnTo>
                  <a:lnTo>
                    <a:pt x="2322" y="1072"/>
                  </a:lnTo>
                  <a:lnTo>
                    <a:pt x="2340" y="1063"/>
                  </a:lnTo>
                  <a:lnTo>
                    <a:pt x="2499" y="996"/>
                  </a:lnTo>
                  <a:lnTo>
                    <a:pt x="2509" y="991"/>
                  </a:lnTo>
                  <a:lnTo>
                    <a:pt x="2517" y="983"/>
                  </a:lnTo>
                  <a:lnTo>
                    <a:pt x="2523" y="973"/>
                  </a:lnTo>
                  <a:lnTo>
                    <a:pt x="2525" y="962"/>
                  </a:lnTo>
                  <a:lnTo>
                    <a:pt x="2525" y="952"/>
                  </a:lnTo>
                  <a:lnTo>
                    <a:pt x="2523" y="941"/>
                  </a:lnTo>
                  <a:lnTo>
                    <a:pt x="2451" y="768"/>
                  </a:lnTo>
                  <a:lnTo>
                    <a:pt x="2445" y="758"/>
                  </a:lnTo>
                  <a:lnTo>
                    <a:pt x="2437" y="751"/>
                  </a:lnTo>
                  <a:lnTo>
                    <a:pt x="2428" y="745"/>
                  </a:lnTo>
                  <a:lnTo>
                    <a:pt x="2412" y="742"/>
                  </a:lnTo>
                  <a:lnTo>
                    <a:pt x="2396" y="745"/>
                  </a:lnTo>
                  <a:lnTo>
                    <a:pt x="2236" y="811"/>
                  </a:lnTo>
                  <a:lnTo>
                    <a:pt x="2217" y="816"/>
                  </a:lnTo>
                  <a:lnTo>
                    <a:pt x="2198" y="815"/>
                  </a:lnTo>
                  <a:lnTo>
                    <a:pt x="2180" y="810"/>
                  </a:lnTo>
                  <a:lnTo>
                    <a:pt x="2164" y="799"/>
                  </a:lnTo>
                  <a:lnTo>
                    <a:pt x="2150" y="784"/>
                  </a:lnTo>
                  <a:lnTo>
                    <a:pt x="2113" y="732"/>
                  </a:lnTo>
                  <a:lnTo>
                    <a:pt x="2072" y="682"/>
                  </a:lnTo>
                  <a:lnTo>
                    <a:pt x="2029" y="636"/>
                  </a:lnTo>
                  <a:lnTo>
                    <a:pt x="1983" y="593"/>
                  </a:lnTo>
                  <a:lnTo>
                    <a:pt x="1933" y="551"/>
                  </a:lnTo>
                  <a:lnTo>
                    <a:pt x="1880" y="515"/>
                  </a:lnTo>
                  <a:lnTo>
                    <a:pt x="1866" y="501"/>
                  </a:lnTo>
                  <a:lnTo>
                    <a:pt x="1855" y="485"/>
                  </a:lnTo>
                  <a:lnTo>
                    <a:pt x="1850" y="467"/>
                  </a:lnTo>
                  <a:lnTo>
                    <a:pt x="1850" y="448"/>
                  </a:lnTo>
                  <a:lnTo>
                    <a:pt x="1855" y="429"/>
                  </a:lnTo>
                  <a:lnTo>
                    <a:pt x="1920" y="269"/>
                  </a:lnTo>
                  <a:lnTo>
                    <a:pt x="1924" y="258"/>
                  </a:lnTo>
                  <a:lnTo>
                    <a:pt x="1924" y="248"/>
                  </a:lnTo>
                  <a:lnTo>
                    <a:pt x="1920" y="237"/>
                  </a:lnTo>
                  <a:lnTo>
                    <a:pt x="1915" y="228"/>
                  </a:lnTo>
                  <a:lnTo>
                    <a:pt x="1908" y="221"/>
                  </a:lnTo>
                  <a:lnTo>
                    <a:pt x="1898" y="215"/>
                  </a:lnTo>
                  <a:lnTo>
                    <a:pt x="1724" y="143"/>
                  </a:lnTo>
                  <a:lnTo>
                    <a:pt x="1711" y="139"/>
                  </a:lnTo>
                  <a:lnTo>
                    <a:pt x="1698" y="140"/>
                  </a:lnTo>
                  <a:lnTo>
                    <a:pt x="1686" y="146"/>
                  </a:lnTo>
                  <a:lnTo>
                    <a:pt x="1676" y="154"/>
                  </a:lnTo>
                  <a:lnTo>
                    <a:pt x="1670" y="165"/>
                  </a:lnTo>
                  <a:lnTo>
                    <a:pt x="1603" y="325"/>
                  </a:lnTo>
                  <a:lnTo>
                    <a:pt x="1594" y="342"/>
                  </a:lnTo>
                  <a:lnTo>
                    <a:pt x="1580" y="354"/>
                  </a:lnTo>
                  <a:lnTo>
                    <a:pt x="1563" y="364"/>
                  </a:lnTo>
                  <a:lnTo>
                    <a:pt x="1544" y="368"/>
                  </a:lnTo>
                  <a:lnTo>
                    <a:pt x="1524" y="367"/>
                  </a:lnTo>
                  <a:lnTo>
                    <a:pt x="1448" y="354"/>
                  </a:lnTo>
                  <a:lnTo>
                    <a:pt x="1372" y="348"/>
                  </a:lnTo>
                  <a:lnTo>
                    <a:pt x="1295" y="348"/>
                  </a:lnTo>
                  <a:lnTo>
                    <a:pt x="1218" y="354"/>
                  </a:lnTo>
                  <a:lnTo>
                    <a:pt x="1142" y="367"/>
                  </a:lnTo>
                  <a:lnTo>
                    <a:pt x="1122" y="368"/>
                  </a:lnTo>
                  <a:lnTo>
                    <a:pt x="1104" y="364"/>
                  </a:lnTo>
                  <a:lnTo>
                    <a:pt x="1087" y="355"/>
                  </a:lnTo>
                  <a:lnTo>
                    <a:pt x="1074" y="342"/>
                  </a:lnTo>
                  <a:lnTo>
                    <a:pt x="1063" y="325"/>
                  </a:lnTo>
                  <a:lnTo>
                    <a:pt x="998" y="165"/>
                  </a:lnTo>
                  <a:lnTo>
                    <a:pt x="991" y="155"/>
                  </a:lnTo>
                  <a:lnTo>
                    <a:pt x="984" y="148"/>
                  </a:lnTo>
                  <a:lnTo>
                    <a:pt x="975" y="143"/>
                  </a:lnTo>
                  <a:lnTo>
                    <a:pt x="964" y="139"/>
                  </a:lnTo>
                  <a:lnTo>
                    <a:pt x="953" y="139"/>
                  </a:lnTo>
                  <a:lnTo>
                    <a:pt x="943" y="143"/>
                  </a:lnTo>
                  <a:lnTo>
                    <a:pt x="769" y="214"/>
                  </a:lnTo>
                  <a:lnTo>
                    <a:pt x="757" y="222"/>
                  </a:lnTo>
                  <a:lnTo>
                    <a:pt x="749" y="231"/>
                  </a:lnTo>
                  <a:lnTo>
                    <a:pt x="745" y="243"/>
                  </a:lnTo>
                  <a:lnTo>
                    <a:pt x="743" y="255"/>
                  </a:lnTo>
                  <a:lnTo>
                    <a:pt x="746" y="269"/>
                  </a:lnTo>
                  <a:lnTo>
                    <a:pt x="812" y="428"/>
                  </a:lnTo>
                  <a:lnTo>
                    <a:pt x="817" y="447"/>
                  </a:lnTo>
                  <a:lnTo>
                    <a:pt x="816" y="466"/>
                  </a:lnTo>
                  <a:lnTo>
                    <a:pt x="811" y="484"/>
                  </a:lnTo>
                  <a:lnTo>
                    <a:pt x="801" y="501"/>
                  </a:lnTo>
                  <a:lnTo>
                    <a:pt x="786" y="514"/>
                  </a:lnTo>
                  <a:lnTo>
                    <a:pt x="733" y="551"/>
                  </a:lnTo>
                  <a:lnTo>
                    <a:pt x="684" y="592"/>
                  </a:lnTo>
                  <a:lnTo>
                    <a:pt x="637" y="635"/>
                  </a:lnTo>
                  <a:lnTo>
                    <a:pt x="593" y="682"/>
                  </a:lnTo>
                  <a:lnTo>
                    <a:pt x="553" y="732"/>
                  </a:lnTo>
                  <a:lnTo>
                    <a:pt x="515" y="784"/>
                  </a:lnTo>
                  <a:lnTo>
                    <a:pt x="502" y="798"/>
                  </a:lnTo>
                  <a:lnTo>
                    <a:pt x="486" y="809"/>
                  </a:lnTo>
                  <a:lnTo>
                    <a:pt x="468" y="814"/>
                  </a:lnTo>
                  <a:lnTo>
                    <a:pt x="449" y="815"/>
                  </a:lnTo>
                  <a:lnTo>
                    <a:pt x="430" y="810"/>
                  </a:lnTo>
                  <a:lnTo>
                    <a:pt x="270" y="743"/>
                  </a:lnTo>
                  <a:lnTo>
                    <a:pt x="260" y="741"/>
                  </a:lnTo>
                  <a:lnTo>
                    <a:pt x="249" y="741"/>
                  </a:lnTo>
                  <a:lnTo>
                    <a:pt x="238" y="743"/>
                  </a:lnTo>
                  <a:lnTo>
                    <a:pt x="229" y="750"/>
                  </a:lnTo>
                  <a:lnTo>
                    <a:pt x="221" y="757"/>
                  </a:lnTo>
                  <a:lnTo>
                    <a:pt x="215" y="766"/>
                  </a:lnTo>
                  <a:lnTo>
                    <a:pt x="144" y="940"/>
                  </a:lnTo>
                  <a:lnTo>
                    <a:pt x="140" y="953"/>
                  </a:lnTo>
                  <a:lnTo>
                    <a:pt x="141" y="966"/>
                  </a:lnTo>
                  <a:lnTo>
                    <a:pt x="146" y="978"/>
                  </a:lnTo>
                  <a:lnTo>
                    <a:pt x="154" y="988"/>
                  </a:lnTo>
                  <a:lnTo>
                    <a:pt x="166" y="995"/>
                  </a:lnTo>
                  <a:lnTo>
                    <a:pt x="326" y="1061"/>
                  </a:lnTo>
                  <a:lnTo>
                    <a:pt x="342" y="1070"/>
                  </a:lnTo>
                  <a:lnTo>
                    <a:pt x="354" y="1083"/>
                  </a:lnTo>
                  <a:lnTo>
                    <a:pt x="364" y="1098"/>
                  </a:lnTo>
                  <a:lnTo>
                    <a:pt x="368" y="1116"/>
                  </a:lnTo>
                  <a:lnTo>
                    <a:pt x="369" y="1134"/>
                  </a:lnTo>
                  <a:lnTo>
                    <a:pt x="364" y="1152"/>
                  </a:lnTo>
                  <a:lnTo>
                    <a:pt x="354" y="1169"/>
                  </a:lnTo>
                  <a:lnTo>
                    <a:pt x="342" y="1182"/>
                  </a:lnTo>
                  <a:lnTo>
                    <a:pt x="326" y="1191"/>
                  </a:lnTo>
                  <a:lnTo>
                    <a:pt x="309" y="1195"/>
                  </a:lnTo>
                  <a:lnTo>
                    <a:pt x="290" y="1195"/>
                  </a:lnTo>
                  <a:lnTo>
                    <a:pt x="272" y="1191"/>
                  </a:lnTo>
                  <a:lnTo>
                    <a:pt x="113" y="1125"/>
                  </a:lnTo>
                  <a:lnTo>
                    <a:pt x="87" y="1111"/>
                  </a:lnTo>
                  <a:lnTo>
                    <a:pt x="62" y="1094"/>
                  </a:lnTo>
                  <a:lnTo>
                    <a:pt x="43" y="1074"/>
                  </a:lnTo>
                  <a:lnTo>
                    <a:pt x="27" y="1051"/>
                  </a:lnTo>
                  <a:lnTo>
                    <a:pt x="14" y="1027"/>
                  </a:lnTo>
                  <a:lnTo>
                    <a:pt x="5" y="999"/>
                  </a:lnTo>
                  <a:lnTo>
                    <a:pt x="0" y="972"/>
                  </a:lnTo>
                  <a:lnTo>
                    <a:pt x="0" y="944"/>
                  </a:lnTo>
                  <a:lnTo>
                    <a:pt x="4" y="915"/>
                  </a:lnTo>
                  <a:lnTo>
                    <a:pt x="14" y="887"/>
                  </a:lnTo>
                  <a:lnTo>
                    <a:pt x="87" y="713"/>
                  </a:lnTo>
                  <a:lnTo>
                    <a:pt x="99" y="687"/>
                  </a:lnTo>
                  <a:lnTo>
                    <a:pt x="116" y="664"/>
                  </a:lnTo>
                  <a:lnTo>
                    <a:pt x="136" y="644"/>
                  </a:lnTo>
                  <a:lnTo>
                    <a:pt x="159" y="627"/>
                  </a:lnTo>
                  <a:lnTo>
                    <a:pt x="185" y="615"/>
                  </a:lnTo>
                  <a:lnTo>
                    <a:pt x="212" y="605"/>
                  </a:lnTo>
                  <a:lnTo>
                    <a:pt x="241" y="601"/>
                  </a:lnTo>
                  <a:lnTo>
                    <a:pt x="269" y="601"/>
                  </a:lnTo>
                  <a:lnTo>
                    <a:pt x="296" y="605"/>
                  </a:lnTo>
                  <a:lnTo>
                    <a:pt x="324" y="615"/>
                  </a:lnTo>
                  <a:lnTo>
                    <a:pt x="433" y="659"/>
                  </a:lnTo>
                  <a:lnTo>
                    <a:pt x="473" y="608"/>
                  </a:lnTo>
                  <a:lnTo>
                    <a:pt x="516" y="560"/>
                  </a:lnTo>
                  <a:lnTo>
                    <a:pt x="561" y="514"/>
                  </a:lnTo>
                  <a:lnTo>
                    <a:pt x="610" y="470"/>
                  </a:lnTo>
                  <a:lnTo>
                    <a:pt x="660" y="430"/>
                  </a:lnTo>
                  <a:lnTo>
                    <a:pt x="616" y="323"/>
                  </a:lnTo>
                  <a:lnTo>
                    <a:pt x="607" y="294"/>
                  </a:lnTo>
                  <a:lnTo>
                    <a:pt x="602" y="266"/>
                  </a:lnTo>
                  <a:lnTo>
                    <a:pt x="603" y="237"/>
                  </a:lnTo>
                  <a:lnTo>
                    <a:pt x="608" y="210"/>
                  </a:lnTo>
                  <a:lnTo>
                    <a:pt x="616" y="184"/>
                  </a:lnTo>
                  <a:lnTo>
                    <a:pt x="629" y="158"/>
                  </a:lnTo>
                  <a:lnTo>
                    <a:pt x="646" y="136"/>
                  </a:lnTo>
                  <a:lnTo>
                    <a:pt x="666" y="115"/>
                  </a:lnTo>
                  <a:lnTo>
                    <a:pt x="689" y="98"/>
                  </a:lnTo>
                  <a:lnTo>
                    <a:pt x="715" y="85"/>
                  </a:lnTo>
                  <a:lnTo>
                    <a:pt x="889" y="13"/>
                  </a:lnTo>
                  <a:lnTo>
                    <a:pt x="917" y="4"/>
                  </a:lnTo>
                  <a:lnTo>
                    <a:pt x="944" y="0"/>
                  </a:lnTo>
                  <a:lnTo>
                    <a:pt x="972" y="0"/>
                  </a:lnTo>
                  <a:lnTo>
                    <a:pt x="1001" y="4"/>
                  </a:lnTo>
                  <a:lnTo>
                    <a:pt x="1028" y="13"/>
                  </a:lnTo>
                  <a:lnTo>
                    <a:pt x="1054" y="27"/>
                  </a:lnTo>
                  <a:lnTo>
                    <a:pt x="1077" y="43"/>
                  </a:lnTo>
                  <a:lnTo>
                    <a:pt x="1097" y="64"/>
                  </a:lnTo>
                  <a:lnTo>
                    <a:pt x="1114" y="87"/>
                  </a:lnTo>
                  <a:lnTo>
                    <a:pt x="1126" y="112"/>
                  </a:lnTo>
                  <a:lnTo>
                    <a:pt x="1172" y="219"/>
                  </a:lnTo>
                  <a:lnTo>
                    <a:pt x="1252" y="211"/>
                  </a:lnTo>
                  <a:lnTo>
                    <a:pt x="1333" y="208"/>
                  </a:lnTo>
                  <a:lnTo>
                    <a:pt x="1414" y="211"/>
                  </a:lnTo>
                  <a:lnTo>
                    <a:pt x="1494" y="219"/>
                  </a:lnTo>
                  <a:lnTo>
                    <a:pt x="1540" y="112"/>
                  </a:lnTo>
                  <a:lnTo>
                    <a:pt x="1552" y="86"/>
                  </a:lnTo>
                  <a:lnTo>
                    <a:pt x="1570" y="62"/>
                  </a:lnTo>
                  <a:lnTo>
                    <a:pt x="1590" y="42"/>
                  </a:lnTo>
                  <a:lnTo>
                    <a:pt x="1613" y="26"/>
                  </a:lnTo>
                  <a:lnTo>
                    <a:pt x="1638" y="13"/>
                  </a:lnTo>
                  <a:lnTo>
                    <a:pt x="1664" y="4"/>
                  </a:lnTo>
                  <a:lnTo>
                    <a:pt x="1692" y="0"/>
                  </a:lnTo>
                  <a:lnTo>
                    <a:pt x="1720"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0" name="Freeform 243"/>
            <p:cNvSpPr/>
            <p:nvPr/>
          </p:nvSpPr>
          <p:spPr bwMode="auto">
            <a:xfrm>
              <a:off x="4606925" y="3586163"/>
              <a:ext cx="180975" cy="180975"/>
            </a:xfrm>
            <a:custGeom>
              <a:avLst/>
              <a:gdLst>
                <a:gd name="T0" fmla="*/ 573 w 1145"/>
                <a:gd name="T1" fmla="*/ 0 h 1143"/>
                <a:gd name="T2" fmla="*/ 694 w 1145"/>
                <a:gd name="T3" fmla="*/ 13 h 1143"/>
                <a:gd name="T4" fmla="*/ 807 w 1145"/>
                <a:gd name="T5" fmla="*/ 51 h 1143"/>
                <a:gd name="T6" fmla="*/ 908 w 1145"/>
                <a:gd name="T7" fmla="*/ 109 h 1143"/>
                <a:gd name="T8" fmla="*/ 995 w 1145"/>
                <a:gd name="T9" fmla="*/ 187 h 1143"/>
                <a:gd name="T10" fmla="*/ 1065 w 1145"/>
                <a:gd name="T11" fmla="*/ 280 h 1143"/>
                <a:gd name="T12" fmla="*/ 1114 w 1145"/>
                <a:gd name="T13" fmla="*/ 388 h 1143"/>
                <a:gd name="T14" fmla="*/ 1140 w 1145"/>
                <a:gd name="T15" fmla="*/ 505 h 1143"/>
                <a:gd name="T16" fmla="*/ 1142 w 1145"/>
                <a:gd name="T17" fmla="*/ 625 h 1143"/>
                <a:gd name="T18" fmla="*/ 1119 w 1145"/>
                <a:gd name="T19" fmla="*/ 737 h 1143"/>
                <a:gd name="T20" fmla="*/ 1077 w 1145"/>
                <a:gd name="T21" fmla="*/ 840 h 1143"/>
                <a:gd name="T22" fmla="*/ 1016 w 1145"/>
                <a:gd name="T23" fmla="*/ 932 h 1143"/>
                <a:gd name="T24" fmla="*/ 939 w 1145"/>
                <a:gd name="T25" fmla="*/ 1010 h 1143"/>
                <a:gd name="T26" fmla="*/ 848 w 1145"/>
                <a:gd name="T27" fmla="*/ 1072 h 1143"/>
                <a:gd name="T28" fmla="*/ 746 w 1145"/>
                <a:gd name="T29" fmla="*/ 1116 h 1143"/>
                <a:gd name="T30" fmla="*/ 634 w 1145"/>
                <a:gd name="T31" fmla="*/ 1139 h 1143"/>
                <a:gd name="T32" fmla="*/ 575 w 1145"/>
                <a:gd name="T33" fmla="*/ 1143 h 1143"/>
                <a:gd name="T34" fmla="*/ 540 w 1145"/>
                <a:gd name="T35" fmla="*/ 1133 h 1143"/>
                <a:gd name="T36" fmla="*/ 515 w 1145"/>
                <a:gd name="T37" fmla="*/ 1108 h 1143"/>
                <a:gd name="T38" fmla="*/ 506 w 1145"/>
                <a:gd name="T39" fmla="*/ 1073 h 1143"/>
                <a:gd name="T40" fmla="*/ 514 w 1145"/>
                <a:gd name="T41" fmla="*/ 1037 h 1143"/>
                <a:gd name="T42" fmla="*/ 539 w 1145"/>
                <a:gd name="T43" fmla="*/ 1012 h 1143"/>
                <a:gd name="T44" fmla="*/ 575 w 1145"/>
                <a:gd name="T45" fmla="*/ 1002 h 1143"/>
                <a:gd name="T46" fmla="*/ 673 w 1145"/>
                <a:gd name="T47" fmla="*/ 990 h 1143"/>
                <a:gd name="T48" fmla="*/ 764 w 1145"/>
                <a:gd name="T49" fmla="*/ 957 h 1143"/>
                <a:gd name="T50" fmla="*/ 844 w 1145"/>
                <a:gd name="T51" fmla="*/ 905 h 1143"/>
                <a:gd name="T52" fmla="*/ 910 w 1145"/>
                <a:gd name="T53" fmla="*/ 838 h 1143"/>
                <a:gd name="T54" fmla="*/ 960 w 1145"/>
                <a:gd name="T55" fmla="*/ 758 h 1143"/>
                <a:gd name="T56" fmla="*/ 992 w 1145"/>
                <a:gd name="T57" fmla="*/ 666 h 1143"/>
                <a:gd name="T58" fmla="*/ 1003 w 1145"/>
                <a:gd name="T59" fmla="*/ 568 h 1143"/>
                <a:gd name="T60" fmla="*/ 990 w 1145"/>
                <a:gd name="T61" fmla="*/ 463 h 1143"/>
                <a:gd name="T62" fmla="*/ 952 w 1145"/>
                <a:gd name="T63" fmla="*/ 367 h 1143"/>
                <a:gd name="T64" fmla="*/ 893 w 1145"/>
                <a:gd name="T65" fmla="*/ 284 h 1143"/>
                <a:gd name="T66" fmla="*/ 817 w 1145"/>
                <a:gd name="T67" fmla="*/ 216 h 1143"/>
                <a:gd name="T68" fmla="*/ 727 w 1145"/>
                <a:gd name="T69" fmla="*/ 169 h 1143"/>
                <a:gd name="T70" fmla="*/ 626 w 1145"/>
                <a:gd name="T71" fmla="*/ 143 h 1143"/>
                <a:gd name="T72" fmla="*/ 569 w 1145"/>
                <a:gd name="T73" fmla="*/ 139 h 1143"/>
                <a:gd name="T74" fmla="*/ 473 w 1145"/>
                <a:gd name="T75" fmla="*/ 151 h 1143"/>
                <a:gd name="T76" fmla="*/ 382 w 1145"/>
                <a:gd name="T77" fmla="*/ 184 h 1143"/>
                <a:gd name="T78" fmla="*/ 301 w 1145"/>
                <a:gd name="T79" fmla="*/ 235 h 1143"/>
                <a:gd name="T80" fmla="*/ 232 w 1145"/>
                <a:gd name="T81" fmla="*/ 305 h 1143"/>
                <a:gd name="T82" fmla="*/ 182 w 1145"/>
                <a:gd name="T83" fmla="*/ 387 h 1143"/>
                <a:gd name="T84" fmla="*/ 151 w 1145"/>
                <a:gd name="T85" fmla="*/ 478 h 1143"/>
                <a:gd name="T86" fmla="*/ 141 w 1145"/>
                <a:gd name="T87" fmla="*/ 575 h 1143"/>
                <a:gd name="T88" fmla="*/ 132 w 1145"/>
                <a:gd name="T89" fmla="*/ 610 h 1143"/>
                <a:gd name="T90" fmla="*/ 107 w 1145"/>
                <a:gd name="T91" fmla="*/ 636 h 1143"/>
                <a:gd name="T92" fmla="*/ 71 w 1145"/>
                <a:gd name="T93" fmla="*/ 645 h 1143"/>
                <a:gd name="T94" fmla="*/ 52 w 1145"/>
                <a:gd name="T95" fmla="*/ 643 h 1143"/>
                <a:gd name="T96" fmla="*/ 21 w 1145"/>
                <a:gd name="T97" fmla="*/ 625 h 1143"/>
                <a:gd name="T98" fmla="*/ 3 w 1145"/>
                <a:gd name="T99" fmla="*/ 593 h 1143"/>
                <a:gd name="T100" fmla="*/ 3 w 1145"/>
                <a:gd name="T101" fmla="*/ 519 h 1143"/>
                <a:gd name="T102" fmla="*/ 24 w 1145"/>
                <a:gd name="T103" fmla="*/ 409 h 1143"/>
                <a:gd name="T104" fmla="*/ 66 w 1145"/>
                <a:gd name="T105" fmla="*/ 306 h 1143"/>
                <a:gd name="T106" fmla="*/ 127 w 1145"/>
                <a:gd name="T107" fmla="*/ 213 h 1143"/>
                <a:gd name="T108" fmla="*/ 207 w 1145"/>
                <a:gd name="T109" fmla="*/ 132 h 1143"/>
                <a:gd name="T110" fmla="*/ 300 w 1145"/>
                <a:gd name="T111" fmla="*/ 69 h 1143"/>
                <a:gd name="T112" fmla="*/ 402 w 1145"/>
                <a:gd name="T113" fmla="*/ 25 h 1143"/>
                <a:gd name="T114" fmla="*/ 512 w 1145"/>
                <a:gd name="T115" fmla="*/ 3 h 1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45" h="1143">
                  <a:moveTo>
                    <a:pt x="569" y="0"/>
                  </a:moveTo>
                  <a:lnTo>
                    <a:pt x="573" y="0"/>
                  </a:lnTo>
                  <a:lnTo>
                    <a:pt x="634" y="3"/>
                  </a:lnTo>
                  <a:lnTo>
                    <a:pt x="694" y="13"/>
                  </a:lnTo>
                  <a:lnTo>
                    <a:pt x="752" y="29"/>
                  </a:lnTo>
                  <a:lnTo>
                    <a:pt x="807" y="51"/>
                  </a:lnTo>
                  <a:lnTo>
                    <a:pt x="860" y="77"/>
                  </a:lnTo>
                  <a:lnTo>
                    <a:pt x="908" y="109"/>
                  </a:lnTo>
                  <a:lnTo>
                    <a:pt x="954" y="146"/>
                  </a:lnTo>
                  <a:lnTo>
                    <a:pt x="995" y="187"/>
                  </a:lnTo>
                  <a:lnTo>
                    <a:pt x="1033" y="232"/>
                  </a:lnTo>
                  <a:lnTo>
                    <a:pt x="1065" y="280"/>
                  </a:lnTo>
                  <a:lnTo>
                    <a:pt x="1092" y="332"/>
                  </a:lnTo>
                  <a:lnTo>
                    <a:pt x="1114" y="388"/>
                  </a:lnTo>
                  <a:lnTo>
                    <a:pt x="1130" y="445"/>
                  </a:lnTo>
                  <a:lnTo>
                    <a:pt x="1140" y="505"/>
                  </a:lnTo>
                  <a:lnTo>
                    <a:pt x="1145" y="567"/>
                  </a:lnTo>
                  <a:lnTo>
                    <a:pt x="1142" y="625"/>
                  </a:lnTo>
                  <a:lnTo>
                    <a:pt x="1133" y="682"/>
                  </a:lnTo>
                  <a:lnTo>
                    <a:pt x="1119" y="737"/>
                  </a:lnTo>
                  <a:lnTo>
                    <a:pt x="1101" y="790"/>
                  </a:lnTo>
                  <a:lnTo>
                    <a:pt x="1077" y="840"/>
                  </a:lnTo>
                  <a:lnTo>
                    <a:pt x="1049" y="888"/>
                  </a:lnTo>
                  <a:lnTo>
                    <a:pt x="1016" y="932"/>
                  </a:lnTo>
                  <a:lnTo>
                    <a:pt x="979" y="972"/>
                  </a:lnTo>
                  <a:lnTo>
                    <a:pt x="939" y="1010"/>
                  </a:lnTo>
                  <a:lnTo>
                    <a:pt x="896" y="1042"/>
                  </a:lnTo>
                  <a:lnTo>
                    <a:pt x="848" y="1072"/>
                  </a:lnTo>
                  <a:lnTo>
                    <a:pt x="799" y="1096"/>
                  </a:lnTo>
                  <a:lnTo>
                    <a:pt x="746" y="1116"/>
                  </a:lnTo>
                  <a:lnTo>
                    <a:pt x="691" y="1130"/>
                  </a:lnTo>
                  <a:lnTo>
                    <a:pt x="634" y="1139"/>
                  </a:lnTo>
                  <a:lnTo>
                    <a:pt x="576" y="1143"/>
                  </a:lnTo>
                  <a:lnTo>
                    <a:pt x="575" y="1143"/>
                  </a:lnTo>
                  <a:lnTo>
                    <a:pt x="557" y="1140"/>
                  </a:lnTo>
                  <a:lnTo>
                    <a:pt x="540" y="1133"/>
                  </a:lnTo>
                  <a:lnTo>
                    <a:pt x="526" y="1123"/>
                  </a:lnTo>
                  <a:lnTo>
                    <a:pt x="515" y="1108"/>
                  </a:lnTo>
                  <a:lnTo>
                    <a:pt x="508" y="1092"/>
                  </a:lnTo>
                  <a:lnTo>
                    <a:pt x="506" y="1073"/>
                  </a:lnTo>
                  <a:lnTo>
                    <a:pt x="508" y="1054"/>
                  </a:lnTo>
                  <a:lnTo>
                    <a:pt x="514" y="1037"/>
                  </a:lnTo>
                  <a:lnTo>
                    <a:pt x="525" y="1022"/>
                  </a:lnTo>
                  <a:lnTo>
                    <a:pt x="539" y="1012"/>
                  </a:lnTo>
                  <a:lnTo>
                    <a:pt x="556" y="1005"/>
                  </a:lnTo>
                  <a:lnTo>
                    <a:pt x="575" y="1002"/>
                  </a:lnTo>
                  <a:lnTo>
                    <a:pt x="625" y="999"/>
                  </a:lnTo>
                  <a:lnTo>
                    <a:pt x="673" y="990"/>
                  </a:lnTo>
                  <a:lnTo>
                    <a:pt x="720" y="976"/>
                  </a:lnTo>
                  <a:lnTo>
                    <a:pt x="764" y="957"/>
                  </a:lnTo>
                  <a:lnTo>
                    <a:pt x="805" y="933"/>
                  </a:lnTo>
                  <a:lnTo>
                    <a:pt x="844" y="905"/>
                  </a:lnTo>
                  <a:lnTo>
                    <a:pt x="879" y="873"/>
                  </a:lnTo>
                  <a:lnTo>
                    <a:pt x="910" y="838"/>
                  </a:lnTo>
                  <a:lnTo>
                    <a:pt x="937" y="799"/>
                  </a:lnTo>
                  <a:lnTo>
                    <a:pt x="960" y="758"/>
                  </a:lnTo>
                  <a:lnTo>
                    <a:pt x="979" y="714"/>
                  </a:lnTo>
                  <a:lnTo>
                    <a:pt x="992" y="666"/>
                  </a:lnTo>
                  <a:lnTo>
                    <a:pt x="1000" y="618"/>
                  </a:lnTo>
                  <a:lnTo>
                    <a:pt x="1003" y="568"/>
                  </a:lnTo>
                  <a:lnTo>
                    <a:pt x="999" y="514"/>
                  </a:lnTo>
                  <a:lnTo>
                    <a:pt x="990" y="463"/>
                  </a:lnTo>
                  <a:lnTo>
                    <a:pt x="973" y="413"/>
                  </a:lnTo>
                  <a:lnTo>
                    <a:pt x="952" y="367"/>
                  </a:lnTo>
                  <a:lnTo>
                    <a:pt x="924" y="324"/>
                  </a:lnTo>
                  <a:lnTo>
                    <a:pt x="893" y="284"/>
                  </a:lnTo>
                  <a:lnTo>
                    <a:pt x="857" y="248"/>
                  </a:lnTo>
                  <a:lnTo>
                    <a:pt x="817" y="216"/>
                  </a:lnTo>
                  <a:lnTo>
                    <a:pt x="773" y="190"/>
                  </a:lnTo>
                  <a:lnTo>
                    <a:pt x="727" y="169"/>
                  </a:lnTo>
                  <a:lnTo>
                    <a:pt x="678" y="153"/>
                  </a:lnTo>
                  <a:lnTo>
                    <a:pt x="626" y="143"/>
                  </a:lnTo>
                  <a:lnTo>
                    <a:pt x="572" y="139"/>
                  </a:lnTo>
                  <a:lnTo>
                    <a:pt x="569" y="139"/>
                  </a:lnTo>
                  <a:lnTo>
                    <a:pt x="520" y="142"/>
                  </a:lnTo>
                  <a:lnTo>
                    <a:pt x="473" y="151"/>
                  </a:lnTo>
                  <a:lnTo>
                    <a:pt x="427" y="165"/>
                  </a:lnTo>
                  <a:lnTo>
                    <a:pt x="382" y="184"/>
                  </a:lnTo>
                  <a:lnTo>
                    <a:pt x="341" y="207"/>
                  </a:lnTo>
                  <a:lnTo>
                    <a:pt x="301" y="235"/>
                  </a:lnTo>
                  <a:lnTo>
                    <a:pt x="265" y="268"/>
                  </a:lnTo>
                  <a:lnTo>
                    <a:pt x="232" y="305"/>
                  </a:lnTo>
                  <a:lnTo>
                    <a:pt x="205" y="345"/>
                  </a:lnTo>
                  <a:lnTo>
                    <a:pt x="182" y="387"/>
                  </a:lnTo>
                  <a:lnTo>
                    <a:pt x="164" y="431"/>
                  </a:lnTo>
                  <a:lnTo>
                    <a:pt x="151" y="478"/>
                  </a:lnTo>
                  <a:lnTo>
                    <a:pt x="143" y="525"/>
                  </a:lnTo>
                  <a:lnTo>
                    <a:pt x="141" y="575"/>
                  </a:lnTo>
                  <a:lnTo>
                    <a:pt x="139" y="592"/>
                  </a:lnTo>
                  <a:lnTo>
                    <a:pt x="132" y="610"/>
                  </a:lnTo>
                  <a:lnTo>
                    <a:pt x="121" y="624"/>
                  </a:lnTo>
                  <a:lnTo>
                    <a:pt x="107" y="636"/>
                  </a:lnTo>
                  <a:lnTo>
                    <a:pt x="90" y="643"/>
                  </a:lnTo>
                  <a:lnTo>
                    <a:pt x="71" y="645"/>
                  </a:lnTo>
                  <a:lnTo>
                    <a:pt x="70" y="645"/>
                  </a:lnTo>
                  <a:lnTo>
                    <a:pt x="52" y="643"/>
                  </a:lnTo>
                  <a:lnTo>
                    <a:pt x="35" y="636"/>
                  </a:lnTo>
                  <a:lnTo>
                    <a:pt x="21" y="625"/>
                  </a:lnTo>
                  <a:lnTo>
                    <a:pt x="10" y="610"/>
                  </a:lnTo>
                  <a:lnTo>
                    <a:pt x="3" y="593"/>
                  </a:lnTo>
                  <a:lnTo>
                    <a:pt x="0" y="576"/>
                  </a:lnTo>
                  <a:lnTo>
                    <a:pt x="3" y="519"/>
                  </a:lnTo>
                  <a:lnTo>
                    <a:pt x="11" y="463"/>
                  </a:lnTo>
                  <a:lnTo>
                    <a:pt x="24" y="409"/>
                  </a:lnTo>
                  <a:lnTo>
                    <a:pt x="42" y="356"/>
                  </a:lnTo>
                  <a:lnTo>
                    <a:pt x="66" y="306"/>
                  </a:lnTo>
                  <a:lnTo>
                    <a:pt x="94" y="258"/>
                  </a:lnTo>
                  <a:lnTo>
                    <a:pt x="127" y="213"/>
                  </a:lnTo>
                  <a:lnTo>
                    <a:pt x="165" y="170"/>
                  </a:lnTo>
                  <a:lnTo>
                    <a:pt x="207" y="132"/>
                  </a:lnTo>
                  <a:lnTo>
                    <a:pt x="251" y="98"/>
                  </a:lnTo>
                  <a:lnTo>
                    <a:pt x="300" y="69"/>
                  </a:lnTo>
                  <a:lnTo>
                    <a:pt x="350" y="44"/>
                  </a:lnTo>
                  <a:lnTo>
                    <a:pt x="402" y="25"/>
                  </a:lnTo>
                  <a:lnTo>
                    <a:pt x="456" y="12"/>
                  </a:lnTo>
                  <a:lnTo>
                    <a:pt x="512" y="3"/>
                  </a:lnTo>
                  <a:lnTo>
                    <a:pt x="569"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1" name="Freeform 244"/>
            <p:cNvSpPr>
              <a:spLocks noEditPoints="1"/>
            </p:cNvSpPr>
            <p:nvPr/>
          </p:nvSpPr>
          <p:spPr bwMode="auto">
            <a:xfrm>
              <a:off x="4356100" y="3684588"/>
              <a:ext cx="327025" cy="327025"/>
            </a:xfrm>
            <a:custGeom>
              <a:avLst/>
              <a:gdLst>
                <a:gd name="T0" fmla="*/ 950 w 2058"/>
                <a:gd name="T1" fmla="*/ 279 h 2058"/>
                <a:gd name="T2" fmla="*/ 789 w 2058"/>
                <a:gd name="T3" fmla="*/ 378 h 2058"/>
                <a:gd name="T4" fmla="*/ 571 w 2058"/>
                <a:gd name="T5" fmla="*/ 455 h 2058"/>
                <a:gd name="T6" fmla="*/ 453 w 2058"/>
                <a:gd name="T7" fmla="*/ 350 h 2058"/>
                <a:gd name="T8" fmla="*/ 353 w 2058"/>
                <a:gd name="T9" fmla="*/ 465 h 2058"/>
                <a:gd name="T10" fmla="*/ 422 w 2058"/>
                <a:gd name="T11" fmla="*/ 688 h 2058"/>
                <a:gd name="T12" fmla="*/ 315 w 2058"/>
                <a:gd name="T13" fmla="*/ 938 h 2058"/>
                <a:gd name="T14" fmla="*/ 142 w 2058"/>
                <a:gd name="T15" fmla="*/ 957 h 2058"/>
                <a:gd name="T16" fmla="*/ 153 w 2058"/>
                <a:gd name="T17" fmla="*/ 1109 h 2058"/>
                <a:gd name="T18" fmla="*/ 360 w 2058"/>
                <a:gd name="T19" fmla="*/ 1219 h 2058"/>
                <a:gd name="T20" fmla="*/ 461 w 2058"/>
                <a:gd name="T21" fmla="*/ 1470 h 2058"/>
                <a:gd name="T22" fmla="*/ 351 w 2058"/>
                <a:gd name="T23" fmla="*/ 1605 h 2058"/>
                <a:gd name="T24" fmla="*/ 463 w 2058"/>
                <a:gd name="T25" fmla="*/ 1708 h 2058"/>
                <a:gd name="T26" fmla="*/ 643 w 2058"/>
                <a:gd name="T27" fmla="*/ 1607 h 2058"/>
                <a:gd name="T28" fmla="*/ 928 w 2058"/>
                <a:gd name="T29" fmla="*/ 1730 h 2058"/>
                <a:gd name="T30" fmla="*/ 954 w 2058"/>
                <a:gd name="T31" fmla="*/ 1916 h 2058"/>
                <a:gd name="T32" fmla="*/ 1109 w 2058"/>
                <a:gd name="T33" fmla="*/ 1911 h 2058"/>
                <a:gd name="T34" fmla="*/ 1167 w 2058"/>
                <a:gd name="T35" fmla="*/ 1713 h 2058"/>
                <a:gd name="T36" fmla="*/ 1453 w 2058"/>
                <a:gd name="T37" fmla="*/ 1597 h 2058"/>
                <a:gd name="T38" fmla="*/ 1602 w 2058"/>
                <a:gd name="T39" fmla="*/ 1710 h 2058"/>
                <a:gd name="T40" fmla="*/ 1710 w 2058"/>
                <a:gd name="T41" fmla="*/ 1602 h 2058"/>
                <a:gd name="T42" fmla="*/ 1598 w 2058"/>
                <a:gd name="T43" fmla="*/ 1454 h 2058"/>
                <a:gd name="T44" fmla="*/ 1713 w 2058"/>
                <a:gd name="T45" fmla="*/ 1167 h 2058"/>
                <a:gd name="T46" fmla="*/ 1911 w 2058"/>
                <a:gd name="T47" fmla="*/ 1110 h 2058"/>
                <a:gd name="T48" fmla="*/ 1917 w 2058"/>
                <a:gd name="T49" fmla="*/ 955 h 2058"/>
                <a:gd name="T50" fmla="*/ 1731 w 2058"/>
                <a:gd name="T51" fmla="*/ 928 h 2058"/>
                <a:gd name="T52" fmla="*/ 1609 w 2058"/>
                <a:gd name="T53" fmla="*/ 644 h 2058"/>
                <a:gd name="T54" fmla="*/ 1708 w 2058"/>
                <a:gd name="T55" fmla="*/ 464 h 2058"/>
                <a:gd name="T56" fmla="*/ 1607 w 2058"/>
                <a:gd name="T57" fmla="*/ 352 h 2058"/>
                <a:gd name="T58" fmla="*/ 1490 w 2058"/>
                <a:gd name="T59" fmla="*/ 455 h 2058"/>
                <a:gd name="T60" fmla="*/ 1272 w 2058"/>
                <a:gd name="T61" fmla="*/ 378 h 2058"/>
                <a:gd name="T62" fmla="*/ 1110 w 2058"/>
                <a:gd name="T63" fmla="*/ 279 h 2058"/>
                <a:gd name="T64" fmla="*/ 962 w 2058"/>
                <a:gd name="T65" fmla="*/ 141 h 2058"/>
                <a:gd name="T66" fmla="*/ 1224 w 2058"/>
                <a:gd name="T67" fmla="*/ 67 h 2058"/>
                <a:gd name="T68" fmla="*/ 1398 w 2058"/>
                <a:gd name="T69" fmla="*/ 279 h 2058"/>
                <a:gd name="T70" fmla="*/ 1602 w 2058"/>
                <a:gd name="T71" fmla="*/ 209 h 2058"/>
                <a:gd name="T72" fmla="*/ 1834 w 2058"/>
                <a:gd name="T73" fmla="*/ 388 h 2058"/>
                <a:gd name="T74" fmla="*/ 1805 w 2058"/>
                <a:gd name="T75" fmla="*/ 564 h 2058"/>
                <a:gd name="T76" fmla="*/ 1937 w 2058"/>
                <a:gd name="T77" fmla="*/ 812 h 2058"/>
                <a:gd name="T78" fmla="*/ 2058 w 2058"/>
                <a:gd name="T79" fmla="*/ 960 h 2058"/>
                <a:gd name="T80" fmla="*/ 1966 w 2058"/>
                <a:gd name="T81" fmla="*/ 1238 h 2058"/>
                <a:gd name="T82" fmla="*/ 1756 w 2058"/>
                <a:gd name="T83" fmla="*/ 1444 h 2058"/>
                <a:gd name="T84" fmla="*/ 1848 w 2058"/>
                <a:gd name="T85" fmla="*/ 1631 h 2058"/>
                <a:gd name="T86" fmla="*/ 1648 w 2058"/>
                <a:gd name="T87" fmla="*/ 1841 h 2058"/>
                <a:gd name="T88" fmla="*/ 1445 w 2058"/>
                <a:gd name="T89" fmla="*/ 1755 h 2058"/>
                <a:gd name="T90" fmla="*/ 1238 w 2058"/>
                <a:gd name="T91" fmla="*/ 1965 h 2058"/>
                <a:gd name="T92" fmla="*/ 961 w 2058"/>
                <a:gd name="T93" fmla="*/ 2058 h 2058"/>
                <a:gd name="T94" fmla="*/ 812 w 2058"/>
                <a:gd name="T95" fmla="*/ 1936 h 2058"/>
                <a:gd name="T96" fmla="*/ 564 w 2058"/>
                <a:gd name="T97" fmla="*/ 1805 h 2058"/>
                <a:gd name="T98" fmla="*/ 400 w 2058"/>
                <a:gd name="T99" fmla="*/ 1837 h 2058"/>
                <a:gd name="T100" fmla="*/ 210 w 2058"/>
                <a:gd name="T101" fmla="*/ 1614 h 2058"/>
                <a:gd name="T102" fmla="*/ 278 w 2058"/>
                <a:gd name="T103" fmla="*/ 1397 h 2058"/>
                <a:gd name="T104" fmla="*/ 67 w 2058"/>
                <a:gd name="T105" fmla="*/ 1223 h 2058"/>
                <a:gd name="T106" fmla="*/ 3 w 2058"/>
                <a:gd name="T107" fmla="*/ 930 h 2058"/>
                <a:gd name="T108" fmla="*/ 152 w 2058"/>
                <a:gd name="T109" fmla="*/ 809 h 2058"/>
                <a:gd name="T110" fmla="*/ 236 w 2058"/>
                <a:gd name="T111" fmla="*/ 543 h 2058"/>
                <a:gd name="T112" fmla="*/ 236 w 2058"/>
                <a:gd name="T113" fmla="*/ 371 h 2058"/>
                <a:gd name="T114" fmla="*/ 458 w 2058"/>
                <a:gd name="T115" fmla="*/ 209 h 2058"/>
                <a:gd name="T116" fmla="*/ 709 w 2058"/>
                <a:gd name="T117" fmla="*/ 256 h 2058"/>
                <a:gd name="T118" fmla="*/ 853 w 2058"/>
                <a:gd name="T119" fmla="*/ 45 h 2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058" h="2058">
                  <a:moveTo>
                    <a:pt x="962" y="141"/>
                  </a:moveTo>
                  <a:lnTo>
                    <a:pt x="958" y="143"/>
                  </a:lnTo>
                  <a:lnTo>
                    <a:pt x="954" y="145"/>
                  </a:lnTo>
                  <a:lnTo>
                    <a:pt x="952" y="147"/>
                  </a:lnTo>
                  <a:lnTo>
                    <a:pt x="951" y="150"/>
                  </a:lnTo>
                  <a:lnTo>
                    <a:pt x="950" y="153"/>
                  </a:lnTo>
                  <a:lnTo>
                    <a:pt x="950" y="279"/>
                  </a:lnTo>
                  <a:lnTo>
                    <a:pt x="947" y="299"/>
                  </a:lnTo>
                  <a:lnTo>
                    <a:pt x="940" y="315"/>
                  </a:lnTo>
                  <a:lnTo>
                    <a:pt x="928" y="330"/>
                  </a:lnTo>
                  <a:lnTo>
                    <a:pt x="912" y="342"/>
                  </a:lnTo>
                  <a:lnTo>
                    <a:pt x="893" y="348"/>
                  </a:lnTo>
                  <a:lnTo>
                    <a:pt x="840" y="361"/>
                  </a:lnTo>
                  <a:lnTo>
                    <a:pt x="789" y="378"/>
                  </a:lnTo>
                  <a:lnTo>
                    <a:pt x="738" y="398"/>
                  </a:lnTo>
                  <a:lnTo>
                    <a:pt x="690" y="423"/>
                  </a:lnTo>
                  <a:lnTo>
                    <a:pt x="643" y="451"/>
                  </a:lnTo>
                  <a:lnTo>
                    <a:pt x="625" y="460"/>
                  </a:lnTo>
                  <a:lnTo>
                    <a:pt x="607" y="464"/>
                  </a:lnTo>
                  <a:lnTo>
                    <a:pt x="588" y="462"/>
                  </a:lnTo>
                  <a:lnTo>
                    <a:pt x="571" y="455"/>
                  </a:lnTo>
                  <a:lnTo>
                    <a:pt x="555" y="443"/>
                  </a:lnTo>
                  <a:lnTo>
                    <a:pt x="466" y="352"/>
                  </a:lnTo>
                  <a:lnTo>
                    <a:pt x="463" y="350"/>
                  </a:lnTo>
                  <a:lnTo>
                    <a:pt x="461" y="349"/>
                  </a:lnTo>
                  <a:lnTo>
                    <a:pt x="458" y="349"/>
                  </a:lnTo>
                  <a:lnTo>
                    <a:pt x="456" y="349"/>
                  </a:lnTo>
                  <a:lnTo>
                    <a:pt x="453" y="350"/>
                  </a:lnTo>
                  <a:lnTo>
                    <a:pt x="450" y="352"/>
                  </a:lnTo>
                  <a:lnTo>
                    <a:pt x="353" y="449"/>
                  </a:lnTo>
                  <a:lnTo>
                    <a:pt x="351" y="452"/>
                  </a:lnTo>
                  <a:lnTo>
                    <a:pt x="350" y="456"/>
                  </a:lnTo>
                  <a:lnTo>
                    <a:pt x="350" y="459"/>
                  </a:lnTo>
                  <a:lnTo>
                    <a:pt x="351" y="462"/>
                  </a:lnTo>
                  <a:lnTo>
                    <a:pt x="353" y="465"/>
                  </a:lnTo>
                  <a:lnTo>
                    <a:pt x="443" y="554"/>
                  </a:lnTo>
                  <a:lnTo>
                    <a:pt x="455" y="569"/>
                  </a:lnTo>
                  <a:lnTo>
                    <a:pt x="461" y="587"/>
                  </a:lnTo>
                  <a:lnTo>
                    <a:pt x="463" y="606"/>
                  </a:lnTo>
                  <a:lnTo>
                    <a:pt x="460" y="625"/>
                  </a:lnTo>
                  <a:lnTo>
                    <a:pt x="451" y="642"/>
                  </a:lnTo>
                  <a:lnTo>
                    <a:pt x="422" y="688"/>
                  </a:lnTo>
                  <a:lnTo>
                    <a:pt x="398" y="737"/>
                  </a:lnTo>
                  <a:lnTo>
                    <a:pt x="376" y="788"/>
                  </a:lnTo>
                  <a:lnTo>
                    <a:pt x="360" y="839"/>
                  </a:lnTo>
                  <a:lnTo>
                    <a:pt x="347" y="892"/>
                  </a:lnTo>
                  <a:lnTo>
                    <a:pt x="341" y="911"/>
                  </a:lnTo>
                  <a:lnTo>
                    <a:pt x="330" y="927"/>
                  </a:lnTo>
                  <a:lnTo>
                    <a:pt x="315" y="938"/>
                  </a:lnTo>
                  <a:lnTo>
                    <a:pt x="297" y="947"/>
                  </a:lnTo>
                  <a:lnTo>
                    <a:pt x="278" y="949"/>
                  </a:lnTo>
                  <a:lnTo>
                    <a:pt x="153" y="949"/>
                  </a:lnTo>
                  <a:lnTo>
                    <a:pt x="149" y="950"/>
                  </a:lnTo>
                  <a:lnTo>
                    <a:pt x="146" y="951"/>
                  </a:lnTo>
                  <a:lnTo>
                    <a:pt x="143" y="954"/>
                  </a:lnTo>
                  <a:lnTo>
                    <a:pt x="142" y="957"/>
                  </a:lnTo>
                  <a:lnTo>
                    <a:pt x="141" y="960"/>
                  </a:lnTo>
                  <a:lnTo>
                    <a:pt x="141" y="1097"/>
                  </a:lnTo>
                  <a:lnTo>
                    <a:pt x="142" y="1101"/>
                  </a:lnTo>
                  <a:lnTo>
                    <a:pt x="143" y="1104"/>
                  </a:lnTo>
                  <a:lnTo>
                    <a:pt x="146" y="1107"/>
                  </a:lnTo>
                  <a:lnTo>
                    <a:pt x="149" y="1108"/>
                  </a:lnTo>
                  <a:lnTo>
                    <a:pt x="153" y="1109"/>
                  </a:lnTo>
                  <a:lnTo>
                    <a:pt x="278" y="1109"/>
                  </a:lnTo>
                  <a:lnTo>
                    <a:pt x="297" y="1111"/>
                  </a:lnTo>
                  <a:lnTo>
                    <a:pt x="315" y="1120"/>
                  </a:lnTo>
                  <a:lnTo>
                    <a:pt x="330" y="1131"/>
                  </a:lnTo>
                  <a:lnTo>
                    <a:pt x="341" y="1147"/>
                  </a:lnTo>
                  <a:lnTo>
                    <a:pt x="347" y="1166"/>
                  </a:lnTo>
                  <a:lnTo>
                    <a:pt x="360" y="1219"/>
                  </a:lnTo>
                  <a:lnTo>
                    <a:pt x="376" y="1270"/>
                  </a:lnTo>
                  <a:lnTo>
                    <a:pt x="398" y="1321"/>
                  </a:lnTo>
                  <a:lnTo>
                    <a:pt x="422" y="1368"/>
                  </a:lnTo>
                  <a:lnTo>
                    <a:pt x="451" y="1416"/>
                  </a:lnTo>
                  <a:lnTo>
                    <a:pt x="460" y="1433"/>
                  </a:lnTo>
                  <a:lnTo>
                    <a:pt x="463" y="1452"/>
                  </a:lnTo>
                  <a:lnTo>
                    <a:pt x="461" y="1470"/>
                  </a:lnTo>
                  <a:lnTo>
                    <a:pt x="455" y="1488"/>
                  </a:lnTo>
                  <a:lnTo>
                    <a:pt x="443" y="1504"/>
                  </a:lnTo>
                  <a:lnTo>
                    <a:pt x="353" y="1593"/>
                  </a:lnTo>
                  <a:lnTo>
                    <a:pt x="351" y="1596"/>
                  </a:lnTo>
                  <a:lnTo>
                    <a:pt x="350" y="1599"/>
                  </a:lnTo>
                  <a:lnTo>
                    <a:pt x="350" y="1602"/>
                  </a:lnTo>
                  <a:lnTo>
                    <a:pt x="351" y="1605"/>
                  </a:lnTo>
                  <a:lnTo>
                    <a:pt x="353" y="1609"/>
                  </a:lnTo>
                  <a:lnTo>
                    <a:pt x="450" y="1704"/>
                  </a:lnTo>
                  <a:lnTo>
                    <a:pt x="453" y="1708"/>
                  </a:lnTo>
                  <a:lnTo>
                    <a:pt x="456" y="1709"/>
                  </a:lnTo>
                  <a:lnTo>
                    <a:pt x="458" y="1709"/>
                  </a:lnTo>
                  <a:lnTo>
                    <a:pt x="461" y="1709"/>
                  </a:lnTo>
                  <a:lnTo>
                    <a:pt x="463" y="1708"/>
                  </a:lnTo>
                  <a:lnTo>
                    <a:pt x="466" y="1704"/>
                  </a:lnTo>
                  <a:lnTo>
                    <a:pt x="555" y="1616"/>
                  </a:lnTo>
                  <a:lnTo>
                    <a:pt x="569" y="1605"/>
                  </a:lnTo>
                  <a:lnTo>
                    <a:pt x="586" y="1598"/>
                  </a:lnTo>
                  <a:lnTo>
                    <a:pt x="604" y="1596"/>
                  </a:lnTo>
                  <a:lnTo>
                    <a:pt x="624" y="1599"/>
                  </a:lnTo>
                  <a:lnTo>
                    <a:pt x="643" y="1607"/>
                  </a:lnTo>
                  <a:lnTo>
                    <a:pt x="690" y="1636"/>
                  </a:lnTo>
                  <a:lnTo>
                    <a:pt x="738" y="1661"/>
                  </a:lnTo>
                  <a:lnTo>
                    <a:pt x="789" y="1682"/>
                  </a:lnTo>
                  <a:lnTo>
                    <a:pt x="840" y="1699"/>
                  </a:lnTo>
                  <a:lnTo>
                    <a:pt x="893" y="1713"/>
                  </a:lnTo>
                  <a:lnTo>
                    <a:pt x="912" y="1719"/>
                  </a:lnTo>
                  <a:lnTo>
                    <a:pt x="928" y="1730"/>
                  </a:lnTo>
                  <a:lnTo>
                    <a:pt x="940" y="1745"/>
                  </a:lnTo>
                  <a:lnTo>
                    <a:pt x="948" y="1762"/>
                  </a:lnTo>
                  <a:lnTo>
                    <a:pt x="950" y="1781"/>
                  </a:lnTo>
                  <a:lnTo>
                    <a:pt x="950" y="1907"/>
                  </a:lnTo>
                  <a:lnTo>
                    <a:pt x="951" y="1911"/>
                  </a:lnTo>
                  <a:lnTo>
                    <a:pt x="952" y="1914"/>
                  </a:lnTo>
                  <a:lnTo>
                    <a:pt x="954" y="1916"/>
                  </a:lnTo>
                  <a:lnTo>
                    <a:pt x="958" y="1918"/>
                  </a:lnTo>
                  <a:lnTo>
                    <a:pt x="962" y="1918"/>
                  </a:lnTo>
                  <a:lnTo>
                    <a:pt x="1099" y="1918"/>
                  </a:lnTo>
                  <a:lnTo>
                    <a:pt x="1102" y="1918"/>
                  </a:lnTo>
                  <a:lnTo>
                    <a:pt x="1105" y="1916"/>
                  </a:lnTo>
                  <a:lnTo>
                    <a:pt x="1108" y="1914"/>
                  </a:lnTo>
                  <a:lnTo>
                    <a:pt x="1109" y="1911"/>
                  </a:lnTo>
                  <a:lnTo>
                    <a:pt x="1110" y="1907"/>
                  </a:lnTo>
                  <a:lnTo>
                    <a:pt x="1110" y="1781"/>
                  </a:lnTo>
                  <a:lnTo>
                    <a:pt x="1113" y="1762"/>
                  </a:lnTo>
                  <a:lnTo>
                    <a:pt x="1121" y="1745"/>
                  </a:lnTo>
                  <a:lnTo>
                    <a:pt x="1133" y="1730"/>
                  </a:lnTo>
                  <a:lnTo>
                    <a:pt x="1148" y="1719"/>
                  </a:lnTo>
                  <a:lnTo>
                    <a:pt x="1167" y="1713"/>
                  </a:lnTo>
                  <a:lnTo>
                    <a:pt x="1220" y="1700"/>
                  </a:lnTo>
                  <a:lnTo>
                    <a:pt x="1272" y="1683"/>
                  </a:lnTo>
                  <a:lnTo>
                    <a:pt x="1321" y="1662"/>
                  </a:lnTo>
                  <a:lnTo>
                    <a:pt x="1370" y="1638"/>
                  </a:lnTo>
                  <a:lnTo>
                    <a:pt x="1417" y="1610"/>
                  </a:lnTo>
                  <a:lnTo>
                    <a:pt x="1434" y="1600"/>
                  </a:lnTo>
                  <a:lnTo>
                    <a:pt x="1453" y="1597"/>
                  </a:lnTo>
                  <a:lnTo>
                    <a:pt x="1472" y="1599"/>
                  </a:lnTo>
                  <a:lnTo>
                    <a:pt x="1490" y="1605"/>
                  </a:lnTo>
                  <a:lnTo>
                    <a:pt x="1506" y="1618"/>
                  </a:lnTo>
                  <a:lnTo>
                    <a:pt x="1594" y="1707"/>
                  </a:lnTo>
                  <a:lnTo>
                    <a:pt x="1598" y="1709"/>
                  </a:lnTo>
                  <a:lnTo>
                    <a:pt x="1600" y="1710"/>
                  </a:lnTo>
                  <a:lnTo>
                    <a:pt x="1602" y="1710"/>
                  </a:lnTo>
                  <a:lnTo>
                    <a:pt x="1605" y="1710"/>
                  </a:lnTo>
                  <a:lnTo>
                    <a:pt x="1607" y="1709"/>
                  </a:lnTo>
                  <a:lnTo>
                    <a:pt x="1610" y="1707"/>
                  </a:lnTo>
                  <a:lnTo>
                    <a:pt x="1706" y="1610"/>
                  </a:lnTo>
                  <a:lnTo>
                    <a:pt x="1708" y="1607"/>
                  </a:lnTo>
                  <a:lnTo>
                    <a:pt x="1709" y="1604"/>
                  </a:lnTo>
                  <a:lnTo>
                    <a:pt x="1710" y="1602"/>
                  </a:lnTo>
                  <a:lnTo>
                    <a:pt x="1709" y="1600"/>
                  </a:lnTo>
                  <a:lnTo>
                    <a:pt x="1708" y="1597"/>
                  </a:lnTo>
                  <a:lnTo>
                    <a:pt x="1706" y="1594"/>
                  </a:lnTo>
                  <a:lnTo>
                    <a:pt x="1618" y="1505"/>
                  </a:lnTo>
                  <a:lnTo>
                    <a:pt x="1606" y="1489"/>
                  </a:lnTo>
                  <a:lnTo>
                    <a:pt x="1600" y="1473"/>
                  </a:lnTo>
                  <a:lnTo>
                    <a:pt x="1598" y="1454"/>
                  </a:lnTo>
                  <a:lnTo>
                    <a:pt x="1601" y="1435"/>
                  </a:lnTo>
                  <a:lnTo>
                    <a:pt x="1609" y="1417"/>
                  </a:lnTo>
                  <a:lnTo>
                    <a:pt x="1638" y="1370"/>
                  </a:lnTo>
                  <a:lnTo>
                    <a:pt x="1663" y="1322"/>
                  </a:lnTo>
                  <a:lnTo>
                    <a:pt x="1683" y="1271"/>
                  </a:lnTo>
                  <a:lnTo>
                    <a:pt x="1700" y="1220"/>
                  </a:lnTo>
                  <a:lnTo>
                    <a:pt x="1713" y="1167"/>
                  </a:lnTo>
                  <a:lnTo>
                    <a:pt x="1719" y="1148"/>
                  </a:lnTo>
                  <a:lnTo>
                    <a:pt x="1731" y="1132"/>
                  </a:lnTo>
                  <a:lnTo>
                    <a:pt x="1745" y="1121"/>
                  </a:lnTo>
                  <a:lnTo>
                    <a:pt x="1762" y="1113"/>
                  </a:lnTo>
                  <a:lnTo>
                    <a:pt x="1782" y="1110"/>
                  </a:lnTo>
                  <a:lnTo>
                    <a:pt x="1908" y="1110"/>
                  </a:lnTo>
                  <a:lnTo>
                    <a:pt x="1911" y="1110"/>
                  </a:lnTo>
                  <a:lnTo>
                    <a:pt x="1914" y="1108"/>
                  </a:lnTo>
                  <a:lnTo>
                    <a:pt x="1917" y="1106"/>
                  </a:lnTo>
                  <a:lnTo>
                    <a:pt x="1918" y="1103"/>
                  </a:lnTo>
                  <a:lnTo>
                    <a:pt x="1919" y="1098"/>
                  </a:lnTo>
                  <a:lnTo>
                    <a:pt x="1919" y="961"/>
                  </a:lnTo>
                  <a:lnTo>
                    <a:pt x="1918" y="958"/>
                  </a:lnTo>
                  <a:lnTo>
                    <a:pt x="1917" y="955"/>
                  </a:lnTo>
                  <a:lnTo>
                    <a:pt x="1914" y="953"/>
                  </a:lnTo>
                  <a:lnTo>
                    <a:pt x="1911" y="951"/>
                  </a:lnTo>
                  <a:lnTo>
                    <a:pt x="1908" y="951"/>
                  </a:lnTo>
                  <a:lnTo>
                    <a:pt x="1782" y="951"/>
                  </a:lnTo>
                  <a:lnTo>
                    <a:pt x="1762" y="948"/>
                  </a:lnTo>
                  <a:lnTo>
                    <a:pt x="1745" y="940"/>
                  </a:lnTo>
                  <a:lnTo>
                    <a:pt x="1731" y="928"/>
                  </a:lnTo>
                  <a:lnTo>
                    <a:pt x="1719" y="912"/>
                  </a:lnTo>
                  <a:lnTo>
                    <a:pt x="1713" y="894"/>
                  </a:lnTo>
                  <a:lnTo>
                    <a:pt x="1700" y="840"/>
                  </a:lnTo>
                  <a:lnTo>
                    <a:pt x="1683" y="789"/>
                  </a:lnTo>
                  <a:lnTo>
                    <a:pt x="1663" y="739"/>
                  </a:lnTo>
                  <a:lnTo>
                    <a:pt x="1638" y="691"/>
                  </a:lnTo>
                  <a:lnTo>
                    <a:pt x="1609" y="644"/>
                  </a:lnTo>
                  <a:lnTo>
                    <a:pt x="1601" y="626"/>
                  </a:lnTo>
                  <a:lnTo>
                    <a:pt x="1598" y="607"/>
                  </a:lnTo>
                  <a:lnTo>
                    <a:pt x="1599" y="588"/>
                  </a:lnTo>
                  <a:lnTo>
                    <a:pt x="1606" y="570"/>
                  </a:lnTo>
                  <a:lnTo>
                    <a:pt x="1618" y="555"/>
                  </a:lnTo>
                  <a:lnTo>
                    <a:pt x="1706" y="466"/>
                  </a:lnTo>
                  <a:lnTo>
                    <a:pt x="1708" y="464"/>
                  </a:lnTo>
                  <a:lnTo>
                    <a:pt x="1709" y="461"/>
                  </a:lnTo>
                  <a:lnTo>
                    <a:pt x="1710" y="459"/>
                  </a:lnTo>
                  <a:lnTo>
                    <a:pt x="1709" y="457"/>
                  </a:lnTo>
                  <a:lnTo>
                    <a:pt x="1708" y="453"/>
                  </a:lnTo>
                  <a:lnTo>
                    <a:pt x="1706" y="450"/>
                  </a:lnTo>
                  <a:lnTo>
                    <a:pt x="1610" y="354"/>
                  </a:lnTo>
                  <a:lnTo>
                    <a:pt x="1607" y="352"/>
                  </a:lnTo>
                  <a:lnTo>
                    <a:pt x="1605" y="351"/>
                  </a:lnTo>
                  <a:lnTo>
                    <a:pt x="1602" y="350"/>
                  </a:lnTo>
                  <a:lnTo>
                    <a:pt x="1600" y="351"/>
                  </a:lnTo>
                  <a:lnTo>
                    <a:pt x="1598" y="352"/>
                  </a:lnTo>
                  <a:lnTo>
                    <a:pt x="1594" y="354"/>
                  </a:lnTo>
                  <a:lnTo>
                    <a:pt x="1506" y="443"/>
                  </a:lnTo>
                  <a:lnTo>
                    <a:pt x="1490" y="455"/>
                  </a:lnTo>
                  <a:lnTo>
                    <a:pt x="1472" y="462"/>
                  </a:lnTo>
                  <a:lnTo>
                    <a:pt x="1453" y="463"/>
                  </a:lnTo>
                  <a:lnTo>
                    <a:pt x="1434" y="460"/>
                  </a:lnTo>
                  <a:lnTo>
                    <a:pt x="1417" y="451"/>
                  </a:lnTo>
                  <a:lnTo>
                    <a:pt x="1370" y="423"/>
                  </a:lnTo>
                  <a:lnTo>
                    <a:pt x="1321" y="398"/>
                  </a:lnTo>
                  <a:lnTo>
                    <a:pt x="1272" y="378"/>
                  </a:lnTo>
                  <a:lnTo>
                    <a:pt x="1220" y="361"/>
                  </a:lnTo>
                  <a:lnTo>
                    <a:pt x="1167" y="348"/>
                  </a:lnTo>
                  <a:lnTo>
                    <a:pt x="1148" y="342"/>
                  </a:lnTo>
                  <a:lnTo>
                    <a:pt x="1133" y="330"/>
                  </a:lnTo>
                  <a:lnTo>
                    <a:pt x="1120" y="315"/>
                  </a:lnTo>
                  <a:lnTo>
                    <a:pt x="1113" y="299"/>
                  </a:lnTo>
                  <a:lnTo>
                    <a:pt x="1110" y="279"/>
                  </a:lnTo>
                  <a:lnTo>
                    <a:pt x="1110" y="153"/>
                  </a:lnTo>
                  <a:lnTo>
                    <a:pt x="1109" y="150"/>
                  </a:lnTo>
                  <a:lnTo>
                    <a:pt x="1108" y="147"/>
                  </a:lnTo>
                  <a:lnTo>
                    <a:pt x="1105" y="145"/>
                  </a:lnTo>
                  <a:lnTo>
                    <a:pt x="1102" y="143"/>
                  </a:lnTo>
                  <a:lnTo>
                    <a:pt x="1099" y="141"/>
                  </a:lnTo>
                  <a:lnTo>
                    <a:pt x="962" y="141"/>
                  </a:lnTo>
                  <a:close/>
                  <a:moveTo>
                    <a:pt x="961" y="0"/>
                  </a:moveTo>
                  <a:lnTo>
                    <a:pt x="1098" y="0"/>
                  </a:lnTo>
                  <a:lnTo>
                    <a:pt x="1128" y="3"/>
                  </a:lnTo>
                  <a:lnTo>
                    <a:pt x="1157" y="12"/>
                  </a:lnTo>
                  <a:lnTo>
                    <a:pt x="1183" y="26"/>
                  </a:lnTo>
                  <a:lnTo>
                    <a:pt x="1205" y="45"/>
                  </a:lnTo>
                  <a:lnTo>
                    <a:pt x="1224" y="67"/>
                  </a:lnTo>
                  <a:lnTo>
                    <a:pt x="1238" y="93"/>
                  </a:lnTo>
                  <a:lnTo>
                    <a:pt x="1246" y="121"/>
                  </a:lnTo>
                  <a:lnTo>
                    <a:pt x="1250" y="152"/>
                  </a:lnTo>
                  <a:lnTo>
                    <a:pt x="1250" y="223"/>
                  </a:lnTo>
                  <a:lnTo>
                    <a:pt x="1300" y="237"/>
                  </a:lnTo>
                  <a:lnTo>
                    <a:pt x="1350" y="256"/>
                  </a:lnTo>
                  <a:lnTo>
                    <a:pt x="1398" y="279"/>
                  </a:lnTo>
                  <a:lnTo>
                    <a:pt x="1445" y="303"/>
                  </a:lnTo>
                  <a:lnTo>
                    <a:pt x="1494" y="253"/>
                  </a:lnTo>
                  <a:lnTo>
                    <a:pt x="1512" y="237"/>
                  </a:lnTo>
                  <a:lnTo>
                    <a:pt x="1532" y="225"/>
                  </a:lnTo>
                  <a:lnTo>
                    <a:pt x="1554" y="216"/>
                  </a:lnTo>
                  <a:lnTo>
                    <a:pt x="1578" y="211"/>
                  </a:lnTo>
                  <a:lnTo>
                    <a:pt x="1602" y="209"/>
                  </a:lnTo>
                  <a:lnTo>
                    <a:pt x="1631" y="212"/>
                  </a:lnTo>
                  <a:lnTo>
                    <a:pt x="1660" y="221"/>
                  </a:lnTo>
                  <a:lnTo>
                    <a:pt x="1686" y="234"/>
                  </a:lnTo>
                  <a:lnTo>
                    <a:pt x="1708" y="253"/>
                  </a:lnTo>
                  <a:lnTo>
                    <a:pt x="1805" y="350"/>
                  </a:lnTo>
                  <a:lnTo>
                    <a:pt x="1821" y="368"/>
                  </a:lnTo>
                  <a:lnTo>
                    <a:pt x="1834" y="388"/>
                  </a:lnTo>
                  <a:lnTo>
                    <a:pt x="1842" y="410"/>
                  </a:lnTo>
                  <a:lnTo>
                    <a:pt x="1849" y="433"/>
                  </a:lnTo>
                  <a:lnTo>
                    <a:pt x="1850" y="457"/>
                  </a:lnTo>
                  <a:lnTo>
                    <a:pt x="1848" y="487"/>
                  </a:lnTo>
                  <a:lnTo>
                    <a:pt x="1838" y="516"/>
                  </a:lnTo>
                  <a:lnTo>
                    <a:pt x="1824" y="541"/>
                  </a:lnTo>
                  <a:lnTo>
                    <a:pt x="1805" y="564"/>
                  </a:lnTo>
                  <a:lnTo>
                    <a:pt x="1756" y="614"/>
                  </a:lnTo>
                  <a:lnTo>
                    <a:pt x="1781" y="661"/>
                  </a:lnTo>
                  <a:lnTo>
                    <a:pt x="1802" y="709"/>
                  </a:lnTo>
                  <a:lnTo>
                    <a:pt x="1821" y="758"/>
                  </a:lnTo>
                  <a:lnTo>
                    <a:pt x="1837" y="809"/>
                  </a:lnTo>
                  <a:lnTo>
                    <a:pt x="1907" y="809"/>
                  </a:lnTo>
                  <a:lnTo>
                    <a:pt x="1937" y="812"/>
                  </a:lnTo>
                  <a:lnTo>
                    <a:pt x="1966" y="820"/>
                  </a:lnTo>
                  <a:lnTo>
                    <a:pt x="1992" y="835"/>
                  </a:lnTo>
                  <a:lnTo>
                    <a:pt x="2014" y="853"/>
                  </a:lnTo>
                  <a:lnTo>
                    <a:pt x="2033" y="875"/>
                  </a:lnTo>
                  <a:lnTo>
                    <a:pt x="2047" y="901"/>
                  </a:lnTo>
                  <a:lnTo>
                    <a:pt x="2055" y="930"/>
                  </a:lnTo>
                  <a:lnTo>
                    <a:pt x="2058" y="960"/>
                  </a:lnTo>
                  <a:lnTo>
                    <a:pt x="2058" y="1097"/>
                  </a:lnTo>
                  <a:lnTo>
                    <a:pt x="2055" y="1128"/>
                  </a:lnTo>
                  <a:lnTo>
                    <a:pt x="2047" y="1156"/>
                  </a:lnTo>
                  <a:lnTo>
                    <a:pt x="2033" y="1182"/>
                  </a:lnTo>
                  <a:lnTo>
                    <a:pt x="2014" y="1205"/>
                  </a:lnTo>
                  <a:lnTo>
                    <a:pt x="1992" y="1223"/>
                  </a:lnTo>
                  <a:lnTo>
                    <a:pt x="1966" y="1238"/>
                  </a:lnTo>
                  <a:lnTo>
                    <a:pt x="1937" y="1246"/>
                  </a:lnTo>
                  <a:lnTo>
                    <a:pt x="1907" y="1249"/>
                  </a:lnTo>
                  <a:lnTo>
                    <a:pt x="1837" y="1249"/>
                  </a:lnTo>
                  <a:lnTo>
                    <a:pt x="1821" y="1300"/>
                  </a:lnTo>
                  <a:lnTo>
                    <a:pt x="1802" y="1349"/>
                  </a:lnTo>
                  <a:lnTo>
                    <a:pt x="1781" y="1397"/>
                  </a:lnTo>
                  <a:lnTo>
                    <a:pt x="1756" y="1444"/>
                  </a:lnTo>
                  <a:lnTo>
                    <a:pt x="1805" y="1494"/>
                  </a:lnTo>
                  <a:lnTo>
                    <a:pt x="1821" y="1512"/>
                  </a:lnTo>
                  <a:lnTo>
                    <a:pt x="1834" y="1532"/>
                  </a:lnTo>
                  <a:lnTo>
                    <a:pt x="1842" y="1554"/>
                  </a:lnTo>
                  <a:lnTo>
                    <a:pt x="1849" y="1577"/>
                  </a:lnTo>
                  <a:lnTo>
                    <a:pt x="1850" y="1600"/>
                  </a:lnTo>
                  <a:lnTo>
                    <a:pt x="1848" y="1631"/>
                  </a:lnTo>
                  <a:lnTo>
                    <a:pt x="1838" y="1659"/>
                  </a:lnTo>
                  <a:lnTo>
                    <a:pt x="1824" y="1684"/>
                  </a:lnTo>
                  <a:lnTo>
                    <a:pt x="1805" y="1708"/>
                  </a:lnTo>
                  <a:lnTo>
                    <a:pt x="1708" y="1805"/>
                  </a:lnTo>
                  <a:lnTo>
                    <a:pt x="1690" y="1820"/>
                  </a:lnTo>
                  <a:lnTo>
                    <a:pt x="1670" y="1833"/>
                  </a:lnTo>
                  <a:lnTo>
                    <a:pt x="1648" y="1841"/>
                  </a:lnTo>
                  <a:lnTo>
                    <a:pt x="1625" y="1847"/>
                  </a:lnTo>
                  <a:lnTo>
                    <a:pt x="1602" y="1849"/>
                  </a:lnTo>
                  <a:lnTo>
                    <a:pt x="1571" y="1846"/>
                  </a:lnTo>
                  <a:lnTo>
                    <a:pt x="1544" y="1837"/>
                  </a:lnTo>
                  <a:lnTo>
                    <a:pt x="1517" y="1824"/>
                  </a:lnTo>
                  <a:lnTo>
                    <a:pt x="1494" y="1805"/>
                  </a:lnTo>
                  <a:lnTo>
                    <a:pt x="1445" y="1755"/>
                  </a:lnTo>
                  <a:lnTo>
                    <a:pt x="1398" y="1779"/>
                  </a:lnTo>
                  <a:lnTo>
                    <a:pt x="1350" y="1801"/>
                  </a:lnTo>
                  <a:lnTo>
                    <a:pt x="1300" y="1820"/>
                  </a:lnTo>
                  <a:lnTo>
                    <a:pt x="1250" y="1835"/>
                  </a:lnTo>
                  <a:lnTo>
                    <a:pt x="1250" y="1906"/>
                  </a:lnTo>
                  <a:lnTo>
                    <a:pt x="1246" y="1936"/>
                  </a:lnTo>
                  <a:lnTo>
                    <a:pt x="1238" y="1965"/>
                  </a:lnTo>
                  <a:lnTo>
                    <a:pt x="1224" y="1991"/>
                  </a:lnTo>
                  <a:lnTo>
                    <a:pt x="1205" y="2013"/>
                  </a:lnTo>
                  <a:lnTo>
                    <a:pt x="1183" y="2032"/>
                  </a:lnTo>
                  <a:lnTo>
                    <a:pt x="1157" y="2046"/>
                  </a:lnTo>
                  <a:lnTo>
                    <a:pt x="1128" y="2054"/>
                  </a:lnTo>
                  <a:lnTo>
                    <a:pt x="1098" y="2058"/>
                  </a:lnTo>
                  <a:lnTo>
                    <a:pt x="961" y="2058"/>
                  </a:lnTo>
                  <a:lnTo>
                    <a:pt x="930" y="2054"/>
                  </a:lnTo>
                  <a:lnTo>
                    <a:pt x="903" y="2046"/>
                  </a:lnTo>
                  <a:lnTo>
                    <a:pt x="876" y="2032"/>
                  </a:lnTo>
                  <a:lnTo>
                    <a:pt x="854" y="2013"/>
                  </a:lnTo>
                  <a:lnTo>
                    <a:pt x="835" y="1991"/>
                  </a:lnTo>
                  <a:lnTo>
                    <a:pt x="821" y="1965"/>
                  </a:lnTo>
                  <a:lnTo>
                    <a:pt x="812" y="1936"/>
                  </a:lnTo>
                  <a:lnTo>
                    <a:pt x="809" y="1906"/>
                  </a:lnTo>
                  <a:lnTo>
                    <a:pt x="809" y="1835"/>
                  </a:lnTo>
                  <a:lnTo>
                    <a:pt x="758" y="1820"/>
                  </a:lnTo>
                  <a:lnTo>
                    <a:pt x="709" y="1801"/>
                  </a:lnTo>
                  <a:lnTo>
                    <a:pt x="661" y="1779"/>
                  </a:lnTo>
                  <a:lnTo>
                    <a:pt x="615" y="1755"/>
                  </a:lnTo>
                  <a:lnTo>
                    <a:pt x="564" y="1805"/>
                  </a:lnTo>
                  <a:lnTo>
                    <a:pt x="546" y="1820"/>
                  </a:lnTo>
                  <a:lnTo>
                    <a:pt x="526" y="1833"/>
                  </a:lnTo>
                  <a:lnTo>
                    <a:pt x="504" y="1841"/>
                  </a:lnTo>
                  <a:lnTo>
                    <a:pt x="481" y="1847"/>
                  </a:lnTo>
                  <a:lnTo>
                    <a:pt x="458" y="1849"/>
                  </a:lnTo>
                  <a:lnTo>
                    <a:pt x="427" y="1846"/>
                  </a:lnTo>
                  <a:lnTo>
                    <a:pt x="400" y="1837"/>
                  </a:lnTo>
                  <a:lnTo>
                    <a:pt x="373" y="1824"/>
                  </a:lnTo>
                  <a:lnTo>
                    <a:pt x="350" y="1805"/>
                  </a:lnTo>
                  <a:lnTo>
                    <a:pt x="253" y="1708"/>
                  </a:lnTo>
                  <a:lnTo>
                    <a:pt x="236" y="1687"/>
                  </a:lnTo>
                  <a:lnTo>
                    <a:pt x="223" y="1663"/>
                  </a:lnTo>
                  <a:lnTo>
                    <a:pt x="214" y="1639"/>
                  </a:lnTo>
                  <a:lnTo>
                    <a:pt x="210" y="1614"/>
                  </a:lnTo>
                  <a:lnTo>
                    <a:pt x="210" y="1587"/>
                  </a:lnTo>
                  <a:lnTo>
                    <a:pt x="214" y="1562"/>
                  </a:lnTo>
                  <a:lnTo>
                    <a:pt x="223" y="1538"/>
                  </a:lnTo>
                  <a:lnTo>
                    <a:pt x="236" y="1515"/>
                  </a:lnTo>
                  <a:lnTo>
                    <a:pt x="253" y="1494"/>
                  </a:lnTo>
                  <a:lnTo>
                    <a:pt x="304" y="1444"/>
                  </a:lnTo>
                  <a:lnTo>
                    <a:pt x="278" y="1397"/>
                  </a:lnTo>
                  <a:lnTo>
                    <a:pt x="256" y="1349"/>
                  </a:lnTo>
                  <a:lnTo>
                    <a:pt x="237" y="1300"/>
                  </a:lnTo>
                  <a:lnTo>
                    <a:pt x="223" y="1249"/>
                  </a:lnTo>
                  <a:lnTo>
                    <a:pt x="152" y="1249"/>
                  </a:lnTo>
                  <a:lnTo>
                    <a:pt x="121" y="1246"/>
                  </a:lnTo>
                  <a:lnTo>
                    <a:pt x="93" y="1238"/>
                  </a:lnTo>
                  <a:lnTo>
                    <a:pt x="67" y="1223"/>
                  </a:lnTo>
                  <a:lnTo>
                    <a:pt x="44" y="1205"/>
                  </a:lnTo>
                  <a:lnTo>
                    <a:pt x="26" y="1182"/>
                  </a:lnTo>
                  <a:lnTo>
                    <a:pt x="12" y="1156"/>
                  </a:lnTo>
                  <a:lnTo>
                    <a:pt x="3" y="1128"/>
                  </a:lnTo>
                  <a:lnTo>
                    <a:pt x="0" y="1097"/>
                  </a:lnTo>
                  <a:lnTo>
                    <a:pt x="0" y="960"/>
                  </a:lnTo>
                  <a:lnTo>
                    <a:pt x="3" y="930"/>
                  </a:lnTo>
                  <a:lnTo>
                    <a:pt x="12" y="901"/>
                  </a:lnTo>
                  <a:lnTo>
                    <a:pt x="26" y="875"/>
                  </a:lnTo>
                  <a:lnTo>
                    <a:pt x="44" y="853"/>
                  </a:lnTo>
                  <a:lnTo>
                    <a:pt x="67" y="835"/>
                  </a:lnTo>
                  <a:lnTo>
                    <a:pt x="93" y="820"/>
                  </a:lnTo>
                  <a:lnTo>
                    <a:pt x="121" y="812"/>
                  </a:lnTo>
                  <a:lnTo>
                    <a:pt x="152" y="809"/>
                  </a:lnTo>
                  <a:lnTo>
                    <a:pt x="223" y="809"/>
                  </a:lnTo>
                  <a:lnTo>
                    <a:pt x="237" y="758"/>
                  </a:lnTo>
                  <a:lnTo>
                    <a:pt x="256" y="709"/>
                  </a:lnTo>
                  <a:lnTo>
                    <a:pt x="278" y="661"/>
                  </a:lnTo>
                  <a:lnTo>
                    <a:pt x="304" y="614"/>
                  </a:lnTo>
                  <a:lnTo>
                    <a:pt x="253" y="564"/>
                  </a:lnTo>
                  <a:lnTo>
                    <a:pt x="236" y="543"/>
                  </a:lnTo>
                  <a:lnTo>
                    <a:pt x="223" y="520"/>
                  </a:lnTo>
                  <a:lnTo>
                    <a:pt x="214" y="496"/>
                  </a:lnTo>
                  <a:lnTo>
                    <a:pt x="210" y="470"/>
                  </a:lnTo>
                  <a:lnTo>
                    <a:pt x="210" y="444"/>
                  </a:lnTo>
                  <a:lnTo>
                    <a:pt x="214" y="419"/>
                  </a:lnTo>
                  <a:lnTo>
                    <a:pt x="223" y="394"/>
                  </a:lnTo>
                  <a:lnTo>
                    <a:pt x="236" y="371"/>
                  </a:lnTo>
                  <a:lnTo>
                    <a:pt x="253" y="350"/>
                  </a:lnTo>
                  <a:lnTo>
                    <a:pt x="350" y="253"/>
                  </a:lnTo>
                  <a:lnTo>
                    <a:pt x="368" y="237"/>
                  </a:lnTo>
                  <a:lnTo>
                    <a:pt x="388" y="225"/>
                  </a:lnTo>
                  <a:lnTo>
                    <a:pt x="410" y="216"/>
                  </a:lnTo>
                  <a:lnTo>
                    <a:pt x="433" y="211"/>
                  </a:lnTo>
                  <a:lnTo>
                    <a:pt x="458" y="209"/>
                  </a:lnTo>
                  <a:lnTo>
                    <a:pt x="487" y="212"/>
                  </a:lnTo>
                  <a:lnTo>
                    <a:pt x="516" y="221"/>
                  </a:lnTo>
                  <a:lnTo>
                    <a:pt x="542" y="234"/>
                  </a:lnTo>
                  <a:lnTo>
                    <a:pt x="564" y="253"/>
                  </a:lnTo>
                  <a:lnTo>
                    <a:pt x="615" y="303"/>
                  </a:lnTo>
                  <a:lnTo>
                    <a:pt x="661" y="279"/>
                  </a:lnTo>
                  <a:lnTo>
                    <a:pt x="709" y="256"/>
                  </a:lnTo>
                  <a:lnTo>
                    <a:pt x="758" y="237"/>
                  </a:lnTo>
                  <a:lnTo>
                    <a:pt x="809" y="223"/>
                  </a:lnTo>
                  <a:lnTo>
                    <a:pt x="809" y="152"/>
                  </a:lnTo>
                  <a:lnTo>
                    <a:pt x="812" y="121"/>
                  </a:lnTo>
                  <a:lnTo>
                    <a:pt x="820" y="93"/>
                  </a:lnTo>
                  <a:lnTo>
                    <a:pt x="835" y="67"/>
                  </a:lnTo>
                  <a:lnTo>
                    <a:pt x="853" y="45"/>
                  </a:lnTo>
                  <a:lnTo>
                    <a:pt x="876" y="26"/>
                  </a:lnTo>
                  <a:lnTo>
                    <a:pt x="902" y="12"/>
                  </a:lnTo>
                  <a:lnTo>
                    <a:pt x="930" y="3"/>
                  </a:lnTo>
                  <a:lnTo>
                    <a:pt x="961"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2" name="Freeform 245"/>
            <p:cNvSpPr>
              <a:spLocks noEditPoints="1"/>
            </p:cNvSpPr>
            <p:nvPr/>
          </p:nvSpPr>
          <p:spPr bwMode="auto">
            <a:xfrm>
              <a:off x="4452938" y="3783013"/>
              <a:ext cx="133350" cy="131763"/>
            </a:xfrm>
            <a:custGeom>
              <a:avLst/>
              <a:gdLst>
                <a:gd name="T0" fmla="*/ 376 w 834"/>
                <a:gd name="T1" fmla="*/ 143 h 834"/>
                <a:gd name="T2" fmla="*/ 300 w 834"/>
                <a:gd name="T3" fmla="*/ 166 h 834"/>
                <a:gd name="T4" fmla="*/ 235 w 834"/>
                <a:gd name="T5" fmla="*/ 208 h 834"/>
                <a:gd name="T6" fmla="*/ 184 w 834"/>
                <a:gd name="T7" fmla="*/ 266 h 834"/>
                <a:gd name="T8" fmla="*/ 152 w 834"/>
                <a:gd name="T9" fmla="*/ 337 h 834"/>
                <a:gd name="T10" fmla="*/ 140 w 834"/>
                <a:gd name="T11" fmla="*/ 417 h 834"/>
                <a:gd name="T12" fmla="*/ 152 w 834"/>
                <a:gd name="T13" fmla="*/ 497 h 834"/>
                <a:gd name="T14" fmla="*/ 184 w 834"/>
                <a:gd name="T15" fmla="*/ 568 h 834"/>
                <a:gd name="T16" fmla="*/ 235 w 834"/>
                <a:gd name="T17" fmla="*/ 626 h 834"/>
                <a:gd name="T18" fmla="*/ 300 w 834"/>
                <a:gd name="T19" fmla="*/ 668 h 834"/>
                <a:gd name="T20" fmla="*/ 376 w 834"/>
                <a:gd name="T21" fmla="*/ 691 h 834"/>
                <a:gd name="T22" fmla="*/ 457 w 834"/>
                <a:gd name="T23" fmla="*/ 691 h 834"/>
                <a:gd name="T24" fmla="*/ 533 w 834"/>
                <a:gd name="T25" fmla="*/ 668 h 834"/>
                <a:gd name="T26" fmla="*/ 599 w 834"/>
                <a:gd name="T27" fmla="*/ 626 h 834"/>
                <a:gd name="T28" fmla="*/ 649 w 834"/>
                <a:gd name="T29" fmla="*/ 568 h 834"/>
                <a:gd name="T30" fmla="*/ 682 w 834"/>
                <a:gd name="T31" fmla="*/ 497 h 834"/>
                <a:gd name="T32" fmla="*/ 694 w 834"/>
                <a:gd name="T33" fmla="*/ 417 h 834"/>
                <a:gd name="T34" fmla="*/ 682 w 834"/>
                <a:gd name="T35" fmla="*/ 337 h 834"/>
                <a:gd name="T36" fmla="*/ 649 w 834"/>
                <a:gd name="T37" fmla="*/ 266 h 834"/>
                <a:gd name="T38" fmla="*/ 599 w 834"/>
                <a:gd name="T39" fmla="*/ 208 h 834"/>
                <a:gd name="T40" fmla="*/ 533 w 834"/>
                <a:gd name="T41" fmla="*/ 166 h 834"/>
                <a:gd name="T42" fmla="*/ 457 w 834"/>
                <a:gd name="T43" fmla="*/ 143 h 834"/>
                <a:gd name="T44" fmla="*/ 416 w 834"/>
                <a:gd name="T45" fmla="*/ 0 h 834"/>
                <a:gd name="T46" fmla="*/ 519 w 834"/>
                <a:gd name="T47" fmla="*/ 12 h 834"/>
                <a:gd name="T48" fmla="*/ 612 w 834"/>
                <a:gd name="T49" fmla="*/ 48 h 834"/>
                <a:gd name="T50" fmla="*/ 694 w 834"/>
                <a:gd name="T51" fmla="*/ 105 h 834"/>
                <a:gd name="T52" fmla="*/ 759 w 834"/>
                <a:gd name="T53" fmla="*/ 179 h 834"/>
                <a:gd name="T54" fmla="*/ 805 w 834"/>
                <a:gd name="T55" fmla="*/ 266 h 834"/>
                <a:gd name="T56" fmla="*/ 831 w 834"/>
                <a:gd name="T57" fmla="*/ 364 h 834"/>
                <a:gd name="T58" fmla="*/ 831 w 834"/>
                <a:gd name="T59" fmla="*/ 470 h 834"/>
                <a:gd name="T60" fmla="*/ 805 w 834"/>
                <a:gd name="T61" fmla="*/ 568 h 834"/>
                <a:gd name="T62" fmla="*/ 759 w 834"/>
                <a:gd name="T63" fmla="*/ 655 h 834"/>
                <a:gd name="T64" fmla="*/ 694 w 834"/>
                <a:gd name="T65" fmla="*/ 729 h 834"/>
                <a:gd name="T66" fmla="*/ 612 w 834"/>
                <a:gd name="T67" fmla="*/ 785 h 834"/>
                <a:gd name="T68" fmla="*/ 520 w 834"/>
                <a:gd name="T69" fmla="*/ 822 h 834"/>
                <a:gd name="T70" fmla="*/ 417 w 834"/>
                <a:gd name="T71" fmla="*/ 834 h 834"/>
                <a:gd name="T72" fmla="*/ 314 w 834"/>
                <a:gd name="T73" fmla="*/ 822 h 834"/>
                <a:gd name="T74" fmla="*/ 221 w 834"/>
                <a:gd name="T75" fmla="*/ 785 h 834"/>
                <a:gd name="T76" fmla="*/ 140 w 834"/>
                <a:gd name="T77" fmla="*/ 729 h 834"/>
                <a:gd name="T78" fmla="*/ 75 w 834"/>
                <a:gd name="T79" fmla="*/ 655 h 834"/>
                <a:gd name="T80" fmla="*/ 27 w 834"/>
                <a:gd name="T81" fmla="*/ 568 h 834"/>
                <a:gd name="T82" fmla="*/ 3 w 834"/>
                <a:gd name="T83" fmla="*/ 470 h 834"/>
                <a:gd name="T84" fmla="*/ 3 w 834"/>
                <a:gd name="T85" fmla="*/ 364 h 834"/>
                <a:gd name="T86" fmla="*/ 27 w 834"/>
                <a:gd name="T87" fmla="*/ 266 h 834"/>
                <a:gd name="T88" fmla="*/ 74 w 834"/>
                <a:gd name="T89" fmla="*/ 179 h 834"/>
                <a:gd name="T90" fmla="*/ 139 w 834"/>
                <a:gd name="T91" fmla="*/ 105 h 834"/>
                <a:gd name="T92" fmla="*/ 220 w 834"/>
                <a:gd name="T93" fmla="*/ 48 h 834"/>
                <a:gd name="T94" fmla="*/ 314 w 834"/>
                <a:gd name="T95" fmla="*/ 12 h 834"/>
                <a:gd name="T96" fmla="*/ 416 w 834"/>
                <a:gd name="T97" fmla="*/ 0 h 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834" h="834">
                  <a:moveTo>
                    <a:pt x="417" y="140"/>
                  </a:moveTo>
                  <a:lnTo>
                    <a:pt x="376" y="143"/>
                  </a:lnTo>
                  <a:lnTo>
                    <a:pt x="337" y="151"/>
                  </a:lnTo>
                  <a:lnTo>
                    <a:pt x="300" y="166"/>
                  </a:lnTo>
                  <a:lnTo>
                    <a:pt x="266" y="185"/>
                  </a:lnTo>
                  <a:lnTo>
                    <a:pt x="235" y="208"/>
                  </a:lnTo>
                  <a:lnTo>
                    <a:pt x="207" y="236"/>
                  </a:lnTo>
                  <a:lnTo>
                    <a:pt x="184" y="266"/>
                  </a:lnTo>
                  <a:lnTo>
                    <a:pt x="165" y="300"/>
                  </a:lnTo>
                  <a:lnTo>
                    <a:pt x="152" y="337"/>
                  </a:lnTo>
                  <a:lnTo>
                    <a:pt x="143" y="376"/>
                  </a:lnTo>
                  <a:lnTo>
                    <a:pt x="140" y="417"/>
                  </a:lnTo>
                  <a:lnTo>
                    <a:pt x="143" y="458"/>
                  </a:lnTo>
                  <a:lnTo>
                    <a:pt x="152" y="497"/>
                  </a:lnTo>
                  <a:lnTo>
                    <a:pt x="165" y="533"/>
                  </a:lnTo>
                  <a:lnTo>
                    <a:pt x="184" y="568"/>
                  </a:lnTo>
                  <a:lnTo>
                    <a:pt x="207" y="598"/>
                  </a:lnTo>
                  <a:lnTo>
                    <a:pt x="235" y="626"/>
                  </a:lnTo>
                  <a:lnTo>
                    <a:pt x="266" y="649"/>
                  </a:lnTo>
                  <a:lnTo>
                    <a:pt x="300" y="668"/>
                  </a:lnTo>
                  <a:lnTo>
                    <a:pt x="337" y="681"/>
                  </a:lnTo>
                  <a:lnTo>
                    <a:pt x="376" y="691"/>
                  </a:lnTo>
                  <a:lnTo>
                    <a:pt x="417" y="694"/>
                  </a:lnTo>
                  <a:lnTo>
                    <a:pt x="457" y="691"/>
                  </a:lnTo>
                  <a:lnTo>
                    <a:pt x="496" y="681"/>
                  </a:lnTo>
                  <a:lnTo>
                    <a:pt x="533" y="668"/>
                  </a:lnTo>
                  <a:lnTo>
                    <a:pt x="567" y="649"/>
                  </a:lnTo>
                  <a:lnTo>
                    <a:pt x="599" y="626"/>
                  </a:lnTo>
                  <a:lnTo>
                    <a:pt x="626" y="598"/>
                  </a:lnTo>
                  <a:lnTo>
                    <a:pt x="649" y="568"/>
                  </a:lnTo>
                  <a:lnTo>
                    <a:pt x="668" y="534"/>
                  </a:lnTo>
                  <a:lnTo>
                    <a:pt x="682" y="497"/>
                  </a:lnTo>
                  <a:lnTo>
                    <a:pt x="690" y="458"/>
                  </a:lnTo>
                  <a:lnTo>
                    <a:pt x="694" y="417"/>
                  </a:lnTo>
                  <a:lnTo>
                    <a:pt x="690" y="376"/>
                  </a:lnTo>
                  <a:lnTo>
                    <a:pt x="682" y="337"/>
                  </a:lnTo>
                  <a:lnTo>
                    <a:pt x="668" y="300"/>
                  </a:lnTo>
                  <a:lnTo>
                    <a:pt x="649" y="266"/>
                  </a:lnTo>
                  <a:lnTo>
                    <a:pt x="626" y="236"/>
                  </a:lnTo>
                  <a:lnTo>
                    <a:pt x="599" y="208"/>
                  </a:lnTo>
                  <a:lnTo>
                    <a:pt x="567" y="185"/>
                  </a:lnTo>
                  <a:lnTo>
                    <a:pt x="533" y="166"/>
                  </a:lnTo>
                  <a:lnTo>
                    <a:pt x="496" y="151"/>
                  </a:lnTo>
                  <a:lnTo>
                    <a:pt x="457" y="143"/>
                  </a:lnTo>
                  <a:lnTo>
                    <a:pt x="417" y="140"/>
                  </a:lnTo>
                  <a:close/>
                  <a:moveTo>
                    <a:pt x="416" y="0"/>
                  </a:moveTo>
                  <a:lnTo>
                    <a:pt x="468" y="3"/>
                  </a:lnTo>
                  <a:lnTo>
                    <a:pt x="519" y="12"/>
                  </a:lnTo>
                  <a:lnTo>
                    <a:pt x="567" y="28"/>
                  </a:lnTo>
                  <a:lnTo>
                    <a:pt x="612" y="48"/>
                  </a:lnTo>
                  <a:lnTo>
                    <a:pt x="655" y="74"/>
                  </a:lnTo>
                  <a:lnTo>
                    <a:pt x="694" y="105"/>
                  </a:lnTo>
                  <a:lnTo>
                    <a:pt x="728" y="140"/>
                  </a:lnTo>
                  <a:lnTo>
                    <a:pt x="759" y="179"/>
                  </a:lnTo>
                  <a:lnTo>
                    <a:pt x="784" y="221"/>
                  </a:lnTo>
                  <a:lnTo>
                    <a:pt x="805" y="266"/>
                  </a:lnTo>
                  <a:lnTo>
                    <a:pt x="821" y="315"/>
                  </a:lnTo>
                  <a:lnTo>
                    <a:pt x="831" y="364"/>
                  </a:lnTo>
                  <a:lnTo>
                    <a:pt x="834" y="417"/>
                  </a:lnTo>
                  <a:lnTo>
                    <a:pt x="831" y="470"/>
                  </a:lnTo>
                  <a:lnTo>
                    <a:pt x="821" y="519"/>
                  </a:lnTo>
                  <a:lnTo>
                    <a:pt x="805" y="568"/>
                  </a:lnTo>
                  <a:lnTo>
                    <a:pt x="785" y="613"/>
                  </a:lnTo>
                  <a:lnTo>
                    <a:pt x="759" y="655"/>
                  </a:lnTo>
                  <a:lnTo>
                    <a:pt x="728" y="694"/>
                  </a:lnTo>
                  <a:lnTo>
                    <a:pt x="694" y="729"/>
                  </a:lnTo>
                  <a:lnTo>
                    <a:pt x="655" y="759"/>
                  </a:lnTo>
                  <a:lnTo>
                    <a:pt x="612" y="785"/>
                  </a:lnTo>
                  <a:lnTo>
                    <a:pt x="567" y="806"/>
                  </a:lnTo>
                  <a:lnTo>
                    <a:pt x="520" y="822"/>
                  </a:lnTo>
                  <a:lnTo>
                    <a:pt x="469" y="831"/>
                  </a:lnTo>
                  <a:lnTo>
                    <a:pt x="417" y="834"/>
                  </a:lnTo>
                  <a:lnTo>
                    <a:pt x="365" y="831"/>
                  </a:lnTo>
                  <a:lnTo>
                    <a:pt x="314" y="822"/>
                  </a:lnTo>
                  <a:lnTo>
                    <a:pt x="266" y="806"/>
                  </a:lnTo>
                  <a:lnTo>
                    <a:pt x="221" y="785"/>
                  </a:lnTo>
                  <a:lnTo>
                    <a:pt x="179" y="759"/>
                  </a:lnTo>
                  <a:lnTo>
                    <a:pt x="140" y="729"/>
                  </a:lnTo>
                  <a:lnTo>
                    <a:pt x="105" y="694"/>
                  </a:lnTo>
                  <a:lnTo>
                    <a:pt x="75" y="655"/>
                  </a:lnTo>
                  <a:lnTo>
                    <a:pt x="48" y="613"/>
                  </a:lnTo>
                  <a:lnTo>
                    <a:pt x="27" y="568"/>
                  </a:lnTo>
                  <a:lnTo>
                    <a:pt x="12" y="519"/>
                  </a:lnTo>
                  <a:lnTo>
                    <a:pt x="3" y="470"/>
                  </a:lnTo>
                  <a:lnTo>
                    <a:pt x="0" y="417"/>
                  </a:lnTo>
                  <a:lnTo>
                    <a:pt x="3" y="364"/>
                  </a:lnTo>
                  <a:lnTo>
                    <a:pt x="12" y="315"/>
                  </a:lnTo>
                  <a:lnTo>
                    <a:pt x="27" y="266"/>
                  </a:lnTo>
                  <a:lnTo>
                    <a:pt x="48" y="221"/>
                  </a:lnTo>
                  <a:lnTo>
                    <a:pt x="74" y="179"/>
                  </a:lnTo>
                  <a:lnTo>
                    <a:pt x="104" y="140"/>
                  </a:lnTo>
                  <a:lnTo>
                    <a:pt x="139" y="105"/>
                  </a:lnTo>
                  <a:lnTo>
                    <a:pt x="178" y="74"/>
                  </a:lnTo>
                  <a:lnTo>
                    <a:pt x="220" y="48"/>
                  </a:lnTo>
                  <a:lnTo>
                    <a:pt x="265" y="28"/>
                  </a:lnTo>
                  <a:lnTo>
                    <a:pt x="314" y="12"/>
                  </a:lnTo>
                  <a:lnTo>
                    <a:pt x="364" y="3"/>
                  </a:lnTo>
                  <a:lnTo>
                    <a:pt x="416"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33" name="Inhaltsplatzhalter 4"/>
          <p:cNvSpPr txBox="1"/>
          <p:nvPr/>
        </p:nvSpPr>
        <p:spPr>
          <a:xfrm>
            <a:off x="490884" y="3553329"/>
            <a:ext cx="3278589" cy="892552"/>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4" name="Inhaltsplatzhalter 4"/>
          <p:cNvSpPr txBox="1"/>
          <p:nvPr/>
        </p:nvSpPr>
        <p:spPr>
          <a:xfrm>
            <a:off x="7629959" y="1678748"/>
            <a:ext cx="3278589" cy="892552"/>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5"/>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5" name="Inhaltsplatzhalter 4"/>
          <p:cNvSpPr txBox="1"/>
          <p:nvPr/>
        </p:nvSpPr>
        <p:spPr>
          <a:xfrm>
            <a:off x="8387229" y="2991703"/>
            <a:ext cx="3278589" cy="892552"/>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6" name="Inhaltsplatzhalter 4"/>
          <p:cNvSpPr txBox="1"/>
          <p:nvPr/>
        </p:nvSpPr>
        <p:spPr>
          <a:xfrm>
            <a:off x="6500887" y="4747130"/>
            <a:ext cx="3278589" cy="892552"/>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7" name="Inhaltsplatzhalter 4"/>
          <p:cNvSpPr txBox="1"/>
          <p:nvPr/>
        </p:nvSpPr>
        <p:spPr>
          <a:xfrm>
            <a:off x="2333721" y="2130630"/>
            <a:ext cx="3278589" cy="892552"/>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3"/>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38" name="Group 37"/>
          <p:cNvGrpSpPr/>
          <p:nvPr/>
        </p:nvGrpSpPr>
        <p:grpSpPr>
          <a:xfrm>
            <a:off x="7380430" y="3111308"/>
            <a:ext cx="524458" cy="522960"/>
            <a:chOff x="1603375" y="1916113"/>
            <a:chExt cx="557213" cy="555625"/>
          </a:xfrm>
          <a:solidFill>
            <a:schemeClr val="bg1"/>
          </a:solidFill>
        </p:grpSpPr>
        <p:sp>
          <p:nvSpPr>
            <p:cNvPr id="39" name="Freeform 74"/>
            <p:cNvSpPr>
              <a:spLocks noEditPoints="1"/>
            </p:cNvSpPr>
            <p:nvPr/>
          </p:nvSpPr>
          <p:spPr bwMode="auto">
            <a:xfrm>
              <a:off x="1603375" y="1916113"/>
              <a:ext cx="557213" cy="555625"/>
            </a:xfrm>
            <a:custGeom>
              <a:avLst/>
              <a:gdLst>
                <a:gd name="T0" fmla="*/ 190 w 3510"/>
                <a:gd name="T1" fmla="*/ 3035 h 3500"/>
                <a:gd name="T2" fmla="*/ 203 w 3510"/>
                <a:gd name="T3" fmla="*/ 3200 h 3500"/>
                <a:gd name="T4" fmla="*/ 333 w 3510"/>
                <a:gd name="T5" fmla="*/ 3310 h 3500"/>
                <a:gd name="T6" fmla="*/ 497 w 3510"/>
                <a:gd name="T7" fmla="*/ 3297 h 3500"/>
                <a:gd name="T8" fmla="*/ 905 w 3510"/>
                <a:gd name="T9" fmla="*/ 2290 h 3500"/>
                <a:gd name="T10" fmla="*/ 2237 w 3510"/>
                <a:gd name="T11" fmla="*/ 180 h 3500"/>
                <a:gd name="T12" fmla="*/ 1892 w 3510"/>
                <a:gd name="T13" fmla="*/ 235 h 3500"/>
                <a:gd name="T14" fmla="*/ 1576 w 3510"/>
                <a:gd name="T15" fmla="*/ 401 h 3500"/>
                <a:gd name="T16" fmla="*/ 1319 w 3510"/>
                <a:gd name="T17" fmla="*/ 678 h 3500"/>
                <a:gd name="T18" fmla="*/ 1174 w 3510"/>
                <a:gd name="T19" fmla="*/ 1016 h 3500"/>
                <a:gd name="T20" fmla="*/ 1150 w 3510"/>
                <a:gd name="T21" fmla="*/ 1379 h 3500"/>
                <a:gd name="T22" fmla="*/ 1247 w 3510"/>
                <a:gd name="T23" fmla="*/ 1731 h 3500"/>
                <a:gd name="T24" fmla="*/ 1465 w 3510"/>
                <a:gd name="T25" fmla="*/ 2040 h 3500"/>
                <a:gd name="T26" fmla="*/ 1774 w 3510"/>
                <a:gd name="T27" fmla="*/ 2257 h 3500"/>
                <a:gd name="T28" fmla="*/ 2127 w 3510"/>
                <a:gd name="T29" fmla="*/ 2353 h 3500"/>
                <a:gd name="T30" fmla="*/ 2491 w 3510"/>
                <a:gd name="T31" fmla="*/ 2329 h 3500"/>
                <a:gd name="T32" fmla="*/ 2830 w 3510"/>
                <a:gd name="T33" fmla="*/ 2185 h 3500"/>
                <a:gd name="T34" fmla="*/ 3111 w 3510"/>
                <a:gd name="T35" fmla="*/ 1923 h 3500"/>
                <a:gd name="T36" fmla="*/ 3280 w 3510"/>
                <a:gd name="T37" fmla="*/ 1593 h 3500"/>
                <a:gd name="T38" fmla="*/ 3329 w 3510"/>
                <a:gd name="T39" fmla="*/ 1232 h 3500"/>
                <a:gd name="T40" fmla="*/ 3257 w 3510"/>
                <a:gd name="T41" fmla="*/ 876 h 3500"/>
                <a:gd name="T42" fmla="*/ 3063 w 3510"/>
                <a:gd name="T43" fmla="*/ 556 h 3500"/>
                <a:gd name="T44" fmla="*/ 2777 w 3510"/>
                <a:gd name="T45" fmla="*/ 321 h 3500"/>
                <a:gd name="T46" fmla="*/ 2446 w 3510"/>
                <a:gd name="T47" fmla="*/ 200 h 3500"/>
                <a:gd name="T48" fmla="*/ 2319 w 3510"/>
                <a:gd name="T49" fmla="*/ 2 h 3500"/>
                <a:gd name="T50" fmla="*/ 2717 w 3510"/>
                <a:gd name="T51" fmla="*/ 93 h 3500"/>
                <a:gd name="T52" fmla="*/ 3074 w 3510"/>
                <a:gd name="T53" fmla="*/ 312 h 3500"/>
                <a:gd name="T54" fmla="*/ 3344 w 3510"/>
                <a:gd name="T55" fmla="*/ 642 h 3500"/>
                <a:gd name="T56" fmla="*/ 3487 w 3510"/>
                <a:gd name="T57" fmla="*/ 1027 h 3500"/>
                <a:gd name="T58" fmla="*/ 3508 w 3510"/>
                <a:gd name="T59" fmla="*/ 1350 h 3500"/>
                <a:gd name="T60" fmla="*/ 3416 w 3510"/>
                <a:gd name="T61" fmla="*/ 1748 h 3500"/>
                <a:gd name="T62" fmla="*/ 3197 w 3510"/>
                <a:gd name="T63" fmla="*/ 2104 h 3500"/>
                <a:gd name="T64" fmla="*/ 2867 w 3510"/>
                <a:gd name="T65" fmla="*/ 2374 h 3500"/>
                <a:gd name="T66" fmla="*/ 2480 w 3510"/>
                <a:gd name="T67" fmla="*/ 2516 h 3500"/>
                <a:gd name="T68" fmla="*/ 2075 w 3510"/>
                <a:gd name="T69" fmla="*/ 2528 h 3500"/>
                <a:gd name="T70" fmla="*/ 1684 w 3510"/>
                <a:gd name="T71" fmla="*/ 2413 h 3500"/>
                <a:gd name="T72" fmla="*/ 1251 w 3510"/>
                <a:gd name="T73" fmla="*/ 2380 h 3500"/>
                <a:gd name="T74" fmla="*/ 1432 w 3510"/>
                <a:gd name="T75" fmla="*/ 2608 h 3500"/>
                <a:gd name="T76" fmla="*/ 647 w 3510"/>
                <a:gd name="T77" fmla="*/ 3414 h 3500"/>
                <a:gd name="T78" fmla="*/ 442 w 3510"/>
                <a:gd name="T79" fmla="*/ 3498 h 3500"/>
                <a:gd name="T80" fmla="*/ 229 w 3510"/>
                <a:gd name="T81" fmla="*/ 3462 h 3500"/>
                <a:gd name="T82" fmla="*/ 60 w 3510"/>
                <a:gd name="T83" fmla="*/ 3311 h 3500"/>
                <a:gd name="T84" fmla="*/ 0 w 3510"/>
                <a:gd name="T85" fmla="*/ 3102 h 3500"/>
                <a:gd name="T86" fmla="*/ 38 w 3510"/>
                <a:gd name="T87" fmla="*/ 2932 h 3500"/>
                <a:gd name="T88" fmla="*/ 857 w 3510"/>
                <a:gd name="T89" fmla="*/ 2085 h 3500"/>
                <a:gd name="T90" fmla="*/ 952 w 3510"/>
                <a:gd name="T91" fmla="*/ 2085 h 3500"/>
                <a:gd name="T92" fmla="*/ 1172 w 3510"/>
                <a:gd name="T93" fmla="*/ 1965 h 3500"/>
                <a:gd name="T94" fmla="*/ 1005 w 3510"/>
                <a:gd name="T95" fmla="*/ 1590 h 3500"/>
                <a:gd name="T96" fmla="*/ 967 w 3510"/>
                <a:gd name="T97" fmla="*/ 1187 h 3500"/>
                <a:gd name="T98" fmla="*/ 1057 w 3510"/>
                <a:gd name="T99" fmla="*/ 790 h 3500"/>
                <a:gd name="T100" fmla="*/ 1277 w 3510"/>
                <a:gd name="T101" fmla="*/ 435 h 3500"/>
                <a:gd name="T102" fmla="*/ 1608 w 3510"/>
                <a:gd name="T103" fmla="*/ 165 h 3500"/>
                <a:gd name="T104" fmla="*/ 1993 w 3510"/>
                <a:gd name="T105" fmla="*/ 23 h 3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510" h="3500">
                  <a:moveTo>
                    <a:pt x="649" y="2545"/>
                  </a:moveTo>
                  <a:lnTo>
                    <a:pt x="245" y="2947"/>
                  </a:lnTo>
                  <a:lnTo>
                    <a:pt x="221" y="2975"/>
                  </a:lnTo>
                  <a:lnTo>
                    <a:pt x="203" y="3005"/>
                  </a:lnTo>
                  <a:lnTo>
                    <a:pt x="190" y="3035"/>
                  </a:lnTo>
                  <a:lnTo>
                    <a:pt x="183" y="3068"/>
                  </a:lnTo>
                  <a:lnTo>
                    <a:pt x="181" y="3102"/>
                  </a:lnTo>
                  <a:lnTo>
                    <a:pt x="183" y="3135"/>
                  </a:lnTo>
                  <a:lnTo>
                    <a:pt x="190" y="3168"/>
                  </a:lnTo>
                  <a:lnTo>
                    <a:pt x="203" y="3200"/>
                  </a:lnTo>
                  <a:lnTo>
                    <a:pt x="221" y="3230"/>
                  </a:lnTo>
                  <a:lnTo>
                    <a:pt x="245" y="3256"/>
                  </a:lnTo>
                  <a:lnTo>
                    <a:pt x="271" y="3279"/>
                  </a:lnTo>
                  <a:lnTo>
                    <a:pt x="301" y="3297"/>
                  </a:lnTo>
                  <a:lnTo>
                    <a:pt x="333" y="3310"/>
                  </a:lnTo>
                  <a:lnTo>
                    <a:pt x="366" y="3318"/>
                  </a:lnTo>
                  <a:lnTo>
                    <a:pt x="399" y="3320"/>
                  </a:lnTo>
                  <a:lnTo>
                    <a:pt x="433" y="3318"/>
                  </a:lnTo>
                  <a:lnTo>
                    <a:pt x="466" y="3310"/>
                  </a:lnTo>
                  <a:lnTo>
                    <a:pt x="497" y="3297"/>
                  </a:lnTo>
                  <a:lnTo>
                    <a:pt x="527" y="3279"/>
                  </a:lnTo>
                  <a:lnTo>
                    <a:pt x="553" y="3256"/>
                  </a:lnTo>
                  <a:lnTo>
                    <a:pt x="957" y="2853"/>
                  </a:lnTo>
                  <a:lnTo>
                    <a:pt x="649" y="2545"/>
                  </a:lnTo>
                  <a:close/>
                  <a:moveTo>
                    <a:pt x="905" y="2290"/>
                  </a:moveTo>
                  <a:lnTo>
                    <a:pt x="776" y="2417"/>
                  </a:lnTo>
                  <a:lnTo>
                    <a:pt x="1086" y="2726"/>
                  </a:lnTo>
                  <a:lnTo>
                    <a:pt x="1214" y="2597"/>
                  </a:lnTo>
                  <a:lnTo>
                    <a:pt x="905" y="2290"/>
                  </a:lnTo>
                  <a:close/>
                  <a:moveTo>
                    <a:pt x="2237" y="180"/>
                  </a:moveTo>
                  <a:lnTo>
                    <a:pt x="2167" y="182"/>
                  </a:lnTo>
                  <a:lnTo>
                    <a:pt x="2097" y="189"/>
                  </a:lnTo>
                  <a:lnTo>
                    <a:pt x="2028" y="200"/>
                  </a:lnTo>
                  <a:lnTo>
                    <a:pt x="1959" y="215"/>
                  </a:lnTo>
                  <a:lnTo>
                    <a:pt x="1892" y="235"/>
                  </a:lnTo>
                  <a:lnTo>
                    <a:pt x="1825" y="260"/>
                  </a:lnTo>
                  <a:lnTo>
                    <a:pt x="1760" y="288"/>
                  </a:lnTo>
                  <a:lnTo>
                    <a:pt x="1698" y="321"/>
                  </a:lnTo>
                  <a:lnTo>
                    <a:pt x="1636" y="360"/>
                  </a:lnTo>
                  <a:lnTo>
                    <a:pt x="1576" y="401"/>
                  </a:lnTo>
                  <a:lnTo>
                    <a:pt x="1519" y="448"/>
                  </a:lnTo>
                  <a:lnTo>
                    <a:pt x="1465" y="498"/>
                  </a:lnTo>
                  <a:lnTo>
                    <a:pt x="1411" y="556"/>
                  </a:lnTo>
                  <a:lnTo>
                    <a:pt x="1363" y="615"/>
                  </a:lnTo>
                  <a:lnTo>
                    <a:pt x="1319" y="678"/>
                  </a:lnTo>
                  <a:lnTo>
                    <a:pt x="1281" y="741"/>
                  </a:lnTo>
                  <a:lnTo>
                    <a:pt x="1247" y="808"/>
                  </a:lnTo>
                  <a:lnTo>
                    <a:pt x="1218" y="876"/>
                  </a:lnTo>
                  <a:lnTo>
                    <a:pt x="1193" y="946"/>
                  </a:lnTo>
                  <a:lnTo>
                    <a:pt x="1174" y="1016"/>
                  </a:lnTo>
                  <a:lnTo>
                    <a:pt x="1159" y="1088"/>
                  </a:lnTo>
                  <a:lnTo>
                    <a:pt x="1150" y="1160"/>
                  </a:lnTo>
                  <a:lnTo>
                    <a:pt x="1146" y="1232"/>
                  </a:lnTo>
                  <a:lnTo>
                    <a:pt x="1146" y="1306"/>
                  </a:lnTo>
                  <a:lnTo>
                    <a:pt x="1150" y="1379"/>
                  </a:lnTo>
                  <a:lnTo>
                    <a:pt x="1159" y="1451"/>
                  </a:lnTo>
                  <a:lnTo>
                    <a:pt x="1174" y="1522"/>
                  </a:lnTo>
                  <a:lnTo>
                    <a:pt x="1193" y="1593"/>
                  </a:lnTo>
                  <a:lnTo>
                    <a:pt x="1218" y="1662"/>
                  </a:lnTo>
                  <a:lnTo>
                    <a:pt x="1247" y="1731"/>
                  </a:lnTo>
                  <a:lnTo>
                    <a:pt x="1281" y="1797"/>
                  </a:lnTo>
                  <a:lnTo>
                    <a:pt x="1319" y="1861"/>
                  </a:lnTo>
                  <a:lnTo>
                    <a:pt x="1363" y="1923"/>
                  </a:lnTo>
                  <a:lnTo>
                    <a:pt x="1411" y="1983"/>
                  </a:lnTo>
                  <a:lnTo>
                    <a:pt x="1465" y="2040"/>
                  </a:lnTo>
                  <a:lnTo>
                    <a:pt x="1521" y="2093"/>
                  </a:lnTo>
                  <a:lnTo>
                    <a:pt x="1582" y="2141"/>
                  </a:lnTo>
                  <a:lnTo>
                    <a:pt x="1643" y="2185"/>
                  </a:lnTo>
                  <a:lnTo>
                    <a:pt x="1708" y="2223"/>
                  </a:lnTo>
                  <a:lnTo>
                    <a:pt x="1774" y="2257"/>
                  </a:lnTo>
                  <a:lnTo>
                    <a:pt x="1843" y="2286"/>
                  </a:lnTo>
                  <a:lnTo>
                    <a:pt x="1912" y="2310"/>
                  </a:lnTo>
                  <a:lnTo>
                    <a:pt x="1984" y="2329"/>
                  </a:lnTo>
                  <a:lnTo>
                    <a:pt x="2055" y="2344"/>
                  </a:lnTo>
                  <a:lnTo>
                    <a:pt x="2127" y="2353"/>
                  </a:lnTo>
                  <a:lnTo>
                    <a:pt x="2201" y="2358"/>
                  </a:lnTo>
                  <a:lnTo>
                    <a:pt x="2274" y="2358"/>
                  </a:lnTo>
                  <a:lnTo>
                    <a:pt x="2346" y="2353"/>
                  </a:lnTo>
                  <a:lnTo>
                    <a:pt x="2419" y="2344"/>
                  </a:lnTo>
                  <a:lnTo>
                    <a:pt x="2491" y="2329"/>
                  </a:lnTo>
                  <a:lnTo>
                    <a:pt x="2561" y="2310"/>
                  </a:lnTo>
                  <a:lnTo>
                    <a:pt x="2631" y="2286"/>
                  </a:lnTo>
                  <a:lnTo>
                    <a:pt x="2700" y="2257"/>
                  </a:lnTo>
                  <a:lnTo>
                    <a:pt x="2767" y="2223"/>
                  </a:lnTo>
                  <a:lnTo>
                    <a:pt x="2830" y="2185"/>
                  </a:lnTo>
                  <a:lnTo>
                    <a:pt x="2893" y="2141"/>
                  </a:lnTo>
                  <a:lnTo>
                    <a:pt x="2953" y="2093"/>
                  </a:lnTo>
                  <a:lnTo>
                    <a:pt x="3010" y="2040"/>
                  </a:lnTo>
                  <a:lnTo>
                    <a:pt x="3063" y="1983"/>
                  </a:lnTo>
                  <a:lnTo>
                    <a:pt x="3111" y="1923"/>
                  </a:lnTo>
                  <a:lnTo>
                    <a:pt x="3155" y="1861"/>
                  </a:lnTo>
                  <a:lnTo>
                    <a:pt x="3193" y="1797"/>
                  </a:lnTo>
                  <a:lnTo>
                    <a:pt x="3227" y="1731"/>
                  </a:lnTo>
                  <a:lnTo>
                    <a:pt x="3257" y="1662"/>
                  </a:lnTo>
                  <a:lnTo>
                    <a:pt x="3280" y="1593"/>
                  </a:lnTo>
                  <a:lnTo>
                    <a:pt x="3299" y="1522"/>
                  </a:lnTo>
                  <a:lnTo>
                    <a:pt x="3314" y="1451"/>
                  </a:lnTo>
                  <a:lnTo>
                    <a:pt x="3324" y="1379"/>
                  </a:lnTo>
                  <a:lnTo>
                    <a:pt x="3329" y="1306"/>
                  </a:lnTo>
                  <a:lnTo>
                    <a:pt x="3329" y="1232"/>
                  </a:lnTo>
                  <a:lnTo>
                    <a:pt x="3324" y="1160"/>
                  </a:lnTo>
                  <a:lnTo>
                    <a:pt x="3314" y="1088"/>
                  </a:lnTo>
                  <a:lnTo>
                    <a:pt x="3299" y="1016"/>
                  </a:lnTo>
                  <a:lnTo>
                    <a:pt x="3280" y="946"/>
                  </a:lnTo>
                  <a:lnTo>
                    <a:pt x="3257" y="876"/>
                  </a:lnTo>
                  <a:lnTo>
                    <a:pt x="3227" y="808"/>
                  </a:lnTo>
                  <a:lnTo>
                    <a:pt x="3193" y="741"/>
                  </a:lnTo>
                  <a:lnTo>
                    <a:pt x="3155" y="678"/>
                  </a:lnTo>
                  <a:lnTo>
                    <a:pt x="3111" y="615"/>
                  </a:lnTo>
                  <a:lnTo>
                    <a:pt x="3063" y="556"/>
                  </a:lnTo>
                  <a:lnTo>
                    <a:pt x="3010" y="498"/>
                  </a:lnTo>
                  <a:lnTo>
                    <a:pt x="2955" y="448"/>
                  </a:lnTo>
                  <a:lnTo>
                    <a:pt x="2898" y="401"/>
                  </a:lnTo>
                  <a:lnTo>
                    <a:pt x="2839" y="360"/>
                  </a:lnTo>
                  <a:lnTo>
                    <a:pt x="2777" y="321"/>
                  </a:lnTo>
                  <a:lnTo>
                    <a:pt x="2713" y="288"/>
                  </a:lnTo>
                  <a:lnTo>
                    <a:pt x="2648" y="260"/>
                  </a:lnTo>
                  <a:lnTo>
                    <a:pt x="2583" y="235"/>
                  </a:lnTo>
                  <a:lnTo>
                    <a:pt x="2514" y="215"/>
                  </a:lnTo>
                  <a:lnTo>
                    <a:pt x="2446" y="200"/>
                  </a:lnTo>
                  <a:lnTo>
                    <a:pt x="2376" y="189"/>
                  </a:lnTo>
                  <a:lnTo>
                    <a:pt x="2307" y="182"/>
                  </a:lnTo>
                  <a:lnTo>
                    <a:pt x="2237" y="180"/>
                  </a:lnTo>
                  <a:close/>
                  <a:moveTo>
                    <a:pt x="2237" y="0"/>
                  </a:moveTo>
                  <a:lnTo>
                    <a:pt x="2319" y="2"/>
                  </a:lnTo>
                  <a:lnTo>
                    <a:pt x="2400" y="11"/>
                  </a:lnTo>
                  <a:lnTo>
                    <a:pt x="2480" y="23"/>
                  </a:lnTo>
                  <a:lnTo>
                    <a:pt x="2560" y="41"/>
                  </a:lnTo>
                  <a:lnTo>
                    <a:pt x="2639" y="65"/>
                  </a:lnTo>
                  <a:lnTo>
                    <a:pt x="2717" y="93"/>
                  </a:lnTo>
                  <a:lnTo>
                    <a:pt x="2792" y="126"/>
                  </a:lnTo>
                  <a:lnTo>
                    <a:pt x="2867" y="165"/>
                  </a:lnTo>
                  <a:lnTo>
                    <a:pt x="2938" y="209"/>
                  </a:lnTo>
                  <a:lnTo>
                    <a:pt x="3007" y="258"/>
                  </a:lnTo>
                  <a:lnTo>
                    <a:pt x="3074" y="312"/>
                  </a:lnTo>
                  <a:lnTo>
                    <a:pt x="3138" y="371"/>
                  </a:lnTo>
                  <a:lnTo>
                    <a:pt x="3197" y="435"/>
                  </a:lnTo>
                  <a:lnTo>
                    <a:pt x="3252" y="502"/>
                  </a:lnTo>
                  <a:lnTo>
                    <a:pt x="3300" y="571"/>
                  </a:lnTo>
                  <a:lnTo>
                    <a:pt x="3344" y="642"/>
                  </a:lnTo>
                  <a:lnTo>
                    <a:pt x="3383" y="716"/>
                  </a:lnTo>
                  <a:lnTo>
                    <a:pt x="3416" y="791"/>
                  </a:lnTo>
                  <a:lnTo>
                    <a:pt x="3445" y="869"/>
                  </a:lnTo>
                  <a:lnTo>
                    <a:pt x="3469" y="947"/>
                  </a:lnTo>
                  <a:lnTo>
                    <a:pt x="3487" y="1027"/>
                  </a:lnTo>
                  <a:lnTo>
                    <a:pt x="3499" y="1107"/>
                  </a:lnTo>
                  <a:lnTo>
                    <a:pt x="3508" y="1188"/>
                  </a:lnTo>
                  <a:lnTo>
                    <a:pt x="3510" y="1270"/>
                  </a:lnTo>
                  <a:lnTo>
                    <a:pt x="3510" y="1270"/>
                  </a:lnTo>
                  <a:lnTo>
                    <a:pt x="3508" y="1350"/>
                  </a:lnTo>
                  <a:lnTo>
                    <a:pt x="3499" y="1432"/>
                  </a:lnTo>
                  <a:lnTo>
                    <a:pt x="3487" y="1512"/>
                  </a:lnTo>
                  <a:lnTo>
                    <a:pt x="3469" y="1592"/>
                  </a:lnTo>
                  <a:lnTo>
                    <a:pt x="3445" y="1670"/>
                  </a:lnTo>
                  <a:lnTo>
                    <a:pt x="3416" y="1748"/>
                  </a:lnTo>
                  <a:lnTo>
                    <a:pt x="3383" y="1823"/>
                  </a:lnTo>
                  <a:lnTo>
                    <a:pt x="3344" y="1896"/>
                  </a:lnTo>
                  <a:lnTo>
                    <a:pt x="3300" y="1968"/>
                  </a:lnTo>
                  <a:lnTo>
                    <a:pt x="3252" y="2037"/>
                  </a:lnTo>
                  <a:lnTo>
                    <a:pt x="3197" y="2104"/>
                  </a:lnTo>
                  <a:lnTo>
                    <a:pt x="3138" y="2167"/>
                  </a:lnTo>
                  <a:lnTo>
                    <a:pt x="3074" y="2226"/>
                  </a:lnTo>
                  <a:lnTo>
                    <a:pt x="3007" y="2280"/>
                  </a:lnTo>
                  <a:lnTo>
                    <a:pt x="2938" y="2330"/>
                  </a:lnTo>
                  <a:lnTo>
                    <a:pt x="2867" y="2374"/>
                  </a:lnTo>
                  <a:lnTo>
                    <a:pt x="2792" y="2412"/>
                  </a:lnTo>
                  <a:lnTo>
                    <a:pt x="2717" y="2446"/>
                  </a:lnTo>
                  <a:lnTo>
                    <a:pt x="2639" y="2474"/>
                  </a:lnTo>
                  <a:lnTo>
                    <a:pt x="2560" y="2498"/>
                  </a:lnTo>
                  <a:lnTo>
                    <a:pt x="2480" y="2516"/>
                  </a:lnTo>
                  <a:lnTo>
                    <a:pt x="2400" y="2528"/>
                  </a:lnTo>
                  <a:lnTo>
                    <a:pt x="2319" y="2536"/>
                  </a:lnTo>
                  <a:lnTo>
                    <a:pt x="2237" y="2539"/>
                  </a:lnTo>
                  <a:lnTo>
                    <a:pt x="2156" y="2536"/>
                  </a:lnTo>
                  <a:lnTo>
                    <a:pt x="2075" y="2528"/>
                  </a:lnTo>
                  <a:lnTo>
                    <a:pt x="1994" y="2516"/>
                  </a:lnTo>
                  <a:lnTo>
                    <a:pt x="1915" y="2498"/>
                  </a:lnTo>
                  <a:lnTo>
                    <a:pt x="1837" y="2474"/>
                  </a:lnTo>
                  <a:lnTo>
                    <a:pt x="1759" y="2447"/>
                  </a:lnTo>
                  <a:lnTo>
                    <a:pt x="1684" y="2413"/>
                  </a:lnTo>
                  <a:lnTo>
                    <a:pt x="1610" y="2375"/>
                  </a:lnTo>
                  <a:lnTo>
                    <a:pt x="1538" y="2331"/>
                  </a:lnTo>
                  <a:lnTo>
                    <a:pt x="1469" y="2282"/>
                  </a:lnTo>
                  <a:lnTo>
                    <a:pt x="1403" y="2228"/>
                  </a:lnTo>
                  <a:lnTo>
                    <a:pt x="1251" y="2380"/>
                  </a:lnTo>
                  <a:lnTo>
                    <a:pt x="1405" y="2534"/>
                  </a:lnTo>
                  <a:lnTo>
                    <a:pt x="1419" y="2551"/>
                  </a:lnTo>
                  <a:lnTo>
                    <a:pt x="1427" y="2569"/>
                  </a:lnTo>
                  <a:lnTo>
                    <a:pt x="1432" y="2588"/>
                  </a:lnTo>
                  <a:lnTo>
                    <a:pt x="1432" y="2608"/>
                  </a:lnTo>
                  <a:lnTo>
                    <a:pt x="1427" y="2627"/>
                  </a:lnTo>
                  <a:lnTo>
                    <a:pt x="1419" y="2645"/>
                  </a:lnTo>
                  <a:lnTo>
                    <a:pt x="1405" y="2661"/>
                  </a:lnTo>
                  <a:lnTo>
                    <a:pt x="682" y="3383"/>
                  </a:lnTo>
                  <a:lnTo>
                    <a:pt x="647" y="3414"/>
                  </a:lnTo>
                  <a:lnTo>
                    <a:pt x="609" y="3441"/>
                  </a:lnTo>
                  <a:lnTo>
                    <a:pt x="570" y="3462"/>
                  </a:lnTo>
                  <a:lnTo>
                    <a:pt x="529" y="3479"/>
                  </a:lnTo>
                  <a:lnTo>
                    <a:pt x="486" y="3490"/>
                  </a:lnTo>
                  <a:lnTo>
                    <a:pt x="442" y="3498"/>
                  </a:lnTo>
                  <a:lnTo>
                    <a:pt x="399" y="3500"/>
                  </a:lnTo>
                  <a:lnTo>
                    <a:pt x="355" y="3498"/>
                  </a:lnTo>
                  <a:lnTo>
                    <a:pt x="312" y="3490"/>
                  </a:lnTo>
                  <a:lnTo>
                    <a:pt x="269" y="3479"/>
                  </a:lnTo>
                  <a:lnTo>
                    <a:pt x="229" y="3462"/>
                  </a:lnTo>
                  <a:lnTo>
                    <a:pt x="189" y="3441"/>
                  </a:lnTo>
                  <a:lnTo>
                    <a:pt x="151" y="3414"/>
                  </a:lnTo>
                  <a:lnTo>
                    <a:pt x="117" y="3383"/>
                  </a:lnTo>
                  <a:lnTo>
                    <a:pt x="86" y="3349"/>
                  </a:lnTo>
                  <a:lnTo>
                    <a:pt x="60" y="3311"/>
                  </a:lnTo>
                  <a:lnTo>
                    <a:pt x="38" y="3272"/>
                  </a:lnTo>
                  <a:lnTo>
                    <a:pt x="21" y="3232"/>
                  </a:lnTo>
                  <a:lnTo>
                    <a:pt x="10" y="3189"/>
                  </a:lnTo>
                  <a:lnTo>
                    <a:pt x="2" y="3146"/>
                  </a:lnTo>
                  <a:lnTo>
                    <a:pt x="0" y="3102"/>
                  </a:lnTo>
                  <a:lnTo>
                    <a:pt x="0" y="3102"/>
                  </a:lnTo>
                  <a:lnTo>
                    <a:pt x="2" y="3059"/>
                  </a:lnTo>
                  <a:lnTo>
                    <a:pt x="10" y="3015"/>
                  </a:lnTo>
                  <a:lnTo>
                    <a:pt x="21" y="2973"/>
                  </a:lnTo>
                  <a:lnTo>
                    <a:pt x="38" y="2932"/>
                  </a:lnTo>
                  <a:lnTo>
                    <a:pt x="60" y="2892"/>
                  </a:lnTo>
                  <a:lnTo>
                    <a:pt x="86" y="2855"/>
                  </a:lnTo>
                  <a:lnTo>
                    <a:pt x="117" y="2820"/>
                  </a:lnTo>
                  <a:lnTo>
                    <a:pt x="841" y="2099"/>
                  </a:lnTo>
                  <a:lnTo>
                    <a:pt x="857" y="2085"/>
                  </a:lnTo>
                  <a:lnTo>
                    <a:pt x="875" y="2077"/>
                  </a:lnTo>
                  <a:lnTo>
                    <a:pt x="895" y="2072"/>
                  </a:lnTo>
                  <a:lnTo>
                    <a:pt x="915" y="2072"/>
                  </a:lnTo>
                  <a:lnTo>
                    <a:pt x="934" y="2077"/>
                  </a:lnTo>
                  <a:lnTo>
                    <a:pt x="952" y="2085"/>
                  </a:lnTo>
                  <a:lnTo>
                    <a:pt x="969" y="2099"/>
                  </a:lnTo>
                  <a:lnTo>
                    <a:pt x="1123" y="2253"/>
                  </a:lnTo>
                  <a:lnTo>
                    <a:pt x="1275" y="2101"/>
                  </a:lnTo>
                  <a:lnTo>
                    <a:pt x="1221" y="2035"/>
                  </a:lnTo>
                  <a:lnTo>
                    <a:pt x="1172" y="1965"/>
                  </a:lnTo>
                  <a:lnTo>
                    <a:pt x="1129" y="1894"/>
                  </a:lnTo>
                  <a:lnTo>
                    <a:pt x="1090" y="1821"/>
                  </a:lnTo>
                  <a:lnTo>
                    <a:pt x="1056" y="1745"/>
                  </a:lnTo>
                  <a:lnTo>
                    <a:pt x="1029" y="1668"/>
                  </a:lnTo>
                  <a:lnTo>
                    <a:pt x="1005" y="1590"/>
                  </a:lnTo>
                  <a:lnTo>
                    <a:pt x="987" y="1510"/>
                  </a:lnTo>
                  <a:lnTo>
                    <a:pt x="974" y="1430"/>
                  </a:lnTo>
                  <a:lnTo>
                    <a:pt x="967" y="1349"/>
                  </a:lnTo>
                  <a:lnTo>
                    <a:pt x="964" y="1267"/>
                  </a:lnTo>
                  <a:lnTo>
                    <a:pt x="967" y="1187"/>
                  </a:lnTo>
                  <a:lnTo>
                    <a:pt x="974" y="1106"/>
                  </a:lnTo>
                  <a:lnTo>
                    <a:pt x="988" y="1026"/>
                  </a:lnTo>
                  <a:lnTo>
                    <a:pt x="1006" y="946"/>
                  </a:lnTo>
                  <a:lnTo>
                    <a:pt x="1030" y="868"/>
                  </a:lnTo>
                  <a:lnTo>
                    <a:pt x="1057" y="790"/>
                  </a:lnTo>
                  <a:lnTo>
                    <a:pt x="1091" y="715"/>
                  </a:lnTo>
                  <a:lnTo>
                    <a:pt x="1130" y="642"/>
                  </a:lnTo>
                  <a:lnTo>
                    <a:pt x="1174" y="570"/>
                  </a:lnTo>
                  <a:lnTo>
                    <a:pt x="1223" y="501"/>
                  </a:lnTo>
                  <a:lnTo>
                    <a:pt x="1277" y="435"/>
                  </a:lnTo>
                  <a:lnTo>
                    <a:pt x="1337" y="371"/>
                  </a:lnTo>
                  <a:lnTo>
                    <a:pt x="1400" y="312"/>
                  </a:lnTo>
                  <a:lnTo>
                    <a:pt x="1467" y="258"/>
                  </a:lnTo>
                  <a:lnTo>
                    <a:pt x="1536" y="209"/>
                  </a:lnTo>
                  <a:lnTo>
                    <a:pt x="1608" y="165"/>
                  </a:lnTo>
                  <a:lnTo>
                    <a:pt x="1682" y="126"/>
                  </a:lnTo>
                  <a:lnTo>
                    <a:pt x="1757" y="93"/>
                  </a:lnTo>
                  <a:lnTo>
                    <a:pt x="1835" y="65"/>
                  </a:lnTo>
                  <a:lnTo>
                    <a:pt x="1913" y="41"/>
                  </a:lnTo>
                  <a:lnTo>
                    <a:pt x="1993" y="23"/>
                  </a:lnTo>
                  <a:lnTo>
                    <a:pt x="2074" y="11"/>
                  </a:lnTo>
                  <a:lnTo>
                    <a:pt x="2156" y="2"/>
                  </a:lnTo>
                  <a:lnTo>
                    <a:pt x="2237"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0" name="Freeform 75"/>
            <p:cNvSpPr>
              <a:spLocks noEditPoints="1"/>
            </p:cNvSpPr>
            <p:nvPr/>
          </p:nvSpPr>
          <p:spPr bwMode="auto">
            <a:xfrm>
              <a:off x="1819275" y="1978026"/>
              <a:ext cx="279400" cy="279400"/>
            </a:xfrm>
            <a:custGeom>
              <a:avLst/>
              <a:gdLst>
                <a:gd name="T0" fmla="*/ 760 w 1765"/>
                <a:gd name="T1" fmla="*/ 191 h 1760"/>
                <a:gd name="T2" fmla="*/ 586 w 1765"/>
                <a:gd name="T3" fmla="*/ 246 h 1760"/>
                <a:gd name="T4" fmla="*/ 432 w 1765"/>
                <a:gd name="T5" fmla="*/ 344 h 1760"/>
                <a:gd name="T6" fmla="*/ 306 w 1765"/>
                <a:gd name="T7" fmla="*/ 480 h 1760"/>
                <a:gd name="T8" fmla="*/ 222 w 1765"/>
                <a:gd name="T9" fmla="*/ 641 h 1760"/>
                <a:gd name="T10" fmla="*/ 183 w 1765"/>
                <a:gd name="T11" fmla="*/ 819 h 1760"/>
                <a:gd name="T12" fmla="*/ 192 w 1765"/>
                <a:gd name="T13" fmla="*/ 1003 h 1760"/>
                <a:gd name="T14" fmla="*/ 246 w 1765"/>
                <a:gd name="T15" fmla="*/ 1175 h 1760"/>
                <a:gd name="T16" fmla="*/ 344 w 1765"/>
                <a:gd name="T17" fmla="*/ 1329 h 1760"/>
                <a:gd name="T18" fmla="*/ 481 w 1765"/>
                <a:gd name="T19" fmla="*/ 1454 h 1760"/>
                <a:gd name="T20" fmla="*/ 641 w 1765"/>
                <a:gd name="T21" fmla="*/ 1538 h 1760"/>
                <a:gd name="T22" fmla="*/ 820 w 1765"/>
                <a:gd name="T23" fmla="*/ 1577 h 1760"/>
                <a:gd name="T24" fmla="*/ 1005 w 1765"/>
                <a:gd name="T25" fmla="*/ 1569 h 1760"/>
                <a:gd name="T26" fmla="*/ 1179 w 1765"/>
                <a:gd name="T27" fmla="*/ 1515 h 1760"/>
                <a:gd name="T28" fmla="*/ 1333 w 1765"/>
                <a:gd name="T29" fmla="*/ 1417 h 1760"/>
                <a:gd name="T30" fmla="*/ 1457 w 1765"/>
                <a:gd name="T31" fmla="*/ 1280 h 1760"/>
                <a:gd name="T32" fmla="*/ 1541 w 1765"/>
                <a:gd name="T33" fmla="*/ 1120 h 1760"/>
                <a:gd name="T34" fmla="*/ 1581 w 1765"/>
                <a:gd name="T35" fmla="*/ 942 h 1760"/>
                <a:gd name="T36" fmla="*/ 1573 w 1765"/>
                <a:gd name="T37" fmla="*/ 758 h 1760"/>
                <a:gd name="T38" fmla="*/ 1518 w 1765"/>
                <a:gd name="T39" fmla="*/ 585 h 1760"/>
                <a:gd name="T40" fmla="*/ 1420 w 1765"/>
                <a:gd name="T41" fmla="*/ 431 h 1760"/>
                <a:gd name="T42" fmla="*/ 1284 w 1765"/>
                <a:gd name="T43" fmla="*/ 307 h 1760"/>
                <a:gd name="T44" fmla="*/ 1122 w 1765"/>
                <a:gd name="T45" fmla="*/ 223 h 1760"/>
                <a:gd name="T46" fmla="*/ 944 w 1765"/>
                <a:gd name="T47" fmla="*/ 184 h 1760"/>
                <a:gd name="T48" fmla="*/ 952 w 1765"/>
                <a:gd name="T49" fmla="*/ 3 h 1760"/>
                <a:gd name="T50" fmla="*/ 1155 w 1765"/>
                <a:gd name="T51" fmla="*/ 44 h 1760"/>
                <a:gd name="T52" fmla="*/ 1342 w 1765"/>
                <a:gd name="T53" fmla="*/ 130 h 1760"/>
                <a:gd name="T54" fmla="*/ 1506 w 1765"/>
                <a:gd name="T55" fmla="*/ 258 h 1760"/>
                <a:gd name="T56" fmla="*/ 1635 w 1765"/>
                <a:gd name="T57" fmla="*/ 421 h 1760"/>
                <a:gd name="T58" fmla="*/ 1721 w 1765"/>
                <a:gd name="T59" fmla="*/ 608 h 1760"/>
                <a:gd name="T60" fmla="*/ 1761 w 1765"/>
                <a:gd name="T61" fmla="*/ 811 h 1760"/>
                <a:gd name="T62" fmla="*/ 1753 w 1765"/>
                <a:gd name="T63" fmla="*/ 1019 h 1760"/>
                <a:gd name="T64" fmla="*/ 1698 w 1765"/>
                <a:gd name="T65" fmla="*/ 1217 h 1760"/>
                <a:gd name="T66" fmla="*/ 1597 w 1765"/>
                <a:gd name="T67" fmla="*/ 1396 h 1760"/>
                <a:gd name="T68" fmla="*/ 1454 w 1765"/>
                <a:gd name="T69" fmla="*/ 1550 h 1760"/>
                <a:gd name="T70" fmla="*/ 1282 w 1765"/>
                <a:gd name="T71" fmla="*/ 1664 h 1760"/>
                <a:gd name="T72" fmla="*/ 1089 w 1765"/>
                <a:gd name="T73" fmla="*/ 1735 h 1760"/>
                <a:gd name="T74" fmla="*/ 882 w 1765"/>
                <a:gd name="T75" fmla="*/ 1760 h 1760"/>
                <a:gd name="T76" fmla="*/ 674 w 1765"/>
                <a:gd name="T77" fmla="*/ 1735 h 1760"/>
                <a:gd name="T78" fmla="*/ 482 w 1765"/>
                <a:gd name="T79" fmla="*/ 1664 h 1760"/>
                <a:gd name="T80" fmla="*/ 310 w 1765"/>
                <a:gd name="T81" fmla="*/ 1550 h 1760"/>
                <a:gd name="T82" fmla="*/ 167 w 1765"/>
                <a:gd name="T83" fmla="*/ 1396 h 1760"/>
                <a:gd name="T84" fmla="*/ 67 w 1765"/>
                <a:gd name="T85" fmla="*/ 1217 h 1760"/>
                <a:gd name="T86" fmla="*/ 11 w 1765"/>
                <a:gd name="T87" fmla="*/ 1019 h 1760"/>
                <a:gd name="T88" fmla="*/ 2 w 1765"/>
                <a:gd name="T89" fmla="*/ 811 h 1760"/>
                <a:gd name="T90" fmla="*/ 43 w 1765"/>
                <a:gd name="T91" fmla="*/ 608 h 1760"/>
                <a:gd name="T92" fmla="*/ 129 w 1765"/>
                <a:gd name="T93" fmla="*/ 421 h 1760"/>
                <a:gd name="T94" fmla="*/ 259 w 1765"/>
                <a:gd name="T95" fmla="*/ 258 h 1760"/>
                <a:gd name="T96" fmla="*/ 422 w 1765"/>
                <a:gd name="T97" fmla="*/ 130 h 1760"/>
                <a:gd name="T98" fmla="*/ 608 w 1765"/>
                <a:gd name="T99" fmla="*/ 44 h 1760"/>
                <a:gd name="T100" fmla="*/ 812 w 1765"/>
                <a:gd name="T101" fmla="*/ 3 h 1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765" h="1760">
                  <a:moveTo>
                    <a:pt x="882" y="181"/>
                  </a:moveTo>
                  <a:lnTo>
                    <a:pt x="820" y="184"/>
                  </a:lnTo>
                  <a:lnTo>
                    <a:pt x="760" y="191"/>
                  </a:lnTo>
                  <a:lnTo>
                    <a:pt x="700" y="205"/>
                  </a:lnTo>
                  <a:lnTo>
                    <a:pt x="641" y="223"/>
                  </a:lnTo>
                  <a:lnTo>
                    <a:pt x="586" y="246"/>
                  </a:lnTo>
                  <a:lnTo>
                    <a:pt x="532" y="274"/>
                  </a:lnTo>
                  <a:lnTo>
                    <a:pt x="481" y="307"/>
                  </a:lnTo>
                  <a:lnTo>
                    <a:pt x="432" y="344"/>
                  </a:lnTo>
                  <a:lnTo>
                    <a:pt x="386" y="385"/>
                  </a:lnTo>
                  <a:lnTo>
                    <a:pt x="344" y="431"/>
                  </a:lnTo>
                  <a:lnTo>
                    <a:pt x="306" y="480"/>
                  </a:lnTo>
                  <a:lnTo>
                    <a:pt x="273" y="532"/>
                  </a:lnTo>
                  <a:lnTo>
                    <a:pt x="246" y="585"/>
                  </a:lnTo>
                  <a:lnTo>
                    <a:pt x="222" y="641"/>
                  </a:lnTo>
                  <a:lnTo>
                    <a:pt x="204" y="698"/>
                  </a:lnTo>
                  <a:lnTo>
                    <a:pt x="192" y="758"/>
                  </a:lnTo>
                  <a:lnTo>
                    <a:pt x="183" y="819"/>
                  </a:lnTo>
                  <a:lnTo>
                    <a:pt x="181" y="881"/>
                  </a:lnTo>
                  <a:lnTo>
                    <a:pt x="183" y="942"/>
                  </a:lnTo>
                  <a:lnTo>
                    <a:pt x="192" y="1003"/>
                  </a:lnTo>
                  <a:lnTo>
                    <a:pt x="204" y="1062"/>
                  </a:lnTo>
                  <a:lnTo>
                    <a:pt x="222" y="1120"/>
                  </a:lnTo>
                  <a:lnTo>
                    <a:pt x="246" y="1175"/>
                  </a:lnTo>
                  <a:lnTo>
                    <a:pt x="273" y="1229"/>
                  </a:lnTo>
                  <a:lnTo>
                    <a:pt x="306" y="1280"/>
                  </a:lnTo>
                  <a:lnTo>
                    <a:pt x="344" y="1329"/>
                  </a:lnTo>
                  <a:lnTo>
                    <a:pt x="386" y="1375"/>
                  </a:lnTo>
                  <a:lnTo>
                    <a:pt x="432" y="1417"/>
                  </a:lnTo>
                  <a:lnTo>
                    <a:pt x="481" y="1454"/>
                  </a:lnTo>
                  <a:lnTo>
                    <a:pt x="532" y="1487"/>
                  </a:lnTo>
                  <a:lnTo>
                    <a:pt x="586" y="1515"/>
                  </a:lnTo>
                  <a:lnTo>
                    <a:pt x="641" y="1538"/>
                  </a:lnTo>
                  <a:lnTo>
                    <a:pt x="700" y="1556"/>
                  </a:lnTo>
                  <a:lnTo>
                    <a:pt x="760" y="1569"/>
                  </a:lnTo>
                  <a:lnTo>
                    <a:pt x="820" y="1577"/>
                  </a:lnTo>
                  <a:lnTo>
                    <a:pt x="882" y="1579"/>
                  </a:lnTo>
                  <a:lnTo>
                    <a:pt x="944" y="1577"/>
                  </a:lnTo>
                  <a:lnTo>
                    <a:pt x="1005" y="1569"/>
                  </a:lnTo>
                  <a:lnTo>
                    <a:pt x="1065" y="1556"/>
                  </a:lnTo>
                  <a:lnTo>
                    <a:pt x="1122" y="1538"/>
                  </a:lnTo>
                  <a:lnTo>
                    <a:pt x="1179" y="1515"/>
                  </a:lnTo>
                  <a:lnTo>
                    <a:pt x="1232" y="1487"/>
                  </a:lnTo>
                  <a:lnTo>
                    <a:pt x="1284" y="1454"/>
                  </a:lnTo>
                  <a:lnTo>
                    <a:pt x="1333" y="1417"/>
                  </a:lnTo>
                  <a:lnTo>
                    <a:pt x="1379" y="1375"/>
                  </a:lnTo>
                  <a:lnTo>
                    <a:pt x="1420" y="1329"/>
                  </a:lnTo>
                  <a:lnTo>
                    <a:pt x="1457" y="1280"/>
                  </a:lnTo>
                  <a:lnTo>
                    <a:pt x="1490" y="1229"/>
                  </a:lnTo>
                  <a:lnTo>
                    <a:pt x="1518" y="1175"/>
                  </a:lnTo>
                  <a:lnTo>
                    <a:pt x="1541" y="1120"/>
                  </a:lnTo>
                  <a:lnTo>
                    <a:pt x="1559" y="1062"/>
                  </a:lnTo>
                  <a:lnTo>
                    <a:pt x="1573" y="1003"/>
                  </a:lnTo>
                  <a:lnTo>
                    <a:pt x="1581" y="942"/>
                  </a:lnTo>
                  <a:lnTo>
                    <a:pt x="1584" y="881"/>
                  </a:lnTo>
                  <a:lnTo>
                    <a:pt x="1581" y="819"/>
                  </a:lnTo>
                  <a:lnTo>
                    <a:pt x="1573" y="758"/>
                  </a:lnTo>
                  <a:lnTo>
                    <a:pt x="1559" y="698"/>
                  </a:lnTo>
                  <a:lnTo>
                    <a:pt x="1541" y="641"/>
                  </a:lnTo>
                  <a:lnTo>
                    <a:pt x="1518" y="585"/>
                  </a:lnTo>
                  <a:lnTo>
                    <a:pt x="1490" y="532"/>
                  </a:lnTo>
                  <a:lnTo>
                    <a:pt x="1457" y="480"/>
                  </a:lnTo>
                  <a:lnTo>
                    <a:pt x="1420" y="431"/>
                  </a:lnTo>
                  <a:lnTo>
                    <a:pt x="1379" y="385"/>
                  </a:lnTo>
                  <a:lnTo>
                    <a:pt x="1333" y="344"/>
                  </a:lnTo>
                  <a:lnTo>
                    <a:pt x="1284" y="307"/>
                  </a:lnTo>
                  <a:lnTo>
                    <a:pt x="1232" y="274"/>
                  </a:lnTo>
                  <a:lnTo>
                    <a:pt x="1179" y="246"/>
                  </a:lnTo>
                  <a:lnTo>
                    <a:pt x="1122" y="223"/>
                  </a:lnTo>
                  <a:lnTo>
                    <a:pt x="1065" y="205"/>
                  </a:lnTo>
                  <a:lnTo>
                    <a:pt x="1005" y="191"/>
                  </a:lnTo>
                  <a:lnTo>
                    <a:pt x="944" y="184"/>
                  </a:lnTo>
                  <a:lnTo>
                    <a:pt x="882" y="181"/>
                  </a:lnTo>
                  <a:close/>
                  <a:moveTo>
                    <a:pt x="882" y="0"/>
                  </a:moveTo>
                  <a:lnTo>
                    <a:pt x="952" y="3"/>
                  </a:lnTo>
                  <a:lnTo>
                    <a:pt x="1021" y="12"/>
                  </a:lnTo>
                  <a:lnTo>
                    <a:pt x="1089" y="25"/>
                  </a:lnTo>
                  <a:lnTo>
                    <a:pt x="1155" y="44"/>
                  </a:lnTo>
                  <a:lnTo>
                    <a:pt x="1220" y="67"/>
                  </a:lnTo>
                  <a:lnTo>
                    <a:pt x="1282" y="96"/>
                  </a:lnTo>
                  <a:lnTo>
                    <a:pt x="1342" y="130"/>
                  </a:lnTo>
                  <a:lnTo>
                    <a:pt x="1400" y="168"/>
                  </a:lnTo>
                  <a:lnTo>
                    <a:pt x="1454" y="211"/>
                  </a:lnTo>
                  <a:lnTo>
                    <a:pt x="1506" y="258"/>
                  </a:lnTo>
                  <a:lnTo>
                    <a:pt x="1553" y="310"/>
                  </a:lnTo>
                  <a:lnTo>
                    <a:pt x="1597" y="364"/>
                  </a:lnTo>
                  <a:lnTo>
                    <a:pt x="1635" y="421"/>
                  </a:lnTo>
                  <a:lnTo>
                    <a:pt x="1669" y="482"/>
                  </a:lnTo>
                  <a:lnTo>
                    <a:pt x="1698" y="543"/>
                  </a:lnTo>
                  <a:lnTo>
                    <a:pt x="1721" y="608"/>
                  </a:lnTo>
                  <a:lnTo>
                    <a:pt x="1740" y="674"/>
                  </a:lnTo>
                  <a:lnTo>
                    <a:pt x="1753" y="742"/>
                  </a:lnTo>
                  <a:lnTo>
                    <a:pt x="1761" y="811"/>
                  </a:lnTo>
                  <a:lnTo>
                    <a:pt x="1765" y="881"/>
                  </a:lnTo>
                  <a:lnTo>
                    <a:pt x="1761" y="951"/>
                  </a:lnTo>
                  <a:lnTo>
                    <a:pt x="1753" y="1019"/>
                  </a:lnTo>
                  <a:lnTo>
                    <a:pt x="1740" y="1087"/>
                  </a:lnTo>
                  <a:lnTo>
                    <a:pt x="1721" y="1153"/>
                  </a:lnTo>
                  <a:lnTo>
                    <a:pt x="1698" y="1217"/>
                  </a:lnTo>
                  <a:lnTo>
                    <a:pt x="1669" y="1279"/>
                  </a:lnTo>
                  <a:lnTo>
                    <a:pt x="1635" y="1339"/>
                  </a:lnTo>
                  <a:lnTo>
                    <a:pt x="1597" y="1396"/>
                  </a:lnTo>
                  <a:lnTo>
                    <a:pt x="1553" y="1451"/>
                  </a:lnTo>
                  <a:lnTo>
                    <a:pt x="1506" y="1502"/>
                  </a:lnTo>
                  <a:lnTo>
                    <a:pt x="1454" y="1550"/>
                  </a:lnTo>
                  <a:lnTo>
                    <a:pt x="1400" y="1593"/>
                  </a:lnTo>
                  <a:lnTo>
                    <a:pt x="1342" y="1631"/>
                  </a:lnTo>
                  <a:lnTo>
                    <a:pt x="1282" y="1664"/>
                  </a:lnTo>
                  <a:lnTo>
                    <a:pt x="1220" y="1693"/>
                  </a:lnTo>
                  <a:lnTo>
                    <a:pt x="1155" y="1717"/>
                  </a:lnTo>
                  <a:lnTo>
                    <a:pt x="1089" y="1735"/>
                  </a:lnTo>
                  <a:lnTo>
                    <a:pt x="1021" y="1749"/>
                  </a:lnTo>
                  <a:lnTo>
                    <a:pt x="952" y="1758"/>
                  </a:lnTo>
                  <a:lnTo>
                    <a:pt x="882" y="1760"/>
                  </a:lnTo>
                  <a:lnTo>
                    <a:pt x="812" y="1758"/>
                  </a:lnTo>
                  <a:lnTo>
                    <a:pt x="742" y="1749"/>
                  </a:lnTo>
                  <a:lnTo>
                    <a:pt x="674" y="1735"/>
                  </a:lnTo>
                  <a:lnTo>
                    <a:pt x="608" y="1717"/>
                  </a:lnTo>
                  <a:lnTo>
                    <a:pt x="545" y="1693"/>
                  </a:lnTo>
                  <a:lnTo>
                    <a:pt x="482" y="1664"/>
                  </a:lnTo>
                  <a:lnTo>
                    <a:pt x="422" y="1631"/>
                  </a:lnTo>
                  <a:lnTo>
                    <a:pt x="365" y="1593"/>
                  </a:lnTo>
                  <a:lnTo>
                    <a:pt x="310" y="1550"/>
                  </a:lnTo>
                  <a:lnTo>
                    <a:pt x="259" y="1502"/>
                  </a:lnTo>
                  <a:lnTo>
                    <a:pt x="211" y="1451"/>
                  </a:lnTo>
                  <a:lnTo>
                    <a:pt x="167" y="1396"/>
                  </a:lnTo>
                  <a:lnTo>
                    <a:pt x="129" y="1339"/>
                  </a:lnTo>
                  <a:lnTo>
                    <a:pt x="96" y="1279"/>
                  </a:lnTo>
                  <a:lnTo>
                    <a:pt x="67" y="1217"/>
                  </a:lnTo>
                  <a:lnTo>
                    <a:pt x="43" y="1153"/>
                  </a:lnTo>
                  <a:lnTo>
                    <a:pt x="25" y="1087"/>
                  </a:lnTo>
                  <a:lnTo>
                    <a:pt x="11" y="1019"/>
                  </a:lnTo>
                  <a:lnTo>
                    <a:pt x="2" y="951"/>
                  </a:lnTo>
                  <a:lnTo>
                    <a:pt x="0" y="881"/>
                  </a:lnTo>
                  <a:lnTo>
                    <a:pt x="2" y="811"/>
                  </a:lnTo>
                  <a:lnTo>
                    <a:pt x="11" y="742"/>
                  </a:lnTo>
                  <a:lnTo>
                    <a:pt x="25" y="674"/>
                  </a:lnTo>
                  <a:lnTo>
                    <a:pt x="43" y="608"/>
                  </a:lnTo>
                  <a:lnTo>
                    <a:pt x="67" y="543"/>
                  </a:lnTo>
                  <a:lnTo>
                    <a:pt x="96" y="482"/>
                  </a:lnTo>
                  <a:lnTo>
                    <a:pt x="129" y="421"/>
                  </a:lnTo>
                  <a:lnTo>
                    <a:pt x="167" y="364"/>
                  </a:lnTo>
                  <a:lnTo>
                    <a:pt x="211" y="310"/>
                  </a:lnTo>
                  <a:lnTo>
                    <a:pt x="259" y="258"/>
                  </a:lnTo>
                  <a:lnTo>
                    <a:pt x="310" y="211"/>
                  </a:lnTo>
                  <a:lnTo>
                    <a:pt x="365" y="168"/>
                  </a:lnTo>
                  <a:lnTo>
                    <a:pt x="422" y="130"/>
                  </a:lnTo>
                  <a:lnTo>
                    <a:pt x="482" y="96"/>
                  </a:lnTo>
                  <a:lnTo>
                    <a:pt x="545" y="67"/>
                  </a:lnTo>
                  <a:lnTo>
                    <a:pt x="608" y="44"/>
                  </a:lnTo>
                  <a:lnTo>
                    <a:pt x="674" y="25"/>
                  </a:lnTo>
                  <a:lnTo>
                    <a:pt x="742" y="12"/>
                  </a:lnTo>
                  <a:lnTo>
                    <a:pt x="812" y="3"/>
                  </a:lnTo>
                  <a:lnTo>
                    <a:pt x="882"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1" name="Freeform 76"/>
            <p:cNvSpPr/>
            <p:nvPr/>
          </p:nvSpPr>
          <p:spPr bwMode="auto">
            <a:xfrm>
              <a:off x="1900238" y="2060576"/>
              <a:ext cx="115888" cy="114300"/>
            </a:xfrm>
            <a:custGeom>
              <a:avLst/>
              <a:gdLst>
                <a:gd name="T0" fmla="*/ 363 w 726"/>
                <a:gd name="T1" fmla="*/ 0 h 723"/>
                <a:gd name="T2" fmla="*/ 387 w 726"/>
                <a:gd name="T3" fmla="*/ 3 h 723"/>
                <a:gd name="T4" fmla="*/ 409 w 726"/>
                <a:gd name="T5" fmla="*/ 12 h 723"/>
                <a:gd name="T6" fmla="*/ 427 w 726"/>
                <a:gd name="T7" fmla="*/ 26 h 723"/>
                <a:gd name="T8" fmla="*/ 442 w 726"/>
                <a:gd name="T9" fmla="*/ 44 h 723"/>
                <a:gd name="T10" fmla="*/ 450 w 726"/>
                <a:gd name="T11" fmla="*/ 66 h 723"/>
                <a:gd name="T12" fmla="*/ 453 w 726"/>
                <a:gd name="T13" fmla="*/ 90 h 723"/>
                <a:gd name="T14" fmla="*/ 453 w 726"/>
                <a:gd name="T15" fmla="*/ 271 h 723"/>
                <a:gd name="T16" fmla="*/ 635 w 726"/>
                <a:gd name="T17" fmla="*/ 271 h 723"/>
                <a:gd name="T18" fmla="*/ 660 w 726"/>
                <a:gd name="T19" fmla="*/ 275 h 723"/>
                <a:gd name="T20" fmla="*/ 681 w 726"/>
                <a:gd name="T21" fmla="*/ 283 h 723"/>
                <a:gd name="T22" fmla="*/ 699 w 726"/>
                <a:gd name="T23" fmla="*/ 298 h 723"/>
                <a:gd name="T24" fmla="*/ 714 w 726"/>
                <a:gd name="T25" fmla="*/ 316 h 723"/>
                <a:gd name="T26" fmla="*/ 722 w 726"/>
                <a:gd name="T27" fmla="*/ 337 h 723"/>
                <a:gd name="T28" fmla="*/ 726 w 726"/>
                <a:gd name="T29" fmla="*/ 362 h 723"/>
                <a:gd name="T30" fmla="*/ 722 w 726"/>
                <a:gd name="T31" fmla="*/ 385 h 723"/>
                <a:gd name="T32" fmla="*/ 714 w 726"/>
                <a:gd name="T33" fmla="*/ 407 h 723"/>
                <a:gd name="T34" fmla="*/ 699 w 726"/>
                <a:gd name="T35" fmla="*/ 425 h 723"/>
                <a:gd name="T36" fmla="*/ 681 w 726"/>
                <a:gd name="T37" fmla="*/ 439 h 723"/>
                <a:gd name="T38" fmla="*/ 660 w 726"/>
                <a:gd name="T39" fmla="*/ 449 h 723"/>
                <a:gd name="T40" fmla="*/ 635 w 726"/>
                <a:gd name="T41" fmla="*/ 452 h 723"/>
                <a:gd name="T42" fmla="*/ 453 w 726"/>
                <a:gd name="T43" fmla="*/ 452 h 723"/>
                <a:gd name="T44" fmla="*/ 453 w 726"/>
                <a:gd name="T45" fmla="*/ 633 h 723"/>
                <a:gd name="T46" fmla="*/ 450 w 726"/>
                <a:gd name="T47" fmla="*/ 656 h 723"/>
                <a:gd name="T48" fmla="*/ 442 w 726"/>
                <a:gd name="T49" fmla="*/ 679 h 723"/>
                <a:gd name="T50" fmla="*/ 427 w 726"/>
                <a:gd name="T51" fmla="*/ 697 h 723"/>
                <a:gd name="T52" fmla="*/ 409 w 726"/>
                <a:gd name="T53" fmla="*/ 710 h 723"/>
                <a:gd name="T54" fmla="*/ 387 w 726"/>
                <a:gd name="T55" fmla="*/ 720 h 723"/>
                <a:gd name="T56" fmla="*/ 363 w 726"/>
                <a:gd name="T57" fmla="*/ 723 h 723"/>
                <a:gd name="T58" fmla="*/ 339 w 726"/>
                <a:gd name="T59" fmla="*/ 720 h 723"/>
                <a:gd name="T60" fmla="*/ 317 w 726"/>
                <a:gd name="T61" fmla="*/ 710 h 723"/>
                <a:gd name="T62" fmla="*/ 299 w 726"/>
                <a:gd name="T63" fmla="*/ 697 h 723"/>
                <a:gd name="T64" fmla="*/ 285 w 726"/>
                <a:gd name="T65" fmla="*/ 679 h 723"/>
                <a:gd name="T66" fmla="*/ 276 w 726"/>
                <a:gd name="T67" fmla="*/ 656 h 723"/>
                <a:gd name="T68" fmla="*/ 272 w 726"/>
                <a:gd name="T69" fmla="*/ 633 h 723"/>
                <a:gd name="T70" fmla="*/ 272 w 726"/>
                <a:gd name="T71" fmla="*/ 452 h 723"/>
                <a:gd name="T72" fmla="*/ 91 w 726"/>
                <a:gd name="T73" fmla="*/ 452 h 723"/>
                <a:gd name="T74" fmla="*/ 67 w 726"/>
                <a:gd name="T75" fmla="*/ 449 h 723"/>
                <a:gd name="T76" fmla="*/ 45 w 726"/>
                <a:gd name="T77" fmla="*/ 439 h 723"/>
                <a:gd name="T78" fmla="*/ 27 w 726"/>
                <a:gd name="T79" fmla="*/ 425 h 723"/>
                <a:gd name="T80" fmla="*/ 13 w 726"/>
                <a:gd name="T81" fmla="*/ 407 h 723"/>
                <a:gd name="T82" fmla="*/ 3 w 726"/>
                <a:gd name="T83" fmla="*/ 385 h 723"/>
                <a:gd name="T84" fmla="*/ 0 w 726"/>
                <a:gd name="T85" fmla="*/ 362 h 723"/>
                <a:gd name="T86" fmla="*/ 3 w 726"/>
                <a:gd name="T87" fmla="*/ 337 h 723"/>
                <a:gd name="T88" fmla="*/ 13 w 726"/>
                <a:gd name="T89" fmla="*/ 316 h 723"/>
                <a:gd name="T90" fmla="*/ 27 w 726"/>
                <a:gd name="T91" fmla="*/ 298 h 723"/>
                <a:gd name="T92" fmla="*/ 45 w 726"/>
                <a:gd name="T93" fmla="*/ 283 h 723"/>
                <a:gd name="T94" fmla="*/ 67 w 726"/>
                <a:gd name="T95" fmla="*/ 275 h 723"/>
                <a:gd name="T96" fmla="*/ 91 w 726"/>
                <a:gd name="T97" fmla="*/ 271 h 723"/>
                <a:gd name="T98" fmla="*/ 272 w 726"/>
                <a:gd name="T99" fmla="*/ 271 h 723"/>
                <a:gd name="T100" fmla="*/ 272 w 726"/>
                <a:gd name="T101" fmla="*/ 90 h 723"/>
                <a:gd name="T102" fmla="*/ 276 w 726"/>
                <a:gd name="T103" fmla="*/ 66 h 723"/>
                <a:gd name="T104" fmla="*/ 285 w 726"/>
                <a:gd name="T105" fmla="*/ 44 h 723"/>
                <a:gd name="T106" fmla="*/ 299 w 726"/>
                <a:gd name="T107" fmla="*/ 26 h 723"/>
                <a:gd name="T108" fmla="*/ 317 w 726"/>
                <a:gd name="T109" fmla="*/ 12 h 723"/>
                <a:gd name="T110" fmla="*/ 339 w 726"/>
                <a:gd name="T111" fmla="*/ 3 h 723"/>
                <a:gd name="T112" fmla="*/ 363 w 726"/>
                <a:gd name="T113" fmla="*/ 0 h 7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26" h="723">
                  <a:moveTo>
                    <a:pt x="363" y="0"/>
                  </a:moveTo>
                  <a:lnTo>
                    <a:pt x="387" y="3"/>
                  </a:lnTo>
                  <a:lnTo>
                    <a:pt x="409" y="12"/>
                  </a:lnTo>
                  <a:lnTo>
                    <a:pt x="427" y="26"/>
                  </a:lnTo>
                  <a:lnTo>
                    <a:pt x="442" y="44"/>
                  </a:lnTo>
                  <a:lnTo>
                    <a:pt x="450" y="66"/>
                  </a:lnTo>
                  <a:lnTo>
                    <a:pt x="453" y="90"/>
                  </a:lnTo>
                  <a:lnTo>
                    <a:pt x="453" y="271"/>
                  </a:lnTo>
                  <a:lnTo>
                    <a:pt x="635" y="271"/>
                  </a:lnTo>
                  <a:lnTo>
                    <a:pt x="660" y="275"/>
                  </a:lnTo>
                  <a:lnTo>
                    <a:pt x="681" y="283"/>
                  </a:lnTo>
                  <a:lnTo>
                    <a:pt x="699" y="298"/>
                  </a:lnTo>
                  <a:lnTo>
                    <a:pt x="714" y="316"/>
                  </a:lnTo>
                  <a:lnTo>
                    <a:pt x="722" y="337"/>
                  </a:lnTo>
                  <a:lnTo>
                    <a:pt x="726" y="362"/>
                  </a:lnTo>
                  <a:lnTo>
                    <a:pt x="722" y="385"/>
                  </a:lnTo>
                  <a:lnTo>
                    <a:pt x="714" y="407"/>
                  </a:lnTo>
                  <a:lnTo>
                    <a:pt x="699" y="425"/>
                  </a:lnTo>
                  <a:lnTo>
                    <a:pt x="681" y="439"/>
                  </a:lnTo>
                  <a:lnTo>
                    <a:pt x="660" y="449"/>
                  </a:lnTo>
                  <a:lnTo>
                    <a:pt x="635" y="452"/>
                  </a:lnTo>
                  <a:lnTo>
                    <a:pt x="453" y="452"/>
                  </a:lnTo>
                  <a:lnTo>
                    <a:pt x="453" y="633"/>
                  </a:lnTo>
                  <a:lnTo>
                    <a:pt x="450" y="656"/>
                  </a:lnTo>
                  <a:lnTo>
                    <a:pt x="442" y="679"/>
                  </a:lnTo>
                  <a:lnTo>
                    <a:pt x="427" y="697"/>
                  </a:lnTo>
                  <a:lnTo>
                    <a:pt x="409" y="710"/>
                  </a:lnTo>
                  <a:lnTo>
                    <a:pt x="387" y="720"/>
                  </a:lnTo>
                  <a:lnTo>
                    <a:pt x="363" y="723"/>
                  </a:lnTo>
                  <a:lnTo>
                    <a:pt x="339" y="720"/>
                  </a:lnTo>
                  <a:lnTo>
                    <a:pt x="317" y="710"/>
                  </a:lnTo>
                  <a:lnTo>
                    <a:pt x="299" y="697"/>
                  </a:lnTo>
                  <a:lnTo>
                    <a:pt x="285" y="679"/>
                  </a:lnTo>
                  <a:lnTo>
                    <a:pt x="276" y="656"/>
                  </a:lnTo>
                  <a:lnTo>
                    <a:pt x="272" y="633"/>
                  </a:lnTo>
                  <a:lnTo>
                    <a:pt x="272" y="452"/>
                  </a:lnTo>
                  <a:lnTo>
                    <a:pt x="91" y="452"/>
                  </a:lnTo>
                  <a:lnTo>
                    <a:pt x="67" y="449"/>
                  </a:lnTo>
                  <a:lnTo>
                    <a:pt x="45" y="439"/>
                  </a:lnTo>
                  <a:lnTo>
                    <a:pt x="27" y="425"/>
                  </a:lnTo>
                  <a:lnTo>
                    <a:pt x="13" y="407"/>
                  </a:lnTo>
                  <a:lnTo>
                    <a:pt x="3" y="385"/>
                  </a:lnTo>
                  <a:lnTo>
                    <a:pt x="0" y="362"/>
                  </a:lnTo>
                  <a:lnTo>
                    <a:pt x="3" y="337"/>
                  </a:lnTo>
                  <a:lnTo>
                    <a:pt x="13" y="316"/>
                  </a:lnTo>
                  <a:lnTo>
                    <a:pt x="27" y="298"/>
                  </a:lnTo>
                  <a:lnTo>
                    <a:pt x="45" y="283"/>
                  </a:lnTo>
                  <a:lnTo>
                    <a:pt x="67" y="275"/>
                  </a:lnTo>
                  <a:lnTo>
                    <a:pt x="91" y="271"/>
                  </a:lnTo>
                  <a:lnTo>
                    <a:pt x="272" y="271"/>
                  </a:lnTo>
                  <a:lnTo>
                    <a:pt x="272" y="90"/>
                  </a:lnTo>
                  <a:lnTo>
                    <a:pt x="276" y="66"/>
                  </a:lnTo>
                  <a:lnTo>
                    <a:pt x="285" y="44"/>
                  </a:lnTo>
                  <a:lnTo>
                    <a:pt x="299" y="26"/>
                  </a:lnTo>
                  <a:lnTo>
                    <a:pt x="317" y="12"/>
                  </a:lnTo>
                  <a:lnTo>
                    <a:pt x="339" y="3"/>
                  </a:lnTo>
                  <a:lnTo>
                    <a:pt x="363"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42"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竞赛规则</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p:cTn id="13" dur="500" fill="hold"/>
                                        <p:tgtEl>
                                          <p:spTgt spid="13"/>
                                        </p:tgtEl>
                                        <p:attrNameLst>
                                          <p:attrName>ppt_w</p:attrName>
                                        </p:attrNameLst>
                                      </p:cBhvr>
                                      <p:tavLst>
                                        <p:tav tm="0">
                                          <p:val>
                                            <p:fltVal val="0"/>
                                          </p:val>
                                        </p:tav>
                                        <p:tav tm="100000">
                                          <p:val>
                                            <p:strVal val="#ppt_w"/>
                                          </p:val>
                                        </p:tav>
                                      </p:tavLst>
                                    </p:anim>
                                    <p:anim calcmode="lin" valueType="num">
                                      <p:cBhvr>
                                        <p:cTn id="14" dur="500" fill="hold"/>
                                        <p:tgtEl>
                                          <p:spTgt spid="13"/>
                                        </p:tgtEl>
                                        <p:attrNameLst>
                                          <p:attrName>ppt_h</p:attrName>
                                        </p:attrNameLst>
                                      </p:cBhvr>
                                      <p:tavLst>
                                        <p:tav tm="0">
                                          <p:val>
                                            <p:fltVal val="0"/>
                                          </p:val>
                                        </p:tav>
                                        <p:tav tm="100000">
                                          <p:val>
                                            <p:strVal val="#ppt_h"/>
                                          </p:val>
                                        </p:tav>
                                      </p:tavLst>
                                    </p:anim>
                                    <p:animEffect transition="in" filter="fade">
                                      <p:cBhvr>
                                        <p:cTn id="15" dur="500"/>
                                        <p:tgtEl>
                                          <p:spTgt spid="13"/>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33"/>
                                        </p:tgtEl>
                                        <p:attrNameLst>
                                          <p:attrName>style.visibility</p:attrName>
                                        </p:attrNameLst>
                                      </p:cBhvr>
                                      <p:to>
                                        <p:strVal val="visible"/>
                                      </p:to>
                                    </p:set>
                                    <p:animEffect transition="in" filter="wipe(right)">
                                      <p:cBhvr>
                                        <p:cTn id="18" dur="500"/>
                                        <p:tgtEl>
                                          <p:spTgt spid="33"/>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1"/>
                                        </p:tgtEl>
                                        <p:attrNameLst>
                                          <p:attrName>style.visibility</p:attrName>
                                        </p:attrNameLst>
                                      </p:cBhvr>
                                      <p:to>
                                        <p:strVal val="visible"/>
                                      </p:to>
                                    </p:set>
                                    <p:anim calcmode="lin" valueType="num">
                                      <p:cBhvr>
                                        <p:cTn id="22" dur="500" fill="hold"/>
                                        <p:tgtEl>
                                          <p:spTgt spid="11"/>
                                        </p:tgtEl>
                                        <p:attrNameLst>
                                          <p:attrName>ppt_w</p:attrName>
                                        </p:attrNameLst>
                                      </p:cBhvr>
                                      <p:tavLst>
                                        <p:tav tm="0">
                                          <p:val>
                                            <p:fltVal val="0"/>
                                          </p:val>
                                        </p:tav>
                                        <p:tav tm="100000">
                                          <p:val>
                                            <p:strVal val="#ppt_w"/>
                                          </p:val>
                                        </p:tav>
                                      </p:tavLst>
                                    </p:anim>
                                    <p:anim calcmode="lin" valueType="num">
                                      <p:cBhvr>
                                        <p:cTn id="23" dur="500" fill="hold"/>
                                        <p:tgtEl>
                                          <p:spTgt spid="11"/>
                                        </p:tgtEl>
                                        <p:attrNameLst>
                                          <p:attrName>ppt_h</p:attrName>
                                        </p:attrNameLst>
                                      </p:cBhvr>
                                      <p:tavLst>
                                        <p:tav tm="0">
                                          <p:val>
                                            <p:fltVal val="0"/>
                                          </p:val>
                                        </p:tav>
                                        <p:tav tm="100000">
                                          <p:val>
                                            <p:strVal val="#ppt_h"/>
                                          </p:val>
                                        </p:tav>
                                      </p:tavLst>
                                    </p:anim>
                                    <p:animEffect transition="in" filter="fade">
                                      <p:cBhvr>
                                        <p:cTn id="24" dur="500"/>
                                        <p:tgtEl>
                                          <p:spTgt spid="11"/>
                                        </p:tgtEl>
                                      </p:cBhvr>
                                    </p:animEffect>
                                  </p:childTnLst>
                                </p:cTn>
                              </p:par>
                            </p:childTnLst>
                          </p:cTn>
                        </p:par>
                        <p:par>
                          <p:cTn id="25" fill="hold">
                            <p:stCondLst>
                              <p:cond delay="1500"/>
                            </p:stCondLst>
                            <p:childTnLst>
                              <p:par>
                                <p:cTn id="26" presetID="53" presetClass="entr" presetSubtype="16"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 calcmode="lin" valueType="num">
                                      <p:cBhvr>
                                        <p:cTn id="28" dur="500" fill="hold"/>
                                        <p:tgtEl>
                                          <p:spTgt spid="28"/>
                                        </p:tgtEl>
                                        <p:attrNameLst>
                                          <p:attrName>ppt_w</p:attrName>
                                        </p:attrNameLst>
                                      </p:cBhvr>
                                      <p:tavLst>
                                        <p:tav tm="0">
                                          <p:val>
                                            <p:fltVal val="0"/>
                                          </p:val>
                                        </p:tav>
                                        <p:tav tm="100000">
                                          <p:val>
                                            <p:strVal val="#ppt_w"/>
                                          </p:val>
                                        </p:tav>
                                      </p:tavLst>
                                    </p:anim>
                                    <p:anim calcmode="lin" valueType="num">
                                      <p:cBhvr>
                                        <p:cTn id="29" dur="500" fill="hold"/>
                                        <p:tgtEl>
                                          <p:spTgt spid="28"/>
                                        </p:tgtEl>
                                        <p:attrNameLst>
                                          <p:attrName>ppt_h</p:attrName>
                                        </p:attrNameLst>
                                      </p:cBhvr>
                                      <p:tavLst>
                                        <p:tav tm="0">
                                          <p:val>
                                            <p:fltVal val="0"/>
                                          </p:val>
                                        </p:tav>
                                        <p:tav tm="100000">
                                          <p:val>
                                            <p:strVal val="#ppt_h"/>
                                          </p:val>
                                        </p:tav>
                                      </p:tavLst>
                                    </p:anim>
                                    <p:animEffect transition="in" filter="fade">
                                      <p:cBhvr>
                                        <p:cTn id="30" dur="500"/>
                                        <p:tgtEl>
                                          <p:spTgt spid="2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6"/>
                                        </p:tgtEl>
                                        <p:attrNameLst>
                                          <p:attrName>style.visibility</p:attrName>
                                        </p:attrNameLst>
                                      </p:cBhvr>
                                      <p:to>
                                        <p:strVal val="visible"/>
                                      </p:to>
                                    </p:set>
                                    <p:animEffect transition="in" filter="wipe(left)">
                                      <p:cBhvr>
                                        <p:cTn id="33" dur="500"/>
                                        <p:tgtEl>
                                          <p:spTgt spid="36"/>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p:cTn id="43" dur="500" fill="hold"/>
                                        <p:tgtEl>
                                          <p:spTgt spid="17"/>
                                        </p:tgtEl>
                                        <p:attrNameLst>
                                          <p:attrName>ppt_w</p:attrName>
                                        </p:attrNameLst>
                                      </p:cBhvr>
                                      <p:tavLst>
                                        <p:tav tm="0">
                                          <p:val>
                                            <p:fltVal val="0"/>
                                          </p:val>
                                        </p:tav>
                                        <p:tav tm="100000">
                                          <p:val>
                                            <p:strVal val="#ppt_w"/>
                                          </p:val>
                                        </p:tav>
                                      </p:tavLst>
                                    </p:anim>
                                    <p:anim calcmode="lin" valueType="num">
                                      <p:cBhvr>
                                        <p:cTn id="44" dur="500" fill="hold"/>
                                        <p:tgtEl>
                                          <p:spTgt spid="17"/>
                                        </p:tgtEl>
                                        <p:attrNameLst>
                                          <p:attrName>ppt_h</p:attrName>
                                        </p:attrNameLst>
                                      </p:cBhvr>
                                      <p:tavLst>
                                        <p:tav tm="0">
                                          <p:val>
                                            <p:fltVal val="0"/>
                                          </p:val>
                                        </p:tav>
                                        <p:tav tm="100000">
                                          <p:val>
                                            <p:strVal val="#ppt_h"/>
                                          </p:val>
                                        </p:tav>
                                      </p:tavLst>
                                    </p:anim>
                                    <p:animEffect transition="in" filter="fade">
                                      <p:cBhvr>
                                        <p:cTn id="45" dur="500"/>
                                        <p:tgtEl>
                                          <p:spTgt spid="17"/>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37"/>
                                        </p:tgtEl>
                                        <p:attrNameLst>
                                          <p:attrName>style.visibility</p:attrName>
                                        </p:attrNameLst>
                                      </p:cBhvr>
                                      <p:to>
                                        <p:strVal val="visible"/>
                                      </p:to>
                                    </p:set>
                                    <p:animEffect transition="in" filter="wipe(right)">
                                      <p:cBhvr>
                                        <p:cTn id="48" dur="500"/>
                                        <p:tgtEl>
                                          <p:spTgt spid="37"/>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7"/>
                                        </p:tgtEl>
                                        <p:attrNameLst>
                                          <p:attrName>style.visibility</p:attrName>
                                        </p:attrNameLst>
                                      </p:cBhvr>
                                      <p:to>
                                        <p:strVal val="visible"/>
                                      </p:to>
                                    </p:set>
                                    <p:anim calcmode="lin" valueType="num">
                                      <p:cBhvr>
                                        <p:cTn id="52" dur="500" fill="hold"/>
                                        <p:tgtEl>
                                          <p:spTgt spid="7"/>
                                        </p:tgtEl>
                                        <p:attrNameLst>
                                          <p:attrName>ppt_w</p:attrName>
                                        </p:attrNameLst>
                                      </p:cBhvr>
                                      <p:tavLst>
                                        <p:tav tm="0">
                                          <p:val>
                                            <p:fltVal val="0"/>
                                          </p:val>
                                        </p:tav>
                                        <p:tav tm="100000">
                                          <p:val>
                                            <p:strVal val="#ppt_w"/>
                                          </p:val>
                                        </p:tav>
                                      </p:tavLst>
                                    </p:anim>
                                    <p:anim calcmode="lin" valueType="num">
                                      <p:cBhvr>
                                        <p:cTn id="53" dur="500" fill="hold"/>
                                        <p:tgtEl>
                                          <p:spTgt spid="7"/>
                                        </p:tgtEl>
                                        <p:attrNameLst>
                                          <p:attrName>ppt_h</p:attrName>
                                        </p:attrNameLst>
                                      </p:cBhvr>
                                      <p:tavLst>
                                        <p:tav tm="0">
                                          <p:val>
                                            <p:fltVal val="0"/>
                                          </p:val>
                                        </p:tav>
                                        <p:tav tm="100000">
                                          <p:val>
                                            <p:strVal val="#ppt_h"/>
                                          </p:val>
                                        </p:tav>
                                      </p:tavLst>
                                    </p:anim>
                                    <p:animEffect transition="in" filter="fade">
                                      <p:cBhvr>
                                        <p:cTn id="54" dur="500"/>
                                        <p:tgtEl>
                                          <p:spTgt spid="7"/>
                                        </p:tgtEl>
                                      </p:cBhvr>
                                    </p:animEffect>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38"/>
                                        </p:tgtEl>
                                        <p:attrNameLst>
                                          <p:attrName>style.visibility</p:attrName>
                                        </p:attrNameLst>
                                      </p:cBhvr>
                                      <p:to>
                                        <p:strVal val="visible"/>
                                      </p:to>
                                    </p:set>
                                    <p:anim calcmode="lin" valueType="num">
                                      <p:cBhvr>
                                        <p:cTn id="58" dur="500" fill="hold"/>
                                        <p:tgtEl>
                                          <p:spTgt spid="38"/>
                                        </p:tgtEl>
                                        <p:attrNameLst>
                                          <p:attrName>ppt_w</p:attrName>
                                        </p:attrNameLst>
                                      </p:cBhvr>
                                      <p:tavLst>
                                        <p:tav tm="0">
                                          <p:val>
                                            <p:fltVal val="0"/>
                                          </p:val>
                                        </p:tav>
                                        <p:tav tm="100000">
                                          <p:val>
                                            <p:strVal val="#ppt_w"/>
                                          </p:val>
                                        </p:tav>
                                      </p:tavLst>
                                    </p:anim>
                                    <p:anim calcmode="lin" valueType="num">
                                      <p:cBhvr>
                                        <p:cTn id="59" dur="500" fill="hold"/>
                                        <p:tgtEl>
                                          <p:spTgt spid="38"/>
                                        </p:tgtEl>
                                        <p:attrNameLst>
                                          <p:attrName>ppt_h</p:attrName>
                                        </p:attrNameLst>
                                      </p:cBhvr>
                                      <p:tavLst>
                                        <p:tav tm="0">
                                          <p:val>
                                            <p:fltVal val="0"/>
                                          </p:val>
                                        </p:tav>
                                        <p:tav tm="100000">
                                          <p:val>
                                            <p:strVal val="#ppt_h"/>
                                          </p:val>
                                        </p:tav>
                                      </p:tavLst>
                                    </p:anim>
                                    <p:animEffect transition="in" filter="fade">
                                      <p:cBhvr>
                                        <p:cTn id="60" dur="500"/>
                                        <p:tgtEl>
                                          <p:spTgt spid="38"/>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wipe(left)">
                                      <p:cBhvr>
                                        <p:cTn id="63" dur="500"/>
                                        <p:tgtEl>
                                          <p:spTgt spid="35"/>
                                        </p:tgtEl>
                                      </p:cBhvr>
                                    </p:animEffect>
                                  </p:childTnLst>
                                </p:cTn>
                              </p:par>
                            </p:childTnLst>
                          </p:cTn>
                        </p:par>
                        <p:par>
                          <p:cTn id="64" fill="hold">
                            <p:stCondLst>
                              <p:cond delay="4000"/>
                            </p:stCondLst>
                            <p:childTnLst>
                              <p:par>
                                <p:cTn id="65" presetID="53" presetClass="entr" presetSubtype="16" fill="hold" grpId="0" nodeType="after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p:cTn id="67" dur="500" fill="hold"/>
                                        <p:tgtEl>
                                          <p:spTgt spid="6"/>
                                        </p:tgtEl>
                                        <p:attrNameLst>
                                          <p:attrName>ppt_w</p:attrName>
                                        </p:attrNameLst>
                                      </p:cBhvr>
                                      <p:tavLst>
                                        <p:tav tm="0">
                                          <p:val>
                                            <p:fltVal val="0"/>
                                          </p:val>
                                        </p:tav>
                                        <p:tav tm="100000">
                                          <p:val>
                                            <p:strVal val="#ppt_w"/>
                                          </p:val>
                                        </p:tav>
                                      </p:tavLst>
                                    </p:anim>
                                    <p:anim calcmode="lin" valueType="num">
                                      <p:cBhvr>
                                        <p:cTn id="68" dur="500" fill="hold"/>
                                        <p:tgtEl>
                                          <p:spTgt spid="6"/>
                                        </p:tgtEl>
                                        <p:attrNameLst>
                                          <p:attrName>ppt_h</p:attrName>
                                        </p:attrNameLst>
                                      </p:cBhvr>
                                      <p:tavLst>
                                        <p:tav tm="0">
                                          <p:val>
                                            <p:fltVal val="0"/>
                                          </p:val>
                                        </p:tav>
                                        <p:tav tm="100000">
                                          <p:val>
                                            <p:strVal val="#ppt_h"/>
                                          </p:val>
                                        </p:tav>
                                      </p:tavLst>
                                    </p:anim>
                                    <p:animEffect transition="in" filter="fade">
                                      <p:cBhvr>
                                        <p:cTn id="69" dur="500"/>
                                        <p:tgtEl>
                                          <p:spTgt spid="6"/>
                                        </p:tgtEl>
                                      </p:cBhvr>
                                    </p:animEffect>
                                  </p:childTnLst>
                                </p:cTn>
                              </p:par>
                            </p:childTnLst>
                          </p:cTn>
                        </p:par>
                        <p:par>
                          <p:cTn id="70" fill="hold">
                            <p:stCondLst>
                              <p:cond delay="4500"/>
                            </p:stCondLst>
                            <p:childTnLst>
                              <p:par>
                                <p:cTn id="71" presetID="53" presetClass="entr" presetSubtype="16" fill="hold" nodeType="after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34"/>
                                        </p:tgtEl>
                                        <p:attrNameLst>
                                          <p:attrName>style.visibility</p:attrName>
                                        </p:attrNameLst>
                                      </p:cBhvr>
                                      <p:to>
                                        <p:strVal val="visible"/>
                                      </p:to>
                                    </p:set>
                                    <p:animEffect transition="in" filter="wipe(left)">
                                      <p:cBhvr>
                                        <p:cTn id="78" dur="500"/>
                                        <p:tgtEl>
                                          <p:spTgt spid="34"/>
                                        </p:tgtEl>
                                      </p:cBhvr>
                                    </p:animEffect>
                                  </p:childTnLst>
                                </p:cTn>
                              </p:par>
                            </p:childTnLst>
                          </p:cTn>
                        </p:par>
                        <p:par>
                          <p:cTn id="79" fill="hold">
                            <p:stCondLst>
                              <p:cond delay="5000"/>
                            </p:stCondLst>
                            <p:childTnLst>
                              <p:par>
                                <p:cTn id="80" presetID="42" presetClass="entr" presetSubtype="0" fill="hold" grpId="0"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500"/>
                                        <p:tgtEl>
                                          <p:spTgt spid="42"/>
                                        </p:tgtEl>
                                      </p:cBhvr>
                                    </p:animEffect>
                                    <p:anim calcmode="lin" valueType="num">
                                      <p:cBhvr>
                                        <p:cTn id="83" dur="500" fill="hold"/>
                                        <p:tgtEl>
                                          <p:spTgt spid="42"/>
                                        </p:tgtEl>
                                        <p:attrNameLst>
                                          <p:attrName>ppt_x</p:attrName>
                                        </p:attrNameLst>
                                      </p:cBhvr>
                                      <p:tavLst>
                                        <p:tav tm="0">
                                          <p:val>
                                            <p:strVal val="#ppt_x"/>
                                          </p:val>
                                        </p:tav>
                                        <p:tav tm="100000">
                                          <p:val>
                                            <p:strVal val="#ppt_x"/>
                                          </p:val>
                                        </p:tav>
                                      </p:tavLst>
                                    </p:anim>
                                    <p:anim calcmode="lin" valueType="num">
                                      <p:cBhvr>
                                        <p:cTn id="84" dur="5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33" grpId="0"/>
      <p:bldP spid="34" grpId="0"/>
      <p:bldP spid="35" grpId="0"/>
      <p:bldP spid="36" grpId="0"/>
      <p:bldP spid="37" grpId="0"/>
      <p:bldP spid="4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rcRect l="46472" t="27131" r="11553" b="9906"/>
          <a:stretch>
            <a:fillRect/>
          </a:stretch>
        </p:blipFill>
        <p:spPr>
          <a:xfrm>
            <a:off x="669086" y="1269571"/>
            <a:ext cx="4318000" cy="4318000"/>
          </a:xfrm>
          <a:custGeom>
            <a:avLst/>
            <a:gdLst>
              <a:gd name="connsiteX0" fmla="*/ 0 w 4318000"/>
              <a:gd name="connsiteY0" fmla="*/ 0 h 4318000"/>
              <a:gd name="connsiteX1" fmla="*/ 4318000 w 4318000"/>
              <a:gd name="connsiteY1" fmla="*/ 0 h 4318000"/>
              <a:gd name="connsiteX2" fmla="*/ 4318000 w 4318000"/>
              <a:gd name="connsiteY2" fmla="*/ 4318000 h 4318000"/>
              <a:gd name="connsiteX3" fmla="*/ 0 w 4318000"/>
              <a:gd name="connsiteY3" fmla="*/ 4318000 h 4318000"/>
            </a:gdLst>
            <a:ahLst/>
            <a:cxnLst>
              <a:cxn ang="0">
                <a:pos x="connsiteX0" y="connsiteY0"/>
              </a:cxn>
              <a:cxn ang="0">
                <a:pos x="connsiteX1" y="connsiteY1"/>
              </a:cxn>
              <a:cxn ang="0">
                <a:pos x="connsiteX2" y="connsiteY2"/>
              </a:cxn>
              <a:cxn ang="0">
                <a:pos x="connsiteX3" y="connsiteY3"/>
              </a:cxn>
            </a:cxnLst>
            <a:rect l="l" t="t" r="r" b="b"/>
            <a:pathLst>
              <a:path w="4318000" h="4318000">
                <a:moveTo>
                  <a:pt x="0" y="0"/>
                </a:moveTo>
                <a:lnTo>
                  <a:pt x="4318000" y="0"/>
                </a:lnTo>
                <a:lnTo>
                  <a:pt x="4318000" y="4318000"/>
                </a:lnTo>
                <a:lnTo>
                  <a:pt x="0" y="4318000"/>
                </a:lnTo>
                <a:close/>
              </a:path>
            </a:pathLst>
          </a:custGeom>
        </p:spPr>
      </p:pic>
      <p:sp>
        <p:nvSpPr>
          <p:cNvPr id="679" name="Rectangle"/>
          <p:cNvSpPr/>
          <p:nvPr/>
        </p:nvSpPr>
        <p:spPr>
          <a:xfrm>
            <a:off x="5524658" y="1269571"/>
            <a:ext cx="2159001" cy="4318001"/>
          </a:xfrm>
          <a:prstGeom prst="rect">
            <a:avLst/>
          </a:prstGeom>
          <a:solidFill>
            <a:srgbClr val="246F99"/>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80" name="Design"/>
          <p:cNvSpPr txBox="1"/>
          <p:nvPr/>
        </p:nvSpPr>
        <p:spPr>
          <a:xfrm>
            <a:off x="5885449" y="2467604"/>
            <a:ext cx="1346522" cy="370294"/>
          </a:xfrm>
          <a:prstGeom prst="rect">
            <a:avLst/>
          </a:prstGeom>
          <a:ln w="12700">
            <a:miter lim="400000"/>
          </a:ln>
        </p:spPr>
        <p:txBody>
          <a:bodyPr wrap="none" lIns="0" tIns="0" rIns="0" bIns="0">
            <a:spAutoFit/>
          </a:bodyPr>
          <a:lstStyle>
            <a:lvl1pPr>
              <a:lnSpc>
                <a:spcPct val="150000"/>
              </a:lnSpc>
              <a:defRPr sz="3500" b="0">
                <a:solidFill>
                  <a:srgbClr val="F7F9FF"/>
                </a:solidFill>
                <a:latin typeface="Quicksand Bold"/>
                <a:ea typeface="Quicksand Bold"/>
                <a:cs typeface="Quicksand Bold"/>
                <a:sym typeface="Quicksand Bold"/>
              </a:defRPr>
            </a:lvl1pPr>
          </a:lstStyle>
          <a:p>
            <a:r>
              <a:rPr lang="zh-CN" altLang="en-US" sz="175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175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81" name="Development"/>
          <p:cNvSpPr txBox="1"/>
          <p:nvPr/>
        </p:nvSpPr>
        <p:spPr>
          <a:xfrm>
            <a:off x="5885449" y="3288871"/>
            <a:ext cx="1346522" cy="370294"/>
          </a:xfrm>
          <a:prstGeom prst="rect">
            <a:avLst/>
          </a:prstGeom>
          <a:ln w="12700">
            <a:miter lim="400000"/>
          </a:ln>
        </p:spPr>
        <p:txBody>
          <a:bodyPr wrap="none" lIns="0" tIns="0" rIns="0" bIns="0">
            <a:spAutoFit/>
          </a:bodyPr>
          <a:lstStyle>
            <a:lvl1pPr>
              <a:lnSpc>
                <a:spcPct val="150000"/>
              </a:lnSpc>
              <a:defRPr sz="3500" b="0">
                <a:solidFill>
                  <a:srgbClr val="F7F9FF"/>
                </a:solidFill>
                <a:latin typeface="Quicksand Bold"/>
                <a:ea typeface="Quicksand Bold"/>
                <a:cs typeface="Quicksand Bold"/>
                <a:sym typeface="Quicksand Bold"/>
              </a:defRPr>
            </a:lvl1pPr>
          </a:lstStyle>
          <a:p>
            <a:r>
              <a:rPr lang="zh-CN" altLang="en-US" sz="175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175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82" name="Marketing"/>
          <p:cNvSpPr txBox="1"/>
          <p:nvPr/>
        </p:nvSpPr>
        <p:spPr>
          <a:xfrm>
            <a:off x="5885449" y="4110138"/>
            <a:ext cx="1346522" cy="370294"/>
          </a:xfrm>
          <a:prstGeom prst="rect">
            <a:avLst/>
          </a:prstGeom>
          <a:ln w="12700">
            <a:miter lim="400000"/>
          </a:ln>
        </p:spPr>
        <p:txBody>
          <a:bodyPr wrap="none" lIns="0" tIns="0" rIns="0" bIns="0">
            <a:spAutoFit/>
          </a:bodyPr>
          <a:lstStyle>
            <a:lvl1pPr>
              <a:lnSpc>
                <a:spcPct val="150000"/>
              </a:lnSpc>
              <a:defRPr sz="3500" b="0">
                <a:solidFill>
                  <a:srgbClr val="F7F9FF"/>
                </a:solidFill>
                <a:latin typeface="Quicksand Bold"/>
                <a:ea typeface="Quicksand Bold"/>
                <a:cs typeface="Quicksand Bold"/>
                <a:sym typeface="Quicksand Bold"/>
              </a:defRPr>
            </a:lvl1pPr>
          </a:lstStyle>
          <a:p>
            <a:r>
              <a:rPr lang="zh-CN" altLang="en-US" sz="175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175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83" name="Line"/>
          <p:cNvSpPr/>
          <p:nvPr/>
        </p:nvSpPr>
        <p:spPr>
          <a:xfrm>
            <a:off x="6355949" y="3839205"/>
            <a:ext cx="496418" cy="0"/>
          </a:xfrm>
          <a:prstGeom prst="line">
            <a:avLst/>
          </a:prstGeom>
          <a:ln w="12700">
            <a:solidFill>
              <a:srgbClr val="C8CBD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84" name="Line"/>
          <p:cNvSpPr/>
          <p:nvPr/>
        </p:nvSpPr>
        <p:spPr>
          <a:xfrm>
            <a:off x="6355949" y="3017938"/>
            <a:ext cx="496418" cy="0"/>
          </a:xfrm>
          <a:prstGeom prst="line">
            <a:avLst/>
          </a:prstGeom>
          <a:ln w="12700">
            <a:solidFill>
              <a:srgbClr val="C8CBD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85" name="Distinctively build premium growth strategies…"/>
          <p:cNvSpPr txBox="1"/>
          <p:nvPr/>
        </p:nvSpPr>
        <p:spPr>
          <a:xfrm>
            <a:off x="8221232" y="3816350"/>
            <a:ext cx="3025888" cy="1239698"/>
          </a:xfrm>
          <a:prstGeom prst="rect">
            <a:avLst/>
          </a:prstGeom>
          <a:ln w="12700">
            <a:miter lim="400000"/>
          </a:ln>
        </p:spPr>
        <p:txBody>
          <a:bodyPr wrap="square" lIns="0" tIns="0" rIns="0" bIns="0">
            <a:spAutoFit/>
          </a:bodyPr>
          <a:lstStyle/>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lnSpc>
                <a:spcPct val="150000"/>
              </a:lnSpc>
              <a:defRPr sz="2200" b="0">
                <a:solidFill>
                  <a:srgbClr val="6A6E77"/>
                </a:solidFill>
                <a:latin typeface="Quicksand Regular"/>
                <a:ea typeface="Quicksand Regular"/>
                <a:cs typeface="Quicksand Regular"/>
                <a:sym typeface="Quicksand Regular"/>
              </a:defRPr>
            </a:pP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86" name="Our Featured…"/>
          <p:cNvSpPr txBox="1"/>
          <p:nvPr/>
        </p:nvSpPr>
        <p:spPr>
          <a:xfrm>
            <a:off x="8221232" y="2063750"/>
            <a:ext cx="2693045" cy="538609"/>
          </a:xfrm>
          <a:prstGeom prst="rect">
            <a:avLst/>
          </a:prstGeom>
          <a:ln w="12700">
            <a:miter lim="400000"/>
          </a:ln>
        </p:spPr>
        <p:txBody>
          <a:bodyPr wrap="none" lIns="0" tIns="0" rIns="0" bIns="0">
            <a:spAutoFit/>
          </a:bodyPr>
          <a:lstStyle/>
          <a:p>
            <a:pPr algn="l">
              <a:defRPr sz="7000" b="0">
                <a:solidFill>
                  <a:srgbClr val="2C2E3C"/>
                </a:solidFill>
                <a:latin typeface="Quicksand Bold"/>
                <a:ea typeface="Quicksand Bold"/>
                <a:cs typeface="Quicksand Bold"/>
                <a:sym typeface="Quicksand Bold"/>
              </a:defRPr>
            </a:pPr>
            <a:r>
              <a:rPr lang="zh-CN" altLang="en-US"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4"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竞赛规则</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85"/>
                                        </p:tgtEl>
                                        <p:attrNameLst>
                                          <p:attrName>style.visibility</p:attrName>
                                        </p:attrNameLst>
                                      </p:cBhvr>
                                      <p:to>
                                        <p:strVal val="visible"/>
                                      </p:to>
                                    </p:set>
                                    <p:anim calcmode="lin" valueType="num">
                                      <p:cBhvr additive="base">
                                        <p:cTn id="7" dur="500" fill="hold"/>
                                        <p:tgtEl>
                                          <p:spTgt spid="685"/>
                                        </p:tgtEl>
                                        <p:attrNameLst>
                                          <p:attrName>ppt_x</p:attrName>
                                        </p:attrNameLst>
                                      </p:cBhvr>
                                      <p:tavLst>
                                        <p:tav tm="0">
                                          <p:val>
                                            <p:strVal val="#ppt_x"/>
                                          </p:val>
                                        </p:tav>
                                        <p:tav tm="100000">
                                          <p:val>
                                            <p:strVal val="#ppt_x"/>
                                          </p:val>
                                        </p:tav>
                                      </p:tavLst>
                                    </p:anim>
                                    <p:anim calcmode="lin" valueType="num">
                                      <p:cBhvr additive="base">
                                        <p:cTn id="8" dur="500" fill="hold"/>
                                        <p:tgtEl>
                                          <p:spTgt spid="68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79"/>
                                        </p:tgtEl>
                                        <p:attrNameLst>
                                          <p:attrName>style.visibility</p:attrName>
                                        </p:attrNameLst>
                                      </p:cBhvr>
                                      <p:to>
                                        <p:strVal val="visible"/>
                                      </p:to>
                                    </p:set>
                                    <p:anim calcmode="lin" valueType="num">
                                      <p:cBhvr additive="base">
                                        <p:cTn id="12" dur="500" fill="hold"/>
                                        <p:tgtEl>
                                          <p:spTgt spid="679"/>
                                        </p:tgtEl>
                                        <p:attrNameLst>
                                          <p:attrName>ppt_x</p:attrName>
                                        </p:attrNameLst>
                                      </p:cBhvr>
                                      <p:tavLst>
                                        <p:tav tm="0">
                                          <p:val>
                                            <p:strVal val="#ppt_x"/>
                                          </p:val>
                                        </p:tav>
                                        <p:tav tm="100000">
                                          <p:val>
                                            <p:strVal val="#ppt_x"/>
                                          </p:val>
                                        </p:tav>
                                      </p:tavLst>
                                    </p:anim>
                                    <p:anim calcmode="lin" valueType="num">
                                      <p:cBhvr additive="base">
                                        <p:cTn id="13" dur="500" fill="hold"/>
                                        <p:tgtEl>
                                          <p:spTgt spid="679"/>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680"/>
                                        </p:tgtEl>
                                        <p:attrNameLst>
                                          <p:attrName>style.visibility</p:attrName>
                                        </p:attrNameLst>
                                      </p:cBhvr>
                                      <p:to>
                                        <p:strVal val="visible"/>
                                      </p:to>
                                    </p:set>
                                    <p:anim calcmode="lin" valueType="num">
                                      <p:cBhvr additive="base">
                                        <p:cTn id="17" dur="500" fill="hold"/>
                                        <p:tgtEl>
                                          <p:spTgt spid="680"/>
                                        </p:tgtEl>
                                        <p:attrNameLst>
                                          <p:attrName>ppt_x</p:attrName>
                                        </p:attrNameLst>
                                      </p:cBhvr>
                                      <p:tavLst>
                                        <p:tav tm="0">
                                          <p:val>
                                            <p:strVal val="#ppt_x"/>
                                          </p:val>
                                        </p:tav>
                                        <p:tav tm="100000">
                                          <p:val>
                                            <p:strVal val="#ppt_x"/>
                                          </p:val>
                                        </p:tav>
                                      </p:tavLst>
                                    </p:anim>
                                    <p:anim calcmode="lin" valueType="num">
                                      <p:cBhvr additive="base">
                                        <p:cTn id="18" dur="500" fill="hold"/>
                                        <p:tgtEl>
                                          <p:spTgt spid="680"/>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681"/>
                                        </p:tgtEl>
                                        <p:attrNameLst>
                                          <p:attrName>style.visibility</p:attrName>
                                        </p:attrNameLst>
                                      </p:cBhvr>
                                      <p:to>
                                        <p:strVal val="visible"/>
                                      </p:to>
                                    </p:set>
                                    <p:anim calcmode="lin" valueType="num">
                                      <p:cBhvr additive="base">
                                        <p:cTn id="22" dur="500" fill="hold"/>
                                        <p:tgtEl>
                                          <p:spTgt spid="681"/>
                                        </p:tgtEl>
                                        <p:attrNameLst>
                                          <p:attrName>ppt_x</p:attrName>
                                        </p:attrNameLst>
                                      </p:cBhvr>
                                      <p:tavLst>
                                        <p:tav tm="0">
                                          <p:val>
                                            <p:strVal val="#ppt_x"/>
                                          </p:val>
                                        </p:tav>
                                        <p:tav tm="100000">
                                          <p:val>
                                            <p:strVal val="#ppt_x"/>
                                          </p:val>
                                        </p:tav>
                                      </p:tavLst>
                                    </p:anim>
                                    <p:anim calcmode="lin" valueType="num">
                                      <p:cBhvr additive="base">
                                        <p:cTn id="23" dur="500" fill="hold"/>
                                        <p:tgtEl>
                                          <p:spTgt spid="681"/>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682"/>
                                        </p:tgtEl>
                                        <p:attrNameLst>
                                          <p:attrName>style.visibility</p:attrName>
                                        </p:attrNameLst>
                                      </p:cBhvr>
                                      <p:to>
                                        <p:strVal val="visible"/>
                                      </p:to>
                                    </p:set>
                                    <p:anim calcmode="lin" valueType="num">
                                      <p:cBhvr additive="base">
                                        <p:cTn id="27" dur="500" fill="hold"/>
                                        <p:tgtEl>
                                          <p:spTgt spid="682"/>
                                        </p:tgtEl>
                                        <p:attrNameLst>
                                          <p:attrName>ppt_x</p:attrName>
                                        </p:attrNameLst>
                                      </p:cBhvr>
                                      <p:tavLst>
                                        <p:tav tm="0">
                                          <p:val>
                                            <p:strVal val="#ppt_x"/>
                                          </p:val>
                                        </p:tav>
                                        <p:tav tm="100000">
                                          <p:val>
                                            <p:strVal val="#ppt_x"/>
                                          </p:val>
                                        </p:tav>
                                      </p:tavLst>
                                    </p:anim>
                                    <p:anim calcmode="lin" valueType="num">
                                      <p:cBhvr additive="base">
                                        <p:cTn id="28" dur="500" fill="hold"/>
                                        <p:tgtEl>
                                          <p:spTgt spid="682"/>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683"/>
                                        </p:tgtEl>
                                        <p:attrNameLst>
                                          <p:attrName>style.visibility</p:attrName>
                                        </p:attrNameLst>
                                      </p:cBhvr>
                                      <p:to>
                                        <p:strVal val="visible"/>
                                      </p:to>
                                    </p:set>
                                    <p:anim calcmode="lin" valueType="num">
                                      <p:cBhvr additive="base">
                                        <p:cTn id="32" dur="500" fill="hold"/>
                                        <p:tgtEl>
                                          <p:spTgt spid="683"/>
                                        </p:tgtEl>
                                        <p:attrNameLst>
                                          <p:attrName>ppt_x</p:attrName>
                                        </p:attrNameLst>
                                      </p:cBhvr>
                                      <p:tavLst>
                                        <p:tav tm="0">
                                          <p:val>
                                            <p:strVal val="#ppt_x"/>
                                          </p:val>
                                        </p:tav>
                                        <p:tav tm="100000">
                                          <p:val>
                                            <p:strVal val="#ppt_x"/>
                                          </p:val>
                                        </p:tav>
                                      </p:tavLst>
                                    </p:anim>
                                    <p:anim calcmode="lin" valueType="num">
                                      <p:cBhvr additive="base">
                                        <p:cTn id="33" dur="500" fill="hold"/>
                                        <p:tgtEl>
                                          <p:spTgt spid="683"/>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684"/>
                                        </p:tgtEl>
                                        <p:attrNameLst>
                                          <p:attrName>style.visibility</p:attrName>
                                        </p:attrNameLst>
                                      </p:cBhvr>
                                      <p:to>
                                        <p:strVal val="visible"/>
                                      </p:to>
                                    </p:set>
                                    <p:anim calcmode="lin" valueType="num">
                                      <p:cBhvr additive="base">
                                        <p:cTn id="37" dur="500" fill="hold"/>
                                        <p:tgtEl>
                                          <p:spTgt spid="684"/>
                                        </p:tgtEl>
                                        <p:attrNameLst>
                                          <p:attrName>ppt_x</p:attrName>
                                        </p:attrNameLst>
                                      </p:cBhvr>
                                      <p:tavLst>
                                        <p:tav tm="0">
                                          <p:val>
                                            <p:strVal val="#ppt_x"/>
                                          </p:val>
                                        </p:tav>
                                        <p:tav tm="100000">
                                          <p:val>
                                            <p:strVal val="#ppt_x"/>
                                          </p:val>
                                        </p:tav>
                                      </p:tavLst>
                                    </p:anim>
                                    <p:anim calcmode="lin" valueType="num">
                                      <p:cBhvr additive="base">
                                        <p:cTn id="38" dur="500" fill="hold"/>
                                        <p:tgtEl>
                                          <p:spTgt spid="684"/>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686"/>
                                        </p:tgtEl>
                                        <p:attrNameLst>
                                          <p:attrName>style.visibility</p:attrName>
                                        </p:attrNameLst>
                                      </p:cBhvr>
                                      <p:to>
                                        <p:strVal val="visible"/>
                                      </p:to>
                                    </p:set>
                                    <p:anim calcmode="lin" valueType="num">
                                      <p:cBhvr additive="base">
                                        <p:cTn id="42" dur="500" fill="hold"/>
                                        <p:tgtEl>
                                          <p:spTgt spid="686"/>
                                        </p:tgtEl>
                                        <p:attrNameLst>
                                          <p:attrName>ppt_x</p:attrName>
                                        </p:attrNameLst>
                                      </p:cBhvr>
                                      <p:tavLst>
                                        <p:tav tm="0">
                                          <p:val>
                                            <p:strVal val="#ppt_x"/>
                                          </p:val>
                                        </p:tav>
                                        <p:tav tm="100000">
                                          <p:val>
                                            <p:strVal val="#ppt_x"/>
                                          </p:val>
                                        </p:tav>
                                      </p:tavLst>
                                    </p:anim>
                                    <p:anim calcmode="lin" valueType="num">
                                      <p:cBhvr additive="base">
                                        <p:cTn id="43" dur="500" fill="hold"/>
                                        <p:tgtEl>
                                          <p:spTgt spid="686"/>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42" presetClass="entr" presetSubtype="0"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500"/>
                                        <p:tgtEl>
                                          <p:spTgt spid="14"/>
                                        </p:tgtEl>
                                      </p:cBhvr>
                                    </p:animEffect>
                                    <p:anim calcmode="lin" valueType="num">
                                      <p:cBhvr>
                                        <p:cTn id="48" dur="500" fill="hold"/>
                                        <p:tgtEl>
                                          <p:spTgt spid="14"/>
                                        </p:tgtEl>
                                        <p:attrNameLst>
                                          <p:attrName>ppt_x</p:attrName>
                                        </p:attrNameLst>
                                      </p:cBhvr>
                                      <p:tavLst>
                                        <p:tav tm="0">
                                          <p:val>
                                            <p:strVal val="#ppt_x"/>
                                          </p:val>
                                        </p:tav>
                                        <p:tav tm="100000">
                                          <p:val>
                                            <p:strVal val="#ppt_x"/>
                                          </p:val>
                                        </p:tav>
                                      </p:tavLst>
                                    </p:anim>
                                    <p:anim calcmode="lin" valueType="num">
                                      <p:cBhvr>
                                        <p:cTn id="49"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9" grpId="0" animBg="1"/>
      <p:bldP spid="680" grpId="0" animBg="1"/>
      <p:bldP spid="681" grpId="0" animBg="1"/>
      <p:bldP spid="682" grpId="0" animBg="1"/>
      <p:bldP spid="683" grpId="0" animBg="1"/>
      <p:bldP spid="684" grpId="0" animBg="1"/>
      <p:bldP spid="685" grpId="0" animBg="1"/>
      <p:bldP spid="686" grpId="0" animBg="1"/>
      <p:bldP spid="1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l="38698" t="12164" b="36111"/>
          <a:stretch>
            <a:fillRect/>
          </a:stretch>
        </p:blipFill>
        <p:spPr>
          <a:xfrm>
            <a:off x="0" y="0"/>
            <a:ext cx="12192000" cy="6858000"/>
          </a:xfrm>
          <a:prstGeom prst="rect">
            <a:avLst/>
          </a:prstGeom>
        </p:spPr>
      </p:pic>
      <p:sp>
        <p:nvSpPr>
          <p:cNvPr id="6" name="矩形 5"/>
          <p:cNvSpPr/>
          <p:nvPr/>
        </p:nvSpPr>
        <p:spPr>
          <a:xfrm>
            <a:off x="5589502" y="1728242"/>
            <a:ext cx="2503547" cy="3546928"/>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no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 name="矩形 6"/>
          <p:cNvSpPr/>
          <p:nvPr/>
        </p:nvSpPr>
        <p:spPr>
          <a:xfrm>
            <a:off x="5589502" y="4760880"/>
            <a:ext cx="2503547" cy="51429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8" name="组合 7"/>
          <p:cNvGrpSpPr/>
          <p:nvPr/>
        </p:nvGrpSpPr>
        <p:grpSpPr>
          <a:xfrm>
            <a:off x="6523028" y="4961147"/>
            <a:ext cx="636494" cy="113755"/>
            <a:chOff x="9568060" y="4967253"/>
            <a:chExt cx="636494" cy="113755"/>
          </a:xfrm>
          <a:solidFill>
            <a:srgbClr val="206890"/>
          </a:solidFill>
        </p:grpSpPr>
        <p:sp>
          <p:nvSpPr>
            <p:cNvPr id="9" name="椭圆 8"/>
            <p:cNvSpPr/>
            <p:nvPr/>
          </p:nvSpPr>
          <p:spPr>
            <a:xfrm>
              <a:off x="9831575" y="4967253"/>
              <a:ext cx="113755" cy="1137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0" name="椭圆 9"/>
            <p:cNvSpPr/>
            <p:nvPr/>
          </p:nvSpPr>
          <p:spPr>
            <a:xfrm>
              <a:off x="9568060" y="4967253"/>
              <a:ext cx="113755" cy="1137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1" name="椭圆 10"/>
            <p:cNvSpPr/>
            <p:nvPr/>
          </p:nvSpPr>
          <p:spPr>
            <a:xfrm>
              <a:off x="10090799" y="4967253"/>
              <a:ext cx="113755" cy="11375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12" name="文本框 11"/>
          <p:cNvSpPr txBox="1"/>
          <p:nvPr/>
        </p:nvSpPr>
        <p:spPr>
          <a:xfrm>
            <a:off x="6292458" y="2318672"/>
            <a:ext cx="1620371" cy="2123658"/>
          </a:xfrm>
          <a:prstGeom prst="rect">
            <a:avLst/>
          </a:prstGeom>
          <a:noFill/>
        </p:spPr>
        <p:txBody>
          <a:bodyPr vert="horz"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6600" b="1" i="0" u="none" strike="noStrike" kern="1200" cap="none" spc="300" normalizeH="0" baseline="0" noProof="0" dirty="0">
                <a:ln>
                  <a:noFill/>
                </a:ln>
                <a:solidFill>
                  <a:schemeClr val="bg1"/>
                </a:solidFill>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目录</a:t>
            </a:r>
            <a:endParaRPr kumimoji="0" lang="zh-CN" altLang="en-US" sz="3600" b="1" i="0" u="none" strike="noStrike" kern="1200" cap="none" spc="300" normalizeH="0" baseline="0" noProof="0" dirty="0">
              <a:ln>
                <a:noFill/>
              </a:ln>
              <a:solidFill>
                <a:schemeClr val="bg1"/>
              </a:solidFill>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4" name="îślïḓê"/>
          <p:cNvSpPr/>
          <p:nvPr/>
        </p:nvSpPr>
        <p:spPr>
          <a:xfrm>
            <a:off x="8615785" y="1645264"/>
            <a:ext cx="2646986" cy="504279"/>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en-US" altLang="zh-CN" sz="28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01.</a:t>
            </a:r>
            <a:r>
              <a:rPr lang="zh-CN" altLang="en-US" sz="28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竞赛时间</a:t>
            </a:r>
            <a:endParaRPr lang="zh-CN" altLang="en-US" sz="28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6" name="îślïḓê"/>
          <p:cNvSpPr/>
          <p:nvPr/>
        </p:nvSpPr>
        <p:spPr>
          <a:xfrm>
            <a:off x="8615785" y="2682443"/>
            <a:ext cx="2646986" cy="504279"/>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en-US" altLang="zh-CN" sz="28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02.</a:t>
            </a:r>
            <a:r>
              <a:rPr lang="zh-CN" altLang="en-US" sz="28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竞赛地点</a:t>
            </a:r>
            <a:endParaRPr lang="zh-CN" altLang="en-US" sz="28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8" name="îślïḓê"/>
          <p:cNvSpPr/>
          <p:nvPr/>
        </p:nvSpPr>
        <p:spPr>
          <a:xfrm>
            <a:off x="8615785" y="3689993"/>
            <a:ext cx="2646986" cy="504279"/>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en-US" altLang="zh-CN" sz="28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03.</a:t>
            </a:r>
            <a:r>
              <a:rPr lang="zh-CN" altLang="en-US" sz="28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竞赛规则</a:t>
            </a:r>
            <a:endParaRPr lang="zh-CN" altLang="en-US" sz="28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0" name="îślïḓê"/>
          <p:cNvSpPr/>
          <p:nvPr/>
        </p:nvSpPr>
        <p:spPr>
          <a:xfrm>
            <a:off x="8615785" y="4727172"/>
            <a:ext cx="2646986" cy="504279"/>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en-US" altLang="zh-CN" sz="28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04.</a:t>
            </a:r>
            <a:r>
              <a:rPr lang="zh-CN" altLang="en-US" sz="28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竞赛后续</a:t>
            </a:r>
            <a:endParaRPr lang="zh-CN" altLang="en-US" sz="28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 calcmode="lin" valueType="num">
                                      <p:cBhvr>
                                        <p:cTn id="9" dur="500" fill="hold"/>
                                        <p:tgtEl>
                                          <p:spTgt spid="4"/>
                                        </p:tgtEl>
                                        <p:attrNameLst>
                                          <p:attrName>style.rotation</p:attrName>
                                        </p:attrNameLst>
                                      </p:cBhvr>
                                      <p:tavLst>
                                        <p:tav tm="0">
                                          <p:val>
                                            <p:fltVal val="90"/>
                                          </p:val>
                                        </p:tav>
                                        <p:tav tm="100000">
                                          <p:val>
                                            <p:fltVal val="0"/>
                                          </p:val>
                                        </p:tav>
                                      </p:tavLst>
                                    </p:anim>
                                    <p:animEffect transition="in" filter="fade">
                                      <p:cBhvr>
                                        <p:cTn id="10" dur="500"/>
                                        <p:tgtEl>
                                          <p:spTgt spid="4"/>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anim calcmode="lin" valueType="num">
                                      <p:cBhvr>
                                        <p:cTn id="16" dur="500" fill="hold"/>
                                        <p:tgtEl>
                                          <p:spTgt spid="6"/>
                                        </p:tgtEl>
                                        <p:attrNameLst>
                                          <p:attrName>style.rotation</p:attrName>
                                        </p:attrNameLst>
                                      </p:cBhvr>
                                      <p:tavLst>
                                        <p:tav tm="0">
                                          <p:val>
                                            <p:fltVal val="90"/>
                                          </p:val>
                                        </p:tav>
                                        <p:tav tm="100000">
                                          <p:val>
                                            <p:fltVal val="0"/>
                                          </p:val>
                                        </p:tav>
                                      </p:tavLst>
                                    </p:anim>
                                    <p:animEffect transition="in" filter="fade">
                                      <p:cBhvr>
                                        <p:cTn id="17" dur="500"/>
                                        <p:tgtEl>
                                          <p:spTgt spid="6"/>
                                        </p:tgtEl>
                                      </p:cBhvr>
                                    </p:animEffect>
                                  </p:childTnLst>
                                </p:cTn>
                              </p:par>
                            </p:childTnLst>
                          </p:cTn>
                        </p:par>
                        <p:par>
                          <p:cTn id="18" fill="hold">
                            <p:stCondLst>
                              <p:cond delay="1000"/>
                            </p:stCondLst>
                            <p:childTnLst>
                              <p:par>
                                <p:cTn id="19" presetID="31" presetClass="entr" presetSubtype="0" fill="hold" grpId="0"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 calcmode="lin" valueType="num">
                                      <p:cBhvr>
                                        <p:cTn id="23" dur="500" fill="hold"/>
                                        <p:tgtEl>
                                          <p:spTgt spid="7"/>
                                        </p:tgtEl>
                                        <p:attrNameLst>
                                          <p:attrName>style.rotation</p:attrName>
                                        </p:attrNameLst>
                                      </p:cBhvr>
                                      <p:tavLst>
                                        <p:tav tm="0">
                                          <p:val>
                                            <p:fltVal val="90"/>
                                          </p:val>
                                        </p:tav>
                                        <p:tav tm="100000">
                                          <p:val>
                                            <p:fltVal val="0"/>
                                          </p:val>
                                        </p:tav>
                                      </p:tavLst>
                                    </p:anim>
                                    <p:animEffect transition="in" filter="fade">
                                      <p:cBhvr>
                                        <p:cTn id="24" dur="500"/>
                                        <p:tgtEl>
                                          <p:spTgt spid="7"/>
                                        </p:tgtEl>
                                      </p:cBhvr>
                                    </p:animEffect>
                                  </p:childTnLst>
                                </p:cTn>
                              </p:par>
                            </p:childTnLst>
                          </p:cTn>
                        </p:par>
                        <p:par>
                          <p:cTn id="25" fill="hold">
                            <p:stCondLst>
                              <p:cond delay="1500"/>
                            </p:stCondLst>
                            <p:childTnLst>
                              <p:par>
                                <p:cTn id="26" presetID="31" presetClass="entr" presetSubtype="0"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 calcmode="lin" valueType="num">
                                      <p:cBhvr>
                                        <p:cTn id="30" dur="500" fill="hold"/>
                                        <p:tgtEl>
                                          <p:spTgt spid="8"/>
                                        </p:tgtEl>
                                        <p:attrNameLst>
                                          <p:attrName>style.rotation</p:attrName>
                                        </p:attrNameLst>
                                      </p:cBhvr>
                                      <p:tavLst>
                                        <p:tav tm="0">
                                          <p:val>
                                            <p:fltVal val="90"/>
                                          </p:val>
                                        </p:tav>
                                        <p:tav tm="100000">
                                          <p:val>
                                            <p:fltVal val="0"/>
                                          </p:val>
                                        </p:tav>
                                      </p:tavLst>
                                    </p:anim>
                                    <p:animEffect transition="in" filter="fade">
                                      <p:cBhvr>
                                        <p:cTn id="31" dur="500"/>
                                        <p:tgtEl>
                                          <p:spTgt spid="8"/>
                                        </p:tgtEl>
                                      </p:cBhvr>
                                    </p:animEffect>
                                  </p:childTnLst>
                                </p:cTn>
                              </p:par>
                            </p:childTnLst>
                          </p:cTn>
                        </p:par>
                        <p:par>
                          <p:cTn id="32" fill="hold">
                            <p:stCondLst>
                              <p:cond delay="2000"/>
                            </p:stCondLst>
                            <p:childTnLst>
                              <p:par>
                                <p:cTn id="33" presetID="31"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p:cTn id="35" dur="500" fill="hold"/>
                                        <p:tgtEl>
                                          <p:spTgt spid="12"/>
                                        </p:tgtEl>
                                        <p:attrNameLst>
                                          <p:attrName>ppt_w</p:attrName>
                                        </p:attrNameLst>
                                      </p:cBhvr>
                                      <p:tavLst>
                                        <p:tav tm="0">
                                          <p:val>
                                            <p:fltVal val="0"/>
                                          </p:val>
                                        </p:tav>
                                        <p:tav tm="100000">
                                          <p:val>
                                            <p:strVal val="#ppt_w"/>
                                          </p:val>
                                        </p:tav>
                                      </p:tavLst>
                                    </p:anim>
                                    <p:anim calcmode="lin" valueType="num">
                                      <p:cBhvr>
                                        <p:cTn id="36" dur="500" fill="hold"/>
                                        <p:tgtEl>
                                          <p:spTgt spid="12"/>
                                        </p:tgtEl>
                                        <p:attrNameLst>
                                          <p:attrName>ppt_h</p:attrName>
                                        </p:attrNameLst>
                                      </p:cBhvr>
                                      <p:tavLst>
                                        <p:tav tm="0">
                                          <p:val>
                                            <p:fltVal val="0"/>
                                          </p:val>
                                        </p:tav>
                                        <p:tav tm="100000">
                                          <p:val>
                                            <p:strVal val="#ppt_h"/>
                                          </p:val>
                                        </p:tav>
                                      </p:tavLst>
                                    </p:anim>
                                    <p:anim calcmode="lin" valueType="num">
                                      <p:cBhvr>
                                        <p:cTn id="37" dur="500" fill="hold"/>
                                        <p:tgtEl>
                                          <p:spTgt spid="12"/>
                                        </p:tgtEl>
                                        <p:attrNameLst>
                                          <p:attrName>style.rotation</p:attrName>
                                        </p:attrNameLst>
                                      </p:cBhvr>
                                      <p:tavLst>
                                        <p:tav tm="0">
                                          <p:val>
                                            <p:fltVal val="90"/>
                                          </p:val>
                                        </p:tav>
                                        <p:tav tm="100000">
                                          <p:val>
                                            <p:fltVal val="0"/>
                                          </p:val>
                                        </p:tav>
                                      </p:tavLst>
                                    </p:anim>
                                    <p:animEffect transition="in" filter="fade">
                                      <p:cBhvr>
                                        <p:cTn id="38" dur="500"/>
                                        <p:tgtEl>
                                          <p:spTgt spid="12"/>
                                        </p:tgtEl>
                                      </p:cBhvr>
                                    </p:animEffect>
                                  </p:childTnLst>
                                </p:cTn>
                              </p:par>
                            </p:childTnLst>
                          </p:cTn>
                        </p:par>
                        <p:par>
                          <p:cTn id="39" fill="hold">
                            <p:stCondLst>
                              <p:cond delay="2500"/>
                            </p:stCondLst>
                            <p:childTnLst>
                              <p:par>
                                <p:cTn id="40" presetID="31"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 calcmode="lin" valueType="num">
                                      <p:cBhvr>
                                        <p:cTn id="44" dur="500" fill="hold"/>
                                        <p:tgtEl>
                                          <p:spTgt spid="14"/>
                                        </p:tgtEl>
                                        <p:attrNameLst>
                                          <p:attrName>style.rotation</p:attrName>
                                        </p:attrNameLst>
                                      </p:cBhvr>
                                      <p:tavLst>
                                        <p:tav tm="0">
                                          <p:val>
                                            <p:fltVal val="90"/>
                                          </p:val>
                                        </p:tav>
                                        <p:tav tm="100000">
                                          <p:val>
                                            <p:fltVal val="0"/>
                                          </p:val>
                                        </p:tav>
                                      </p:tavLst>
                                    </p:anim>
                                    <p:animEffect transition="in" filter="fade">
                                      <p:cBhvr>
                                        <p:cTn id="45" dur="500"/>
                                        <p:tgtEl>
                                          <p:spTgt spid="14"/>
                                        </p:tgtEl>
                                      </p:cBhvr>
                                    </p:animEffect>
                                  </p:childTnLst>
                                </p:cTn>
                              </p:par>
                            </p:childTnLst>
                          </p:cTn>
                        </p:par>
                        <p:par>
                          <p:cTn id="46" fill="hold">
                            <p:stCondLst>
                              <p:cond delay="3000"/>
                            </p:stCondLst>
                            <p:childTnLst>
                              <p:par>
                                <p:cTn id="47" presetID="31"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 calcmode="lin" valueType="num">
                                      <p:cBhvr>
                                        <p:cTn id="49" dur="500" fill="hold"/>
                                        <p:tgtEl>
                                          <p:spTgt spid="16"/>
                                        </p:tgtEl>
                                        <p:attrNameLst>
                                          <p:attrName>ppt_w</p:attrName>
                                        </p:attrNameLst>
                                      </p:cBhvr>
                                      <p:tavLst>
                                        <p:tav tm="0">
                                          <p:val>
                                            <p:fltVal val="0"/>
                                          </p:val>
                                        </p:tav>
                                        <p:tav tm="100000">
                                          <p:val>
                                            <p:strVal val="#ppt_w"/>
                                          </p:val>
                                        </p:tav>
                                      </p:tavLst>
                                    </p:anim>
                                    <p:anim calcmode="lin" valueType="num">
                                      <p:cBhvr>
                                        <p:cTn id="50" dur="500" fill="hold"/>
                                        <p:tgtEl>
                                          <p:spTgt spid="16"/>
                                        </p:tgtEl>
                                        <p:attrNameLst>
                                          <p:attrName>ppt_h</p:attrName>
                                        </p:attrNameLst>
                                      </p:cBhvr>
                                      <p:tavLst>
                                        <p:tav tm="0">
                                          <p:val>
                                            <p:fltVal val="0"/>
                                          </p:val>
                                        </p:tav>
                                        <p:tav tm="100000">
                                          <p:val>
                                            <p:strVal val="#ppt_h"/>
                                          </p:val>
                                        </p:tav>
                                      </p:tavLst>
                                    </p:anim>
                                    <p:anim calcmode="lin" valueType="num">
                                      <p:cBhvr>
                                        <p:cTn id="51" dur="500" fill="hold"/>
                                        <p:tgtEl>
                                          <p:spTgt spid="16"/>
                                        </p:tgtEl>
                                        <p:attrNameLst>
                                          <p:attrName>style.rotation</p:attrName>
                                        </p:attrNameLst>
                                      </p:cBhvr>
                                      <p:tavLst>
                                        <p:tav tm="0">
                                          <p:val>
                                            <p:fltVal val="90"/>
                                          </p:val>
                                        </p:tav>
                                        <p:tav tm="100000">
                                          <p:val>
                                            <p:fltVal val="0"/>
                                          </p:val>
                                        </p:tav>
                                      </p:tavLst>
                                    </p:anim>
                                    <p:animEffect transition="in" filter="fade">
                                      <p:cBhvr>
                                        <p:cTn id="52" dur="500"/>
                                        <p:tgtEl>
                                          <p:spTgt spid="16"/>
                                        </p:tgtEl>
                                      </p:cBhvr>
                                    </p:animEffect>
                                  </p:childTnLst>
                                </p:cTn>
                              </p:par>
                            </p:childTnLst>
                          </p:cTn>
                        </p:par>
                        <p:par>
                          <p:cTn id="53" fill="hold">
                            <p:stCondLst>
                              <p:cond delay="3500"/>
                            </p:stCondLst>
                            <p:childTnLst>
                              <p:par>
                                <p:cTn id="54" presetID="31" presetClass="entr" presetSubtype="0"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 calcmode="lin" valueType="num">
                                      <p:cBhvr>
                                        <p:cTn id="56" dur="500" fill="hold"/>
                                        <p:tgtEl>
                                          <p:spTgt spid="18"/>
                                        </p:tgtEl>
                                        <p:attrNameLst>
                                          <p:attrName>ppt_w</p:attrName>
                                        </p:attrNameLst>
                                      </p:cBhvr>
                                      <p:tavLst>
                                        <p:tav tm="0">
                                          <p:val>
                                            <p:fltVal val="0"/>
                                          </p:val>
                                        </p:tav>
                                        <p:tav tm="100000">
                                          <p:val>
                                            <p:strVal val="#ppt_w"/>
                                          </p:val>
                                        </p:tav>
                                      </p:tavLst>
                                    </p:anim>
                                    <p:anim calcmode="lin" valueType="num">
                                      <p:cBhvr>
                                        <p:cTn id="57" dur="500" fill="hold"/>
                                        <p:tgtEl>
                                          <p:spTgt spid="18"/>
                                        </p:tgtEl>
                                        <p:attrNameLst>
                                          <p:attrName>ppt_h</p:attrName>
                                        </p:attrNameLst>
                                      </p:cBhvr>
                                      <p:tavLst>
                                        <p:tav tm="0">
                                          <p:val>
                                            <p:fltVal val="0"/>
                                          </p:val>
                                        </p:tav>
                                        <p:tav tm="100000">
                                          <p:val>
                                            <p:strVal val="#ppt_h"/>
                                          </p:val>
                                        </p:tav>
                                      </p:tavLst>
                                    </p:anim>
                                    <p:anim calcmode="lin" valueType="num">
                                      <p:cBhvr>
                                        <p:cTn id="58" dur="500" fill="hold"/>
                                        <p:tgtEl>
                                          <p:spTgt spid="18"/>
                                        </p:tgtEl>
                                        <p:attrNameLst>
                                          <p:attrName>style.rotation</p:attrName>
                                        </p:attrNameLst>
                                      </p:cBhvr>
                                      <p:tavLst>
                                        <p:tav tm="0">
                                          <p:val>
                                            <p:fltVal val="90"/>
                                          </p:val>
                                        </p:tav>
                                        <p:tav tm="100000">
                                          <p:val>
                                            <p:fltVal val="0"/>
                                          </p:val>
                                        </p:tav>
                                      </p:tavLst>
                                    </p:anim>
                                    <p:animEffect transition="in" filter="fade">
                                      <p:cBhvr>
                                        <p:cTn id="59" dur="500"/>
                                        <p:tgtEl>
                                          <p:spTgt spid="18"/>
                                        </p:tgtEl>
                                      </p:cBhvr>
                                    </p:animEffect>
                                  </p:childTnLst>
                                </p:cTn>
                              </p:par>
                            </p:childTnLst>
                          </p:cTn>
                        </p:par>
                        <p:par>
                          <p:cTn id="60" fill="hold">
                            <p:stCondLst>
                              <p:cond delay="4000"/>
                            </p:stCondLst>
                            <p:childTnLst>
                              <p:par>
                                <p:cTn id="61" presetID="31" presetClass="entr" presetSubtype="0" fill="hold" grpId="0" nodeType="after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p:cTn id="63" dur="500" fill="hold"/>
                                        <p:tgtEl>
                                          <p:spTgt spid="20"/>
                                        </p:tgtEl>
                                        <p:attrNameLst>
                                          <p:attrName>ppt_w</p:attrName>
                                        </p:attrNameLst>
                                      </p:cBhvr>
                                      <p:tavLst>
                                        <p:tav tm="0">
                                          <p:val>
                                            <p:fltVal val="0"/>
                                          </p:val>
                                        </p:tav>
                                        <p:tav tm="100000">
                                          <p:val>
                                            <p:strVal val="#ppt_w"/>
                                          </p:val>
                                        </p:tav>
                                      </p:tavLst>
                                    </p:anim>
                                    <p:anim calcmode="lin" valueType="num">
                                      <p:cBhvr>
                                        <p:cTn id="64" dur="500" fill="hold"/>
                                        <p:tgtEl>
                                          <p:spTgt spid="20"/>
                                        </p:tgtEl>
                                        <p:attrNameLst>
                                          <p:attrName>ppt_h</p:attrName>
                                        </p:attrNameLst>
                                      </p:cBhvr>
                                      <p:tavLst>
                                        <p:tav tm="0">
                                          <p:val>
                                            <p:fltVal val="0"/>
                                          </p:val>
                                        </p:tav>
                                        <p:tav tm="100000">
                                          <p:val>
                                            <p:strVal val="#ppt_h"/>
                                          </p:val>
                                        </p:tav>
                                      </p:tavLst>
                                    </p:anim>
                                    <p:anim calcmode="lin" valueType="num">
                                      <p:cBhvr>
                                        <p:cTn id="65" dur="500" fill="hold"/>
                                        <p:tgtEl>
                                          <p:spTgt spid="20"/>
                                        </p:tgtEl>
                                        <p:attrNameLst>
                                          <p:attrName>style.rotation</p:attrName>
                                        </p:attrNameLst>
                                      </p:cBhvr>
                                      <p:tavLst>
                                        <p:tav tm="0">
                                          <p:val>
                                            <p:fltVal val="90"/>
                                          </p:val>
                                        </p:tav>
                                        <p:tav tm="100000">
                                          <p:val>
                                            <p:fltVal val="0"/>
                                          </p:val>
                                        </p:tav>
                                      </p:tavLst>
                                    </p:anim>
                                    <p:animEffect transition="in" filter="fade">
                                      <p:cBhvr>
                                        <p:cTn id="66"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2" grpId="0"/>
      <p:bldP spid="14" grpId="0"/>
      <p:bldP spid="16" grpId="0"/>
      <p:bldP spid="18" grpId="0"/>
      <p:bldP spid="20"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15624"/>
          <a:stretch>
            <a:fillRect/>
          </a:stretch>
        </p:blipFill>
        <p:spPr>
          <a:xfrm>
            <a:off x="0" y="0"/>
            <a:ext cx="12192000" cy="6858000"/>
          </a:xfrm>
          <a:prstGeom prst="rect">
            <a:avLst/>
          </a:prstGeom>
        </p:spPr>
      </p:pic>
      <p:sp>
        <p:nvSpPr>
          <p:cNvPr id="5" name="矩形 4"/>
          <p:cNvSpPr/>
          <p:nvPr/>
        </p:nvSpPr>
        <p:spPr>
          <a:xfrm>
            <a:off x="4267200" y="812800"/>
            <a:ext cx="3497943" cy="4441371"/>
          </a:xfrm>
          <a:prstGeom prst="rect">
            <a:avLst/>
          </a:prstGeom>
          <a:gradFill flip="none" rotWithShape="1">
            <a:gsLst>
              <a:gs pos="100000">
                <a:srgbClr val="2778A3"/>
              </a:gs>
              <a:gs pos="0">
                <a:srgbClr val="1C5C80"/>
              </a:gs>
              <a:gs pos="29000">
                <a:srgbClr val="1E638A"/>
              </a:gs>
              <a:gs pos="72000">
                <a:srgbClr val="246F9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 name="işḷïḑè"/>
          <p:cNvSpPr/>
          <p:nvPr/>
        </p:nvSpPr>
        <p:spPr>
          <a:xfrm>
            <a:off x="5516148" y="1056742"/>
            <a:ext cx="1431815" cy="1431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tLang="zh-CN"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 name="文本框 7"/>
          <p:cNvSpPr txBox="1"/>
          <p:nvPr/>
        </p:nvSpPr>
        <p:spPr>
          <a:xfrm>
            <a:off x="5421870" y="1218651"/>
            <a:ext cx="1620371" cy="1107996"/>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300" normalizeH="0" baseline="0" noProof="0" dirty="0">
                <a:ln>
                  <a:noFill/>
                </a:ln>
                <a:solidFill>
                  <a:schemeClr val="bg1"/>
                </a:solidFill>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04</a:t>
            </a:r>
            <a:endParaRPr kumimoji="0" lang="zh-CN" altLang="en-US" sz="3600" b="1" i="0" u="none" strike="noStrike" kern="1200" cap="none" spc="300" normalizeH="0" baseline="0" noProof="0" dirty="0">
              <a:ln>
                <a:noFill/>
              </a:ln>
              <a:solidFill>
                <a:schemeClr val="bg1"/>
              </a:solidFill>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 name="îślïḓê"/>
          <p:cNvSpPr/>
          <p:nvPr/>
        </p:nvSpPr>
        <p:spPr>
          <a:xfrm>
            <a:off x="4537327" y="2693344"/>
            <a:ext cx="3389456" cy="1107996"/>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6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竞赛后续</a:t>
            </a:r>
            <a:endParaRPr lang="zh-CN" altLang="en-US" sz="6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5" name="椭圆 14"/>
          <p:cNvSpPr/>
          <p:nvPr/>
        </p:nvSpPr>
        <p:spPr>
          <a:xfrm>
            <a:off x="836165" y="2755227"/>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6" name="椭圆 15"/>
          <p:cNvSpPr/>
          <p:nvPr/>
        </p:nvSpPr>
        <p:spPr>
          <a:xfrm>
            <a:off x="836165" y="3197193"/>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 name="椭圆 16"/>
          <p:cNvSpPr/>
          <p:nvPr/>
        </p:nvSpPr>
        <p:spPr>
          <a:xfrm>
            <a:off x="836165" y="3657003"/>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8" name="椭圆 17"/>
          <p:cNvSpPr/>
          <p:nvPr/>
        </p:nvSpPr>
        <p:spPr>
          <a:xfrm>
            <a:off x="11355835" y="2753824"/>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9" name="椭圆 18"/>
          <p:cNvSpPr/>
          <p:nvPr/>
        </p:nvSpPr>
        <p:spPr>
          <a:xfrm>
            <a:off x="11355835" y="3195790"/>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0" name="椭圆 19"/>
          <p:cNvSpPr/>
          <p:nvPr/>
        </p:nvSpPr>
        <p:spPr>
          <a:xfrm>
            <a:off x="11355835" y="3655600"/>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1" name="矩形 20"/>
          <p:cNvSpPr/>
          <p:nvPr/>
        </p:nvSpPr>
        <p:spPr>
          <a:xfrm flipH="1">
            <a:off x="3835496" y="4141039"/>
            <a:ext cx="4793118" cy="646331"/>
          </a:xfrm>
          <a:prstGeom prst="rect">
            <a:avLst/>
          </a:prstGeom>
          <a:noFill/>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latinLnBrk="1"/>
            <a:r>
              <a:rPr lang="zh-CN" altLang="en-US" sz="1200"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please click add text please click add text please click add text please click add text please click add text please click add text please click add text please click add text please click add text</a:t>
            </a:r>
            <a:endParaRPr lang="en-US" altLang="zh-CN" sz="1200"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26" name="组合 25"/>
          <p:cNvGrpSpPr/>
          <p:nvPr/>
        </p:nvGrpSpPr>
        <p:grpSpPr>
          <a:xfrm>
            <a:off x="5531615" y="3904787"/>
            <a:ext cx="1400880" cy="1403"/>
            <a:chOff x="4905111" y="3927038"/>
            <a:chExt cx="1400880" cy="1403"/>
          </a:xfrm>
        </p:grpSpPr>
        <p:grpSp>
          <p:nvGrpSpPr>
            <p:cNvPr id="10" name="işľïḓè"/>
            <p:cNvGrpSpPr/>
            <p:nvPr/>
          </p:nvGrpSpPr>
          <p:grpSpPr>
            <a:xfrm>
              <a:off x="5831010" y="3928441"/>
              <a:ext cx="474981" cy="0"/>
              <a:chOff x="7150100" y="3662052"/>
              <a:chExt cx="603250" cy="0"/>
            </a:xfrm>
          </p:grpSpPr>
          <p:cxnSp>
            <p:nvCxnSpPr>
              <p:cNvPr id="11" name="直接连接符 10"/>
              <p:cNvCxnSpPr/>
              <p:nvPr/>
            </p:nvCxnSpPr>
            <p:spPr>
              <a:xfrm>
                <a:off x="7150100" y="3662052"/>
                <a:ext cx="33655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62000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75335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işľïḓè"/>
            <p:cNvGrpSpPr/>
            <p:nvPr/>
          </p:nvGrpSpPr>
          <p:grpSpPr>
            <a:xfrm>
              <a:off x="4905111" y="3927038"/>
              <a:ext cx="474981" cy="0"/>
              <a:chOff x="7150100" y="3662052"/>
              <a:chExt cx="603250" cy="0"/>
            </a:xfrm>
          </p:grpSpPr>
          <p:cxnSp>
            <p:nvCxnSpPr>
              <p:cNvPr id="23" name="直接连接符 22"/>
              <p:cNvCxnSpPr/>
              <p:nvPr/>
            </p:nvCxnSpPr>
            <p:spPr>
              <a:xfrm>
                <a:off x="7150100" y="3662052"/>
                <a:ext cx="33655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62000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75335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anim calcmode="lin" valueType="num">
                                      <p:cBhvr>
                                        <p:cTn id="62" dur="500" fill="hold"/>
                                        <p:tgtEl>
                                          <p:spTgt spid="18"/>
                                        </p:tgtEl>
                                        <p:attrNameLst>
                                          <p:attrName>ppt_x</p:attrName>
                                        </p:attrNameLst>
                                      </p:cBhvr>
                                      <p:tavLst>
                                        <p:tav tm="0">
                                          <p:val>
                                            <p:strVal val="#ppt_x"/>
                                          </p:val>
                                        </p:tav>
                                        <p:tav tm="100000">
                                          <p:val>
                                            <p:strVal val="#ppt_x"/>
                                          </p:val>
                                        </p:tav>
                                      </p:tavLst>
                                    </p:anim>
                                    <p:anim calcmode="lin" valueType="num">
                                      <p:cBhvr>
                                        <p:cTn id="63" dur="500" fill="hold"/>
                                        <p:tgtEl>
                                          <p:spTgt spid="18"/>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anim calcmode="lin" valueType="num">
                                      <p:cBhvr>
                                        <p:cTn id="68" dur="500" fill="hold"/>
                                        <p:tgtEl>
                                          <p:spTgt spid="19"/>
                                        </p:tgtEl>
                                        <p:attrNameLst>
                                          <p:attrName>ppt_x</p:attrName>
                                        </p:attrNameLst>
                                      </p:cBhvr>
                                      <p:tavLst>
                                        <p:tav tm="0">
                                          <p:val>
                                            <p:strVal val="#ppt_x"/>
                                          </p:val>
                                        </p:tav>
                                        <p:tav tm="100000">
                                          <p:val>
                                            <p:strVal val="#ppt_x"/>
                                          </p:val>
                                        </p:tav>
                                      </p:tavLst>
                                    </p:anim>
                                    <p:anim calcmode="lin" valueType="num">
                                      <p:cBhvr>
                                        <p:cTn id="69" dur="5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anim calcmode="lin" valueType="num">
                                      <p:cBhvr>
                                        <p:cTn id="74" dur="500" fill="hold"/>
                                        <p:tgtEl>
                                          <p:spTgt spid="20"/>
                                        </p:tgtEl>
                                        <p:attrNameLst>
                                          <p:attrName>ppt_x</p:attrName>
                                        </p:attrNameLst>
                                      </p:cBhvr>
                                      <p:tavLst>
                                        <p:tav tm="0">
                                          <p:val>
                                            <p:strVal val="#ppt_x"/>
                                          </p:val>
                                        </p:tav>
                                        <p:tav tm="100000">
                                          <p:val>
                                            <p:strVal val="#ppt_x"/>
                                          </p:val>
                                        </p:tav>
                                      </p:tavLst>
                                    </p:anim>
                                    <p:anim calcmode="lin" valueType="num">
                                      <p:cBhvr>
                                        <p:cTn id="75" dur="500" fill="hold"/>
                                        <p:tgtEl>
                                          <p:spTgt spid="20"/>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anim calcmode="lin" valueType="num">
                                      <p:cBhvr>
                                        <p:cTn id="80" dur="500" fill="hold"/>
                                        <p:tgtEl>
                                          <p:spTgt spid="26"/>
                                        </p:tgtEl>
                                        <p:attrNameLst>
                                          <p:attrName>ppt_x</p:attrName>
                                        </p:attrNameLst>
                                      </p:cBhvr>
                                      <p:tavLst>
                                        <p:tav tm="0">
                                          <p:val>
                                            <p:strVal val="#ppt_x"/>
                                          </p:val>
                                        </p:tav>
                                        <p:tav tm="100000">
                                          <p:val>
                                            <p:strVal val="#ppt_x"/>
                                          </p:val>
                                        </p:tav>
                                      </p:tavLst>
                                    </p:anim>
                                    <p:anim calcmode="lin" valueType="num">
                                      <p:cBhvr>
                                        <p:cTn id="8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p:bldP spid="15" grpId="0" animBg="1"/>
      <p:bldP spid="16" grpId="0" animBg="1"/>
      <p:bldP spid="17" grpId="0" animBg="1"/>
      <p:bldP spid="18" grpId="0" animBg="1"/>
      <p:bldP spid="19" grpId="0" animBg="1"/>
      <p:bldP spid="20" grpId="0" animBg="1"/>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5"/>
          <p:cNvSpPr>
            <a:spLocks noChangeArrowheads="1"/>
          </p:cNvSpPr>
          <p:nvPr/>
        </p:nvSpPr>
        <p:spPr bwMode="auto">
          <a:xfrm>
            <a:off x="5273010" y="2746915"/>
            <a:ext cx="1644776" cy="1643572"/>
          </a:xfrm>
          <a:prstGeom prst="ellipse">
            <a:avLst/>
          </a:prstGeom>
          <a:solidFill>
            <a:schemeClr val="bg1">
              <a:lumMod val="95000"/>
            </a:schemeClr>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 name="Freeform 6"/>
          <p:cNvSpPr/>
          <p:nvPr/>
        </p:nvSpPr>
        <p:spPr bwMode="auto">
          <a:xfrm>
            <a:off x="4650956" y="4249712"/>
            <a:ext cx="2890088" cy="1425793"/>
          </a:xfrm>
          <a:custGeom>
            <a:avLst/>
            <a:gdLst>
              <a:gd name="T0" fmla="*/ 549 w 1866"/>
              <a:gd name="T1" fmla="*/ 0 h 921"/>
              <a:gd name="T2" fmla="*/ 0 w 1866"/>
              <a:gd name="T3" fmla="*/ 550 h 921"/>
              <a:gd name="T4" fmla="*/ 933 w 1866"/>
              <a:gd name="T5" fmla="*/ 921 h 921"/>
              <a:gd name="T6" fmla="*/ 1866 w 1866"/>
              <a:gd name="T7" fmla="*/ 550 h 921"/>
              <a:gd name="T8" fmla="*/ 1317 w 1866"/>
              <a:gd name="T9" fmla="*/ 0 h 921"/>
              <a:gd name="T10" fmla="*/ 933 w 1866"/>
              <a:gd name="T11" fmla="*/ 144 h 921"/>
              <a:gd name="T12" fmla="*/ 549 w 1866"/>
              <a:gd name="T13" fmla="*/ 0 h 921"/>
            </a:gdLst>
            <a:ahLst/>
            <a:cxnLst>
              <a:cxn ang="0">
                <a:pos x="T0" y="T1"/>
              </a:cxn>
              <a:cxn ang="0">
                <a:pos x="T2" y="T3"/>
              </a:cxn>
              <a:cxn ang="0">
                <a:pos x="T4" y="T5"/>
              </a:cxn>
              <a:cxn ang="0">
                <a:pos x="T6" y="T7"/>
              </a:cxn>
              <a:cxn ang="0">
                <a:pos x="T8" y="T9"/>
              </a:cxn>
              <a:cxn ang="0">
                <a:pos x="T10" y="T11"/>
              </a:cxn>
              <a:cxn ang="0">
                <a:pos x="T12" y="T13"/>
              </a:cxn>
            </a:cxnLst>
            <a:rect l="0" t="0" r="r" b="b"/>
            <a:pathLst>
              <a:path w="1866" h="921">
                <a:moveTo>
                  <a:pt x="549" y="0"/>
                </a:moveTo>
                <a:cubicBezTo>
                  <a:pt x="0" y="550"/>
                  <a:pt x="0" y="550"/>
                  <a:pt x="0" y="550"/>
                </a:cubicBezTo>
                <a:cubicBezTo>
                  <a:pt x="253" y="789"/>
                  <a:pt x="583" y="921"/>
                  <a:pt x="933" y="921"/>
                </a:cubicBezTo>
                <a:cubicBezTo>
                  <a:pt x="1283" y="921"/>
                  <a:pt x="1613" y="789"/>
                  <a:pt x="1866" y="550"/>
                </a:cubicBezTo>
                <a:cubicBezTo>
                  <a:pt x="1317" y="0"/>
                  <a:pt x="1317" y="0"/>
                  <a:pt x="1317" y="0"/>
                </a:cubicBezTo>
                <a:cubicBezTo>
                  <a:pt x="1214" y="90"/>
                  <a:pt x="1080" y="144"/>
                  <a:pt x="933" y="144"/>
                </a:cubicBezTo>
                <a:cubicBezTo>
                  <a:pt x="786" y="144"/>
                  <a:pt x="652" y="90"/>
                  <a:pt x="549" y="0"/>
                </a:cubicBezTo>
                <a:close/>
              </a:path>
            </a:pathLst>
          </a:custGeom>
          <a:solidFill>
            <a:schemeClr val="accent4"/>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 name="Freeform 7"/>
          <p:cNvSpPr/>
          <p:nvPr/>
        </p:nvSpPr>
        <p:spPr bwMode="auto">
          <a:xfrm>
            <a:off x="4650956" y="1461897"/>
            <a:ext cx="2890088" cy="1424589"/>
          </a:xfrm>
          <a:custGeom>
            <a:avLst/>
            <a:gdLst>
              <a:gd name="T0" fmla="*/ 1317 w 1866"/>
              <a:gd name="T1" fmla="*/ 920 h 920"/>
              <a:gd name="T2" fmla="*/ 1866 w 1866"/>
              <a:gd name="T3" fmla="*/ 370 h 920"/>
              <a:gd name="T4" fmla="*/ 933 w 1866"/>
              <a:gd name="T5" fmla="*/ 0 h 920"/>
              <a:gd name="T6" fmla="*/ 0 w 1866"/>
              <a:gd name="T7" fmla="*/ 370 h 920"/>
              <a:gd name="T8" fmla="*/ 549 w 1866"/>
              <a:gd name="T9" fmla="*/ 920 h 920"/>
              <a:gd name="T10" fmla="*/ 933 w 1866"/>
              <a:gd name="T11" fmla="*/ 777 h 920"/>
              <a:gd name="T12" fmla="*/ 1317 w 1866"/>
              <a:gd name="T13" fmla="*/ 920 h 920"/>
            </a:gdLst>
            <a:ahLst/>
            <a:cxnLst>
              <a:cxn ang="0">
                <a:pos x="T0" y="T1"/>
              </a:cxn>
              <a:cxn ang="0">
                <a:pos x="T2" y="T3"/>
              </a:cxn>
              <a:cxn ang="0">
                <a:pos x="T4" y="T5"/>
              </a:cxn>
              <a:cxn ang="0">
                <a:pos x="T6" y="T7"/>
              </a:cxn>
              <a:cxn ang="0">
                <a:pos x="T8" y="T9"/>
              </a:cxn>
              <a:cxn ang="0">
                <a:pos x="T10" y="T11"/>
              </a:cxn>
              <a:cxn ang="0">
                <a:pos x="T12" y="T13"/>
              </a:cxn>
            </a:cxnLst>
            <a:rect l="0" t="0" r="r" b="b"/>
            <a:pathLst>
              <a:path w="1866" h="920">
                <a:moveTo>
                  <a:pt x="1317" y="920"/>
                </a:moveTo>
                <a:cubicBezTo>
                  <a:pt x="1866" y="370"/>
                  <a:pt x="1866" y="370"/>
                  <a:pt x="1866" y="370"/>
                </a:cubicBezTo>
                <a:cubicBezTo>
                  <a:pt x="1613" y="131"/>
                  <a:pt x="1283" y="0"/>
                  <a:pt x="933" y="0"/>
                </a:cubicBezTo>
                <a:cubicBezTo>
                  <a:pt x="583" y="0"/>
                  <a:pt x="253" y="131"/>
                  <a:pt x="0" y="370"/>
                </a:cubicBezTo>
                <a:cubicBezTo>
                  <a:pt x="549" y="920"/>
                  <a:pt x="549" y="920"/>
                  <a:pt x="549" y="920"/>
                </a:cubicBezTo>
                <a:cubicBezTo>
                  <a:pt x="652" y="831"/>
                  <a:pt x="786" y="777"/>
                  <a:pt x="933" y="777"/>
                </a:cubicBezTo>
                <a:cubicBezTo>
                  <a:pt x="1080" y="777"/>
                  <a:pt x="1214" y="831"/>
                  <a:pt x="1317" y="920"/>
                </a:cubicBezTo>
                <a:close/>
              </a:path>
            </a:pathLst>
          </a:custGeom>
          <a:solidFill>
            <a:schemeClr val="accent2"/>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 name="Freeform 8"/>
          <p:cNvSpPr/>
          <p:nvPr/>
        </p:nvSpPr>
        <p:spPr bwMode="auto">
          <a:xfrm>
            <a:off x="6777011" y="2123657"/>
            <a:ext cx="1425793" cy="2890087"/>
          </a:xfrm>
          <a:custGeom>
            <a:avLst/>
            <a:gdLst>
              <a:gd name="T0" fmla="*/ 0 w 921"/>
              <a:gd name="T1" fmla="*/ 1317 h 1867"/>
              <a:gd name="T2" fmla="*/ 550 w 921"/>
              <a:gd name="T3" fmla="*/ 1867 h 1867"/>
              <a:gd name="T4" fmla="*/ 921 w 921"/>
              <a:gd name="T5" fmla="*/ 933 h 1867"/>
              <a:gd name="T6" fmla="*/ 550 w 921"/>
              <a:gd name="T7" fmla="*/ 0 h 1867"/>
              <a:gd name="T8" fmla="*/ 0 w 921"/>
              <a:gd name="T9" fmla="*/ 550 h 1867"/>
              <a:gd name="T10" fmla="*/ 144 w 921"/>
              <a:gd name="T11" fmla="*/ 933 h 1867"/>
              <a:gd name="T12" fmla="*/ 0 w 921"/>
              <a:gd name="T13" fmla="*/ 1317 h 1867"/>
            </a:gdLst>
            <a:ahLst/>
            <a:cxnLst>
              <a:cxn ang="0">
                <a:pos x="T0" y="T1"/>
              </a:cxn>
              <a:cxn ang="0">
                <a:pos x="T2" y="T3"/>
              </a:cxn>
              <a:cxn ang="0">
                <a:pos x="T4" y="T5"/>
              </a:cxn>
              <a:cxn ang="0">
                <a:pos x="T6" y="T7"/>
              </a:cxn>
              <a:cxn ang="0">
                <a:pos x="T8" y="T9"/>
              </a:cxn>
              <a:cxn ang="0">
                <a:pos x="T10" y="T11"/>
              </a:cxn>
              <a:cxn ang="0">
                <a:pos x="T12" y="T13"/>
              </a:cxn>
            </a:cxnLst>
            <a:rect l="0" t="0" r="r" b="b"/>
            <a:pathLst>
              <a:path w="921" h="1867">
                <a:moveTo>
                  <a:pt x="0" y="1317"/>
                </a:moveTo>
                <a:cubicBezTo>
                  <a:pt x="550" y="1867"/>
                  <a:pt x="550" y="1867"/>
                  <a:pt x="550" y="1867"/>
                </a:cubicBezTo>
                <a:cubicBezTo>
                  <a:pt x="789" y="1613"/>
                  <a:pt x="921" y="1283"/>
                  <a:pt x="921" y="933"/>
                </a:cubicBezTo>
                <a:cubicBezTo>
                  <a:pt x="921" y="583"/>
                  <a:pt x="789" y="253"/>
                  <a:pt x="550" y="0"/>
                </a:cubicBezTo>
                <a:cubicBezTo>
                  <a:pt x="0" y="550"/>
                  <a:pt x="0" y="550"/>
                  <a:pt x="0" y="550"/>
                </a:cubicBezTo>
                <a:cubicBezTo>
                  <a:pt x="89" y="652"/>
                  <a:pt x="144" y="786"/>
                  <a:pt x="144" y="933"/>
                </a:cubicBezTo>
                <a:cubicBezTo>
                  <a:pt x="144" y="1080"/>
                  <a:pt x="89" y="1214"/>
                  <a:pt x="0" y="1317"/>
                </a:cubicBezTo>
                <a:close/>
              </a:path>
            </a:pathLst>
          </a:custGeom>
          <a:solidFill>
            <a:schemeClr val="accent3"/>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 name="Freeform 9"/>
          <p:cNvSpPr/>
          <p:nvPr/>
        </p:nvSpPr>
        <p:spPr bwMode="auto">
          <a:xfrm>
            <a:off x="3987992" y="2123657"/>
            <a:ext cx="1425793" cy="2890087"/>
          </a:xfrm>
          <a:custGeom>
            <a:avLst/>
            <a:gdLst>
              <a:gd name="T0" fmla="*/ 921 w 921"/>
              <a:gd name="T1" fmla="*/ 550 h 1867"/>
              <a:gd name="T2" fmla="*/ 371 w 921"/>
              <a:gd name="T3" fmla="*/ 0 h 1867"/>
              <a:gd name="T4" fmla="*/ 0 w 921"/>
              <a:gd name="T5" fmla="*/ 933 h 1867"/>
              <a:gd name="T6" fmla="*/ 371 w 921"/>
              <a:gd name="T7" fmla="*/ 1867 h 1867"/>
              <a:gd name="T8" fmla="*/ 921 w 921"/>
              <a:gd name="T9" fmla="*/ 1317 h 1867"/>
              <a:gd name="T10" fmla="*/ 777 w 921"/>
              <a:gd name="T11" fmla="*/ 933 h 1867"/>
              <a:gd name="T12" fmla="*/ 921 w 921"/>
              <a:gd name="T13" fmla="*/ 550 h 1867"/>
            </a:gdLst>
            <a:ahLst/>
            <a:cxnLst>
              <a:cxn ang="0">
                <a:pos x="T0" y="T1"/>
              </a:cxn>
              <a:cxn ang="0">
                <a:pos x="T2" y="T3"/>
              </a:cxn>
              <a:cxn ang="0">
                <a:pos x="T4" y="T5"/>
              </a:cxn>
              <a:cxn ang="0">
                <a:pos x="T6" y="T7"/>
              </a:cxn>
              <a:cxn ang="0">
                <a:pos x="T8" y="T9"/>
              </a:cxn>
              <a:cxn ang="0">
                <a:pos x="T10" y="T11"/>
              </a:cxn>
              <a:cxn ang="0">
                <a:pos x="T12" y="T13"/>
              </a:cxn>
            </a:cxnLst>
            <a:rect l="0" t="0" r="r" b="b"/>
            <a:pathLst>
              <a:path w="921" h="1867">
                <a:moveTo>
                  <a:pt x="921" y="550"/>
                </a:moveTo>
                <a:cubicBezTo>
                  <a:pt x="371" y="0"/>
                  <a:pt x="371" y="0"/>
                  <a:pt x="371" y="0"/>
                </a:cubicBezTo>
                <a:cubicBezTo>
                  <a:pt x="132" y="253"/>
                  <a:pt x="0" y="583"/>
                  <a:pt x="0" y="933"/>
                </a:cubicBezTo>
                <a:cubicBezTo>
                  <a:pt x="0" y="1283"/>
                  <a:pt x="132" y="1613"/>
                  <a:pt x="371" y="1867"/>
                </a:cubicBezTo>
                <a:cubicBezTo>
                  <a:pt x="921" y="1317"/>
                  <a:pt x="921" y="1317"/>
                  <a:pt x="921" y="1317"/>
                </a:cubicBezTo>
                <a:cubicBezTo>
                  <a:pt x="832" y="1214"/>
                  <a:pt x="777" y="1080"/>
                  <a:pt x="777" y="933"/>
                </a:cubicBezTo>
                <a:cubicBezTo>
                  <a:pt x="777" y="786"/>
                  <a:pt x="832" y="652"/>
                  <a:pt x="921" y="550"/>
                </a:cubicBezTo>
                <a:close/>
              </a:path>
            </a:pathLst>
          </a:custGeom>
          <a:solidFill>
            <a:schemeClr val="accent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10" name="Group 9"/>
          <p:cNvGrpSpPr/>
          <p:nvPr/>
        </p:nvGrpSpPr>
        <p:grpSpPr>
          <a:xfrm>
            <a:off x="3690499" y="1669644"/>
            <a:ext cx="586260" cy="585216"/>
            <a:chOff x="10996613" y="1925638"/>
            <a:chExt cx="534987" cy="534988"/>
          </a:xfrm>
          <a:solidFill>
            <a:schemeClr val="accent1"/>
          </a:solidFill>
        </p:grpSpPr>
        <p:sp>
          <p:nvSpPr>
            <p:cNvPr id="11" name="Freeform 6"/>
            <p:cNvSpPr>
              <a:spLocks noEditPoints="1"/>
            </p:cNvSpPr>
            <p:nvPr/>
          </p:nvSpPr>
          <p:spPr bwMode="auto">
            <a:xfrm>
              <a:off x="10996613" y="1925638"/>
              <a:ext cx="534987" cy="534988"/>
            </a:xfrm>
            <a:custGeom>
              <a:avLst/>
              <a:gdLst>
                <a:gd name="T0" fmla="*/ 1446 w 3370"/>
                <a:gd name="T1" fmla="*/ 543 h 3371"/>
                <a:gd name="T2" fmla="*/ 1099 w 3370"/>
                <a:gd name="T3" fmla="*/ 703 h 3371"/>
                <a:gd name="T4" fmla="*/ 750 w 3370"/>
                <a:gd name="T5" fmla="*/ 523 h 3371"/>
                <a:gd name="T6" fmla="*/ 518 w 3370"/>
                <a:gd name="T7" fmla="*/ 737 h 3371"/>
                <a:gd name="T8" fmla="*/ 710 w 3370"/>
                <a:gd name="T9" fmla="*/ 1069 h 3371"/>
                <a:gd name="T10" fmla="*/ 568 w 3370"/>
                <a:gd name="T11" fmla="*/ 1428 h 3371"/>
                <a:gd name="T12" fmla="*/ 192 w 3370"/>
                <a:gd name="T13" fmla="*/ 1536 h 3371"/>
                <a:gd name="T14" fmla="*/ 524 w 3370"/>
                <a:gd name="T15" fmla="*/ 1916 h 3371"/>
                <a:gd name="T16" fmla="*/ 665 w 3370"/>
                <a:gd name="T17" fmla="*/ 2204 h 3371"/>
                <a:gd name="T18" fmla="*/ 526 w 3370"/>
                <a:gd name="T19" fmla="*/ 2621 h 3371"/>
                <a:gd name="T20" fmla="*/ 749 w 3370"/>
                <a:gd name="T21" fmla="*/ 2861 h 3371"/>
                <a:gd name="T22" fmla="*/ 1044 w 3370"/>
                <a:gd name="T23" fmla="*/ 2666 h 3371"/>
                <a:gd name="T24" fmla="*/ 1325 w 3370"/>
                <a:gd name="T25" fmla="*/ 2773 h 3371"/>
                <a:gd name="T26" fmla="*/ 1519 w 3370"/>
                <a:gd name="T27" fmla="*/ 3167 h 3371"/>
                <a:gd name="T28" fmla="*/ 1851 w 3370"/>
                <a:gd name="T29" fmla="*/ 3167 h 3371"/>
                <a:gd name="T30" fmla="*/ 2048 w 3370"/>
                <a:gd name="T31" fmla="*/ 2773 h 3371"/>
                <a:gd name="T32" fmla="*/ 2351 w 3370"/>
                <a:gd name="T33" fmla="*/ 2666 h 3371"/>
                <a:gd name="T34" fmla="*/ 2631 w 3370"/>
                <a:gd name="T35" fmla="*/ 2854 h 3371"/>
                <a:gd name="T36" fmla="*/ 2676 w 3370"/>
                <a:gd name="T37" fmla="*/ 2370 h 3371"/>
                <a:gd name="T38" fmla="*/ 2743 w 3370"/>
                <a:gd name="T39" fmla="*/ 2123 h 3371"/>
                <a:gd name="T40" fmla="*/ 2870 w 3370"/>
                <a:gd name="T41" fmla="*/ 1902 h 3371"/>
                <a:gd name="T42" fmla="*/ 3181 w 3370"/>
                <a:gd name="T43" fmla="*/ 1529 h 3371"/>
                <a:gd name="T44" fmla="*/ 2803 w 3370"/>
                <a:gd name="T45" fmla="*/ 1421 h 3371"/>
                <a:gd name="T46" fmla="*/ 2659 w 3370"/>
                <a:gd name="T47" fmla="*/ 1063 h 3371"/>
                <a:gd name="T48" fmla="*/ 2849 w 3370"/>
                <a:gd name="T49" fmla="*/ 732 h 3371"/>
                <a:gd name="T50" fmla="*/ 2618 w 3370"/>
                <a:gd name="T51" fmla="*/ 519 h 3371"/>
                <a:gd name="T52" fmla="*/ 2268 w 3370"/>
                <a:gd name="T53" fmla="*/ 700 h 3371"/>
                <a:gd name="T54" fmla="*/ 1913 w 3370"/>
                <a:gd name="T55" fmla="*/ 540 h 3371"/>
                <a:gd name="T56" fmla="*/ 1532 w 3370"/>
                <a:gd name="T57" fmla="*/ 189 h 3371"/>
                <a:gd name="T58" fmla="*/ 1973 w 3370"/>
                <a:gd name="T59" fmla="*/ 60 h 3371"/>
                <a:gd name="T60" fmla="*/ 2233 w 3370"/>
                <a:gd name="T61" fmla="*/ 468 h 3371"/>
                <a:gd name="T62" fmla="*/ 2659 w 3370"/>
                <a:gd name="T63" fmla="*/ 331 h 3371"/>
                <a:gd name="T64" fmla="*/ 3022 w 3370"/>
                <a:gd name="T65" fmla="*/ 652 h 3371"/>
                <a:gd name="T66" fmla="*/ 3005 w 3370"/>
                <a:gd name="T67" fmla="*/ 868 h 3371"/>
                <a:gd name="T68" fmla="*/ 3260 w 3370"/>
                <a:gd name="T69" fmla="*/ 1353 h 3371"/>
                <a:gd name="T70" fmla="*/ 3370 w 3370"/>
                <a:gd name="T71" fmla="*/ 1537 h 3371"/>
                <a:gd name="T72" fmla="*/ 3286 w 3370"/>
                <a:gd name="T73" fmla="*/ 2001 h 3371"/>
                <a:gd name="T74" fmla="*/ 2865 w 3370"/>
                <a:gd name="T75" fmla="*/ 2309 h 3371"/>
                <a:gd name="T76" fmla="*/ 3033 w 3370"/>
                <a:gd name="T77" fmla="*/ 2690 h 3371"/>
                <a:gd name="T78" fmla="*/ 2689 w 3370"/>
                <a:gd name="T79" fmla="*/ 3034 h 3371"/>
                <a:gd name="T80" fmla="*/ 2309 w 3370"/>
                <a:gd name="T81" fmla="*/ 2866 h 3371"/>
                <a:gd name="T82" fmla="*/ 2001 w 3370"/>
                <a:gd name="T83" fmla="*/ 3287 h 3371"/>
                <a:gd name="T84" fmla="*/ 1536 w 3370"/>
                <a:gd name="T85" fmla="*/ 3371 h 3371"/>
                <a:gd name="T86" fmla="*/ 1352 w 3370"/>
                <a:gd name="T87" fmla="*/ 3260 h 3371"/>
                <a:gd name="T88" fmla="*/ 871 w 3370"/>
                <a:gd name="T89" fmla="*/ 3010 h 3371"/>
                <a:gd name="T90" fmla="*/ 656 w 3370"/>
                <a:gd name="T91" fmla="*/ 3026 h 3371"/>
                <a:gd name="T92" fmla="*/ 335 w 3370"/>
                <a:gd name="T93" fmla="*/ 2663 h 3371"/>
                <a:gd name="T94" fmla="*/ 473 w 3370"/>
                <a:gd name="T95" fmla="*/ 2242 h 3371"/>
                <a:gd name="T96" fmla="*/ 60 w 3370"/>
                <a:gd name="T97" fmla="*/ 1988 h 3371"/>
                <a:gd name="T98" fmla="*/ 3 w 3370"/>
                <a:gd name="T99" fmla="*/ 1511 h 3371"/>
                <a:gd name="T100" fmla="*/ 141 w 3370"/>
                <a:gd name="T101" fmla="*/ 1347 h 3371"/>
                <a:gd name="T102" fmla="*/ 344 w 3370"/>
                <a:gd name="T103" fmla="*/ 843 h 3371"/>
                <a:gd name="T104" fmla="*/ 361 w 3370"/>
                <a:gd name="T105" fmla="*/ 629 h 3371"/>
                <a:gd name="T106" fmla="*/ 741 w 3370"/>
                <a:gd name="T107" fmla="*/ 332 h 3371"/>
                <a:gd name="T108" fmla="*/ 1206 w 3370"/>
                <a:gd name="T109" fmla="*/ 440 h 3371"/>
                <a:gd name="T110" fmla="*/ 1409 w 3370"/>
                <a:gd name="T111" fmla="*/ 40 h 3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370" h="3371">
                  <a:moveTo>
                    <a:pt x="1532" y="189"/>
                  </a:moveTo>
                  <a:lnTo>
                    <a:pt x="1524" y="192"/>
                  </a:lnTo>
                  <a:lnTo>
                    <a:pt x="1518" y="198"/>
                  </a:lnTo>
                  <a:lnTo>
                    <a:pt x="1513" y="205"/>
                  </a:lnTo>
                  <a:lnTo>
                    <a:pt x="1463" y="503"/>
                  </a:lnTo>
                  <a:lnTo>
                    <a:pt x="1457" y="524"/>
                  </a:lnTo>
                  <a:lnTo>
                    <a:pt x="1446" y="543"/>
                  </a:lnTo>
                  <a:lnTo>
                    <a:pt x="1432" y="558"/>
                  </a:lnTo>
                  <a:lnTo>
                    <a:pt x="1414" y="571"/>
                  </a:lnTo>
                  <a:lnTo>
                    <a:pt x="1394" y="579"/>
                  </a:lnTo>
                  <a:lnTo>
                    <a:pt x="1317" y="602"/>
                  </a:lnTo>
                  <a:lnTo>
                    <a:pt x="1242" y="631"/>
                  </a:lnTo>
                  <a:lnTo>
                    <a:pt x="1169" y="665"/>
                  </a:lnTo>
                  <a:lnTo>
                    <a:pt x="1099" y="703"/>
                  </a:lnTo>
                  <a:lnTo>
                    <a:pt x="1079" y="712"/>
                  </a:lnTo>
                  <a:lnTo>
                    <a:pt x="1058" y="716"/>
                  </a:lnTo>
                  <a:lnTo>
                    <a:pt x="1036" y="715"/>
                  </a:lnTo>
                  <a:lnTo>
                    <a:pt x="1015" y="710"/>
                  </a:lnTo>
                  <a:lnTo>
                    <a:pt x="995" y="699"/>
                  </a:lnTo>
                  <a:lnTo>
                    <a:pt x="753" y="525"/>
                  </a:lnTo>
                  <a:lnTo>
                    <a:pt x="750" y="523"/>
                  </a:lnTo>
                  <a:lnTo>
                    <a:pt x="745" y="522"/>
                  </a:lnTo>
                  <a:lnTo>
                    <a:pt x="741" y="522"/>
                  </a:lnTo>
                  <a:lnTo>
                    <a:pt x="738" y="522"/>
                  </a:lnTo>
                  <a:lnTo>
                    <a:pt x="735" y="523"/>
                  </a:lnTo>
                  <a:lnTo>
                    <a:pt x="732" y="524"/>
                  </a:lnTo>
                  <a:lnTo>
                    <a:pt x="728" y="527"/>
                  </a:lnTo>
                  <a:lnTo>
                    <a:pt x="518" y="737"/>
                  </a:lnTo>
                  <a:lnTo>
                    <a:pt x="514" y="745"/>
                  </a:lnTo>
                  <a:lnTo>
                    <a:pt x="513" y="754"/>
                  </a:lnTo>
                  <a:lnTo>
                    <a:pt x="516" y="762"/>
                  </a:lnTo>
                  <a:lnTo>
                    <a:pt x="691" y="1008"/>
                  </a:lnTo>
                  <a:lnTo>
                    <a:pt x="702" y="1027"/>
                  </a:lnTo>
                  <a:lnTo>
                    <a:pt x="709" y="1048"/>
                  </a:lnTo>
                  <a:lnTo>
                    <a:pt x="710" y="1069"/>
                  </a:lnTo>
                  <a:lnTo>
                    <a:pt x="706" y="1091"/>
                  </a:lnTo>
                  <a:lnTo>
                    <a:pt x="696" y="1111"/>
                  </a:lnTo>
                  <a:lnTo>
                    <a:pt x="658" y="1181"/>
                  </a:lnTo>
                  <a:lnTo>
                    <a:pt x="626" y="1255"/>
                  </a:lnTo>
                  <a:lnTo>
                    <a:pt x="598" y="1329"/>
                  </a:lnTo>
                  <a:lnTo>
                    <a:pt x="576" y="1406"/>
                  </a:lnTo>
                  <a:lnTo>
                    <a:pt x="568" y="1428"/>
                  </a:lnTo>
                  <a:lnTo>
                    <a:pt x="556" y="1445"/>
                  </a:lnTo>
                  <a:lnTo>
                    <a:pt x="540" y="1460"/>
                  </a:lnTo>
                  <a:lnTo>
                    <a:pt x="521" y="1471"/>
                  </a:lnTo>
                  <a:lnTo>
                    <a:pt x="500" y="1477"/>
                  </a:lnTo>
                  <a:lnTo>
                    <a:pt x="206" y="1526"/>
                  </a:lnTo>
                  <a:lnTo>
                    <a:pt x="198" y="1529"/>
                  </a:lnTo>
                  <a:lnTo>
                    <a:pt x="192" y="1536"/>
                  </a:lnTo>
                  <a:lnTo>
                    <a:pt x="190" y="1545"/>
                  </a:lnTo>
                  <a:lnTo>
                    <a:pt x="190" y="1841"/>
                  </a:lnTo>
                  <a:lnTo>
                    <a:pt x="192" y="1850"/>
                  </a:lnTo>
                  <a:lnTo>
                    <a:pt x="198" y="1856"/>
                  </a:lnTo>
                  <a:lnTo>
                    <a:pt x="206" y="1859"/>
                  </a:lnTo>
                  <a:lnTo>
                    <a:pt x="504" y="1910"/>
                  </a:lnTo>
                  <a:lnTo>
                    <a:pt x="524" y="1916"/>
                  </a:lnTo>
                  <a:lnTo>
                    <a:pt x="544" y="1927"/>
                  </a:lnTo>
                  <a:lnTo>
                    <a:pt x="559" y="1942"/>
                  </a:lnTo>
                  <a:lnTo>
                    <a:pt x="571" y="1959"/>
                  </a:lnTo>
                  <a:lnTo>
                    <a:pt x="580" y="1980"/>
                  </a:lnTo>
                  <a:lnTo>
                    <a:pt x="602" y="2057"/>
                  </a:lnTo>
                  <a:lnTo>
                    <a:pt x="631" y="2131"/>
                  </a:lnTo>
                  <a:lnTo>
                    <a:pt x="665" y="2204"/>
                  </a:lnTo>
                  <a:lnTo>
                    <a:pt x="703" y="2274"/>
                  </a:lnTo>
                  <a:lnTo>
                    <a:pt x="713" y="2294"/>
                  </a:lnTo>
                  <a:lnTo>
                    <a:pt x="717" y="2316"/>
                  </a:lnTo>
                  <a:lnTo>
                    <a:pt x="716" y="2337"/>
                  </a:lnTo>
                  <a:lnTo>
                    <a:pt x="710" y="2359"/>
                  </a:lnTo>
                  <a:lnTo>
                    <a:pt x="699" y="2378"/>
                  </a:lnTo>
                  <a:lnTo>
                    <a:pt x="526" y="2621"/>
                  </a:lnTo>
                  <a:lnTo>
                    <a:pt x="523" y="2629"/>
                  </a:lnTo>
                  <a:lnTo>
                    <a:pt x="524" y="2637"/>
                  </a:lnTo>
                  <a:lnTo>
                    <a:pt x="528" y="2646"/>
                  </a:lnTo>
                  <a:lnTo>
                    <a:pt x="738" y="2855"/>
                  </a:lnTo>
                  <a:lnTo>
                    <a:pt x="741" y="2858"/>
                  </a:lnTo>
                  <a:lnTo>
                    <a:pt x="745" y="2860"/>
                  </a:lnTo>
                  <a:lnTo>
                    <a:pt x="749" y="2861"/>
                  </a:lnTo>
                  <a:lnTo>
                    <a:pt x="752" y="2861"/>
                  </a:lnTo>
                  <a:lnTo>
                    <a:pt x="755" y="2861"/>
                  </a:lnTo>
                  <a:lnTo>
                    <a:pt x="759" y="2859"/>
                  </a:lnTo>
                  <a:lnTo>
                    <a:pt x="762" y="2858"/>
                  </a:lnTo>
                  <a:lnTo>
                    <a:pt x="1009" y="2681"/>
                  </a:lnTo>
                  <a:lnTo>
                    <a:pt x="1026" y="2672"/>
                  </a:lnTo>
                  <a:lnTo>
                    <a:pt x="1044" y="2666"/>
                  </a:lnTo>
                  <a:lnTo>
                    <a:pt x="1063" y="2664"/>
                  </a:lnTo>
                  <a:lnTo>
                    <a:pt x="1079" y="2666"/>
                  </a:lnTo>
                  <a:lnTo>
                    <a:pt x="1096" y="2670"/>
                  </a:lnTo>
                  <a:lnTo>
                    <a:pt x="1111" y="2677"/>
                  </a:lnTo>
                  <a:lnTo>
                    <a:pt x="1181" y="2713"/>
                  </a:lnTo>
                  <a:lnTo>
                    <a:pt x="1252" y="2746"/>
                  </a:lnTo>
                  <a:lnTo>
                    <a:pt x="1325" y="2773"/>
                  </a:lnTo>
                  <a:lnTo>
                    <a:pt x="1400" y="2795"/>
                  </a:lnTo>
                  <a:lnTo>
                    <a:pt x="1420" y="2803"/>
                  </a:lnTo>
                  <a:lnTo>
                    <a:pt x="1438" y="2816"/>
                  </a:lnTo>
                  <a:lnTo>
                    <a:pt x="1453" y="2831"/>
                  </a:lnTo>
                  <a:lnTo>
                    <a:pt x="1463" y="2849"/>
                  </a:lnTo>
                  <a:lnTo>
                    <a:pt x="1469" y="2871"/>
                  </a:lnTo>
                  <a:lnTo>
                    <a:pt x="1519" y="3167"/>
                  </a:lnTo>
                  <a:lnTo>
                    <a:pt x="1522" y="3175"/>
                  </a:lnTo>
                  <a:lnTo>
                    <a:pt x="1529" y="3180"/>
                  </a:lnTo>
                  <a:lnTo>
                    <a:pt x="1537" y="3182"/>
                  </a:lnTo>
                  <a:lnTo>
                    <a:pt x="1834" y="3182"/>
                  </a:lnTo>
                  <a:lnTo>
                    <a:pt x="1842" y="3180"/>
                  </a:lnTo>
                  <a:lnTo>
                    <a:pt x="1848" y="3175"/>
                  </a:lnTo>
                  <a:lnTo>
                    <a:pt x="1851" y="3167"/>
                  </a:lnTo>
                  <a:lnTo>
                    <a:pt x="1902" y="2871"/>
                  </a:lnTo>
                  <a:lnTo>
                    <a:pt x="1908" y="2850"/>
                  </a:lnTo>
                  <a:lnTo>
                    <a:pt x="1918" y="2831"/>
                  </a:lnTo>
                  <a:lnTo>
                    <a:pt x="1932" y="2816"/>
                  </a:lnTo>
                  <a:lnTo>
                    <a:pt x="1951" y="2803"/>
                  </a:lnTo>
                  <a:lnTo>
                    <a:pt x="1971" y="2795"/>
                  </a:lnTo>
                  <a:lnTo>
                    <a:pt x="2048" y="2773"/>
                  </a:lnTo>
                  <a:lnTo>
                    <a:pt x="2123" y="2745"/>
                  </a:lnTo>
                  <a:lnTo>
                    <a:pt x="2196" y="2711"/>
                  </a:lnTo>
                  <a:lnTo>
                    <a:pt x="2266" y="2672"/>
                  </a:lnTo>
                  <a:lnTo>
                    <a:pt x="2287" y="2664"/>
                  </a:lnTo>
                  <a:lnTo>
                    <a:pt x="2308" y="2660"/>
                  </a:lnTo>
                  <a:lnTo>
                    <a:pt x="2330" y="2661"/>
                  </a:lnTo>
                  <a:lnTo>
                    <a:pt x="2351" y="2666"/>
                  </a:lnTo>
                  <a:lnTo>
                    <a:pt x="2370" y="2677"/>
                  </a:lnTo>
                  <a:lnTo>
                    <a:pt x="2614" y="2850"/>
                  </a:lnTo>
                  <a:lnTo>
                    <a:pt x="2617" y="2853"/>
                  </a:lnTo>
                  <a:lnTo>
                    <a:pt x="2620" y="2854"/>
                  </a:lnTo>
                  <a:lnTo>
                    <a:pt x="2625" y="2855"/>
                  </a:lnTo>
                  <a:lnTo>
                    <a:pt x="2628" y="2855"/>
                  </a:lnTo>
                  <a:lnTo>
                    <a:pt x="2631" y="2854"/>
                  </a:lnTo>
                  <a:lnTo>
                    <a:pt x="2635" y="2851"/>
                  </a:lnTo>
                  <a:lnTo>
                    <a:pt x="2638" y="2848"/>
                  </a:lnTo>
                  <a:lnTo>
                    <a:pt x="2848" y="2638"/>
                  </a:lnTo>
                  <a:lnTo>
                    <a:pt x="2853" y="2631"/>
                  </a:lnTo>
                  <a:lnTo>
                    <a:pt x="2853" y="2623"/>
                  </a:lnTo>
                  <a:lnTo>
                    <a:pt x="2850" y="2615"/>
                  </a:lnTo>
                  <a:lnTo>
                    <a:pt x="2676" y="2370"/>
                  </a:lnTo>
                  <a:lnTo>
                    <a:pt x="2665" y="2351"/>
                  </a:lnTo>
                  <a:lnTo>
                    <a:pt x="2659" y="2329"/>
                  </a:lnTo>
                  <a:lnTo>
                    <a:pt x="2659" y="2308"/>
                  </a:lnTo>
                  <a:lnTo>
                    <a:pt x="2663" y="2286"/>
                  </a:lnTo>
                  <a:lnTo>
                    <a:pt x="2672" y="2267"/>
                  </a:lnTo>
                  <a:lnTo>
                    <a:pt x="2711" y="2196"/>
                  </a:lnTo>
                  <a:lnTo>
                    <a:pt x="2743" y="2123"/>
                  </a:lnTo>
                  <a:lnTo>
                    <a:pt x="2772" y="2048"/>
                  </a:lnTo>
                  <a:lnTo>
                    <a:pt x="2794" y="1972"/>
                  </a:lnTo>
                  <a:lnTo>
                    <a:pt x="2803" y="1951"/>
                  </a:lnTo>
                  <a:lnTo>
                    <a:pt x="2814" y="1933"/>
                  </a:lnTo>
                  <a:lnTo>
                    <a:pt x="2830" y="1918"/>
                  </a:lnTo>
                  <a:lnTo>
                    <a:pt x="2849" y="1908"/>
                  </a:lnTo>
                  <a:lnTo>
                    <a:pt x="2870" y="1902"/>
                  </a:lnTo>
                  <a:lnTo>
                    <a:pt x="3166" y="1852"/>
                  </a:lnTo>
                  <a:lnTo>
                    <a:pt x="3174" y="1849"/>
                  </a:lnTo>
                  <a:lnTo>
                    <a:pt x="3180" y="1843"/>
                  </a:lnTo>
                  <a:lnTo>
                    <a:pt x="3182" y="1834"/>
                  </a:lnTo>
                  <a:lnTo>
                    <a:pt x="3183" y="1834"/>
                  </a:lnTo>
                  <a:lnTo>
                    <a:pt x="3183" y="1537"/>
                  </a:lnTo>
                  <a:lnTo>
                    <a:pt x="3181" y="1529"/>
                  </a:lnTo>
                  <a:lnTo>
                    <a:pt x="3175" y="1523"/>
                  </a:lnTo>
                  <a:lnTo>
                    <a:pt x="3167" y="1519"/>
                  </a:lnTo>
                  <a:lnTo>
                    <a:pt x="2871" y="1469"/>
                  </a:lnTo>
                  <a:lnTo>
                    <a:pt x="2850" y="1464"/>
                  </a:lnTo>
                  <a:lnTo>
                    <a:pt x="2831" y="1452"/>
                  </a:lnTo>
                  <a:lnTo>
                    <a:pt x="2815" y="1438"/>
                  </a:lnTo>
                  <a:lnTo>
                    <a:pt x="2803" y="1421"/>
                  </a:lnTo>
                  <a:lnTo>
                    <a:pt x="2796" y="1399"/>
                  </a:lnTo>
                  <a:lnTo>
                    <a:pt x="2773" y="1322"/>
                  </a:lnTo>
                  <a:lnTo>
                    <a:pt x="2744" y="1248"/>
                  </a:lnTo>
                  <a:lnTo>
                    <a:pt x="2712" y="1175"/>
                  </a:lnTo>
                  <a:lnTo>
                    <a:pt x="2673" y="1104"/>
                  </a:lnTo>
                  <a:lnTo>
                    <a:pt x="2663" y="1085"/>
                  </a:lnTo>
                  <a:lnTo>
                    <a:pt x="2659" y="1063"/>
                  </a:lnTo>
                  <a:lnTo>
                    <a:pt x="2660" y="1042"/>
                  </a:lnTo>
                  <a:lnTo>
                    <a:pt x="2666" y="1020"/>
                  </a:lnTo>
                  <a:lnTo>
                    <a:pt x="2677" y="1001"/>
                  </a:lnTo>
                  <a:lnTo>
                    <a:pt x="2851" y="757"/>
                  </a:lnTo>
                  <a:lnTo>
                    <a:pt x="2854" y="749"/>
                  </a:lnTo>
                  <a:lnTo>
                    <a:pt x="2853" y="740"/>
                  </a:lnTo>
                  <a:lnTo>
                    <a:pt x="2849" y="732"/>
                  </a:lnTo>
                  <a:lnTo>
                    <a:pt x="2639" y="522"/>
                  </a:lnTo>
                  <a:lnTo>
                    <a:pt x="2635" y="520"/>
                  </a:lnTo>
                  <a:lnTo>
                    <a:pt x="2632" y="518"/>
                  </a:lnTo>
                  <a:lnTo>
                    <a:pt x="2629" y="517"/>
                  </a:lnTo>
                  <a:lnTo>
                    <a:pt x="2626" y="517"/>
                  </a:lnTo>
                  <a:lnTo>
                    <a:pt x="2622" y="517"/>
                  </a:lnTo>
                  <a:lnTo>
                    <a:pt x="2618" y="519"/>
                  </a:lnTo>
                  <a:lnTo>
                    <a:pt x="2615" y="520"/>
                  </a:lnTo>
                  <a:lnTo>
                    <a:pt x="2372" y="695"/>
                  </a:lnTo>
                  <a:lnTo>
                    <a:pt x="2352" y="706"/>
                  </a:lnTo>
                  <a:lnTo>
                    <a:pt x="2332" y="712"/>
                  </a:lnTo>
                  <a:lnTo>
                    <a:pt x="2310" y="713"/>
                  </a:lnTo>
                  <a:lnTo>
                    <a:pt x="2289" y="709"/>
                  </a:lnTo>
                  <a:lnTo>
                    <a:pt x="2268" y="700"/>
                  </a:lnTo>
                  <a:lnTo>
                    <a:pt x="2196" y="661"/>
                  </a:lnTo>
                  <a:lnTo>
                    <a:pt x="2122" y="627"/>
                  </a:lnTo>
                  <a:lnTo>
                    <a:pt x="2045" y="598"/>
                  </a:lnTo>
                  <a:lnTo>
                    <a:pt x="1966" y="576"/>
                  </a:lnTo>
                  <a:lnTo>
                    <a:pt x="1946" y="567"/>
                  </a:lnTo>
                  <a:lnTo>
                    <a:pt x="1928" y="555"/>
                  </a:lnTo>
                  <a:lnTo>
                    <a:pt x="1913" y="540"/>
                  </a:lnTo>
                  <a:lnTo>
                    <a:pt x="1903" y="520"/>
                  </a:lnTo>
                  <a:lnTo>
                    <a:pt x="1896" y="499"/>
                  </a:lnTo>
                  <a:lnTo>
                    <a:pt x="1847" y="205"/>
                  </a:lnTo>
                  <a:lnTo>
                    <a:pt x="1843" y="198"/>
                  </a:lnTo>
                  <a:lnTo>
                    <a:pt x="1837" y="192"/>
                  </a:lnTo>
                  <a:lnTo>
                    <a:pt x="1829" y="189"/>
                  </a:lnTo>
                  <a:lnTo>
                    <a:pt x="1532" y="189"/>
                  </a:lnTo>
                  <a:close/>
                  <a:moveTo>
                    <a:pt x="1531" y="0"/>
                  </a:moveTo>
                  <a:lnTo>
                    <a:pt x="1827" y="0"/>
                  </a:lnTo>
                  <a:lnTo>
                    <a:pt x="1861" y="3"/>
                  </a:lnTo>
                  <a:lnTo>
                    <a:pt x="1892" y="10"/>
                  </a:lnTo>
                  <a:lnTo>
                    <a:pt x="1922" y="24"/>
                  </a:lnTo>
                  <a:lnTo>
                    <a:pt x="1950" y="40"/>
                  </a:lnTo>
                  <a:lnTo>
                    <a:pt x="1973" y="60"/>
                  </a:lnTo>
                  <a:lnTo>
                    <a:pt x="1995" y="84"/>
                  </a:lnTo>
                  <a:lnTo>
                    <a:pt x="2012" y="112"/>
                  </a:lnTo>
                  <a:lnTo>
                    <a:pt x="2024" y="141"/>
                  </a:lnTo>
                  <a:lnTo>
                    <a:pt x="2033" y="174"/>
                  </a:lnTo>
                  <a:lnTo>
                    <a:pt x="2073" y="408"/>
                  </a:lnTo>
                  <a:lnTo>
                    <a:pt x="2153" y="435"/>
                  </a:lnTo>
                  <a:lnTo>
                    <a:pt x="2233" y="468"/>
                  </a:lnTo>
                  <a:lnTo>
                    <a:pt x="2310" y="506"/>
                  </a:lnTo>
                  <a:lnTo>
                    <a:pt x="2506" y="367"/>
                  </a:lnTo>
                  <a:lnTo>
                    <a:pt x="2533" y="349"/>
                  </a:lnTo>
                  <a:lnTo>
                    <a:pt x="2563" y="338"/>
                  </a:lnTo>
                  <a:lnTo>
                    <a:pt x="2594" y="330"/>
                  </a:lnTo>
                  <a:lnTo>
                    <a:pt x="2627" y="328"/>
                  </a:lnTo>
                  <a:lnTo>
                    <a:pt x="2659" y="331"/>
                  </a:lnTo>
                  <a:lnTo>
                    <a:pt x="2691" y="338"/>
                  </a:lnTo>
                  <a:lnTo>
                    <a:pt x="2721" y="350"/>
                  </a:lnTo>
                  <a:lnTo>
                    <a:pt x="2748" y="368"/>
                  </a:lnTo>
                  <a:lnTo>
                    <a:pt x="2773" y="389"/>
                  </a:lnTo>
                  <a:lnTo>
                    <a:pt x="2983" y="599"/>
                  </a:lnTo>
                  <a:lnTo>
                    <a:pt x="3005" y="624"/>
                  </a:lnTo>
                  <a:lnTo>
                    <a:pt x="3022" y="652"/>
                  </a:lnTo>
                  <a:lnTo>
                    <a:pt x="3034" y="682"/>
                  </a:lnTo>
                  <a:lnTo>
                    <a:pt x="3042" y="713"/>
                  </a:lnTo>
                  <a:lnTo>
                    <a:pt x="3044" y="745"/>
                  </a:lnTo>
                  <a:lnTo>
                    <a:pt x="3042" y="776"/>
                  </a:lnTo>
                  <a:lnTo>
                    <a:pt x="3035" y="808"/>
                  </a:lnTo>
                  <a:lnTo>
                    <a:pt x="3023" y="839"/>
                  </a:lnTo>
                  <a:lnTo>
                    <a:pt x="3005" y="868"/>
                  </a:lnTo>
                  <a:lnTo>
                    <a:pt x="2866" y="1062"/>
                  </a:lnTo>
                  <a:lnTo>
                    <a:pt x="2903" y="1137"/>
                  </a:lnTo>
                  <a:lnTo>
                    <a:pt x="2935" y="1213"/>
                  </a:lnTo>
                  <a:lnTo>
                    <a:pt x="2961" y="1292"/>
                  </a:lnTo>
                  <a:lnTo>
                    <a:pt x="3198" y="1332"/>
                  </a:lnTo>
                  <a:lnTo>
                    <a:pt x="3231" y="1340"/>
                  </a:lnTo>
                  <a:lnTo>
                    <a:pt x="3260" y="1353"/>
                  </a:lnTo>
                  <a:lnTo>
                    <a:pt x="3288" y="1370"/>
                  </a:lnTo>
                  <a:lnTo>
                    <a:pt x="3312" y="1391"/>
                  </a:lnTo>
                  <a:lnTo>
                    <a:pt x="3332" y="1416"/>
                  </a:lnTo>
                  <a:lnTo>
                    <a:pt x="3348" y="1442"/>
                  </a:lnTo>
                  <a:lnTo>
                    <a:pt x="3361" y="1473"/>
                  </a:lnTo>
                  <a:lnTo>
                    <a:pt x="3368" y="1505"/>
                  </a:lnTo>
                  <a:lnTo>
                    <a:pt x="3370" y="1537"/>
                  </a:lnTo>
                  <a:lnTo>
                    <a:pt x="3370" y="1834"/>
                  </a:lnTo>
                  <a:lnTo>
                    <a:pt x="3368" y="1867"/>
                  </a:lnTo>
                  <a:lnTo>
                    <a:pt x="3360" y="1899"/>
                  </a:lnTo>
                  <a:lnTo>
                    <a:pt x="3347" y="1929"/>
                  </a:lnTo>
                  <a:lnTo>
                    <a:pt x="3331" y="1956"/>
                  </a:lnTo>
                  <a:lnTo>
                    <a:pt x="3311" y="1981"/>
                  </a:lnTo>
                  <a:lnTo>
                    <a:pt x="3286" y="2001"/>
                  </a:lnTo>
                  <a:lnTo>
                    <a:pt x="3259" y="2019"/>
                  </a:lnTo>
                  <a:lnTo>
                    <a:pt x="3229" y="2031"/>
                  </a:lnTo>
                  <a:lnTo>
                    <a:pt x="3197" y="2039"/>
                  </a:lnTo>
                  <a:lnTo>
                    <a:pt x="2960" y="2079"/>
                  </a:lnTo>
                  <a:lnTo>
                    <a:pt x="2934" y="2157"/>
                  </a:lnTo>
                  <a:lnTo>
                    <a:pt x="2901" y="2234"/>
                  </a:lnTo>
                  <a:lnTo>
                    <a:pt x="2865" y="2309"/>
                  </a:lnTo>
                  <a:lnTo>
                    <a:pt x="3004" y="2504"/>
                  </a:lnTo>
                  <a:lnTo>
                    <a:pt x="3022" y="2533"/>
                  </a:lnTo>
                  <a:lnTo>
                    <a:pt x="3033" y="2564"/>
                  </a:lnTo>
                  <a:lnTo>
                    <a:pt x="3040" y="2594"/>
                  </a:lnTo>
                  <a:lnTo>
                    <a:pt x="3043" y="2627"/>
                  </a:lnTo>
                  <a:lnTo>
                    <a:pt x="3040" y="2659"/>
                  </a:lnTo>
                  <a:lnTo>
                    <a:pt x="3033" y="2690"/>
                  </a:lnTo>
                  <a:lnTo>
                    <a:pt x="3021" y="2719"/>
                  </a:lnTo>
                  <a:lnTo>
                    <a:pt x="3003" y="2747"/>
                  </a:lnTo>
                  <a:lnTo>
                    <a:pt x="2982" y="2773"/>
                  </a:lnTo>
                  <a:lnTo>
                    <a:pt x="2772" y="2983"/>
                  </a:lnTo>
                  <a:lnTo>
                    <a:pt x="2746" y="3004"/>
                  </a:lnTo>
                  <a:lnTo>
                    <a:pt x="2719" y="3022"/>
                  </a:lnTo>
                  <a:lnTo>
                    <a:pt x="2689" y="3034"/>
                  </a:lnTo>
                  <a:lnTo>
                    <a:pt x="2657" y="3041"/>
                  </a:lnTo>
                  <a:lnTo>
                    <a:pt x="2625" y="3044"/>
                  </a:lnTo>
                  <a:lnTo>
                    <a:pt x="2593" y="3041"/>
                  </a:lnTo>
                  <a:lnTo>
                    <a:pt x="2561" y="3034"/>
                  </a:lnTo>
                  <a:lnTo>
                    <a:pt x="2531" y="3022"/>
                  </a:lnTo>
                  <a:lnTo>
                    <a:pt x="2504" y="3005"/>
                  </a:lnTo>
                  <a:lnTo>
                    <a:pt x="2309" y="2866"/>
                  </a:lnTo>
                  <a:lnTo>
                    <a:pt x="2234" y="2902"/>
                  </a:lnTo>
                  <a:lnTo>
                    <a:pt x="2158" y="2933"/>
                  </a:lnTo>
                  <a:lnTo>
                    <a:pt x="2079" y="2961"/>
                  </a:lnTo>
                  <a:lnTo>
                    <a:pt x="2039" y="3198"/>
                  </a:lnTo>
                  <a:lnTo>
                    <a:pt x="2031" y="3229"/>
                  </a:lnTo>
                  <a:lnTo>
                    <a:pt x="2018" y="3260"/>
                  </a:lnTo>
                  <a:lnTo>
                    <a:pt x="2001" y="3287"/>
                  </a:lnTo>
                  <a:lnTo>
                    <a:pt x="1980" y="3311"/>
                  </a:lnTo>
                  <a:lnTo>
                    <a:pt x="1956" y="3332"/>
                  </a:lnTo>
                  <a:lnTo>
                    <a:pt x="1928" y="3348"/>
                  </a:lnTo>
                  <a:lnTo>
                    <a:pt x="1898" y="3361"/>
                  </a:lnTo>
                  <a:lnTo>
                    <a:pt x="1867" y="3369"/>
                  </a:lnTo>
                  <a:lnTo>
                    <a:pt x="1834" y="3371"/>
                  </a:lnTo>
                  <a:lnTo>
                    <a:pt x="1536" y="3371"/>
                  </a:lnTo>
                  <a:lnTo>
                    <a:pt x="1503" y="3369"/>
                  </a:lnTo>
                  <a:lnTo>
                    <a:pt x="1471" y="3361"/>
                  </a:lnTo>
                  <a:lnTo>
                    <a:pt x="1442" y="3348"/>
                  </a:lnTo>
                  <a:lnTo>
                    <a:pt x="1414" y="3332"/>
                  </a:lnTo>
                  <a:lnTo>
                    <a:pt x="1390" y="3311"/>
                  </a:lnTo>
                  <a:lnTo>
                    <a:pt x="1369" y="3287"/>
                  </a:lnTo>
                  <a:lnTo>
                    <a:pt x="1352" y="3260"/>
                  </a:lnTo>
                  <a:lnTo>
                    <a:pt x="1339" y="3229"/>
                  </a:lnTo>
                  <a:lnTo>
                    <a:pt x="1331" y="3198"/>
                  </a:lnTo>
                  <a:lnTo>
                    <a:pt x="1291" y="2961"/>
                  </a:lnTo>
                  <a:lnTo>
                    <a:pt x="1215" y="2934"/>
                  </a:lnTo>
                  <a:lnTo>
                    <a:pt x="1141" y="2904"/>
                  </a:lnTo>
                  <a:lnTo>
                    <a:pt x="1069" y="2869"/>
                  </a:lnTo>
                  <a:lnTo>
                    <a:pt x="871" y="3010"/>
                  </a:lnTo>
                  <a:lnTo>
                    <a:pt x="844" y="3027"/>
                  </a:lnTo>
                  <a:lnTo>
                    <a:pt x="814" y="3039"/>
                  </a:lnTo>
                  <a:lnTo>
                    <a:pt x="783" y="3046"/>
                  </a:lnTo>
                  <a:lnTo>
                    <a:pt x="751" y="3049"/>
                  </a:lnTo>
                  <a:lnTo>
                    <a:pt x="718" y="3046"/>
                  </a:lnTo>
                  <a:lnTo>
                    <a:pt x="686" y="3039"/>
                  </a:lnTo>
                  <a:lnTo>
                    <a:pt x="656" y="3026"/>
                  </a:lnTo>
                  <a:lnTo>
                    <a:pt x="629" y="3009"/>
                  </a:lnTo>
                  <a:lnTo>
                    <a:pt x="603" y="2988"/>
                  </a:lnTo>
                  <a:lnTo>
                    <a:pt x="394" y="2778"/>
                  </a:lnTo>
                  <a:lnTo>
                    <a:pt x="372" y="2752"/>
                  </a:lnTo>
                  <a:lnTo>
                    <a:pt x="355" y="2724"/>
                  </a:lnTo>
                  <a:lnTo>
                    <a:pt x="343" y="2695"/>
                  </a:lnTo>
                  <a:lnTo>
                    <a:pt x="335" y="2663"/>
                  </a:lnTo>
                  <a:lnTo>
                    <a:pt x="333" y="2631"/>
                  </a:lnTo>
                  <a:lnTo>
                    <a:pt x="335" y="2600"/>
                  </a:lnTo>
                  <a:lnTo>
                    <a:pt x="342" y="2569"/>
                  </a:lnTo>
                  <a:lnTo>
                    <a:pt x="354" y="2538"/>
                  </a:lnTo>
                  <a:lnTo>
                    <a:pt x="372" y="2509"/>
                  </a:lnTo>
                  <a:lnTo>
                    <a:pt x="510" y="2317"/>
                  </a:lnTo>
                  <a:lnTo>
                    <a:pt x="473" y="2242"/>
                  </a:lnTo>
                  <a:lnTo>
                    <a:pt x="440" y="2165"/>
                  </a:lnTo>
                  <a:lnTo>
                    <a:pt x="414" y="2087"/>
                  </a:lnTo>
                  <a:lnTo>
                    <a:pt x="174" y="2046"/>
                  </a:lnTo>
                  <a:lnTo>
                    <a:pt x="141" y="2038"/>
                  </a:lnTo>
                  <a:lnTo>
                    <a:pt x="112" y="2026"/>
                  </a:lnTo>
                  <a:lnTo>
                    <a:pt x="84" y="2009"/>
                  </a:lnTo>
                  <a:lnTo>
                    <a:pt x="60" y="1988"/>
                  </a:lnTo>
                  <a:lnTo>
                    <a:pt x="40" y="1963"/>
                  </a:lnTo>
                  <a:lnTo>
                    <a:pt x="23" y="1936"/>
                  </a:lnTo>
                  <a:lnTo>
                    <a:pt x="10" y="1906"/>
                  </a:lnTo>
                  <a:lnTo>
                    <a:pt x="3" y="1874"/>
                  </a:lnTo>
                  <a:lnTo>
                    <a:pt x="0" y="1841"/>
                  </a:lnTo>
                  <a:lnTo>
                    <a:pt x="0" y="1545"/>
                  </a:lnTo>
                  <a:lnTo>
                    <a:pt x="3" y="1511"/>
                  </a:lnTo>
                  <a:lnTo>
                    <a:pt x="10" y="1479"/>
                  </a:lnTo>
                  <a:lnTo>
                    <a:pt x="23" y="1449"/>
                  </a:lnTo>
                  <a:lnTo>
                    <a:pt x="40" y="1423"/>
                  </a:lnTo>
                  <a:lnTo>
                    <a:pt x="60" y="1398"/>
                  </a:lnTo>
                  <a:lnTo>
                    <a:pt x="84" y="1378"/>
                  </a:lnTo>
                  <a:lnTo>
                    <a:pt x="112" y="1360"/>
                  </a:lnTo>
                  <a:lnTo>
                    <a:pt x="141" y="1347"/>
                  </a:lnTo>
                  <a:lnTo>
                    <a:pt x="174" y="1339"/>
                  </a:lnTo>
                  <a:lnTo>
                    <a:pt x="408" y="1300"/>
                  </a:lnTo>
                  <a:lnTo>
                    <a:pt x="434" y="1221"/>
                  </a:lnTo>
                  <a:lnTo>
                    <a:pt x="465" y="1144"/>
                  </a:lnTo>
                  <a:lnTo>
                    <a:pt x="502" y="1069"/>
                  </a:lnTo>
                  <a:lnTo>
                    <a:pt x="360" y="872"/>
                  </a:lnTo>
                  <a:lnTo>
                    <a:pt x="344" y="843"/>
                  </a:lnTo>
                  <a:lnTo>
                    <a:pt x="332" y="812"/>
                  </a:lnTo>
                  <a:lnTo>
                    <a:pt x="325" y="780"/>
                  </a:lnTo>
                  <a:lnTo>
                    <a:pt x="323" y="749"/>
                  </a:lnTo>
                  <a:lnTo>
                    <a:pt x="325" y="717"/>
                  </a:lnTo>
                  <a:lnTo>
                    <a:pt x="333" y="686"/>
                  </a:lnTo>
                  <a:lnTo>
                    <a:pt x="345" y="657"/>
                  </a:lnTo>
                  <a:lnTo>
                    <a:pt x="361" y="629"/>
                  </a:lnTo>
                  <a:lnTo>
                    <a:pt x="383" y="603"/>
                  </a:lnTo>
                  <a:lnTo>
                    <a:pt x="594" y="393"/>
                  </a:lnTo>
                  <a:lnTo>
                    <a:pt x="618" y="372"/>
                  </a:lnTo>
                  <a:lnTo>
                    <a:pt x="646" y="354"/>
                  </a:lnTo>
                  <a:lnTo>
                    <a:pt x="676" y="342"/>
                  </a:lnTo>
                  <a:lnTo>
                    <a:pt x="708" y="335"/>
                  </a:lnTo>
                  <a:lnTo>
                    <a:pt x="741" y="332"/>
                  </a:lnTo>
                  <a:lnTo>
                    <a:pt x="773" y="335"/>
                  </a:lnTo>
                  <a:lnTo>
                    <a:pt x="805" y="342"/>
                  </a:lnTo>
                  <a:lnTo>
                    <a:pt x="835" y="354"/>
                  </a:lnTo>
                  <a:lnTo>
                    <a:pt x="862" y="371"/>
                  </a:lnTo>
                  <a:lnTo>
                    <a:pt x="1056" y="510"/>
                  </a:lnTo>
                  <a:lnTo>
                    <a:pt x="1129" y="473"/>
                  </a:lnTo>
                  <a:lnTo>
                    <a:pt x="1206" y="440"/>
                  </a:lnTo>
                  <a:lnTo>
                    <a:pt x="1284" y="414"/>
                  </a:lnTo>
                  <a:lnTo>
                    <a:pt x="1325" y="174"/>
                  </a:lnTo>
                  <a:lnTo>
                    <a:pt x="1333" y="141"/>
                  </a:lnTo>
                  <a:lnTo>
                    <a:pt x="1347" y="112"/>
                  </a:lnTo>
                  <a:lnTo>
                    <a:pt x="1363" y="84"/>
                  </a:lnTo>
                  <a:lnTo>
                    <a:pt x="1384" y="60"/>
                  </a:lnTo>
                  <a:lnTo>
                    <a:pt x="1409" y="40"/>
                  </a:lnTo>
                  <a:lnTo>
                    <a:pt x="1436" y="24"/>
                  </a:lnTo>
                  <a:lnTo>
                    <a:pt x="1465" y="10"/>
                  </a:lnTo>
                  <a:lnTo>
                    <a:pt x="1497" y="3"/>
                  </a:lnTo>
                  <a:lnTo>
                    <a:pt x="1531"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2" name="Freeform 7"/>
            <p:cNvSpPr>
              <a:spLocks noEditPoints="1"/>
            </p:cNvSpPr>
            <p:nvPr/>
          </p:nvSpPr>
          <p:spPr bwMode="auto">
            <a:xfrm>
              <a:off x="11149013" y="2078038"/>
              <a:ext cx="230187" cy="230188"/>
            </a:xfrm>
            <a:custGeom>
              <a:avLst/>
              <a:gdLst>
                <a:gd name="T0" fmla="*/ 613 w 1455"/>
                <a:gd name="T1" fmla="*/ 202 h 1455"/>
                <a:gd name="T2" fmla="*/ 457 w 1455"/>
                <a:gd name="T3" fmla="*/ 264 h 1455"/>
                <a:gd name="T4" fmla="*/ 329 w 1455"/>
                <a:gd name="T5" fmla="*/ 367 h 1455"/>
                <a:gd name="T6" fmla="*/ 238 w 1455"/>
                <a:gd name="T7" fmla="*/ 506 h 1455"/>
                <a:gd name="T8" fmla="*/ 194 w 1455"/>
                <a:gd name="T9" fmla="*/ 668 h 1455"/>
                <a:gd name="T10" fmla="*/ 203 w 1455"/>
                <a:gd name="T11" fmla="*/ 843 h 1455"/>
                <a:gd name="T12" fmla="*/ 264 w 1455"/>
                <a:gd name="T13" fmla="*/ 998 h 1455"/>
                <a:gd name="T14" fmla="*/ 368 w 1455"/>
                <a:gd name="T15" fmla="*/ 1126 h 1455"/>
                <a:gd name="T16" fmla="*/ 506 w 1455"/>
                <a:gd name="T17" fmla="*/ 1216 h 1455"/>
                <a:gd name="T18" fmla="*/ 669 w 1455"/>
                <a:gd name="T19" fmla="*/ 1262 h 1455"/>
                <a:gd name="T20" fmla="*/ 843 w 1455"/>
                <a:gd name="T21" fmla="*/ 1252 h 1455"/>
                <a:gd name="T22" fmla="*/ 999 w 1455"/>
                <a:gd name="T23" fmla="*/ 1191 h 1455"/>
                <a:gd name="T24" fmla="*/ 1126 w 1455"/>
                <a:gd name="T25" fmla="*/ 1087 h 1455"/>
                <a:gd name="T26" fmla="*/ 1217 w 1455"/>
                <a:gd name="T27" fmla="*/ 949 h 1455"/>
                <a:gd name="T28" fmla="*/ 1262 w 1455"/>
                <a:gd name="T29" fmla="*/ 786 h 1455"/>
                <a:gd name="T30" fmla="*/ 1253 w 1455"/>
                <a:gd name="T31" fmla="*/ 612 h 1455"/>
                <a:gd name="T32" fmla="*/ 1191 w 1455"/>
                <a:gd name="T33" fmla="*/ 456 h 1455"/>
                <a:gd name="T34" fmla="*/ 1088 w 1455"/>
                <a:gd name="T35" fmla="*/ 328 h 1455"/>
                <a:gd name="T36" fmla="*/ 950 w 1455"/>
                <a:gd name="T37" fmla="*/ 238 h 1455"/>
                <a:gd name="T38" fmla="*/ 786 w 1455"/>
                <a:gd name="T39" fmla="*/ 193 h 1455"/>
                <a:gd name="T40" fmla="*/ 794 w 1455"/>
                <a:gd name="T41" fmla="*/ 3 h 1455"/>
                <a:gd name="T42" fmla="*/ 981 w 1455"/>
                <a:gd name="T43" fmla="*/ 46 h 1455"/>
                <a:gd name="T44" fmla="*/ 1147 w 1455"/>
                <a:gd name="T45" fmla="*/ 133 h 1455"/>
                <a:gd name="T46" fmla="*/ 1284 w 1455"/>
                <a:gd name="T47" fmla="*/ 259 h 1455"/>
                <a:gd name="T48" fmla="*/ 1385 w 1455"/>
                <a:gd name="T49" fmla="*/ 416 h 1455"/>
                <a:gd name="T50" fmla="*/ 1443 w 1455"/>
                <a:gd name="T51" fmla="*/ 597 h 1455"/>
                <a:gd name="T52" fmla="*/ 1451 w 1455"/>
                <a:gd name="T53" fmla="*/ 793 h 1455"/>
                <a:gd name="T54" fmla="*/ 1409 w 1455"/>
                <a:gd name="T55" fmla="*/ 981 h 1455"/>
                <a:gd name="T56" fmla="*/ 1321 w 1455"/>
                <a:gd name="T57" fmla="*/ 1147 h 1455"/>
                <a:gd name="T58" fmla="*/ 1196 w 1455"/>
                <a:gd name="T59" fmla="*/ 1284 h 1455"/>
                <a:gd name="T60" fmla="*/ 1039 w 1455"/>
                <a:gd name="T61" fmla="*/ 1384 h 1455"/>
                <a:gd name="T62" fmla="*/ 859 w 1455"/>
                <a:gd name="T63" fmla="*/ 1443 h 1455"/>
                <a:gd name="T64" fmla="*/ 662 w 1455"/>
                <a:gd name="T65" fmla="*/ 1452 h 1455"/>
                <a:gd name="T66" fmla="*/ 475 w 1455"/>
                <a:gd name="T67" fmla="*/ 1409 h 1455"/>
                <a:gd name="T68" fmla="*/ 309 w 1455"/>
                <a:gd name="T69" fmla="*/ 1322 h 1455"/>
                <a:gd name="T70" fmla="*/ 171 w 1455"/>
                <a:gd name="T71" fmla="*/ 1196 h 1455"/>
                <a:gd name="T72" fmla="*/ 70 w 1455"/>
                <a:gd name="T73" fmla="*/ 1039 h 1455"/>
                <a:gd name="T74" fmla="*/ 12 w 1455"/>
                <a:gd name="T75" fmla="*/ 858 h 1455"/>
                <a:gd name="T76" fmla="*/ 4 w 1455"/>
                <a:gd name="T77" fmla="*/ 661 h 1455"/>
                <a:gd name="T78" fmla="*/ 46 w 1455"/>
                <a:gd name="T79" fmla="*/ 474 h 1455"/>
                <a:gd name="T80" fmla="*/ 134 w 1455"/>
                <a:gd name="T81" fmla="*/ 308 h 1455"/>
                <a:gd name="T82" fmla="*/ 260 w 1455"/>
                <a:gd name="T83" fmla="*/ 171 h 1455"/>
                <a:gd name="T84" fmla="*/ 416 w 1455"/>
                <a:gd name="T85" fmla="*/ 70 h 1455"/>
                <a:gd name="T86" fmla="*/ 597 w 1455"/>
                <a:gd name="T87" fmla="*/ 12 h 1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455" h="1455">
                  <a:moveTo>
                    <a:pt x="727" y="190"/>
                  </a:moveTo>
                  <a:lnTo>
                    <a:pt x="669" y="193"/>
                  </a:lnTo>
                  <a:lnTo>
                    <a:pt x="613" y="202"/>
                  </a:lnTo>
                  <a:lnTo>
                    <a:pt x="558" y="218"/>
                  </a:lnTo>
                  <a:lnTo>
                    <a:pt x="506" y="238"/>
                  </a:lnTo>
                  <a:lnTo>
                    <a:pt x="457" y="264"/>
                  </a:lnTo>
                  <a:lnTo>
                    <a:pt x="410" y="294"/>
                  </a:lnTo>
                  <a:lnTo>
                    <a:pt x="368" y="328"/>
                  </a:lnTo>
                  <a:lnTo>
                    <a:pt x="329" y="367"/>
                  </a:lnTo>
                  <a:lnTo>
                    <a:pt x="294" y="410"/>
                  </a:lnTo>
                  <a:lnTo>
                    <a:pt x="264" y="456"/>
                  </a:lnTo>
                  <a:lnTo>
                    <a:pt x="238" y="506"/>
                  </a:lnTo>
                  <a:lnTo>
                    <a:pt x="218" y="558"/>
                  </a:lnTo>
                  <a:lnTo>
                    <a:pt x="203" y="612"/>
                  </a:lnTo>
                  <a:lnTo>
                    <a:pt x="194" y="668"/>
                  </a:lnTo>
                  <a:lnTo>
                    <a:pt x="191" y="728"/>
                  </a:lnTo>
                  <a:lnTo>
                    <a:pt x="194" y="786"/>
                  </a:lnTo>
                  <a:lnTo>
                    <a:pt x="203" y="843"/>
                  </a:lnTo>
                  <a:lnTo>
                    <a:pt x="218" y="897"/>
                  </a:lnTo>
                  <a:lnTo>
                    <a:pt x="238" y="949"/>
                  </a:lnTo>
                  <a:lnTo>
                    <a:pt x="264" y="998"/>
                  </a:lnTo>
                  <a:lnTo>
                    <a:pt x="294" y="1044"/>
                  </a:lnTo>
                  <a:lnTo>
                    <a:pt x="329" y="1087"/>
                  </a:lnTo>
                  <a:lnTo>
                    <a:pt x="368" y="1126"/>
                  </a:lnTo>
                  <a:lnTo>
                    <a:pt x="410" y="1161"/>
                  </a:lnTo>
                  <a:lnTo>
                    <a:pt x="457" y="1191"/>
                  </a:lnTo>
                  <a:lnTo>
                    <a:pt x="506" y="1216"/>
                  </a:lnTo>
                  <a:lnTo>
                    <a:pt x="558" y="1237"/>
                  </a:lnTo>
                  <a:lnTo>
                    <a:pt x="613" y="1252"/>
                  </a:lnTo>
                  <a:lnTo>
                    <a:pt x="669" y="1262"/>
                  </a:lnTo>
                  <a:lnTo>
                    <a:pt x="727" y="1265"/>
                  </a:lnTo>
                  <a:lnTo>
                    <a:pt x="786" y="1262"/>
                  </a:lnTo>
                  <a:lnTo>
                    <a:pt x="843" y="1252"/>
                  </a:lnTo>
                  <a:lnTo>
                    <a:pt x="897" y="1237"/>
                  </a:lnTo>
                  <a:lnTo>
                    <a:pt x="950" y="1216"/>
                  </a:lnTo>
                  <a:lnTo>
                    <a:pt x="999" y="1191"/>
                  </a:lnTo>
                  <a:lnTo>
                    <a:pt x="1045" y="1161"/>
                  </a:lnTo>
                  <a:lnTo>
                    <a:pt x="1088" y="1126"/>
                  </a:lnTo>
                  <a:lnTo>
                    <a:pt x="1126" y="1087"/>
                  </a:lnTo>
                  <a:lnTo>
                    <a:pt x="1161" y="1044"/>
                  </a:lnTo>
                  <a:lnTo>
                    <a:pt x="1191" y="998"/>
                  </a:lnTo>
                  <a:lnTo>
                    <a:pt x="1217" y="949"/>
                  </a:lnTo>
                  <a:lnTo>
                    <a:pt x="1237" y="897"/>
                  </a:lnTo>
                  <a:lnTo>
                    <a:pt x="1253" y="843"/>
                  </a:lnTo>
                  <a:lnTo>
                    <a:pt x="1262" y="786"/>
                  </a:lnTo>
                  <a:lnTo>
                    <a:pt x="1265" y="728"/>
                  </a:lnTo>
                  <a:lnTo>
                    <a:pt x="1262" y="668"/>
                  </a:lnTo>
                  <a:lnTo>
                    <a:pt x="1253" y="612"/>
                  </a:lnTo>
                  <a:lnTo>
                    <a:pt x="1237" y="558"/>
                  </a:lnTo>
                  <a:lnTo>
                    <a:pt x="1217" y="506"/>
                  </a:lnTo>
                  <a:lnTo>
                    <a:pt x="1191" y="456"/>
                  </a:lnTo>
                  <a:lnTo>
                    <a:pt x="1161" y="410"/>
                  </a:lnTo>
                  <a:lnTo>
                    <a:pt x="1126" y="367"/>
                  </a:lnTo>
                  <a:lnTo>
                    <a:pt x="1088" y="328"/>
                  </a:lnTo>
                  <a:lnTo>
                    <a:pt x="1045" y="294"/>
                  </a:lnTo>
                  <a:lnTo>
                    <a:pt x="999" y="264"/>
                  </a:lnTo>
                  <a:lnTo>
                    <a:pt x="950" y="238"/>
                  </a:lnTo>
                  <a:lnTo>
                    <a:pt x="897" y="218"/>
                  </a:lnTo>
                  <a:lnTo>
                    <a:pt x="843" y="202"/>
                  </a:lnTo>
                  <a:lnTo>
                    <a:pt x="786" y="193"/>
                  </a:lnTo>
                  <a:lnTo>
                    <a:pt x="727" y="190"/>
                  </a:lnTo>
                  <a:close/>
                  <a:moveTo>
                    <a:pt x="727" y="0"/>
                  </a:moveTo>
                  <a:lnTo>
                    <a:pt x="794" y="3"/>
                  </a:lnTo>
                  <a:lnTo>
                    <a:pt x="859" y="12"/>
                  </a:lnTo>
                  <a:lnTo>
                    <a:pt x="921" y="26"/>
                  </a:lnTo>
                  <a:lnTo>
                    <a:pt x="981" y="46"/>
                  </a:lnTo>
                  <a:lnTo>
                    <a:pt x="1039" y="70"/>
                  </a:lnTo>
                  <a:lnTo>
                    <a:pt x="1094" y="99"/>
                  </a:lnTo>
                  <a:lnTo>
                    <a:pt x="1147" y="133"/>
                  </a:lnTo>
                  <a:lnTo>
                    <a:pt x="1196" y="171"/>
                  </a:lnTo>
                  <a:lnTo>
                    <a:pt x="1242" y="213"/>
                  </a:lnTo>
                  <a:lnTo>
                    <a:pt x="1284" y="259"/>
                  </a:lnTo>
                  <a:lnTo>
                    <a:pt x="1321" y="308"/>
                  </a:lnTo>
                  <a:lnTo>
                    <a:pt x="1355" y="360"/>
                  </a:lnTo>
                  <a:lnTo>
                    <a:pt x="1385" y="416"/>
                  </a:lnTo>
                  <a:lnTo>
                    <a:pt x="1409" y="474"/>
                  </a:lnTo>
                  <a:lnTo>
                    <a:pt x="1429" y="534"/>
                  </a:lnTo>
                  <a:lnTo>
                    <a:pt x="1443" y="597"/>
                  </a:lnTo>
                  <a:lnTo>
                    <a:pt x="1451" y="661"/>
                  </a:lnTo>
                  <a:lnTo>
                    <a:pt x="1455" y="728"/>
                  </a:lnTo>
                  <a:lnTo>
                    <a:pt x="1451" y="793"/>
                  </a:lnTo>
                  <a:lnTo>
                    <a:pt x="1443" y="858"/>
                  </a:lnTo>
                  <a:lnTo>
                    <a:pt x="1429" y="920"/>
                  </a:lnTo>
                  <a:lnTo>
                    <a:pt x="1409" y="981"/>
                  </a:lnTo>
                  <a:lnTo>
                    <a:pt x="1385" y="1039"/>
                  </a:lnTo>
                  <a:lnTo>
                    <a:pt x="1355" y="1095"/>
                  </a:lnTo>
                  <a:lnTo>
                    <a:pt x="1321" y="1147"/>
                  </a:lnTo>
                  <a:lnTo>
                    <a:pt x="1284" y="1196"/>
                  </a:lnTo>
                  <a:lnTo>
                    <a:pt x="1242" y="1242"/>
                  </a:lnTo>
                  <a:lnTo>
                    <a:pt x="1196" y="1284"/>
                  </a:lnTo>
                  <a:lnTo>
                    <a:pt x="1147" y="1322"/>
                  </a:lnTo>
                  <a:lnTo>
                    <a:pt x="1094" y="1356"/>
                  </a:lnTo>
                  <a:lnTo>
                    <a:pt x="1039" y="1384"/>
                  </a:lnTo>
                  <a:lnTo>
                    <a:pt x="981" y="1409"/>
                  </a:lnTo>
                  <a:lnTo>
                    <a:pt x="921" y="1428"/>
                  </a:lnTo>
                  <a:lnTo>
                    <a:pt x="859" y="1443"/>
                  </a:lnTo>
                  <a:lnTo>
                    <a:pt x="794" y="1452"/>
                  </a:lnTo>
                  <a:lnTo>
                    <a:pt x="727" y="1455"/>
                  </a:lnTo>
                  <a:lnTo>
                    <a:pt x="662" y="1452"/>
                  </a:lnTo>
                  <a:lnTo>
                    <a:pt x="597" y="1443"/>
                  </a:lnTo>
                  <a:lnTo>
                    <a:pt x="535" y="1428"/>
                  </a:lnTo>
                  <a:lnTo>
                    <a:pt x="475" y="1409"/>
                  </a:lnTo>
                  <a:lnTo>
                    <a:pt x="416" y="1384"/>
                  </a:lnTo>
                  <a:lnTo>
                    <a:pt x="361" y="1356"/>
                  </a:lnTo>
                  <a:lnTo>
                    <a:pt x="309" y="1322"/>
                  </a:lnTo>
                  <a:lnTo>
                    <a:pt x="260" y="1284"/>
                  </a:lnTo>
                  <a:lnTo>
                    <a:pt x="213" y="1242"/>
                  </a:lnTo>
                  <a:lnTo>
                    <a:pt x="171" y="1196"/>
                  </a:lnTo>
                  <a:lnTo>
                    <a:pt x="134" y="1147"/>
                  </a:lnTo>
                  <a:lnTo>
                    <a:pt x="100" y="1095"/>
                  </a:lnTo>
                  <a:lnTo>
                    <a:pt x="70" y="1039"/>
                  </a:lnTo>
                  <a:lnTo>
                    <a:pt x="46" y="981"/>
                  </a:lnTo>
                  <a:lnTo>
                    <a:pt x="26" y="920"/>
                  </a:lnTo>
                  <a:lnTo>
                    <a:pt x="12" y="858"/>
                  </a:lnTo>
                  <a:lnTo>
                    <a:pt x="4" y="793"/>
                  </a:lnTo>
                  <a:lnTo>
                    <a:pt x="0" y="728"/>
                  </a:lnTo>
                  <a:lnTo>
                    <a:pt x="4" y="661"/>
                  </a:lnTo>
                  <a:lnTo>
                    <a:pt x="12" y="597"/>
                  </a:lnTo>
                  <a:lnTo>
                    <a:pt x="26" y="534"/>
                  </a:lnTo>
                  <a:lnTo>
                    <a:pt x="46" y="474"/>
                  </a:lnTo>
                  <a:lnTo>
                    <a:pt x="70" y="416"/>
                  </a:lnTo>
                  <a:lnTo>
                    <a:pt x="100" y="360"/>
                  </a:lnTo>
                  <a:lnTo>
                    <a:pt x="134" y="308"/>
                  </a:lnTo>
                  <a:lnTo>
                    <a:pt x="171" y="259"/>
                  </a:lnTo>
                  <a:lnTo>
                    <a:pt x="213" y="213"/>
                  </a:lnTo>
                  <a:lnTo>
                    <a:pt x="260" y="171"/>
                  </a:lnTo>
                  <a:lnTo>
                    <a:pt x="309" y="133"/>
                  </a:lnTo>
                  <a:lnTo>
                    <a:pt x="361" y="99"/>
                  </a:lnTo>
                  <a:lnTo>
                    <a:pt x="416" y="70"/>
                  </a:lnTo>
                  <a:lnTo>
                    <a:pt x="475" y="46"/>
                  </a:lnTo>
                  <a:lnTo>
                    <a:pt x="535" y="26"/>
                  </a:lnTo>
                  <a:lnTo>
                    <a:pt x="597" y="12"/>
                  </a:lnTo>
                  <a:lnTo>
                    <a:pt x="662" y="3"/>
                  </a:lnTo>
                  <a:lnTo>
                    <a:pt x="727"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13" name="Freeform 29"/>
          <p:cNvSpPr>
            <a:spLocks noEditPoints="1"/>
          </p:cNvSpPr>
          <p:nvPr/>
        </p:nvSpPr>
        <p:spPr bwMode="auto">
          <a:xfrm>
            <a:off x="7875433" y="1682749"/>
            <a:ext cx="521412" cy="559006"/>
          </a:xfrm>
          <a:custGeom>
            <a:avLst/>
            <a:gdLst>
              <a:gd name="T0" fmla="*/ 2558 w 3187"/>
              <a:gd name="T1" fmla="*/ 2917 h 3426"/>
              <a:gd name="T2" fmla="*/ 2525 w 3187"/>
              <a:gd name="T3" fmla="*/ 3108 h 3426"/>
              <a:gd name="T4" fmla="*/ 2672 w 3187"/>
              <a:gd name="T5" fmla="*/ 3232 h 3426"/>
              <a:gd name="T6" fmla="*/ 2855 w 3187"/>
              <a:gd name="T7" fmla="*/ 3166 h 3426"/>
              <a:gd name="T8" fmla="*/ 2888 w 3187"/>
              <a:gd name="T9" fmla="*/ 2973 h 3426"/>
              <a:gd name="T10" fmla="*/ 2741 w 3187"/>
              <a:gd name="T11" fmla="*/ 2850 h 3426"/>
              <a:gd name="T12" fmla="*/ 1063 w 3187"/>
              <a:gd name="T13" fmla="*/ 2893 h 3426"/>
              <a:gd name="T14" fmla="*/ 997 w 3187"/>
              <a:gd name="T15" fmla="*/ 3075 h 3426"/>
              <a:gd name="T16" fmla="*/ 1120 w 3187"/>
              <a:gd name="T17" fmla="*/ 3222 h 3426"/>
              <a:gd name="T18" fmla="*/ 1313 w 3187"/>
              <a:gd name="T19" fmla="*/ 3189 h 3426"/>
              <a:gd name="T20" fmla="*/ 1378 w 3187"/>
              <a:gd name="T21" fmla="*/ 3006 h 3426"/>
              <a:gd name="T22" fmla="*/ 1255 w 3187"/>
              <a:gd name="T23" fmla="*/ 2860 h 3426"/>
              <a:gd name="T24" fmla="*/ 722 w 3187"/>
              <a:gd name="T25" fmla="*/ 1936 h 3426"/>
              <a:gd name="T26" fmla="*/ 872 w 3187"/>
              <a:gd name="T27" fmla="*/ 2062 h 3426"/>
              <a:gd name="T28" fmla="*/ 2926 w 3187"/>
              <a:gd name="T29" fmla="*/ 2018 h 3426"/>
              <a:gd name="T30" fmla="*/ 2997 w 3187"/>
              <a:gd name="T31" fmla="*/ 1154 h 3426"/>
              <a:gd name="T32" fmla="*/ 656 w 3187"/>
              <a:gd name="T33" fmla="*/ 229 h 3426"/>
              <a:gd name="T34" fmla="*/ 668 w 3187"/>
              <a:gd name="T35" fmla="*/ 236 h 3426"/>
              <a:gd name="T36" fmla="*/ 680 w 3187"/>
              <a:gd name="T37" fmla="*/ 245 h 3426"/>
              <a:gd name="T38" fmla="*/ 694 w 3187"/>
              <a:gd name="T39" fmla="*/ 263 h 3426"/>
              <a:gd name="T40" fmla="*/ 700 w 3187"/>
              <a:gd name="T41" fmla="*/ 272 h 3426"/>
              <a:gd name="T42" fmla="*/ 704 w 3187"/>
              <a:gd name="T43" fmla="*/ 281 h 3426"/>
              <a:gd name="T44" fmla="*/ 707 w 3187"/>
              <a:gd name="T45" fmla="*/ 294 h 3426"/>
              <a:gd name="T46" fmla="*/ 710 w 3187"/>
              <a:gd name="T47" fmla="*/ 308 h 3426"/>
              <a:gd name="T48" fmla="*/ 3109 w 3187"/>
              <a:gd name="T49" fmla="*/ 979 h 3426"/>
              <a:gd name="T50" fmla="*/ 3119 w 3187"/>
              <a:gd name="T51" fmla="*/ 981 h 3426"/>
              <a:gd name="T52" fmla="*/ 3139 w 3187"/>
              <a:gd name="T53" fmla="*/ 990 h 3426"/>
              <a:gd name="T54" fmla="*/ 3151 w 3187"/>
              <a:gd name="T55" fmla="*/ 998 h 3426"/>
              <a:gd name="T56" fmla="*/ 3161 w 3187"/>
              <a:gd name="T57" fmla="*/ 1005 h 3426"/>
              <a:gd name="T58" fmla="*/ 3166 w 3187"/>
              <a:gd name="T59" fmla="*/ 1012 h 3426"/>
              <a:gd name="T60" fmla="*/ 3172 w 3187"/>
              <a:gd name="T61" fmla="*/ 1022 h 3426"/>
              <a:gd name="T62" fmla="*/ 3180 w 3187"/>
              <a:gd name="T63" fmla="*/ 1035 h 3426"/>
              <a:gd name="T64" fmla="*/ 3185 w 3187"/>
              <a:gd name="T65" fmla="*/ 1049 h 3426"/>
              <a:gd name="T66" fmla="*/ 3187 w 3187"/>
              <a:gd name="T67" fmla="*/ 1060 h 3426"/>
              <a:gd name="T68" fmla="*/ 3161 w 3187"/>
              <a:gd name="T69" fmla="*/ 2007 h 3426"/>
              <a:gd name="T70" fmla="*/ 2981 w 3187"/>
              <a:gd name="T71" fmla="*/ 2210 h 3426"/>
              <a:gd name="T72" fmla="*/ 865 w 3187"/>
              <a:gd name="T73" fmla="*/ 2253 h 3426"/>
              <a:gd name="T74" fmla="*/ 712 w 3187"/>
              <a:gd name="T75" fmla="*/ 2495 h 3426"/>
              <a:gd name="T76" fmla="*/ 838 w 3187"/>
              <a:gd name="T77" fmla="*/ 2646 h 3426"/>
              <a:gd name="T78" fmla="*/ 2844 w 3187"/>
              <a:gd name="T79" fmla="*/ 2683 h 3426"/>
              <a:gd name="T80" fmla="*/ 3045 w 3187"/>
              <a:gd name="T81" fmla="*/ 2862 h 3426"/>
              <a:gd name="T82" fmla="*/ 3078 w 3187"/>
              <a:gd name="T83" fmla="*/ 3136 h 3426"/>
              <a:gd name="T84" fmla="*/ 2925 w 3187"/>
              <a:gd name="T85" fmla="*/ 3356 h 3426"/>
              <a:gd name="T86" fmla="*/ 2657 w 3187"/>
              <a:gd name="T87" fmla="*/ 3423 h 3426"/>
              <a:gd name="T88" fmla="*/ 2418 w 3187"/>
              <a:gd name="T89" fmla="*/ 3296 h 3426"/>
              <a:gd name="T90" fmla="*/ 2321 w 3187"/>
              <a:gd name="T91" fmla="*/ 3042 h 3426"/>
              <a:gd name="T92" fmla="*/ 1518 w 3187"/>
              <a:gd name="T93" fmla="*/ 2848 h 3426"/>
              <a:gd name="T94" fmla="*/ 1568 w 3187"/>
              <a:gd name="T95" fmla="*/ 3090 h 3426"/>
              <a:gd name="T96" fmla="*/ 1442 w 3187"/>
              <a:gd name="T97" fmla="*/ 3328 h 3426"/>
              <a:gd name="T98" fmla="*/ 1187 w 3187"/>
              <a:gd name="T99" fmla="*/ 3426 h 3426"/>
              <a:gd name="T100" fmla="*/ 932 w 3187"/>
              <a:gd name="T101" fmla="*/ 3329 h 3426"/>
              <a:gd name="T102" fmla="*/ 806 w 3187"/>
              <a:gd name="T103" fmla="*/ 3090 h 3426"/>
              <a:gd name="T104" fmla="*/ 858 w 3187"/>
              <a:gd name="T105" fmla="*/ 2845 h 3426"/>
              <a:gd name="T106" fmla="*/ 617 w 3187"/>
              <a:gd name="T107" fmla="*/ 2717 h 3426"/>
              <a:gd name="T108" fmla="*/ 519 w 3187"/>
              <a:gd name="T109" fmla="*/ 2459 h 3426"/>
              <a:gd name="T110" fmla="*/ 3 w 3187"/>
              <a:gd name="T111" fmla="*/ 122 h 3426"/>
              <a:gd name="T112" fmla="*/ 49 w 3187"/>
              <a:gd name="T113" fmla="*/ 12 h 3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187" h="3426">
                <a:moveTo>
                  <a:pt x="2707" y="2847"/>
                </a:moveTo>
                <a:lnTo>
                  <a:pt x="2672" y="2850"/>
                </a:lnTo>
                <a:lnTo>
                  <a:pt x="2639" y="2860"/>
                </a:lnTo>
                <a:lnTo>
                  <a:pt x="2608" y="2874"/>
                </a:lnTo>
                <a:lnTo>
                  <a:pt x="2582" y="2893"/>
                </a:lnTo>
                <a:lnTo>
                  <a:pt x="2558" y="2917"/>
                </a:lnTo>
                <a:lnTo>
                  <a:pt x="2539" y="2943"/>
                </a:lnTo>
                <a:lnTo>
                  <a:pt x="2525" y="2973"/>
                </a:lnTo>
                <a:lnTo>
                  <a:pt x="2515" y="3007"/>
                </a:lnTo>
                <a:lnTo>
                  <a:pt x="2512" y="3041"/>
                </a:lnTo>
                <a:lnTo>
                  <a:pt x="2515" y="3075"/>
                </a:lnTo>
                <a:lnTo>
                  <a:pt x="2525" y="3108"/>
                </a:lnTo>
                <a:lnTo>
                  <a:pt x="2539" y="3138"/>
                </a:lnTo>
                <a:lnTo>
                  <a:pt x="2558" y="3165"/>
                </a:lnTo>
                <a:lnTo>
                  <a:pt x="2582" y="3189"/>
                </a:lnTo>
                <a:lnTo>
                  <a:pt x="2608" y="3208"/>
                </a:lnTo>
                <a:lnTo>
                  <a:pt x="2639" y="3222"/>
                </a:lnTo>
                <a:lnTo>
                  <a:pt x="2672" y="3232"/>
                </a:lnTo>
                <a:lnTo>
                  <a:pt x="2707" y="3235"/>
                </a:lnTo>
                <a:lnTo>
                  <a:pt x="2741" y="3232"/>
                </a:lnTo>
                <a:lnTo>
                  <a:pt x="2773" y="3222"/>
                </a:lnTo>
                <a:lnTo>
                  <a:pt x="2804" y="3208"/>
                </a:lnTo>
                <a:lnTo>
                  <a:pt x="2831" y="3189"/>
                </a:lnTo>
                <a:lnTo>
                  <a:pt x="2855" y="3166"/>
                </a:lnTo>
                <a:lnTo>
                  <a:pt x="2874" y="3139"/>
                </a:lnTo>
                <a:lnTo>
                  <a:pt x="2888" y="3109"/>
                </a:lnTo>
                <a:lnTo>
                  <a:pt x="2898" y="3075"/>
                </a:lnTo>
                <a:lnTo>
                  <a:pt x="2901" y="3041"/>
                </a:lnTo>
                <a:lnTo>
                  <a:pt x="2898" y="3006"/>
                </a:lnTo>
                <a:lnTo>
                  <a:pt x="2888" y="2973"/>
                </a:lnTo>
                <a:lnTo>
                  <a:pt x="2874" y="2943"/>
                </a:lnTo>
                <a:lnTo>
                  <a:pt x="2855" y="2916"/>
                </a:lnTo>
                <a:lnTo>
                  <a:pt x="2831" y="2893"/>
                </a:lnTo>
                <a:lnTo>
                  <a:pt x="2804" y="2874"/>
                </a:lnTo>
                <a:lnTo>
                  <a:pt x="2773" y="2860"/>
                </a:lnTo>
                <a:lnTo>
                  <a:pt x="2741" y="2850"/>
                </a:lnTo>
                <a:lnTo>
                  <a:pt x="2707" y="2847"/>
                </a:lnTo>
                <a:close/>
                <a:moveTo>
                  <a:pt x="1188" y="2847"/>
                </a:moveTo>
                <a:lnTo>
                  <a:pt x="1153" y="2850"/>
                </a:lnTo>
                <a:lnTo>
                  <a:pt x="1120" y="2860"/>
                </a:lnTo>
                <a:lnTo>
                  <a:pt x="1090" y="2874"/>
                </a:lnTo>
                <a:lnTo>
                  <a:pt x="1063" y="2893"/>
                </a:lnTo>
                <a:lnTo>
                  <a:pt x="1040" y="2917"/>
                </a:lnTo>
                <a:lnTo>
                  <a:pt x="1020" y="2943"/>
                </a:lnTo>
                <a:lnTo>
                  <a:pt x="1007" y="2973"/>
                </a:lnTo>
                <a:lnTo>
                  <a:pt x="997" y="3007"/>
                </a:lnTo>
                <a:lnTo>
                  <a:pt x="994" y="3041"/>
                </a:lnTo>
                <a:lnTo>
                  <a:pt x="997" y="3075"/>
                </a:lnTo>
                <a:lnTo>
                  <a:pt x="1007" y="3108"/>
                </a:lnTo>
                <a:lnTo>
                  <a:pt x="1020" y="3138"/>
                </a:lnTo>
                <a:lnTo>
                  <a:pt x="1040" y="3165"/>
                </a:lnTo>
                <a:lnTo>
                  <a:pt x="1063" y="3189"/>
                </a:lnTo>
                <a:lnTo>
                  <a:pt x="1090" y="3208"/>
                </a:lnTo>
                <a:lnTo>
                  <a:pt x="1120" y="3222"/>
                </a:lnTo>
                <a:lnTo>
                  <a:pt x="1153" y="3232"/>
                </a:lnTo>
                <a:lnTo>
                  <a:pt x="1188" y="3235"/>
                </a:lnTo>
                <a:lnTo>
                  <a:pt x="1223" y="3232"/>
                </a:lnTo>
                <a:lnTo>
                  <a:pt x="1255" y="3222"/>
                </a:lnTo>
                <a:lnTo>
                  <a:pt x="1285" y="3208"/>
                </a:lnTo>
                <a:lnTo>
                  <a:pt x="1313" y="3189"/>
                </a:lnTo>
                <a:lnTo>
                  <a:pt x="1336" y="3166"/>
                </a:lnTo>
                <a:lnTo>
                  <a:pt x="1355" y="3139"/>
                </a:lnTo>
                <a:lnTo>
                  <a:pt x="1370" y="3109"/>
                </a:lnTo>
                <a:lnTo>
                  <a:pt x="1378" y="3075"/>
                </a:lnTo>
                <a:lnTo>
                  <a:pt x="1381" y="3041"/>
                </a:lnTo>
                <a:lnTo>
                  <a:pt x="1378" y="3006"/>
                </a:lnTo>
                <a:lnTo>
                  <a:pt x="1370" y="2973"/>
                </a:lnTo>
                <a:lnTo>
                  <a:pt x="1355" y="2943"/>
                </a:lnTo>
                <a:lnTo>
                  <a:pt x="1336" y="2916"/>
                </a:lnTo>
                <a:lnTo>
                  <a:pt x="1313" y="2893"/>
                </a:lnTo>
                <a:lnTo>
                  <a:pt x="1285" y="2874"/>
                </a:lnTo>
                <a:lnTo>
                  <a:pt x="1255" y="2860"/>
                </a:lnTo>
                <a:lnTo>
                  <a:pt x="1223" y="2850"/>
                </a:lnTo>
                <a:lnTo>
                  <a:pt x="1188" y="2847"/>
                </a:lnTo>
                <a:close/>
                <a:moveTo>
                  <a:pt x="709" y="840"/>
                </a:moveTo>
                <a:lnTo>
                  <a:pt x="709" y="1867"/>
                </a:lnTo>
                <a:lnTo>
                  <a:pt x="712" y="1903"/>
                </a:lnTo>
                <a:lnTo>
                  <a:pt x="722" y="1936"/>
                </a:lnTo>
                <a:lnTo>
                  <a:pt x="736" y="1967"/>
                </a:lnTo>
                <a:lnTo>
                  <a:pt x="756" y="1994"/>
                </a:lnTo>
                <a:lnTo>
                  <a:pt x="780" y="2018"/>
                </a:lnTo>
                <a:lnTo>
                  <a:pt x="807" y="2038"/>
                </a:lnTo>
                <a:lnTo>
                  <a:pt x="838" y="2053"/>
                </a:lnTo>
                <a:lnTo>
                  <a:pt x="872" y="2062"/>
                </a:lnTo>
                <a:lnTo>
                  <a:pt x="907" y="2065"/>
                </a:lnTo>
                <a:lnTo>
                  <a:pt x="2798" y="2065"/>
                </a:lnTo>
                <a:lnTo>
                  <a:pt x="2834" y="2062"/>
                </a:lnTo>
                <a:lnTo>
                  <a:pt x="2867" y="2053"/>
                </a:lnTo>
                <a:lnTo>
                  <a:pt x="2899" y="2038"/>
                </a:lnTo>
                <a:lnTo>
                  <a:pt x="2926" y="2018"/>
                </a:lnTo>
                <a:lnTo>
                  <a:pt x="2950" y="1994"/>
                </a:lnTo>
                <a:lnTo>
                  <a:pt x="2970" y="1967"/>
                </a:lnTo>
                <a:lnTo>
                  <a:pt x="2984" y="1936"/>
                </a:lnTo>
                <a:lnTo>
                  <a:pt x="2994" y="1902"/>
                </a:lnTo>
                <a:lnTo>
                  <a:pt x="2997" y="1866"/>
                </a:lnTo>
                <a:lnTo>
                  <a:pt x="2997" y="1154"/>
                </a:lnTo>
                <a:lnTo>
                  <a:pt x="709" y="840"/>
                </a:lnTo>
                <a:close/>
                <a:moveTo>
                  <a:pt x="89" y="0"/>
                </a:moveTo>
                <a:lnTo>
                  <a:pt x="111" y="2"/>
                </a:lnTo>
                <a:lnTo>
                  <a:pt x="132" y="9"/>
                </a:lnTo>
                <a:lnTo>
                  <a:pt x="652" y="226"/>
                </a:lnTo>
                <a:lnTo>
                  <a:pt x="656" y="229"/>
                </a:lnTo>
                <a:lnTo>
                  <a:pt x="661" y="231"/>
                </a:lnTo>
                <a:lnTo>
                  <a:pt x="662" y="232"/>
                </a:lnTo>
                <a:lnTo>
                  <a:pt x="663" y="232"/>
                </a:lnTo>
                <a:lnTo>
                  <a:pt x="664" y="233"/>
                </a:lnTo>
                <a:lnTo>
                  <a:pt x="666" y="234"/>
                </a:lnTo>
                <a:lnTo>
                  <a:pt x="668" y="236"/>
                </a:lnTo>
                <a:lnTo>
                  <a:pt x="670" y="237"/>
                </a:lnTo>
                <a:lnTo>
                  <a:pt x="672" y="239"/>
                </a:lnTo>
                <a:lnTo>
                  <a:pt x="674" y="240"/>
                </a:lnTo>
                <a:lnTo>
                  <a:pt x="676" y="241"/>
                </a:lnTo>
                <a:lnTo>
                  <a:pt x="678" y="243"/>
                </a:lnTo>
                <a:lnTo>
                  <a:pt x="680" y="245"/>
                </a:lnTo>
                <a:lnTo>
                  <a:pt x="682" y="247"/>
                </a:lnTo>
                <a:lnTo>
                  <a:pt x="689" y="254"/>
                </a:lnTo>
                <a:lnTo>
                  <a:pt x="690" y="256"/>
                </a:lnTo>
                <a:lnTo>
                  <a:pt x="691" y="258"/>
                </a:lnTo>
                <a:lnTo>
                  <a:pt x="693" y="262"/>
                </a:lnTo>
                <a:lnTo>
                  <a:pt x="694" y="263"/>
                </a:lnTo>
                <a:lnTo>
                  <a:pt x="695" y="265"/>
                </a:lnTo>
                <a:lnTo>
                  <a:pt x="698" y="267"/>
                </a:lnTo>
                <a:lnTo>
                  <a:pt x="699" y="269"/>
                </a:lnTo>
                <a:lnTo>
                  <a:pt x="699" y="270"/>
                </a:lnTo>
                <a:lnTo>
                  <a:pt x="700" y="271"/>
                </a:lnTo>
                <a:lnTo>
                  <a:pt x="700" y="272"/>
                </a:lnTo>
                <a:lnTo>
                  <a:pt x="701" y="274"/>
                </a:lnTo>
                <a:lnTo>
                  <a:pt x="702" y="275"/>
                </a:lnTo>
                <a:lnTo>
                  <a:pt x="703" y="278"/>
                </a:lnTo>
                <a:lnTo>
                  <a:pt x="703" y="279"/>
                </a:lnTo>
                <a:lnTo>
                  <a:pt x="704" y="280"/>
                </a:lnTo>
                <a:lnTo>
                  <a:pt x="704" y="281"/>
                </a:lnTo>
                <a:lnTo>
                  <a:pt x="706" y="287"/>
                </a:lnTo>
                <a:lnTo>
                  <a:pt x="706" y="288"/>
                </a:lnTo>
                <a:lnTo>
                  <a:pt x="706" y="289"/>
                </a:lnTo>
                <a:lnTo>
                  <a:pt x="706" y="290"/>
                </a:lnTo>
                <a:lnTo>
                  <a:pt x="707" y="292"/>
                </a:lnTo>
                <a:lnTo>
                  <a:pt x="707" y="294"/>
                </a:lnTo>
                <a:lnTo>
                  <a:pt x="708" y="296"/>
                </a:lnTo>
                <a:lnTo>
                  <a:pt x="708" y="299"/>
                </a:lnTo>
                <a:lnTo>
                  <a:pt x="708" y="303"/>
                </a:lnTo>
                <a:lnTo>
                  <a:pt x="709" y="304"/>
                </a:lnTo>
                <a:lnTo>
                  <a:pt x="709" y="305"/>
                </a:lnTo>
                <a:lnTo>
                  <a:pt x="710" y="308"/>
                </a:lnTo>
                <a:lnTo>
                  <a:pt x="710" y="312"/>
                </a:lnTo>
                <a:lnTo>
                  <a:pt x="710" y="315"/>
                </a:lnTo>
                <a:lnTo>
                  <a:pt x="710" y="649"/>
                </a:lnTo>
                <a:lnTo>
                  <a:pt x="3105" y="979"/>
                </a:lnTo>
                <a:lnTo>
                  <a:pt x="3108" y="979"/>
                </a:lnTo>
                <a:lnTo>
                  <a:pt x="3109" y="979"/>
                </a:lnTo>
                <a:lnTo>
                  <a:pt x="3111" y="979"/>
                </a:lnTo>
                <a:lnTo>
                  <a:pt x="3112" y="979"/>
                </a:lnTo>
                <a:lnTo>
                  <a:pt x="3114" y="980"/>
                </a:lnTo>
                <a:lnTo>
                  <a:pt x="3116" y="980"/>
                </a:lnTo>
                <a:lnTo>
                  <a:pt x="3118" y="981"/>
                </a:lnTo>
                <a:lnTo>
                  <a:pt x="3119" y="981"/>
                </a:lnTo>
                <a:lnTo>
                  <a:pt x="3121" y="981"/>
                </a:lnTo>
                <a:lnTo>
                  <a:pt x="3122" y="982"/>
                </a:lnTo>
                <a:lnTo>
                  <a:pt x="3124" y="983"/>
                </a:lnTo>
                <a:lnTo>
                  <a:pt x="3126" y="983"/>
                </a:lnTo>
                <a:lnTo>
                  <a:pt x="3130" y="985"/>
                </a:lnTo>
                <a:lnTo>
                  <a:pt x="3139" y="990"/>
                </a:lnTo>
                <a:lnTo>
                  <a:pt x="3141" y="992"/>
                </a:lnTo>
                <a:lnTo>
                  <a:pt x="3144" y="993"/>
                </a:lnTo>
                <a:lnTo>
                  <a:pt x="3145" y="994"/>
                </a:lnTo>
                <a:lnTo>
                  <a:pt x="3147" y="995"/>
                </a:lnTo>
                <a:lnTo>
                  <a:pt x="3149" y="996"/>
                </a:lnTo>
                <a:lnTo>
                  <a:pt x="3151" y="998"/>
                </a:lnTo>
                <a:lnTo>
                  <a:pt x="3152" y="999"/>
                </a:lnTo>
                <a:lnTo>
                  <a:pt x="3153" y="1000"/>
                </a:lnTo>
                <a:lnTo>
                  <a:pt x="3154" y="1001"/>
                </a:lnTo>
                <a:lnTo>
                  <a:pt x="3159" y="1004"/>
                </a:lnTo>
                <a:lnTo>
                  <a:pt x="3160" y="1005"/>
                </a:lnTo>
                <a:lnTo>
                  <a:pt x="3161" y="1005"/>
                </a:lnTo>
                <a:lnTo>
                  <a:pt x="3161" y="1007"/>
                </a:lnTo>
                <a:lnTo>
                  <a:pt x="3162" y="1008"/>
                </a:lnTo>
                <a:lnTo>
                  <a:pt x="3163" y="1009"/>
                </a:lnTo>
                <a:lnTo>
                  <a:pt x="3164" y="1010"/>
                </a:lnTo>
                <a:lnTo>
                  <a:pt x="3165" y="1011"/>
                </a:lnTo>
                <a:lnTo>
                  <a:pt x="3166" y="1012"/>
                </a:lnTo>
                <a:lnTo>
                  <a:pt x="3167" y="1013"/>
                </a:lnTo>
                <a:lnTo>
                  <a:pt x="3168" y="1016"/>
                </a:lnTo>
                <a:lnTo>
                  <a:pt x="3169" y="1017"/>
                </a:lnTo>
                <a:lnTo>
                  <a:pt x="3169" y="1018"/>
                </a:lnTo>
                <a:lnTo>
                  <a:pt x="3171" y="1020"/>
                </a:lnTo>
                <a:lnTo>
                  <a:pt x="3172" y="1022"/>
                </a:lnTo>
                <a:lnTo>
                  <a:pt x="3173" y="1023"/>
                </a:lnTo>
                <a:lnTo>
                  <a:pt x="3174" y="1025"/>
                </a:lnTo>
                <a:lnTo>
                  <a:pt x="3176" y="1029"/>
                </a:lnTo>
                <a:lnTo>
                  <a:pt x="3177" y="1031"/>
                </a:lnTo>
                <a:lnTo>
                  <a:pt x="3179" y="1033"/>
                </a:lnTo>
                <a:lnTo>
                  <a:pt x="3180" y="1035"/>
                </a:lnTo>
                <a:lnTo>
                  <a:pt x="3181" y="1037"/>
                </a:lnTo>
                <a:lnTo>
                  <a:pt x="3182" y="1040"/>
                </a:lnTo>
                <a:lnTo>
                  <a:pt x="3183" y="1042"/>
                </a:lnTo>
                <a:lnTo>
                  <a:pt x="3183" y="1044"/>
                </a:lnTo>
                <a:lnTo>
                  <a:pt x="3184" y="1046"/>
                </a:lnTo>
                <a:lnTo>
                  <a:pt x="3185" y="1049"/>
                </a:lnTo>
                <a:lnTo>
                  <a:pt x="3185" y="1051"/>
                </a:lnTo>
                <a:lnTo>
                  <a:pt x="3186" y="1053"/>
                </a:lnTo>
                <a:lnTo>
                  <a:pt x="3186" y="1055"/>
                </a:lnTo>
                <a:lnTo>
                  <a:pt x="3186" y="1057"/>
                </a:lnTo>
                <a:lnTo>
                  <a:pt x="3187" y="1058"/>
                </a:lnTo>
                <a:lnTo>
                  <a:pt x="3187" y="1060"/>
                </a:lnTo>
                <a:lnTo>
                  <a:pt x="3187" y="1062"/>
                </a:lnTo>
                <a:lnTo>
                  <a:pt x="3187" y="1065"/>
                </a:lnTo>
                <a:lnTo>
                  <a:pt x="3187" y="1867"/>
                </a:lnTo>
                <a:lnTo>
                  <a:pt x="3184" y="1915"/>
                </a:lnTo>
                <a:lnTo>
                  <a:pt x="3175" y="1962"/>
                </a:lnTo>
                <a:lnTo>
                  <a:pt x="3161" y="2007"/>
                </a:lnTo>
                <a:lnTo>
                  <a:pt x="3142" y="2050"/>
                </a:lnTo>
                <a:lnTo>
                  <a:pt x="3117" y="2088"/>
                </a:lnTo>
                <a:lnTo>
                  <a:pt x="3089" y="2125"/>
                </a:lnTo>
                <a:lnTo>
                  <a:pt x="3056" y="2157"/>
                </a:lnTo>
                <a:lnTo>
                  <a:pt x="3020" y="2185"/>
                </a:lnTo>
                <a:lnTo>
                  <a:pt x="2981" y="2210"/>
                </a:lnTo>
                <a:lnTo>
                  <a:pt x="2938" y="2229"/>
                </a:lnTo>
                <a:lnTo>
                  <a:pt x="2893" y="2244"/>
                </a:lnTo>
                <a:lnTo>
                  <a:pt x="2846" y="2252"/>
                </a:lnTo>
                <a:lnTo>
                  <a:pt x="2798" y="2255"/>
                </a:lnTo>
                <a:lnTo>
                  <a:pt x="907" y="2255"/>
                </a:lnTo>
                <a:lnTo>
                  <a:pt x="865" y="2253"/>
                </a:lnTo>
                <a:lnTo>
                  <a:pt x="823" y="2247"/>
                </a:lnTo>
                <a:lnTo>
                  <a:pt x="783" y="2235"/>
                </a:lnTo>
                <a:lnTo>
                  <a:pt x="745" y="2221"/>
                </a:lnTo>
                <a:lnTo>
                  <a:pt x="709" y="2202"/>
                </a:lnTo>
                <a:lnTo>
                  <a:pt x="709" y="2459"/>
                </a:lnTo>
                <a:lnTo>
                  <a:pt x="712" y="2495"/>
                </a:lnTo>
                <a:lnTo>
                  <a:pt x="722" y="2528"/>
                </a:lnTo>
                <a:lnTo>
                  <a:pt x="736" y="2559"/>
                </a:lnTo>
                <a:lnTo>
                  <a:pt x="756" y="2588"/>
                </a:lnTo>
                <a:lnTo>
                  <a:pt x="780" y="2612"/>
                </a:lnTo>
                <a:lnTo>
                  <a:pt x="807" y="2630"/>
                </a:lnTo>
                <a:lnTo>
                  <a:pt x="838" y="2646"/>
                </a:lnTo>
                <a:lnTo>
                  <a:pt x="872" y="2655"/>
                </a:lnTo>
                <a:lnTo>
                  <a:pt x="907" y="2658"/>
                </a:lnTo>
                <a:lnTo>
                  <a:pt x="2705" y="2658"/>
                </a:lnTo>
                <a:lnTo>
                  <a:pt x="2754" y="2661"/>
                </a:lnTo>
                <a:lnTo>
                  <a:pt x="2801" y="2670"/>
                </a:lnTo>
                <a:lnTo>
                  <a:pt x="2844" y="2683"/>
                </a:lnTo>
                <a:lnTo>
                  <a:pt x="2886" y="2703"/>
                </a:lnTo>
                <a:lnTo>
                  <a:pt x="2925" y="2727"/>
                </a:lnTo>
                <a:lnTo>
                  <a:pt x="2960" y="2755"/>
                </a:lnTo>
                <a:lnTo>
                  <a:pt x="2993" y="2787"/>
                </a:lnTo>
                <a:lnTo>
                  <a:pt x="3021" y="2823"/>
                </a:lnTo>
                <a:lnTo>
                  <a:pt x="3045" y="2862"/>
                </a:lnTo>
                <a:lnTo>
                  <a:pt x="3064" y="2903"/>
                </a:lnTo>
                <a:lnTo>
                  <a:pt x="3078" y="2947"/>
                </a:lnTo>
                <a:lnTo>
                  <a:pt x="3087" y="2994"/>
                </a:lnTo>
                <a:lnTo>
                  <a:pt x="3090" y="3042"/>
                </a:lnTo>
                <a:lnTo>
                  <a:pt x="3087" y="3090"/>
                </a:lnTo>
                <a:lnTo>
                  <a:pt x="3078" y="3136"/>
                </a:lnTo>
                <a:lnTo>
                  <a:pt x="3064" y="3180"/>
                </a:lnTo>
                <a:lnTo>
                  <a:pt x="3045" y="3221"/>
                </a:lnTo>
                <a:lnTo>
                  <a:pt x="3021" y="3261"/>
                </a:lnTo>
                <a:lnTo>
                  <a:pt x="2993" y="3296"/>
                </a:lnTo>
                <a:lnTo>
                  <a:pt x="2960" y="3328"/>
                </a:lnTo>
                <a:lnTo>
                  <a:pt x="2925" y="3356"/>
                </a:lnTo>
                <a:lnTo>
                  <a:pt x="2886" y="3380"/>
                </a:lnTo>
                <a:lnTo>
                  <a:pt x="2844" y="3400"/>
                </a:lnTo>
                <a:lnTo>
                  <a:pt x="2801" y="3413"/>
                </a:lnTo>
                <a:lnTo>
                  <a:pt x="2754" y="3423"/>
                </a:lnTo>
                <a:lnTo>
                  <a:pt x="2705" y="3426"/>
                </a:lnTo>
                <a:lnTo>
                  <a:pt x="2657" y="3423"/>
                </a:lnTo>
                <a:lnTo>
                  <a:pt x="2612" y="3413"/>
                </a:lnTo>
                <a:lnTo>
                  <a:pt x="2568" y="3400"/>
                </a:lnTo>
                <a:lnTo>
                  <a:pt x="2526" y="3380"/>
                </a:lnTo>
                <a:lnTo>
                  <a:pt x="2486" y="3357"/>
                </a:lnTo>
                <a:lnTo>
                  <a:pt x="2451" y="3329"/>
                </a:lnTo>
                <a:lnTo>
                  <a:pt x="2418" y="3296"/>
                </a:lnTo>
                <a:lnTo>
                  <a:pt x="2390" y="3261"/>
                </a:lnTo>
                <a:lnTo>
                  <a:pt x="2367" y="3222"/>
                </a:lnTo>
                <a:lnTo>
                  <a:pt x="2347" y="3181"/>
                </a:lnTo>
                <a:lnTo>
                  <a:pt x="2334" y="3136"/>
                </a:lnTo>
                <a:lnTo>
                  <a:pt x="2324" y="3090"/>
                </a:lnTo>
                <a:lnTo>
                  <a:pt x="2321" y="3042"/>
                </a:lnTo>
                <a:lnTo>
                  <a:pt x="2323" y="3000"/>
                </a:lnTo>
                <a:lnTo>
                  <a:pt x="2331" y="2960"/>
                </a:lnTo>
                <a:lnTo>
                  <a:pt x="2341" y="2920"/>
                </a:lnTo>
                <a:lnTo>
                  <a:pt x="2356" y="2884"/>
                </a:lnTo>
                <a:lnTo>
                  <a:pt x="2374" y="2848"/>
                </a:lnTo>
                <a:lnTo>
                  <a:pt x="1518" y="2848"/>
                </a:lnTo>
                <a:lnTo>
                  <a:pt x="1537" y="2883"/>
                </a:lnTo>
                <a:lnTo>
                  <a:pt x="1552" y="2920"/>
                </a:lnTo>
                <a:lnTo>
                  <a:pt x="1562" y="2960"/>
                </a:lnTo>
                <a:lnTo>
                  <a:pt x="1569" y="3000"/>
                </a:lnTo>
                <a:lnTo>
                  <a:pt x="1572" y="3042"/>
                </a:lnTo>
                <a:lnTo>
                  <a:pt x="1568" y="3090"/>
                </a:lnTo>
                <a:lnTo>
                  <a:pt x="1560" y="3136"/>
                </a:lnTo>
                <a:lnTo>
                  <a:pt x="1545" y="3180"/>
                </a:lnTo>
                <a:lnTo>
                  <a:pt x="1527" y="3221"/>
                </a:lnTo>
                <a:lnTo>
                  <a:pt x="1503" y="3261"/>
                </a:lnTo>
                <a:lnTo>
                  <a:pt x="1474" y="3296"/>
                </a:lnTo>
                <a:lnTo>
                  <a:pt x="1442" y="3328"/>
                </a:lnTo>
                <a:lnTo>
                  <a:pt x="1407" y="3356"/>
                </a:lnTo>
                <a:lnTo>
                  <a:pt x="1368" y="3380"/>
                </a:lnTo>
                <a:lnTo>
                  <a:pt x="1326" y="3400"/>
                </a:lnTo>
                <a:lnTo>
                  <a:pt x="1281" y="3413"/>
                </a:lnTo>
                <a:lnTo>
                  <a:pt x="1235" y="3423"/>
                </a:lnTo>
                <a:lnTo>
                  <a:pt x="1187" y="3426"/>
                </a:lnTo>
                <a:lnTo>
                  <a:pt x="1139" y="3423"/>
                </a:lnTo>
                <a:lnTo>
                  <a:pt x="1092" y="3413"/>
                </a:lnTo>
                <a:lnTo>
                  <a:pt x="1048" y="3400"/>
                </a:lnTo>
                <a:lnTo>
                  <a:pt x="1007" y="3380"/>
                </a:lnTo>
                <a:lnTo>
                  <a:pt x="968" y="3357"/>
                </a:lnTo>
                <a:lnTo>
                  <a:pt x="932" y="3329"/>
                </a:lnTo>
                <a:lnTo>
                  <a:pt x="900" y="3296"/>
                </a:lnTo>
                <a:lnTo>
                  <a:pt x="872" y="3261"/>
                </a:lnTo>
                <a:lnTo>
                  <a:pt x="848" y="3222"/>
                </a:lnTo>
                <a:lnTo>
                  <a:pt x="829" y="3181"/>
                </a:lnTo>
                <a:lnTo>
                  <a:pt x="814" y="3136"/>
                </a:lnTo>
                <a:lnTo>
                  <a:pt x="806" y="3090"/>
                </a:lnTo>
                <a:lnTo>
                  <a:pt x="803" y="3042"/>
                </a:lnTo>
                <a:lnTo>
                  <a:pt x="805" y="2999"/>
                </a:lnTo>
                <a:lnTo>
                  <a:pt x="812" y="2958"/>
                </a:lnTo>
                <a:lnTo>
                  <a:pt x="824" y="2918"/>
                </a:lnTo>
                <a:lnTo>
                  <a:pt x="838" y="2880"/>
                </a:lnTo>
                <a:lnTo>
                  <a:pt x="858" y="2845"/>
                </a:lnTo>
                <a:lnTo>
                  <a:pt x="811" y="2836"/>
                </a:lnTo>
                <a:lnTo>
                  <a:pt x="766" y="2821"/>
                </a:lnTo>
                <a:lnTo>
                  <a:pt x="725" y="2801"/>
                </a:lnTo>
                <a:lnTo>
                  <a:pt x="685" y="2777"/>
                </a:lnTo>
                <a:lnTo>
                  <a:pt x="649" y="2749"/>
                </a:lnTo>
                <a:lnTo>
                  <a:pt x="617" y="2717"/>
                </a:lnTo>
                <a:lnTo>
                  <a:pt x="588" y="2680"/>
                </a:lnTo>
                <a:lnTo>
                  <a:pt x="564" y="2642"/>
                </a:lnTo>
                <a:lnTo>
                  <a:pt x="545" y="2599"/>
                </a:lnTo>
                <a:lnTo>
                  <a:pt x="530" y="2555"/>
                </a:lnTo>
                <a:lnTo>
                  <a:pt x="522" y="2508"/>
                </a:lnTo>
                <a:lnTo>
                  <a:pt x="519" y="2459"/>
                </a:lnTo>
                <a:lnTo>
                  <a:pt x="519" y="378"/>
                </a:lnTo>
                <a:lnTo>
                  <a:pt x="57" y="184"/>
                </a:lnTo>
                <a:lnTo>
                  <a:pt x="39" y="172"/>
                </a:lnTo>
                <a:lnTo>
                  <a:pt x="23" y="159"/>
                </a:lnTo>
                <a:lnTo>
                  <a:pt x="10" y="141"/>
                </a:lnTo>
                <a:lnTo>
                  <a:pt x="3" y="122"/>
                </a:lnTo>
                <a:lnTo>
                  <a:pt x="0" y="101"/>
                </a:lnTo>
                <a:lnTo>
                  <a:pt x="1" y="79"/>
                </a:lnTo>
                <a:lnTo>
                  <a:pt x="7" y="59"/>
                </a:lnTo>
                <a:lnTo>
                  <a:pt x="18" y="40"/>
                </a:lnTo>
                <a:lnTo>
                  <a:pt x="32" y="24"/>
                </a:lnTo>
                <a:lnTo>
                  <a:pt x="49" y="12"/>
                </a:lnTo>
                <a:lnTo>
                  <a:pt x="69" y="4"/>
                </a:lnTo>
                <a:lnTo>
                  <a:pt x="89" y="0"/>
                </a:lnTo>
                <a:close/>
              </a:path>
            </a:pathLst>
          </a:custGeom>
          <a:solidFill>
            <a:schemeClr val="accent2"/>
          </a:solid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14" name="Group 13"/>
          <p:cNvGrpSpPr/>
          <p:nvPr/>
        </p:nvGrpSpPr>
        <p:grpSpPr>
          <a:xfrm>
            <a:off x="7806565" y="4911095"/>
            <a:ext cx="508208" cy="596132"/>
            <a:chOff x="1671638" y="5013325"/>
            <a:chExt cx="458787" cy="538162"/>
          </a:xfrm>
          <a:solidFill>
            <a:schemeClr val="accent3"/>
          </a:solidFill>
        </p:grpSpPr>
        <p:sp>
          <p:nvSpPr>
            <p:cNvPr id="15" name="Freeform 211"/>
            <p:cNvSpPr>
              <a:spLocks noEditPoints="1"/>
            </p:cNvSpPr>
            <p:nvPr/>
          </p:nvSpPr>
          <p:spPr bwMode="auto">
            <a:xfrm>
              <a:off x="1784350" y="5013325"/>
              <a:ext cx="233362" cy="290512"/>
            </a:xfrm>
            <a:custGeom>
              <a:avLst/>
              <a:gdLst>
                <a:gd name="T0" fmla="*/ 662 w 1465"/>
                <a:gd name="T1" fmla="*/ 193 h 1829"/>
                <a:gd name="T2" fmla="*/ 555 w 1465"/>
                <a:gd name="T3" fmla="*/ 214 h 1829"/>
                <a:gd name="T4" fmla="*/ 441 w 1465"/>
                <a:gd name="T5" fmla="*/ 263 h 1829"/>
                <a:gd name="T6" fmla="*/ 332 w 1465"/>
                <a:gd name="T7" fmla="*/ 351 h 1829"/>
                <a:gd name="T8" fmla="*/ 247 w 1465"/>
                <a:gd name="T9" fmla="*/ 489 h 1829"/>
                <a:gd name="T10" fmla="*/ 199 w 1465"/>
                <a:gd name="T11" fmla="*/ 688 h 1829"/>
                <a:gd name="T12" fmla="*/ 193 w 1465"/>
                <a:gd name="T13" fmla="*/ 755 h 1829"/>
                <a:gd name="T14" fmla="*/ 190 w 1465"/>
                <a:gd name="T15" fmla="*/ 808 h 1829"/>
                <a:gd name="T16" fmla="*/ 190 w 1465"/>
                <a:gd name="T17" fmla="*/ 943 h 1829"/>
                <a:gd name="T18" fmla="*/ 209 w 1465"/>
                <a:gd name="T19" fmla="*/ 1123 h 1829"/>
                <a:gd name="T20" fmla="*/ 264 w 1465"/>
                <a:gd name="T21" fmla="*/ 1317 h 1829"/>
                <a:gd name="T22" fmla="*/ 367 w 1465"/>
                <a:gd name="T23" fmla="*/ 1489 h 1829"/>
                <a:gd name="T24" fmla="*/ 523 w 1465"/>
                <a:gd name="T25" fmla="*/ 1601 h 1829"/>
                <a:gd name="T26" fmla="*/ 729 w 1465"/>
                <a:gd name="T27" fmla="*/ 1639 h 1829"/>
                <a:gd name="T28" fmla="*/ 895 w 1465"/>
                <a:gd name="T29" fmla="*/ 1617 h 1829"/>
                <a:gd name="T30" fmla="*/ 1063 w 1465"/>
                <a:gd name="T31" fmla="*/ 1524 h 1829"/>
                <a:gd name="T32" fmla="*/ 1181 w 1465"/>
                <a:gd name="T33" fmla="*/ 1363 h 1829"/>
                <a:gd name="T34" fmla="*/ 1246 w 1465"/>
                <a:gd name="T35" fmla="*/ 1172 h 1829"/>
                <a:gd name="T36" fmla="*/ 1272 w 1465"/>
                <a:gd name="T37" fmla="*/ 985 h 1829"/>
                <a:gd name="T38" fmla="*/ 1276 w 1465"/>
                <a:gd name="T39" fmla="*/ 836 h 1829"/>
                <a:gd name="T40" fmla="*/ 1272 w 1465"/>
                <a:gd name="T41" fmla="*/ 759 h 1829"/>
                <a:gd name="T42" fmla="*/ 1270 w 1465"/>
                <a:gd name="T43" fmla="*/ 748 h 1829"/>
                <a:gd name="T44" fmla="*/ 1234 w 1465"/>
                <a:gd name="T45" fmla="*/ 534 h 1829"/>
                <a:gd name="T46" fmla="*/ 1156 w 1465"/>
                <a:gd name="T47" fmla="*/ 383 h 1829"/>
                <a:gd name="T48" fmla="*/ 1052 w 1465"/>
                <a:gd name="T49" fmla="*/ 282 h 1829"/>
                <a:gd name="T50" fmla="*/ 934 w 1465"/>
                <a:gd name="T51" fmla="*/ 223 h 1829"/>
                <a:gd name="T52" fmla="*/ 817 w 1465"/>
                <a:gd name="T53" fmla="*/ 197 h 1829"/>
                <a:gd name="T54" fmla="*/ 728 w 1465"/>
                <a:gd name="T55" fmla="*/ 190 h 1829"/>
                <a:gd name="T56" fmla="*/ 878 w 1465"/>
                <a:gd name="T57" fmla="*/ 13 h 1829"/>
                <a:gd name="T58" fmla="*/ 1119 w 1465"/>
                <a:gd name="T59" fmla="*/ 99 h 1829"/>
                <a:gd name="T60" fmla="*/ 1225 w 1465"/>
                <a:gd name="T61" fmla="*/ 176 h 1829"/>
                <a:gd name="T62" fmla="*/ 1326 w 1465"/>
                <a:gd name="T63" fmla="*/ 292 h 1829"/>
                <a:gd name="T64" fmla="*/ 1407 w 1465"/>
                <a:gd name="T65" fmla="*/ 454 h 1829"/>
                <a:gd name="T66" fmla="*/ 1455 w 1465"/>
                <a:gd name="T67" fmla="*/ 673 h 1829"/>
                <a:gd name="T68" fmla="*/ 1463 w 1465"/>
                <a:gd name="T69" fmla="*/ 789 h 1829"/>
                <a:gd name="T70" fmla="*/ 1464 w 1465"/>
                <a:gd name="T71" fmla="*/ 933 h 1829"/>
                <a:gd name="T72" fmla="*/ 1445 w 1465"/>
                <a:gd name="T73" fmla="*/ 1134 h 1829"/>
                <a:gd name="T74" fmla="*/ 1388 w 1465"/>
                <a:gd name="T75" fmla="*/ 1356 h 1829"/>
                <a:gd name="T76" fmla="*/ 1277 w 1465"/>
                <a:gd name="T77" fmla="*/ 1568 h 1829"/>
                <a:gd name="T78" fmla="*/ 1102 w 1465"/>
                <a:gd name="T79" fmla="*/ 1731 h 1829"/>
                <a:gd name="T80" fmla="*/ 874 w 1465"/>
                <a:gd name="T81" fmla="*/ 1817 h 1829"/>
                <a:gd name="T82" fmla="*/ 653 w 1465"/>
                <a:gd name="T83" fmla="*/ 1826 h 1829"/>
                <a:gd name="T84" fmla="*/ 415 w 1465"/>
                <a:gd name="T85" fmla="*/ 1760 h 1829"/>
                <a:gd name="T86" fmla="*/ 226 w 1465"/>
                <a:gd name="T87" fmla="*/ 1615 h 1829"/>
                <a:gd name="T88" fmla="*/ 99 w 1465"/>
                <a:gd name="T89" fmla="*/ 1412 h 1829"/>
                <a:gd name="T90" fmla="*/ 31 w 1465"/>
                <a:gd name="T91" fmla="*/ 1189 h 1829"/>
                <a:gd name="T92" fmla="*/ 3 w 1465"/>
                <a:gd name="T93" fmla="*/ 980 h 1829"/>
                <a:gd name="T94" fmla="*/ 1 w 1465"/>
                <a:gd name="T95" fmla="*/ 818 h 1829"/>
                <a:gd name="T96" fmla="*/ 6 w 1465"/>
                <a:gd name="T97" fmla="*/ 737 h 1829"/>
                <a:gd name="T98" fmla="*/ 42 w 1465"/>
                <a:gd name="T99" fmla="*/ 502 h 1829"/>
                <a:gd name="T100" fmla="*/ 118 w 1465"/>
                <a:gd name="T101" fmla="*/ 325 h 1829"/>
                <a:gd name="T102" fmla="*/ 216 w 1465"/>
                <a:gd name="T103" fmla="*/ 198 h 1829"/>
                <a:gd name="T104" fmla="*/ 324 w 1465"/>
                <a:gd name="T105" fmla="*/ 112 h 1829"/>
                <a:gd name="T106" fmla="*/ 514 w 1465"/>
                <a:gd name="T107" fmla="*/ 29 h 1829"/>
                <a:gd name="T108" fmla="*/ 696 w 1465"/>
                <a:gd name="T109" fmla="*/ 0 h 18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65" h="1829">
                  <a:moveTo>
                    <a:pt x="728" y="190"/>
                  </a:moveTo>
                  <a:lnTo>
                    <a:pt x="708" y="190"/>
                  </a:lnTo>
                  <a:lnTo>
                    <a:pt x="685" y="191"/>
                  </a:lnTo>
                  <a:lnTo>
                    <a:pt x="662" y="193"/>
                  </a:lnTo>
                  <a:lnTo>
                    <a:pt x="637" y="197"/>
                  </a:lnTo>
                  <a:lnTo>
                    <a:pt x="610" y="201"/>
                  </a:lnTo>
                  <a:lnTo>
                    <a:pt x="583" y="207"/>
                  </a:lnTo>
                  <a:lnTo>
                    <a:pt x="555" y="214"/>
                  </a:lnTo>
                  <a:lnTo>
                    <a:pt x="526" y="223"/>
                  </a:lnTo>
                  <a:lnTo>
                    <a:pt x="497" y="234"/>
                  </a:lnTo>
                  <a:lnTo>
                    <a:pt x="469" y="247"/>
                  </a:lnTo>
                  <a:lnTo>
                    <a:pt x="441" y="263"/>
                  </a:lnTo>
                  <a:lnTo>
                    <a:pt x="412" y="280"/>
                  </a:lnTo>
                  <a:lnTo>
                    <a:pt x="385" y="301"/>
                  </a:lnTo>
                  <a:lnTo>
                    <a:pt x="358" y="325"/>
                  </a:lnTo>
                  <a:lnTo>
                    <a:pt x="332" y="351"/>
                  </a:lnTo>
                  <a:lnTo>
                    <a:pt x="308" y="380"/>
                  </a:lnTo>
                  <a:lnTo>
                    <a:pt x="286" y="413"/>
                  </a:lnTo>
                  <a:lnTo>
                    <a:pt x="266" y="449"/>
                  </a:lnTo>
                  <a:lnTo>
                    <a:pt x="247" y="489"/>
                  </a:lnTo>
                  <a:lnTo>
                    <a:pt x="231" y="532"/>
                  </a:lnTo>
                  <a:lnTo>
                    <a:pt x="218" y="580"/>
                  </a:lnTo>
                  <a:lnTo>
                    <a:pt x="206" y="632"/>
                  </a:lnTo>
                  <a:lnTo>
                    <a:pt x="199" y="688"/>
                  </a:lnTo>
                  <a:lnTo>
                    <a:pt x="194" y="748"/>
                  </a:lnTo>
                  <a:lnTo>
                    <a:pt x="194" y="750"/>
                  </a:lnTo>
                  <a:lnTo>
                    <a:pt x="194" y="752"/>
                  </a:lnTo>
                  <a:lnTo>
                    <a:pt x="193" y="755"/>
                  </a:lnTo>
                  <a:lnTo>
                    <a:pt x="193" y="759"/>
                  </a:lnTo>
                  <a:lnTo>
                    <a:pt x="192" y="769"/>
                  </a:lnTo>
                  <a:lnTo>
                    <a:pt x="191" y="786"/>
                  </a:lnTo>
                  <a:lnTo>
                    <a:pt x="190" y="808"/>
                  </a:lnTo>
                  <a:lnTo>
                    <a:pt x="189" y="836"/>
                  </a:lnTo>
                  <a:lnTo>
                    <a:pt x="189" y="867"/>
                  </a:lnTo>
                  <a:lnTo>
                    <a:pt x="189" y="903"/>
                  </a:lnTo>
                  <a:lnTo>
                    <a:pt x="190" y="943"/>
                  </a:lnTo>
                  <a:lnTo>
                    <a:pt x="193" y="985"/>
                  </a:lnTo>
                  <a:lnTo>
                    <a:pt x="197" y="1029"/>
                  </a:lnTo>
                  <a:lnTo>
                    <a:pt x="202" y="1076"/>
                  </a:lnTo>
                  <a:lnTo>
                    <a:pt x="209" y="1123"/>
                  </a:lnTo>
                  <a:lnTo>
                    <a:pt x="220" y="1172"/>
                  </a:lnTo>
                  <a:lnTo>
                    <a:pt x="231" y="1221"/>
                  </a:lnTo>
                  <a:lnTo>
                    <a:pt x="246" y="1269"/>
                  </a:lnTo>
                  <a:lnTo>
                    <a:pt x="264" y="1317"/>
                  </a:lnTo>
                  <a:lnTo>
                    <a:pt x="285" y="1363"/>
                  </a:lnTo>
                  <a:lnTo>
                    <a:pt x="308" y="1408"/>
                  </a:lnTo>
                  <a:lnTo>
                    <a:pt x="336" y="1450"/>
                  </a:lnTo>
                  <a:lnTo>
                    <a:pt x="367" y="1489"/>
                  </a:lnTo>
                  <a:lnTo>
                    <a:pt x="401" y="1524"/>
                  </a:lnTo>
                  <a:lnTo>
                    <a:pt x="440" y="1554"/>
                  </a:lnTo>
                  <a:lnTo>
                    <a:pt x="480" y="1580"/>
                  </a:lnTo>
                  <a:lnTo>
                    <a:pt x="523" y="1601"/>
                  </a:lnTo>
                  <a:lnTo>
                    <a:pt x="570" y="1617"/>
                  </a:lnTo>
                  <a:lnTo>
                    <a:pt x="619" y="1630"/>
                  </a:lnTo>
                  <a:lnTo>
                    <a:pt x="672" y="1637"/>
                  </a:lnTo>
                  <a:lnTo>
                    <a:pt x="729" y="1639"/>
                  </a:lnTo>
                  <a:lnTo>
                    <a:pt x="736" y="1639"/>
                  </a:lnTo>
                  <a:lnTo>
                    <a:pt x="792" y="1637"/>
                  </a:lnTo>
                  <a:lnTo>
                    <a:pt x="846" y="1630"/>
                  </a:lnTo>
                  <a:lnTo>
                    <a:pt x="895" y="1617"/>
                  </a:lnTo>
                  <a:lnTo>
                    <a:pt x="942" y="1601"/>
                  </a:lnTo>
                  <a:lnTo>
                    <a:pt x="985" y="1580"/>
                  </a:lnTo>
                  <a:lnTo>
                    <a:pt x="1025" y="1554"/>
                  </a:lnTo>
                  <a:lnTo>
                    <a:pt x="1063" y="1524"/>
                  </a:lnTo>
                  <a:lnTo>
                    <a:pt x="1098" y="1489"/>
                  </a:lnTo>
                  <a:lnTo>
                    <a:pt x="1130" y="1450"/>
                  </a:lnTo>
                  <a:lnTo>
                    <a:pt x="1156" y="1408"/>
                  </a:lnTo>
                  <a:lnTo>
                    <a:pt x="1181" y="1363"/>
                  </a:lnTo>
                  <a:lnTo>
                    <a:pt x="1202" y="1317"/>
                  </a:lnTo>
                  <a:lnTo>
                    <a:pt x="1219" y="1269"/>
                  </a:lnTo>
                  <a:lnTo>
                    <a:pt x="1234" y="1221"/>
                  </a:lnTo>
                  <a:lnTo>
                    <a:pt x="1246" y="1172"/>
                  </a:lnTo>
                  <a:lnTo>
                    <a:pt x="1256" y="1123"/>
                  </a:lnTo>
                  <a:lnTo>
                    <a:pt x="1263" y="1076"/>
                  </a:lnTo>
                  <a:lnTo>
                    <a:pt x="1269" y="1029"/>
                  </a:lnTo>
                  <a:lnTo>
                    <a:pt x="1272" y="985"/>
                  </a:lnTo>
                  <a:lnTo>
                    <a:pt x="1275" y="943"/>
                  </a:lnTo>
                  <a:lnTo>
                    <a:pt x="1276" y="903"/>
                  </a:lnTo>
                  <a:lnTo>
                    <a:pt x="1276" y="868"/>
                  </a:lnTo>
                  <a:lnTo>
                    <a:pt x="1276" y="836"/>
                  </a:lnTo>
                  <a:lnTo>
                    <a:pt x="1275" y="808"/>
                  </a:lnTo>
                  <a:lnTo>
                    <a:pt x="1274" y="787"/>
                  </a:lnTo>
                  <a:lnTo>
                    <a:pt x="1272" y="769"/>
                  </a:lnTo>
                  <a:lnTo>
                    <a:pt x="1272" y="759"/>
                  </a:lnTo>
                  <a:lnTo>
                    <a:pt x="1271" y="755"/>
                  </a:lnTo>
                  <a:lnTo>
                    <a:pt x="1271" y="752"/>
                  </a:lnTo>
                  <a:lnTo>
                    <a:pt x="1271" y="750"/>
                  </a:lnTo>
                  <a:lnTo>
                    <a:pt x="1270" y="748"/>
                  </a:lnTo>
                  <a:lnTo>
                    <a:pt x="1266" y="688"/>
                  </a:lnTo>
                  <a:lnTo>
                    <a:pt x="1259" y="634"/>
                  </a:lnTo>
                  <a:lnTo>
                    <a:pt x="1247" y="582"/>
                  </a:lnTo>
                  <a:lnTo>
                    <a:pt x="1234" y="534"/>
                  </a:lnTo>
                  <a:lnTo>
                    <a:pt x="1218" y="491"/>
                  </a:lnTo>
                  <a:lnTo>
                    <a:pt x="1200" y="452"/>
                  </a:lnTo>
                  <a:lnTo>
                    <a:pt x="1179" y="416"/>
                  </a:lnTo>
                  <a:lnTo>
                    <a:pt x="1156" y="383"/>
                  </a:lnTo>
                  <a:lnTo>
                    <a:pt x="1133" y="353"/>
                  </a:lnTo>
                  <a:lnTo>
                    <a:pt x="1107" y="327"/>
                  </a:lnTo>
                  <a:lnTo>
                    <a:pt x="1080" y="303"/>
                  </a:lnTo>
                  <a:lnTo>
                    <a:pt x="1052" y="282"/>
                  </a:lnTo>
                  <a:lnTo>
                    <a:pt x="1023" y="265"/>
                  </a:lnTo>
                  <a:lnTo>
                    <a:pt x="994" y="248"/>
                  </a:lnTo>
                  <a:lnTo>
                    <a:pt x="964" y="235"/>
                  </a:lnTo>
                  <a:lnTo>
                    <a:pt x="934" y="223"/>
                  </a:lnTo>
                  <a:lnTo>
                    <a:pt x="904" y="214"/>
                  </a:lnTo>
                  <a:lnTo>
                    <a:pt x="874" y="207"/>
                  </a:lnTo>
                  <a:lnTo>
                    <a:pt x="846" y="201"/>
                  </a:lnTo>
                  <a:lnTo>
                    <a:pt x="817" y="197"/>
                  </a:lnTo>
                  <a:lnTo>
                    <a:pt x="789" y="193"/>
                  </a:lnTo>
                  <a:lnTo>
                    <a:pt x="762" y="191"/>
                  </a:lnTo>
                  <a:lnTo>
                    <a:pt x="736" y="190"/>
                  </a:lnTo>
                  <a:lnTo>
                    <a:pt x="728" y="190"/>
                  </a:lnTo>
                  <a:close/>
                  <a:moveTo>
                    <a:pt x="729" y="0"/>
                  </a:moveTo>
                  <a:lnTo>
                    <a:pt x="740" y="0"/>
                  </a:lnTo>
                  <a:lnTo>
                    <a:pt x="810" y="4"/>
                  </a:lnTo>
                  <a:lnTo>
                    <a:pt x="878" y="13"/>
                  </a:lnTo>
                  <a:lnTo>
                    <a:pt x="942" y="27"/>
                  </a:lnTo>
                  <a:lnTo>
                    <a:pt x="1004" y="47"/>
                  </a:lnTo>
                  <a:lnTo>
                    <a:pt x="1062" y="70"/>
                  </a:lnTo>
                  <a:lnTo>
                    <a:pt x="1119" y="99"/>
                  </a:lnTo>
                  <a:lnTo>
                    <a:pt x="1145" y="115"/>
                  </a:lnTo>
                  <a:lnTo>
                    <a:pt x="1171" y="132"/>
                  </a:lnTo>
                  <a:lnTo>
                    <a:pt x="1198" y="153"/>
                  </a:lnTo>
                  <a:lnTo>
                    <a:pt x="1225" y="176"/>
                  </a:lnTo>
                  <a:lnTo>
                    <a:pt x="1250" y="201"/>
                  </a:lnTo>
                  <a:lnTo>
                    <a:pt x="1276" y="228"/>
                  </a:lnTo>
                  <a:lnTo>
                    <a:pt x="1302" y="259"/>
                  </a:lnTo>
                  <a:lnTo>
                    <a:pt x="1326" y="292"/>
                  </a:lnTo>
                  <a:lnTo>
                    <a:pt x="1349" y="327"/>
                  </a:lnTo>
                  <a:lnTo>
                    <a:pt x="1370" y="366"/>
                  </a:lnTo>
                  <a:lnTo>
                    <a:pt x="1390" y="408"/>
                  </a:lnTo>
                  <a:lnTo>
                    <a:pt x="1407" y="454"/>
                  </a:lnTo>
                  <a:lnTo>
                    <a:pt x="1423" y="503"/>
                  </a:lnTo>
                  <a:lnTo>
                    <a:pt x="1436" y="556"/>
                  </a:lnTo>
                  <a:lnTo>
                    <a:pt x="1447" y="613"/>
                  </a:lnTo>
                  <a:lnTo>
                    <a:pt x="1455" y="673"/>
                  </a:lnTo>
                  <a:lnTo>
                    <a:pt x="1460" y="737"/>
                  </a:lnTo>
                  <a:lnTo>
                    <a:pt x="1460" y="747"/>
                  </a:lnTo>
                  <a:lnTo>
                    <a:pt x="1462" y="765"/>
                  </a:lnTo>
                  <a:lnTo>
                    <a:pt x="1463" y="789"/>
                  </a:lnTo>
                  <a:lnTo>
                    <a:pt x="1464" y="818"/>
                  </a:lnTo>
                  <a:lnTo>
                    <a:pt x="1465" y="852"/>
                  </a:lnTo>
                  <a:lnTo>
                    <a:pt x="1465" y="891"/>
                  </a:lnTo>
                  <a:lnTo>
                    <a:pt x="1464" y="933"/>
                  </a:lnTo>
                  <a:lnTo>
                    <a:pt x="1462" y="980"/>
                  </a:lnTo>
                  <a:lnTo>
                    <a:pt x="1458" y="1028"/>
                  </a:lnTo>
                  <a:lnTo>
                    <a:pt x="1453" y="1080"/>
                  </a:lnTo>
                  <a:lnTo>
                    <a:pt x="1445" y="1134"/>
                  </a:lnTo>
                  <a:lnTo>
                    <a:pt x="1435" y="1189"/>
                  </a:lnTo>
                  <a:lnTo>
                    <a:pt x="1422" y="1244"/>
                  </a:lnTo>
                  <a:lnTo>
                    <a:pt x="1406" y="1300"/>
                  </a:lnTo>
                  <a:lnTo>
                    <a:pt x="1388" y="1356"/>
                  </a:lnTo>
                  <a:lnTo>
                    <a:pt x="1366" y="1412"/>
                  </a:lnTo>
                  <a:lnTo>
                    <a:pt x="1340" y="1465"/>
                  </a:lnTo>
                  <a:lnTo>
                    <a:pt x="1311" y="1517"/>
                  </a:lnTo>
                  <a:lnTo>
                    <a:pt x="1277" y="1568"/>
                  </a:lnTo>
                  <a:lnTo>
                    <a:pt x="1239" y="1615"/>
                  </a:lnTo>
                  <a:lnTo>
                    <a:pt x="1197" y="1659"/>
                  </a:lnTo>
                  <a:lnTo>
                    <a:pt x="1150" y="1698"/>
                  </a:lnTo>
                  <a:lnTo>
                    <a:pt x="1102" y="1731"/>
                  </a:lnTo>
                  <a:lnTo>
                    <a:pt x="1049" y="1760"/>
                  </a:lnTo>
                  <a:lnTo>
                    <a:pt x="994" y="1784"/>
                  </a:lnTo>
                  <a:lnTo>
                    <a:pt x="936" y="1803"/>
                  </a:lnTo>
                  <a:lnTo>
                    <a:pt x="874" y="1817"/>
                  </a:lnTo>
                  <a:lnTo>
                    <a:pt x="810" y="1826"/>
                  </a:lnTo>
                  <a:lnTo>
                    <a:pt x="743" y="1829"/>
                  </a:lnTo>
                  <a:lnTo>
                    <a:pt x="721" y="1829"/>
                  </a:lnTo>
                  <a:lnTo>
                    <a:pt x="653" y="1826"/>
                  </a:lnTo>
                  <a:lnTo>
                    <a:pt x="589" y="1817"/>
                  </a:lnTo>
                  <a:lnTo>
                    <a:pt x="528" y="1803"/>
                  </a:lnTo>
                  <a:lnTo>
                    <a:pt x="471" y="1784"/>
                  </a:lnTo>
                  <a:lnTo>
                    <a:pt x="415" y="1760"/>
                  </a:lnTo>
                  <a:lnTo>
                    <a:pt x="363" y="1731"/>
                  </a:lnTo>
                  <a:lnTo>
                    <a:pt x="315" y="1698"/>
                  </a:lnTo>
                  <a:lnTo>
                    <a:pt x="268" y="1659"/>
                  </a:lnTo>
                  <a:lnTo>
                    <a:pt x="226" y="1615"/>
                  </a:lnTo>
                  <a:lnTo>
                    <a:pt x="188" y="1568"/>
                  </a:lnTo>
                  <a:lnTo>
                    <a:pt x="155" y="1517"/>
                  </a:lnTo>
                  <a:lnTo>
                    <a:pt x="125" y="1465"/>
                  </a:lnTo>
                  <a:lnTo>
                    <a:pt x="99" y="1412"/>
                  </a:lnTo>
                  <a:lnTo>
                    <a:pt x="77" y="1356"/>
                  </a:lnTo>
                  <a:lnTo>
                    <a:pt x="58" y="1300"/>
                  </a:lnTo>
                  <a:lnTo>
                    <a:pt x="43" y="1244"/>
                  </a:lnTo>
                  <a:lnTo>
                    <a:pt x="31" y="1189"/>
                  </a:lnTo>
                  <a:lnTo>
                    <a:pt x="20" y="1134"/>
                  </a:lnTo>
                  <a:lnTo>
                    <a:pt x="13" y="1080"/>
                  </a:lnTo>
                  <a:lnTo>
                    <a:pt x="7" y="1028"/>
                  </a:lnTo>
                  <a:lnTo>
                    <a:pt x="3" y="980"/>
                  </a:lnTo>
                  <a:lnTo>
                    <a:pt x="1" y="933"/>
                  </a:lnTo>
                  <a:lnTo>
                    <a:pt x="0" y="891"/>
                  </a:lnTo>
                  <a:lnTo>
                    <a:pt x="0" y="852"/>
                  </a:lnTo>
                  <a:lnTo>
                    <a:pt x="1" y="818"/>
                  </a:lnTo>
                  <a:lnTo>
                    <a:pt x="2" y="789"/>
                  </a:lnTo>
                  <a:lnTo>
                    <a:pt x="3" y="765"/>
                  </a:lnTo>
                  <a:lnTo>
                    <a:pt x="5" y="747"/>
                  </a:lnTo>
                  <a:lnTo>
                    <a:pt x="6" y="737"/>
                  </a:lnTo>
                  <a:lnTo>
                    <a:pt x="10" y="672"/>
                  </a:lnTo>
                  <a:lnTo>
                    <a:pt x="18" y="612"/>
                  </a:lnTo>
                  <a:lnTo>
                    <a:pt x="29" y="555"/>
                  </a:lnTo>
                  <a:lnTo>
                    <a:pt x="42" y="502"/>
                  </a:lnTo>
                  <a:lnTo>
                    <a:pt x="58" y="453"/>
                  </a:lnTo>
                  <a:lnTo>
                    <a:pt x="76" y="406"/>
                  </a:lnTo>
                  <a:lnTo>
                    <a:pt x="97" y="364"/>
                  </a:lnTo>
                  <a:lnTo>
                    <a:pt x="118" y="325"/>
                  </a:lnTo>
                  <a:lnTo>
                    <a:pt x="141" y="289"/>
                  </a:lnTo>
                  <a:lnTo>
                    <a:pt x="166" y="255"/>
                  </a:lnTo>
                  <a:lnTo>
                    <a:pt x="191" y="225"/>
                  </a:lnTo>
                  <a:lnTo>
                    <a:pt x="216" y="198"/>
                  </a:lnTo>
                  <a:lnTo>
                    <a:pt x="243" y="173"/>
                  </a:lnTo>
                  <a:lnTo>
                    <a:pt x="270" y="150"/>
                  </a:lnTo>
                  <a:lnTo>
                    <a:pt x="297" y="130"/>
                  </a:lnTo>
                  <a:lnTo>
                    <a:pt x="324" y="112"/>
                  </a:lnTo>
                  <a:lnTo>
                    <a:pt x="351" y="96"/>
                  </a:lnTo>
                  <a:lnTo>
                    <a:pt x="406" y="68"/>
                  </a:lnTo>
                  <a:lnTo>
                    <a:pt x="460" y="46"/>
                  </a:lnTo>
                  <a:lnTo>
                    <a:pt x="514" y="29"/>
                  </a:lnTo>
                  <a:lnTo>
                    <a:pt x="566" y="17"/>
                  </a:lnTo>
                  <a:lnTo>
                    <a:pt x="613" y="8"/>
                  </a:lnTo>
                  <a:lnTo>
                    <a:pt x="658" y="3"/>
                  </a:lnTo>
                  <a:lnTo>
                    <a:pt x="696" y="0"/>
                  </a:lnTo>
                  <a:lnTo>
                    <a:pt x="729"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6" name="Freeform 212"/>
            <p:cNvSpPr/>
            <p:nvPr/>
          </p:nvSpPr>
          <p:spPr bwMode="auto">
            <a:xfrm>
              <a:off x="1671638" y="5302250"/>
              <a:ext cx="458787" cy="249237"/>
            </a:xfrm>
            <a:custGeom>
              <a:avLst/>
              <a:gdLst>
                <a:gd name="T0" fmla="*/ 1041 w 2887"/>
                <a:gd name="T1" fmla="*/ 40 h 1572"/>
                <a:gd name="T2" fmla="*/ 1047 w 2887"/>
                <a:gd name="T3" fmla="*/ 141 h 1572"/>
                <a:gd name="T4" fmla="*/ 994 w 2887"/>
                <a:gd name="T5" fmla="*/ 189 h 1572"/>
                <a:gd name="T6" fmla="*/ 876 w 2887"/>
                <a:gd name="T7" fmla="*/ 260 h 1572"/>
                <a:gd name="T8" fmla="*/ 681 w 2887"/>
                <a:gd name="T9" fmla="*/ 358 h 1572"/>
                <a:gd name="T10" fmla="*/ 432 w 2887"/>
                <a:gd name="T11" fmla="*/ 451 h 1572"/>
                <a:gd name="T12" fmla="*/ 269 w 2887"/>
                <a:gd name="T13" fmla="*/ 541 h 1572"/>
                <a:gd name="T14" fmla="*/ 207 w 2887"/>
                <a:gd name="T15" fmla="*/ 688 h 1572"/>
                <a:gd name="T16" fmla="*/ 190 w 2887"/>
                <a:gd name="T17" fmla="*/ 860 h 1572"/>
                <a:gd name="T18" fmla="*/ 192 w 2887"/>
                <a:gd name="T19" fmla="*/ 988 h 1572"/>
                <a:gd name="T20" fmla="*/ 251 w 2887"/>
                <a:gd name="T21" fmla="*/ 1119 h 1572"/>
                <a:gd name="T22" fmla="*/ 462 w 2887"/>
                <a:gd name="T23" fmla="*/ 1211 h 1572"/>
                <a:gd name="T24" fmla="*/ 794 w 2887"/>
                <a:gd name="T25" fmla="*/ 1311 h 1572"/>
                <a:gd name="T26" fmla="*/ 1237 w 2887"/>
                <a:gd name="T27" fmla="*/ 1376 h 1572"/>
                <a:gd name="T28" fmla="*/ 1748 w 2887"/>
                <a:gd name="T29" fmla="*/ 1368 h 1572"/>
                <a:gd name="T30" fmla="*/ 2170 w 2887"/>
                <a:gd name="T31" fmla="*/ 1293 h 1572"/>
                <a:gd name="T32" fmla="*/ 2479 w 2887"/>
                <a:gd name="T33" fmla="*/ 1191 h 1572"/>
                <a:gd name="T34" fmla="*/ 2662 w 2887"/>
                <a:gd name="T35" fmla="*/ 1107 h 1572"/>
                <a:gd name="T36" fmla="*/ 2697 w 2887"/>
                <a:gd name="T37" fmla="*/ 950 h 1572"/>
                <a:gd name="T38" fmla="*/ 2694 w 2887"/>
                <a:gd name="T39" fmla="*/ 791 h 1572"/>
                <a:gd name="T40" fmla="*/ 2663 w 2887"/>
                <a:gd name="T41" fmla="*/ 625 h 1572"/>
                <a:gd name="T42" fmla="*/ 2572 w 2887"/>
                <a:gd name="T43" fmla="*/ 498 h 1572"/>
                <a:gd name="T44" fmla="*/ 2350 w 2887"/>
                <a:gd name="T45" fmla="*/ 416 h 1572"/>
                <a:gd name="T46" fmla="*/ 2119 w 2887"/>
                <a:gd name="T47" fmla="*/ 318 h 1572"/>
                <a:gd name="T48" fmla="*/ 1953 w 2887"/>
                <a:gd name="T49" fmla="*/ 227 h 1572"/>
                <a:gd name="T50" fmla="*/ 1873 w 2887"/>
                <a:gd name="T51" fmla="*/ 176 h 1572"/>
                <a:gd name="T52" fmla="*/ 1828 w 2887"/>
                <a:gd name="T53" fmla="*/ 101 h 1572"/>
                <a:gd name="T54" fmla="*/ 1877 w 2887"/>
                <a:gd name="T55" fmla="*/ 12 h 1572"/>
                <a:gd name="T56" fmla="*/ 1977 w 2887"/>
                <a:gd name="T57" fmla="*/ 18 h 1572"/>
                <a:gd name="T58" fmla="*/ 2035 w 2887"/>
                <a:gd name="T59" fmla="*/ 55 h 1572"/>
                <a:gd name="T60" fmla="*/ 2188 w 2887"/>
                <a:gd name="T61" fmla="*/ 141 h 1572"/>
                <a:gd name="T62" fmla="*/ 2408 w 2887"/>
                <a:gd name="T63" fmla="*/ 236 h 1572"/>
                <a:gd name="T64" fmla="*/ 2568 w 2887"/>
                <a:gd name="T65" fmla="*/ 285 h 1572"/>
                <a:gd name="T66" fmla="*/ 2745 w 2887"/>
                <a:gd name="T67" fmla="*/ 399 h 1572"/>
                <a:gd name="T68" fmla="*/ 2839 w 2887"/>
                <a:gd name="T69" fmla="*/ 557 h 1572"/>
                <a:gd name="T70" fmla="*/ 2878 w 2887"/>
                <a:gd name="T71" fmla="*/ 721 h 1572"/>
                <a:gd name="T72" fmla="*/ 2886 w 2887"/>
                <a:gd name="T73" fmla="*/ 855 h 1572"/>
                <a:gd name="T74" fmla="*/ 2887 w 2887"/>
                <a:gd name="T75" fmla="*/ 907 h 1572"/>
                <a:gd name="T76" fmla="*/ 2879 w 2887"/>
                <a:gd name="T77" fmla="*/ 1064 h 1572"/>
                <a:gd name="T78" fmla="*/ 2844 w 2887"/>
                <a:gd name="T79" fmla="*/ 1209 h 1572"/>
                <a:gd name="T80" fmla="*/ 2788 w 2887"/>
                <a:gd name="T81" fmla="*/ 1253 h 1572"/>
                <a:gd name="T82" fmla="*/ 2651 w 2887"/>
                <a:gd name="T83" fmla="*/ 1324 h 1572"/>
                <a:gd name="T84" fmla="*/ 2411 w 2887"/>
                <a:gd name="T85" fmla="*/ 1419 h 1572"/>
                <a:gd name="T86" fmla="*/ 2071 w 2887"/>
                <a:gd name="T87" fmla="*/ 1510 h 1572"/>
                <a:gd name="T88" fmla="*/ 1640 w 2887"/>
                <a:gd name="T89" fmla="*/ 1567 h 1572"/>
                <a:gd name="T90" fmla="*/ 1143 w 2887"/>
                <a:gd name="T91" fmla="*/ 1558 h 1572"/>
                <a:gd name="T92" fmla="*/ 718 w 2887"/>
                <a:gd name="T93" fmla="*/ 1488 h 1572"/>
                <a:gd name="T94" fmla="*/ 392 w 2887"/>
                <a:gd name="T95" fmla="*/ 1389 h 1572"/>
                <a:gd name="T96" fmla="*/ 177 w 2887"/>
                <a:gd name="T97" fmla="*/ 1295 h 1572"/>
                <a:gd name="T98" fmla="*/ 77 w 2887"/>
                <a:gd name="T99" fmla="*/ 1239 h 1572"/>
                <a:gd name="T100" fmla="*/ 27 w 2887"/>
                <a:gd name="T101" fmla="*/ 1164 h 1572"/>
                <a:gd name="T102" fmla="*/ 3 w 2887"/>
                <a:gd name="T103" fmla="*/ 994 h 1572"/>
                <a:gd name="T104" fmla="*/ 0 w 2887"/>
                <a:gd name="T105" fmla="*/ 873 h 1572"/>
                <a:gd name="T106" fmla="*/ 4 w 2887"/>
                <a:gd name="T107" fmla="*/ 780 h 1572"/>
                <a:gd name="T108" fmla="*/ 27 w 2887"/>
                <a:gd name="T109" fmla="*/ 624 h 1572"/>
                <a:gd name="T110" fmla="*/ 95 w 2887"/>
                <a:gd name="T111" fmla="*/ 459 h 1572"/>
                <a:gd name="T112" fmla="*/ 237 w 2887"/>
                <a:gd name="T113" fmla="*/ 322 h 1572"/>
                <a:gd name="T114" fmla="*/ 379 w 2887"/>
                <a:gd name="T115" fmla="*/ 269 h 1572"/>
                <a:gd name="T116" fmla="*/ 619 w 2887"/>
                <a:gd name="T117" fmla="*/ 179 h 1572"/>
                <a:gd name="T118" fmla="*/ 800 w 2887"/>
                <a:gd name="T119" fmla="*/ 85 h 1572"/>
                <a:gd name="T120" fmla="*/ 900 w 2887"/>
                <a:gd name="T121" fmla="*/ 24 h 1572"/>
                <a:gd name="T122" fmla="*/ 970 w 2887"/>
                <a:gd name="T123" fmla="*/ 0 h 1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887" h="1572">
                  <a:moveTo>
                    <a:pt x="970" y="0"/>
                  </a:moveTo>
                  <a:lnTo>
                    <a:pt x="991" y="3"/>
                  </a:lnTo>
                  <a:lnTo>
                    <a:pt x="1010" y="11"/>
                  </a:lnTo>
                  <a:lnTo>
                    <a:pt x="1027" y="24"/>
                  </a:lnTo>
                  <a:lnTo>
                    <a:pt x="1041" y="40"/>
                  </a:lnTo>
                  <a:lnTo>
                    <a:pt x="1053" y="59"/>
                  </a:lnTo>
                  <a:lnTo>
                    <a:pt x="1058" y="80"/>
                  </a:lnTo>
                  <a:lnTo>
                    <a:pt x="1059" y="100"/>
                  </a:lnTo>
                  <a:lnTo>
                    <a:pt x="1055" y="121"/>
                  </a:lnTo>
                  <a:lnTo>
                    <a:pt x="1047" y="141"/>
                  </a:lnTo>
                  <a:lnTo>
                    <a:pt x="1035" y="158"/>
                  </a:lnTo>
                  <a:lnTo>
                    <a:pt x="1018" y="173"/>
                  </a:lnTo>
                  <a:lnTo>
                    <a:pt x="1014" y="175"/>
                  </a:lnTo>
                  <a:lnTo>
                    <a:pt x="1006" y="181"/>
                  </a:lnTo>
                  <a:lnTo>
                    <a:pt x="994" y="189"/>
                  </a:lnTo>
                  <a:lnTo>
                    <a:pt x="977" y="199"/>
                  </a:lnTo>
                  <a:lnTo>
                    <a:pt x="956" y="212"/>
                  </a:lnTo>
                  <a:lnTo>
                    <a:pt x="934" y="226"/>
                  </a:lnTo>
                  <a:lnTo>
                    <a:pt x="906" y="243"/>
                  </a:lnTo>
                  <a:lnTo>
                    <a:pt x="876" y="260"/>
                  </a:lnTo>
                  <a:lnTo>
                    <a:pt x="842" y="279"/>
                  </a:lnTo>
                  <a:lnTo>
                    <a:pt x="806" y="298"/>
                  </a:lnTo>
                  <a:lnTo>
                    <a:pt x="766" y="317"/>
                  </a:lnTo>
                  <a:lnTo>
                    <a:pt x="725" y="338"/>
                  </a:lnTo>
                  <a:lnTo>
                    <a:pt x="681" y="358"/>
                  </a:lnTo>
                  <a:lnTo>
                    <a:pt x="635" y="378"/>
                  </a:lnTo>
                  <a:lnTo>
                    <a:pt x="587" y="398"/>
                  </a:lnTo>
                  <a:lnTo>
                    <a:pt x="536" y="416"/>
                  </a:lnTo>
                  <a:lnTo>
                    <a:pt x="484" y="434"/>
                  </a:lnTo>
                  <a:lnTo>
                    <a:pt x="432" y="451"/>
                  </a:lnTo>
                  <a:lnTo>
                    <a:pt x="377" y="466"/>
                  </a:lnTo>
                  <a:lnTo>
                    <a:pt x="344" y="479"/>
                  </a:lnTo>
                  <a:lnTo>
                    <a:pt x="315" y="497"/>
                  </a:lnTo>
                  <a:lnTo>
                    <a:pt x="290" y="518"/>
                  </a:lnTo>
                  <a:lnTo>
                    <a:pt x="269" y="541"/>
                  </a:lnTo>
                  <a:lnTo>
                    <a:pt x="251" y="566"/>
                  </a:lnTo>
                  <a:lnTo>
                    <a:pt x="237" y="594"/>
                  </a:lnTo>
                  <a:lnTo>
                    <a:pt x="224" y="624"/>
                  </a:lnTo>
                  <a:lnTo>
                    <a:pt x="214" y="655"/>
                  </a:lnTo>
                  <a:lnTo>
                    <a:pt x="207" y="688"/>
                  </a:lnTo>
                  <a:lnTo>
                    <a:pt x="200" y="721"/>
                  </a:lnTo>
                  <a:lnTo>
                    <a:pt x="196" y="755"/>
                  </a:lnTo>
                  <a:lnTo>
                    <a:pt x="193" y="791"/>
                  </a:lnTo>
                  <a:lnTo>
                    <a:pt x="191" y="825"/>
                  </a:lnTo>
                  <a:lnTo>
                    <a:pt x="190" y="860"/>
                  </a:lnTo>
                  <a:lnTo>
                    <a:pt x="189" y="868"/>
                  </a:lnTo>
                  <a:lnTo>
                    <a:pt x="189" y="877"/>
                  </a:lnTo>
                  <a:lnTo>
                    <a:pt x="189" y="911"/>
                  </a:lnTo>
                  <a:lnTo>
                    <a:pt x="190" y="949"/>
                  </a:lnTo>
                  <a:lnTo>
                    <a:pt x="192" y="988"/>
                  </a:lnTo>
                  <a:lnTo>
                    <a:pt x="195" y="1027"/>
                  </a:lnTo>
                  <a:lnTo>
                    <a:pt x="198" y="1063"/>
                  </a:lnTo>
                  <a:lnTo>
                    <a:pt x="203" y="1094"/>
                  </a:lnTo>
                  <a:lnTo>
                    <a:pt x="225" y="1106"/>
                  </a:lnTo>
                  <a:lnTo>
                    <a:pt x="251" y="1119"/>
                  </a:lnTo>
                  <a:lnTo>
                    <a:pt x="283" y="1136"/>
                  </a:lnTo>
                  <a:lnTo>
                    <a:pt x="320" y="1152"/>
                  </a:lnTo>
                  <a:lnTo>
                    <a:pt x="362" y="1172"/>
                  </a:lnTo>
                  <a:lnTo>
                    <a:pt x="409" y="1191"/>
                  </a:lnTo>
                  <a:lnTo>
                    <a:pt x="462" y="1211"/>
                  </a:lnTo>
                  <a:lnTo>
                    <a:pt x="519" y="1232"/>
                  </a:lnTo>
                  <a:lnTo>
                    <a:pt x="580" y="1252"/>
                  </a:lnTo>
                  <a:lnTo>
                    <a:pt x="647" y="1273"/>
                  </a:lnTo>
                  <a:lnTo>
                    <a:pt x="719" y="1293"/>
                  </a:lnTo>
                  <a:lnTo>
                    <a:pt x="794" y="1311"/>
                  </a:lnTo>
                  <a:lnTo>
                    <a:pt x="875" y="1328"/>
                  </a:lnTo>
                  <a:lnTo>
                    <a:pt x="959" y="1343"/>
                  </a:lnTo>
                  <a:lnTo>
                    <a:pt x="1047" y="1357"/>
                  </a:lnTo>
                  <a:lnTo>
                    <a:pt x="1140" y="1368"/>
                  </a:lnTo>
                  <a:lnTo>
                    <a:pt x="1237" y="1376"/>
                  </a:lnTo>
                  <a:lnTo>
                    <a:pt x="1339" y="1382"/>
                  </a:lnTo>
                  <a:lnTo>
                    <a:pt x="1444" y="1383"/>
                  </a:lnTo>
                  <a:lnTo>
                    <a:pt x="1549" y="1382"/>
                  </a:lnTo>
                  <a:lnTo>
                    <a:pt x="1651" y="1376"/>
                  </a:lnTo>
                  <a:lnTo>
                    <a:pt x="1748" y="1368"/>
                  </a:lnTo>
                  <a:lnTo>
                    <a:pt x="1841" y="1357"/>
                  </a:lnTo>
                  <a:lnTo>
                    <a:pt x="1929" y="1343"/>
                  </a:lnTo>
                  <a:lnTo>
                    <a:pt x="2014" y="1328"/>
                  </a:lnTo>
                  <a:lnTo>
                    <a:pt x="2095" y="1311"/>
                  </a:lnTo>
                  <a:lnTo>
                    <a:pt x="2170" y="1293"/>
                  </a:lnTo>
                  <a:lnTo>
                    <a:pt x="2241" y="1273"/>
                  </a:lnTo>
                  <a:lnTo>
                    <a:pt x="2307" y="1253"/>
                  </a:lnTo>
                  <a:lnTo>
                    <a:pt x="2369" y="1233"/>
                  </a:lnTo>
                  <a:lnTo>
                    <a:pt x="2426" y="1212"/>
                  </a:lnTo>
                  <a:lnTo>
                    <a:pt x="2479" y="1191"/>
                  </a:lnTo>
                  <a:lnTo>
                    <a:pt x="2525" y="1172"/>
                  </a:lnTo>
                  <a:lnTo>
                    <a:pt x="2568" y="1153"/>
                  </a:lnTo>
                  <a:lnTo>
                    <a:pt x="2604" y="1136"/>
                  </a:lnTo>
                  <a:lnTo>
                    <a:pt x="2636" y="1120"/>
                  </a:lnTo>
                  <a:lnTo>
                    <a:pt x="2662" y="1107"/>
                  </a:lnTo>
                  <a:lnTo>
                    <a:pt x="2682" y="1094"/>
                  </a:lnTo>
                  <a:lnTo>
                    <a:pt x="2688" y="1063"/>
                  </a:lnTo>
                  <a:lnTo>
                    <a:pt x="2692" y="1027"/>
                  </a:lnTo>
                  <a:lnTo>
                    <a:pt x="2695" y="989"/>
                  </a:lnTo>
                  <a:lnTo>
                    <a:pt x="2697" y="950"/>
                  </a:lnTo>
                  <a:lnTo>
                    <a:pt x="2697" y="911"/>
                  </a:lnTo>
                  <a:lnTo>
                    <a:pt x="2698" y="877"/>
                  </a:lnTo>
                  <a:lnTo>
                    <a:pt x="2697" y="860"/>
                  </a:lnTo>
                  <a:lnTo>
                    <a:pt x="2696" y="826"/>
                  </a:lnTo>
                  <a:lnTo>
                    <a:pt x="2694" y="791"/>
                  </a:lnTo>
                  <a:lnTo>
                    <a:pt x="2691" y="756"/>
                  </a:lnTo>
                  <a:lnTo>
                    <a:pt x="2687" y="722"/>
                  </a:lnTo>
                  <a:lnTo>
                    <a:pt x="2680" y="688"/>
                  </a:lnTo>
                  <a:lnTo>
                    <a:pt x="2673" y="656"/>
                  </a:lnTo>
                  <a:lnTo>
                    <a:pt x="2663" y="625"/>
                  </a:lnTo>
                  <a:lnTo>
                    <a:pt x="2650" y="595"/>
                  </a:lnTo>
                  <a:lnTo>
                    <a:pt x="2636" y="567"/>
                  </a:lnTo>
                  <a:lnTo>
                    <a:pt x="2617" y="541"/>
                  </a:lnTo>
                  <a:lnTo>
                    <a:pt x="2597" y="519"/>
                  </a:lnTo>
                  <a:lnTo>
                    <a:pt x="2572" y="498"/>
                  </a:lnTo>
                  <a:lnTo>
                    <a:pt x="2543" y="481"/>
                  </a:lnTo>
                  <a:lnTo>
                    <a:pt x="2510" y="466"/>
                  </a:lnTo>
                  <a:lnTo>
                    <a:pt x="2455" y="452"/>
                  </a:lnTo>
                  <a:lnTo>
                    <a:pt x="2401" y="435"/>
                  </a:lnTo>
                  <a:lnTo>
                    <a:pt x="2350" y="416"/>
                  </a:lnTo>
                  <a:lnTo>
                    <a:pt x="2300" y="398"/>
                  </a:lnTo>
                  <a:lnTo>
                    <a:pt x="2252" y="379"/>
                  </a:lnTo>
                  <a:lnTo>
                    <a:pt x="2205" y="359"/>
                  </a:lnTo>
                  <a:lnTo>
                    <a:pt x="2162" y="339"/>
                  </a:lnTo>
                  <a:lnTo>
                    <a:pt x="2119" y="318"/>
                  </a:lnTo>
                  <a:lnTo>
                    <a:pt x="2080" y="299"/>
                  </a:lnTo>
                  <a:lnTo>
                    <a:pt x="2044" y="279"/>
                  </a:lnTo>
                  <a:lnTo>
                    <a:pt x="2011" y="261"/>
                  </a:lnTo>
                  <a:lnTo>
                    <a:pt x="1980" y="244"/>
                  </a:lnTo>
                  <a:lnTo>
                    <a:pt x="1953" y="227"/>
                  </a:lnTo>
                  <a:lnTo>
                    <a:pt x="1929" y="213"/>
                  </a:lnTo>
                  <a:lnTo>
                    <a:pt x="1910" y="200"/>
                  </a:lnTo>
                  <a:lnTo>
                    <a:pt x="1893" y="190"/>
                  </a:lnTo>
                  <a:lnTo>
                    <a:pt x="1881" y="182"/>
                  </a:lnTo>
                  <a:lnTo>
                    <a:pt x="1873" y="176"/>
                  </a:lnTo>
                  <a:lnTo>
                    <a:pt x="1868" y="173"/>
                  </a:lnTo>
                  <a:lnTo>
                    <a:pt x="1852" y="158"/>
                  </a:lnTo>
                  <a:lnTo>
                    <a:pt x="1840" y="142"/>
                  </a:lnTo>
                  <a:lnTo>
                    <a:pt x="1831" y="122"/>
                  </a:lnTo>
                  <a:lnTo>
                    <a:pt x="1828" y="101"/>
                  </a:lnTo>
                  <a:lnTo>
                    <a:pt x="1829" y="81"/>
                  </a:lnTo>
                  <a:lnTo>
                    <a:pt x="1834" y="60"/>
                  </a:lnTo>
                  <a:lnTo>
                    <a:pt x="1845" y="41"/>
                  </a:lnTo>
                  <a:lnTo>
                    <a:pt x="1859" y="25"/>
                  </a:lnTo>
                  <a:lnTo>
                    <a:pt x="1877" y="12"/>
                  </a:lnTo>
                  <a:lnTo>
                    <a:pt x="1896" y="4"/>
                  </a:lnTo>
                  <a:lnTo>
                    <a:pt x="1917" y="1"/>
                  </a:lnTo>
                  <a:lnTo>
                    <a:pt x="1938" y="2"/>
                  </a:lnTo>
                  <a:lnTo>
                    <a:pt x="1957" y="7"/>
                  </a:lnTo>
                  <a:lnTo>
                    <a:pt x="1977" y="18"/>
                  </a:lnTo>
                  <a:lnTo>
                    <a:pt x="1980" y="20"/>
                  </a:lnTo>
                  <a:lnTo>
                    <a:pt x="1987" y="25"/>
                  </a:lnTo>
                  <a:lnTo>
                    <a:pt x="2000" y="32"/>
                  </a:lnTo>
                  <a:lnTo>
                    <a:pt x="2015" y="42"/>
                  </a:lnTo>
                  <a:lnTo>
                    <a:pt x="2035" y="55"/>
                  </a:lnTo>
                  <a:lnTo>
                    <a:pt x="2060" y="69"/>
                  </a:lnTo>
                  <a:lnTo>
                    <a:pt x="2086" y="86"/>
                  </a:lnTo>
                  <a:lnTo>
                    <a:pt x="2117" y="102"/>
                  </a:lnTo>
                  <a:lnTo>
                    <a:pt x="2150" y="121"/>
                  </a:lnTo>
                  <a:lnTo>
                    <a:pt x="2188" y="141"/>
                  </a:lnTo>
                  <a:lnTo>
                    <a:pt x="2227" y="159"/>
                  </a:lnTo>
                  <a:lnTo>
                    <a:pt x="2269" y="179"/>
                  </a:lnTo>
                  <a:lnTo>
                    <a:pt x="2313" y="198"/>
                  </a:lnTo>
                  <a:lnTo>
                    <a:pt x="2359" y="218"/>
                  </a:lnTo>
                  <a:lnTo>
                    <a:pt x="2408" y="236"/>
                  </a:lnTo>
                  <a:lnTo>
                    <a:pt x="2457" y="253"/>
                  </a:lnTo>
                  <a:lnTo>
                    <a:pt x="2508" y="269"/>
                  </a:lnTo>
                  <a:lnTo>
                    <a:pt x="2561" y="283"/>
                  </a:lnTo>
                  <a:lnTo>
                    <a:pt x="2564" y="284"/>
                  </a:lnTo>
                  <a:lnTo>
                    <a:pt x="2568" y="285"/>
                  </a:lnTo>
                  <a:lnTo>
                    <a:pt x="2611" y="303"/>
                  </a:lnTo>
                  <a:lnTo>
                    <a:pt x="2650" y="323"/>
                  </a:lnTo>
                  <a:lnTo>
                    <a:pt x="2685" y="346"/>
                  </a:lnTo>
                  <a:lnTo>
                    <a:pt x="2718" y="371"/>
                  </a:lnTo>
                  <a:lnTo>
                    <a:pt x="2745" y="399"/>
                  </a:lnTo>
                  <a:lnTo>
                    <a:pt x="2770" y="428"/>
                  </a:lnTo>
                  <a:lnTo>
                    <a:pt x="2791" y="459"/>
                  </a:lnTo>
                  <a:lnTo>
                    <a:pt x="2810" y="491"/>
                  </a:lnTo>
                  <a:lnTo>
                    <a:pt x="2826" y="524"/>
                  </a:lnTo>
                  <a:lnTo>
                    <a:pt x="2839" y="557"/>
                  </a:lnTo>
                  <a:lnTo>
                    <a:pt x="2851" y="590"/>
                  </a:lnTo>
                  <a:lnTo>
                    <a:pt x="2860" y="624"/>
                  </a:lnTo>
                  <a:lnTo>
                    <a:pt x="2867" y="657"/>
                  </a:lnTo>
                  <a:lnTo>
                    <a:pt x="2872" y="690"/>
                  </a:lnTo>
                  <a:lnTo>
                    <a:pt x="2878" y="721"/>
                  </a:lnTo>
                  <a:lnTo>
                    <a:pt x="2881" y="751"/>
                  </a:lnTo>
                  <a:lnTo>
                    <a:pt x="2883" y="780"/>
                  </a:lnTo>
                  <a:lnTo>
                    <a:pt x="2884" y="807"/>
                  </a:lnTo>
                  <a:lnTo>
                    <a:pt x="2885" y="832"/>
                  </a:lnTo>
                  <a:lnTo>
                    <a:pt x="2886" y="855"/>
                  </a:lnTo>
                  <a:lnTo>
                    <a:pt x="2886" y="864"/>
                  </a:lnTo>
                  <a:lnTo>
                    <a:pt x="2887" y="872"/>
                  </a:lnTo>
                  <a:lnTo>
                    <a:pt x="2887" y="874"/>
                  </a:lnTo>
                  <a:lnTo>
                    <a:pt x="2887" y="888"/>
                  </a:lnTo>
                  <a:lnTo>
                    <a:pt x="2887" y="907"/>
                  </a:lnTo>
                  <a:lnTo>
                    <a:pt x="2886" y="933"/>
                  </a:lnTo>
                  <a:lnTo>
                    <a:pt x="2886" y="962"/>
                  </a:lnTo>
                  <a:lnTo>
                    <a:pt x="2884" y="994"/>
                  </a:lnTo>
                  <a:lnTo>
                    <a:pt x="2882" y="1029"/>
                  </a:lnTo>
                  <a:lnTo>
                    <a:pt x="2879" y="1064"/>
                  </a:lnTo>
                  <a:lnTo>
                    <a:pt x="2875" y="1099"/>
                  </a:lnTo>
                  <a:lnTo>
                    <a:pt x="2868" y="1133"/>
                  </a:lnTo>
                  <a:lnTo>
                    <a:pt x="2861" y="1165"/>
                  </a:lnTo>
                  <a:lnTo>
                    <a:pt x="2853" y="1191"/>
                  </a:lnTo>
                  <a:lnTo>
                    <a:pt x="2844" y="1209"/>
                  </a:lnTo>
                  <a:lnTo>
                    <a:pt x="2831" y="1225"/>
                  </a:lnTo>
                  <a:lnTo>
                    <a:pt x="2817" y="1236"/>
                  </a:lnTo>
                  <a:lnTo>
                    <a:pt x="2812" y="1239"/>
                  </a:lnTo>
                  <a:lnTo>
                    <a:pt x="2802" y="1245"/>
                  </a:lnTo>
                  <a:lnTo>
                    <a:pt x="2788" y="1253"/>
                  </a:lnTo>
                  <a:lnTo>
                    <a:pt x="2769" y="1264"/>
                  </a:lnTo>
                  <a:lnTo>
                    <a:pt x="2746" y="1276"/>
                  </a:lnTo>
                  <a:lnTo>
                    <a:pt x="2720" y="1291"/>
                  </a:lnTo>
                  <a:lnTo>
                    <a:pt x="2688" y="1306"/>
                  </a:lnTo>
                  <a:lnTo>
                    <a:pt x="2651" y="1324"/>
                  </a:lnTo>
                  <a:lnTo>
                    <a:pt x="2612" y="1341"/>
                  </a:lnTo>
                  <a:lnTo>
                    <a:pt x="2568" y="1360"/>
                  </a:lnTo>
                  <a:lnTo>
                    <a:pt x="2519" y="1380"/>
                  </a:lnTo>
                  <a:lnTo>
                    <a:pt x="2467" y="1399"/>
                  </a:lnTo>
                  <a:lnTo>
                    <a:pt x="2411" y="1419"/>
                  </a:lnTo>
                  <a:lnTo>
                    <a:pt x="2351" y="1438"/>
                  </a:lnTo>
                  <a:lnTo>
                    <a:pt x="2287" y="1458"/>
                  </a:lnTo>
                  <a:lnTo>
                    <a:pt x="2219" y="1477"/>
                  </a:lnTo>
                  <a:lnTo>
                    <a:pt x="2146" y="1494"/>
                  </a:lnTo>
                  <a:lnTo>
                    <a:pt x="2071" y="1510"/>
                  </a:lnTo>
                  <a:lnTo>
                    <a:pt x="1992" y="1525"/>
                  </a:lnTo>
                  <a:lnTo>
                    <a:pt x="1910" y="1539"/>
                  </a:lnTo>
                  <a:lnTo>
                    <a:pt x="1823" y="1550"/>
                  </a:lnTo>
                  <a:lnTo>
                    <a:pt x="1734" y="1559"/>
                  </a:lnTo>
                  <a:lnTo>
                    <a:pt x="1640" y="1567"/>
                  </a:lnTo>
                  <a:lnTo>
                    <a:pt x="1544" y="1571"/>
                  </a:lnTo>
                  <a:lnTo>
                    <a:pt x="1444" y="1572"/>
                  </a:lnTo>
                  <a:lnTo>
                    <a:pt x="1341" y="1571"/>
                  </a:lnTo>
                  <a:lnTo>
                    <a:pt x="1240" y="1566"/>
                  </a:lnTo>
                  <a:lnTo>
                    <a:pt x="1143" y="1558"/>
                  </a:lnTo>
                  <a:lnTo>
                    <a:pt x="1050" y="1548"/>
                  </a:lnTo>
                  <a:lnTo>
                    <a:pt x="962" y="1536"/>
                  </a:lnTo>
                  <a:lnTo>
                    <a:pt x="876" y="1522"/>
                  </a:lnTo>
                  <a:lnTo>
                    <a:pt x="795" y="1506"/>
                  </a:lnTo>
                  <a:lnTo>
                    <a:pt x="718" y="1488"/>
                  </a:lnTo>
                  <a:lnTo>
                    <a:pt x="645" y="1469"/>
                  </a:lnTo>
                  <a:lnTo>
                    <a:pt x="575" y="1450"/>
                  </a:lnTo>
                  <a:lnTo>
                    <a:pt x="510" y="1430"/>
                  </a:lnTo>
                  <a:lnTo>
                    <a:pt x="449" y="1409"/>
                  </a:lnTo>
                  <a:lnTo>
                    <a:pt x="392" y="1389"/>
                  </a:lnTo>
                  <a:lnTo>
                    <a:pt x="341" y="1368"/>
                  </a:lnTo>
                  <a:lnTo>
                    <a:pt x="293" y="1349"/>
                  </a:lnTo>
                  <a:lnTo>
                    <a:pt x="250" y="1330"/>
                  </a:lnTo>
                  <a:lnTo>
                    <a:pt x="211" y="1311"/>
                  </a:lnTo>
                  <a:lnTo>
                    <a:pt x="177" y="1295"/>
                  </a:lnTo>
                  <a:lnTo>
                    <a:pt x="148" y="1279"/>
                  </a:lnTo>
                  <a:lnTo>
                    <a:pt x="123" y="1266"/>
                  </a:lnTo>
                  <a:lnTo>
                    <a:pt x="103" y="1254"/>
                  </a:lnTo>
                  <a:lnTo>
                    <a:pt x="88" y="1246"/>
                  </a:lnTo>
                  <a:lnTo>
                    <a:pt x="77" y="1239"/>
                  </a:lnTo>
                  <a:lnTo>
                    <a:pt x="72" y="1236"/>
                  </a:lnTo>
                  <a:lnTo>
                    <a:pt x="57" y="1225"/>
                  </a:lnTo>
                  <a:lnTo>
                    <a:pt x="44" y="1209"/>
                  </a:lnTo>
                  <a:lnTo>
                    <a:pt x="36" y="1191"/>
                  </a:lnTo>
                  <a:lnTo>
                    <a:pt x="27" y="1164"/>
                  </a:lnTo>
                  <a:lnTo>
                    <a:pt x="20" y="1133"/>
                  </a:lnTo>
                  <a:lnTo>
                    <a:pt x="13" y="1098"/>
                  </a:lnTo>
                  <a:lnTo>
                    <a:pt x="8" y="1063"/>
                  </a:lnTo>
                  <a:lnTo>
                    <a:pt x="5" y="1028"/>
                  </a:lnTo>
                  <a:lnTo>
                    <a:pt x="3" y="994"/>
                  </a:lnTo>
                  <a:lnTo>
                    <a:pt x="1" y="961"/>
                  </a:lnTo>
                  <a:lnTo>
                    <a:pt x="0" y="932"/>
                  </a:lnTo>
                  <a:lnTo>
                    <a:pt x="0" y="907"/>
                  </a:lnTo>
                  <a:lnTo>
                    <a:pt x="0" y="887"/>
                  </a:lnTo>
                  <a:lnTo>
                    <a:pt x="0" y="873"/>
                  </a:lnTo>
                  <a:lnTo>
                    <a:pt x="0" y="871"/>
                  </a:lnTo>
                  <a:lnTo>
                    <a:pt x="1" y="854"/>
                  </a:lnTo>
                  <a:lnTo>
                    <a:pt x="1" y="832"/>
                  </a:lnTo>
                  <a:lnTo>
                    <a:pt x="2" y="807"/>
                  </a:lnTo>
                  <a:lnTo>
                    <a:pt x="4" y="780"/>
                  </a:lnTo>
                  <a:lnTo>
                    <a:pt x="6" y="751"/>
                  </a:lnTo>
                  <a:lnTo>
                    <a:pt x="9" y="721"/>
                  </a:lnTo>
                  <a:lnTo>
                    <a:pt x="13" y="689"/>
                  </a:lnTo>
                  <a:lnTo>
                    <a:pt x="20" y="657"/>
                  </a:lnTo>
                  <a:lnTo>
                    <a:pt x="27" y="624"/>
                  </a:lnTo>
                  <a:lnTo>
                    <a:pt x="36" y="590"/>
                  </a:lnTo>
                  <a:lnTo>
                    <a:pt x="48" y="557"/>
                  </a:lnTo>
                  <a:lnTo>
                    <a:pt x="61" y="523"/>
                  </a:lnTo>
                  <a:lnTo>
                    <a:pt x="76" y="491"/>
                  </a:lnTo>
                  <a:lnTo>
                    <a:pt x="95" y="459"/>
                  </a:lnTo>
                  <a:lnTo>
                    <a:pt x="117" y="428"/>
                  </a:lnTo>
                  <a:lnTo>
                    <a:pt x="142" y="399"/>
                  </a:lnTo>
                  <a:lnTo>
                    <a:pt x="169" y="371"/>
                  </a:lnTo>
                  <a:lnTo>
                    <a:pt x="200" y="345"/>
                  </a:lnTo>
                  <a:lnTo>
                    <a:pt x="237" y="322"/>
                  </a:lnTo>
                  <a:lnTo>
                    <a:pt x="276" y="302"/>
                  </a:lnTo>
                  <a:lnTo>
                    <a:pt x="319" y="285"/>
                  </a:lnTo>
                  <a:lnTo>
                    <a:pt x="322" y="284"/>
                  </a:lnTo>
                  <a:lnTo>
                    <a:pt x="326" y="283"/>
                  </a:lnTo>
                  <a:lnTo>
                    <a:pt x="379" y="269"/>
                  </a:lnTo>
                  <a:lnTo>
                    <a:pt x="430" y="252"/>
                  </a:lnTo>
                  <a:lnTo>
                    <a:pt x="479" y="236"/>
                  </a:lnTo>
                  <a:lnTo>
                    <a:pt x="528" y="217"/>
                  </a:lnTo>
                  <a:lnTo>
                    <a:pt x="574" y="197"/>
                  </a:lnTo>
                  <a:lnTo>
                    <a:pt x="619" y="179"/>
                  </a:lnTo>
                  <a:lnTo>
                    <a:pt x="660" y="159"/>
                  </a:lnTo>
                  <a:lnTo>
                    <a:pt x="699" y="140"/>
                  </a:lnTo>
                  <a:lnTo>
                    <a:pt x="736" y="120"/>
                  </a:lnTo>
                  <a:lnTo>
                    <a:pt x="769" y="102"/>
                  </a:lnTo>
                  <a:lnTo>
                    <a:pt x="800" y="85"/>
                  </a:lnTo>
                  <a:lnTo>
                    <a:pt x="827" y="69"/>
                  </a:lnTo>
                  <a:lnTo>
                    <a:pt x="851" y="55"/>
                  </a:lnTo>
                  <a:lnTo>
                    <a:pt x="872" y="42"/>
                  </a:lnTo>
                  <a:lnTo>
                    <a:pt x="887" y="32"/>
                  </a:lnTo>
                  <a:lnTo>
                    <a:pt x="900" y="24"/>
                  </a:lnTo>
                  <a:lnTo>
                    <a:pt x="907" y="19"/>
                  </a:lnTo>
                  <a:lnTo>
                    <a:pt x="910" y="17"/>
                  </a:lnTo>
                  <a:lnTo>
                    <a:pt x="929" y="6"/>
                  </a:lnTo>
                  <a:lnTo>
                    <a:pt x="949" y="1"/>
                  </a:lnTo>
                  <a:lnTo>
                    <a:pt x="970"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17" name="Inhaltsplatzhalter 4"/>
          <p:cNvSpPr txBox="1"/>
          <p:nvPr/>
        </p:nvSpPr>
        <p:spPr>
          <a:xfrm>
            <a:off x="698848" y="1408254"/>
            <a:ext cx="2874183" cy="1277273"/>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8" name="Inhaltsplatzhalter 4"/>
          <p:cNvSpPr txBox="1"/>
          <p:nvPr/>
        </p:nvSpPr>
        <p:spPr>
          <a:xfrm>
            <a:off x="8598164" y="1408254"/>
            <a:ext cx="2856273" cy="1277273"/>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9" name="Inhaltsplatzhalter 4"/>
          <p:cNvSpPr txBox="1"/>
          <p:nvPr/>
        </p:nvSpPr>
        <p:spPr>
          <a:xfrm>
            <a:off x="8598164" y="4655163"/>
            <a:ext cx="2856274" cy="1277273"/>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3"/>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3"/>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0" name="Freeform 206"/>
          <p:cNvSpPr>
            <a:spLocks noEditPoints="1"/>
          </p:cNvSpPr>
          <p:nvPr/>
        </p:nvSpPr>
        <p:spPr bwMode="auto">
          <a:xfrm>
            <a:off x="3778534" y="4976455"/>
            <a:ext cx="518997" cy="465412"/>
          </a:xfrm>
          <a:custGeom>
            <a:avLst/>
            <a:gdLst>
              <a:gd name="T0" fmla="*/ 194 w 3394"/>
              <a:gd name="T1" fmla="*/ 2074 h 3044"/>
              <a:gd name="T2" fmla="*/ 235 w 3394"/>
              <a:gd name="T3" fmla="*/ 2172 h 3044"/>
              <a:gd name="T4" fmla="*/ 314 w 3394"/>
              <a:gd name="T5" fmla="*/ 2239 h 3044"/>
              <a:gd name="T6" fmla="*/ 418 w 3394"/>
              <a:gd name="T7" fmla="*/ 2265 h 3044"/>
              <a:gd name="T8" fmla="*/ 3048 w 3394"/>
              <a:gd name="T9" fmla="*/ 2254 h 3044"/>
              <a:gd name="T10" fmla="*/ 3136 w 3394"/>
              <a:gd name="T11" fmla="*/ 2198 h 3044"/>
              <a:gd name="T12" fmla="*/ 3192 w 3394"/>
              <a:gd name="T13" fmla="*/ 2109 h 3044"/>
              <a:gd name="T14" fmla="*/ 3203 w 3394"/>
              <a:gd name="T15" fmla="*/ 1961 h 3044"/>
              <a:gd name="T16" fmla="*/ 381 w 3394"/>
              <a:gd name="T17" fmla="*/ 194 h 3044"/>
              <a:gd name="T18" fmla="*/ 283 w 3394"/>
              <a:gd name="T19" fmla="*/ 235 h 3044"/>
              <a:gd name="T20" fmla="*/ 215 w 3394"/>
              <a:gd name="T21" fmla="*/ 314 h 3044"/>
              <a:gd name="T22" fmla="*/ 191 w 3394"/>
              <a:gd name="T23" fmla="*/ 419 h 3044"/>
              <a:gd name="T24" fmla="*/ 3204 w 3394"/>
              <a:gd name="T25" fmla="*/ 419 h 3044"/>
              <a:gd name="T26" fmla="*/ 3178 w 3394"/>
              <a:gd name="T27" fmla="*/ 314 h 3044"/>
              <a:gd name="T28" fmla="*/ 3110 w 3394"/>
              <a:gd name="T29" fmla="*/ 235 h 3044"/>
              <a:gd name="T30" fmla="*/ 3013 w 3394"/>
              <a:gd name="T31" fmla="*/ 194 h 3044"/>
              <a:gd name="T32" fmla="*/ 418 w 3394"/>
              <a:gd name="T33" fmla="*/ 0 h 3044"/>
              <a:gd name="T34" fmla="*/ 3079 w 3394"/>
              <a:gd name="T35" fmla="*/ 14 h 3044"/>
              <a:gd name="T36" fmla="*/ 3215 w 3394"/>
              <a:gd name="T37" fmla="*/ 75 h 3044"/>
              <a:gd name="T38" fmla="*/ 3319 w 3394"/>
              <a:gd name="T39" fmla="*/ 179 h 3044"/>
              <a:gd name="T40" fmla="*/ 3380 w 3394"/>
              <a:gd name="T41" fmla="*/ 316 h 3044"/>
              <a:gd name="T42" fmla="*/ 3394 w 3394"/>
              <a:gd name="T43" fmla="*/ 2037 h 3044"/>
              <a:gd name="T44" fmla="*/ 3365 w 3394"/>
              <a:gd name="T45" fmla="*/ 2188 h 3044"/>
              <a:gd name="T46" fmla="*/ 3288 w 3394"/>
              <a:gd name="T47" fmla="*/ 2314 h 3044"/>
              <a:gd name="T48" fmla="*/ 3171 w 3394"/>
              <a:gd name="T49" fmla="*/ 2406 h 3044"/>
              <a:gd name="T50" fmla="*/ 3027 w 3394"/>
              <a:gd name="T51" fmla="*/ 2451 h 3044"/>
              <a:gd name="T52" fmla="*/ 1792 w 3394"/>
              <a:gd name="T53" fmla="*/ 2853 h 3044"/>
              <a:gd name="T54" fmla="*/ 2423 w 3394"/>
              <a:gd name="T55" fmla="*/ 2864 h 3044"/>
              <a:gd name="T56" fmla="*/ 2468 w 3394"/>
              <a:gd name="T57" fmla="*/ 2907 h 3044"/>
              <a:gd name="T58" fmla="*/ 2475 w 3394"/>
              <a:gd name="T59" fmla="*/ 2971 h 3044"/>
              <a:gd name="T60" fmla="*/ 2442 w 3394"/>
              <a:gd name="T61" fmla="*/ 3023 h 3044"/>
              <a:gd name="T62" fmla="*/ 2382 w 3394"/>
              <a:gd name="T63" fmla="*/ 3044 h 3044"/>
              <a:gd name="T64" fmla="*/ 970 w 3394"/>
              <a:gd name="T65" fmla="*/ 3034 h 3044"/>
              <a:gd name="T66" fmla="*/ 926 w 3394"/>
              <a:gd name="T67" fmla="*/ 2990 h 3044"/>
              <a:gd name="T68" fmla="*/ 919 w 3394"/>
              <a:gd name="T69" fmla="*/ 2926 h 3044"/>
              <a:gd name="T70" fmla="*/ 952 w 3394"/>
              <a:gd name="T71" fmla="*/ 2875 h 3044"/>
              <a:gd name="T72" fmla="*/ 1012 w 3394"/>
              <a:gd name="T73" fmla="*/ 2853 h 3044"/>
              <a:gd name="T74" fmla="*/ 418 w 3394"/>
              <a:gd name="T75" fmla="*/ 2455 h 3044"/>
              <a:gd name="T76" fmla="*/ 267 w 3394"/>
              <a:gd name="T77" fmla="*/ 2427 h 3044"/>
              <a:gd name="T78" fmla="*/ 140 w 3394"/>
              <a:gd name="T79" fmla="*/ 2349 h 3044"/>
              <a:gd name="T80" fmla="*/ 49 w 3394"/>
              <a:gd name="T81" fmla="*/ 2233 h 3044"/>
              <a:gd name="T82" fmla="*/ 3 w 3394"/>
              <a:gd name="T83" fmla="*/ 2089 h 3044"/>
              <a:gd name="T84" fmla="*/ 3 w 3394"/>
              <a:gd name="T85" fmla="*/ 366 h 3044"/>
              <a:gd name="T86" fmla="*/ 49 w 3394"/>
              <a:gd name="T87" fmla="*/ 222 h 3044"/>
              <a:gd name="T88" fmla="*/ 141 w 3394"/>
              <a:gd name="T89" fmla="*/ 106 h 3044"/>
              <a:gd name="T90" fmla="*/ 268 w 3394"/>
              <a:gd name="T91" fmla="*/ 29 h 3044"/>
              <a:gd name="T92" fmla="*/ 418 w 3394"/>
              <a:gd name="T93" fmla="*/ 0 h 30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394" h="3044">
                <a:moveTo>
                  <a:pt x="191" y="1961"/>
                </a:moveTo>
                <a:lnTo>
                  <a:pt x="191" y="2037"/>
                </a:lnTo>
                <a:lnTo>
                  <a:pt x="194" y="2074"/>
                </a:lnTo>
                <a:lnTo>
                  <a:pt x="202" y="2109"/>
                </a:lnTo>
                <a:lnTo>
                  <a:pt x="216" y="2142"/>
                </a:lnTo>
                <a:lnTo>
                  <a:pt x="235" y="2172"/>
                </a:lnTo>
                <a:lnTo>
                  <a:pt x="258" y="2198"/>
                </a:lnTo>
                <a:lnTo>
                  <a:pt x="284" y="2221"/>
                </a:lnTo>
                <a:lnTo>
                  <a:pt x="314" y="2239"/>
                </a:lnTo>
                <a:lnTo>
                  <a:pt x="346" y="2254"/>
                </a:lnTo>
                <a:lnTo>
                  <a:pt x="381" y="2262"/>
                </a:lnTo>
                <a:lnTo>
                  <a:pt x="418" y="2265"/>
                </a:lnTo>
                <a:lnTo>
                  <a:pt x="2976" y="2265"/>
                </a:lnTo>
                <a:lnTo>
                  <a:pt x="3013" y="2262"/>
                </a:lnTo>
                <a:lnTo>
                  <a:pt x="3048" y="2254"/>
                </a:lnTo>
                <a:lnTo>
                  <a:pt x="3080" y="2239"/>
                </a:lnTo>
                <a:lnTo>
                  <a:pt x="3109" y="2221"/>
                </a:lnTo>
                <a:lnTo>
                  <a:pt x="3136" y="2198"/>
                </a:lnTo>
                <a:lnTo>
                  <a:pt x="3159" y="2172"/>
                </a:lnTo>
                <a:lnTo>
                  <a:pt x="3177" y="2142"/>
                </a:lnTo>
                <a:lnTo>
                  <a:pt x="3192" y="2109"/>
                </a:lnTo>
                <a:lnTo>
                  <a:pt x="3200" y="2074"/>
                </a:lnTo>
                <a:lnTo>
                  <a:pt x="3203" y="2037"/>
                </a:lnTo>
                <a:lnTo>
                  <a:pt x="3203" y="1961"/>
                </a:lnTo>
                <a:lnTo>
                  <a:pt x="191" y="1961"/>
                </a:lnTo>
                <a:close/>
                <a:moveTo>
                  <a:pt x="418" y="190"/>
                </a:moveTo>
                <a:lnTo>
                  <a:pt x="381" y="194"/>
                </a:lnTo>
                <a:lnTo>
                  <a:pt x="346" y="202"/>
                </a:lnTo>
                <a:lnTo>
                  <a:pt x="313" y="216"/>
                </a:lnTo>
                <a:lnTo>
                  <a:pt x="283" y="235"/>
                </a:lnTo>
                <a:lnTo>
                  <a:pt x="258" y="257"/>
                </a:lnTo>
                <a:lnTo>
                  <a:pt x="234" y="284"/>
                </a:lnTo>
                <a:lnTo>
                  <a:pt x="215" y="314"/>
                </a:lnTo>
                <a:lnTo>
                  <a:pt x="202" y="347"/>
                </a:lnTo>
                <a:lnTo>
                  <a:pt x="194" y="382"/>
                </a:lnTo>
                <a:lnTo>
                  <a:pt x="191" y="419"/>
                </a:lnTo>
                <a:lnTo>
                  <a:pt x="191" y="1771"/>
                </a:lnTo>
                <a:lnTo>
                  <a:pt x="3204" y="1771"/>
                </a:lnTo>
                <a:lnTo>
                  <a:pt x="3204" y="419"/>
                </a:lnTo>
                <a:lnTo>
                  <a:pt x="3201" y="382"/>
                </a:lnTo>
                <a:lnTo>
                  <a:pt x="3193" y="347"/>
                </a:lnTo>
                <a:lnTo>
                  <a:pt x="3178" y="314"/>
                </a:lnTo>
                <a:lnTo>
                  <a:pt x="3160" y="284"/>
                </a:lnTo>
                <a:lnTo>
                  <a:pt x="3137" y="257"/>
                </a:lnTo>
                <a:lnTo>
                  <a:pt x="3110" y="235"/>
                </a:lnTo>
                <a:lnTo>
                  <a:pt x="3081" y="216"/>
                </a:lnTo>
                <a:lnTo>
                  <a:pt x="3048" y="202"/>
                </a:lnTo>
                <a:lnTo>
                  <a:pt x="3013" y="194"/>
                </a:lnTo>
                <a:lnTo>
                  <a:pt x="2976" y="190"/>
                </a:lnTo>
                <a:lnTo>
                  <a:pt x="418" y="190"/>
                </a:lnTo>
                <a:close/>
                <a:moveTo>
                  <a:pt x="418" y="0"/>
                </a:moveTo>
                <a:lnTo>
                  <a:pt x="2976" y="0"/>
                </a:lnTo>
                <a:lnTo>
                  <a:pt x="3028" y="3"/>
                </a:lnTo>
                <a:lnTo>
                  <a:pt x="3079" y="14"/>
                </a:lnTo>
                <a:lnTo>
                  <a:pt x="3126" y="29"/>
                </a:lnTo>
                <a:lnTo>
                  <a:pt x="3172" y="50"/>
                </a:lnTo>
                <a:lnTo>
                  <a:pt x="3215" y="75"/>
                </a:lnTo>
                <a:lnTo>
                  <a:pt x="3253" y="106"/>
                </a:lnTo>
                <a:lnTo>
                  <a:pt x="3288" y="141"/>
                </a:lnTo>
                <a:lnTo>
                  <a:pt x="3319" y="179"/>
                </a:lnTo>
                <a:lnTo>
                  <a:pt x="3344" y="222"/>
                </a:lnTo>
                <a:lnTo>
                  <a:pt x="3366" y="268"/>
                </a:lnTo>
                <a:lnTo>
                  <a:pt x="3380" y="316"/>
                </a:lnTo>
                <a:lnTo>
                  <a:pt x="3391" y="366"/>
                </a:lnTo>
                <a:lnTo>
                  <a:pt x="3394" y="419"/>
                </a:lnTo>
                <a:lnTo>
                  <a:pt x="3394" y="2037"/>
                </a:lnTo>
                <a:lnTo>
                  <a:pt x="3391" y="2089"/>
                </a:lnTo>
                <a:lnTo>
                  <a:pt x="3380" y="2140"/>
                </a:lnTo>
                <a:lnTo>
                  <a:pt x="3365" y="2188"/>
                </a:lnTo>
                <a:lnTo>
                  <a:pt x="3344" y="2233"/>
                </a:lnTo>
                <a:lnTo>
                  <a:pt x="3319" y="2275"/>
                </a:lnTo>
                <a:lnTo>
                  <a:pt x="3288" y="2314"/>
                </a:lnTo>
                <a:lnTo>
                  <a:pt x="3253" y="2349"/>
                </a:lnTo>
                <a:lnTo>
                  <a:pt x="3214" y="2380"/>
                </a:lnTo>
                <a:lnTo>
                  <a:pt x="3171" y="2406"/>
                </a:lnTo>
                <a:lnTo>
                  <a:pt x="3126" y="2427"/>
                </a:lnTo>
                <a:lnTo>
                  <a:pt x="3078" y="2442"/>
                </a:lnTo>
                <a:lnTo>
                  <a:pt x="3027" y="2451"/>
                </a:lnTo>
                <a:lnTo>
                  <a:pt x="2976" y="2455"/>
                </a:lnTo>
                <a:lnTo>
                  <a:pt x="1792" y="2455"/>
                </a:lnTo>
                <a:lnTo>
                  <a:pt x="1792" y="2853"/>
                </a:lnTo>
                <a:lnTo>
                  <a:pt x="2382" y="2853"/>
                </a:lnTo>
                <a:lnTo>
                  <a:pt x="2404" y="2857"/>
                </a:lnTo>
                <a:lnTo>
                  <a:pt x="2423" y="2864"/>
                </a:lnTo>
                <a:lnTo>
                  <a:pt x="2442" y="2875"/>
                </a:lnTo>
                <a:lnTo>
                  <a:pt x="2456" y="2889"/>
                </a:lnTo>
                <a:lnTo>
                  <a:pt x="2468" y="2907"/>
                </a:lnTo>
                <a:lnTo>
                  <a:pt x="2475" y="2926"/>
                </a:lnTo>
                <a:lnTo>
                  <a:pt x="2477" y="2949"/>
                </a:lnTo>
                <a:lnTo>
                  <a:pt x="2475" y="2971"/>
                </a:lnTo>
                <a:lnTo>
                  <a:pt x="2468" y="2990"/>
                </a:lnTo>
                <a:lnTo>
                  <a:pt x="2456" y="3009"/>
                </a:lnTo>
                <a:lnTo>
                  <a:pt x="2442" y="3023"/>
                </a:lnTo>
                <a:lnTo>
                  <a:pt x="2423" y="3034"/>
                </a:lnTo>
                <a:lnTo>
                  <a:pt x="2404" y="3042"/>
                </a:lnTo>
                <a:lnTo>
                  <a:pt x="2382" y="3044"/>
                </a:lnTo>
                <a:lnTo>
                  <a:pt x="1012" y="3044"/>
                </a:lnTo>
                <a:lnTo>
                  <a:pt x="990" y="3042"/>
                </a:lnTo>
                <a:lnTo>
                  <a:pt x="970" y="3034"/>
                </a:lnTo>
                <a:lnTo>
                  <a:pt x="952" y="3023"/>
                </a:lnTo>
                <a:lnTo>
                  <a:pt x="938" y="3009"/>
                </a:lnTo>
                <a:lnTo>
                  <a:pt x="926" y="2990"/>
                </a:lnTo>
                <a:lnTo>
                  <a:pt x="919" y="2971"/>
                </a:lnTo>
                <a:lnTo>
                  <a:pt x="917" y="2949"/>
                </a:lnTo>
                <a:lnTo>
                  <a:pt x="919" y="2926"/>
                </a:lnTo>
                <a:lnTo>
                  <a:pt x="926" y="2907"/>
                </a:lnTo>
                <a:lnTo>
                  <a:pt x="938" y="2889"/>
                </a:lnTo>
                <a:lnTo>
                  <a:pt x="952" y="2875"/>
                </a:lnTo>
                <a:lnTo>
                  <a:pt x="970" y="2864"/>
                </a:lnTo>
                <a:lnTo>
                  <a:pt x="990" y="2857"/>
                </a:lnTo>
                <a:lnTo>
                  <a:pt x="1012" y="2853"/>
                </a:lnTo>
                <a:lnTo>
                  <a:pt x="1602" y="2853"/>
                </a:lnTo>
                <a:lnTo>
                  <a:pt x="1602" y="2455"/>
                </a:lnTo>
                <a:lnTo>
                  <a:pt x="418" y="2455"/>
                </a:lnTo>
                <a:lnTo>
                  <a:pt x="366" y="2451"/>
                </a:lnTo>
                <a:lnTo>
                  <a:pt x="315" y="2442"/>
                </a:lnTo>
                <a:lnTo>
                  <a:pt x="267" y="2427"/>
                </a:lnTo>
                <a:lnTo>
                  <a:pt x="222" y="2406"/>
                </a:lnTo>
                <a:lnTo>
                  <a:pt x="179" y="2380"/>
                </a:lnTo>
                <a:lnTo>
                  <a:pt x="140" y="2349"/>
                </a:lnTo>
                <a:lnTo>
                  <a:pt x="106" y="2314"/>
                </a:lnTo>
                <a:lnTo>
                  <a:pt x="75" y="2275"/>
                </a:lnTo>
                <a:lnTo>
                  <a:pt x="49" y="2233"/>
                </a:lnTo>
                <a:lnTo>
                  <a:pt x="28" y="2188"/>
                </a:lnTo>
                <a:lnTo>
                  <a:pt x="12" y="2140"/>
                </a:lnTo>
                <a:lnTo>
                  <a:pt x="3" y="2089"/>
                </a:lnTo>
                <a:lnTo>
                  <a:pt x="0" y="2037"/>
                </a:lnTo>
                <a:lnTo>
                  <a:pt x="0" y="419"/>
                </a:lnTo>
                <a:lnTo>
                  <a:pt x="3" y="366"/>
                </a:lnTo>
                <a:lnTo>
                  <a:pt x="12" y="316"/>
                </a:lnTo>
                <a:lnTo>
                  <a:pt x="28" y="268"/>
                </a:lnTo>
                <a:lnTo>
                  <a:pt x="49" y="222"/>
                </a:lnTo>
                <a:lnTo>
                  <a:pt x="75" y="179"/>
                </a:lnTo>
                <a:lnTo>
                  <a:pt x="106" y="141"/>
                </a:lnTo>
                <a:lnTo>
                  <a:pt x="141" y="106"/>
                </a:lnTo>
                <a:lnTo>
                  <a:pt x="179" y="75"/>
                </a:lnTo>
                <a:lnTo>
                  <a:pt x="223" y="50"/>
                </a:lnTo>
                <a:lnTo>
                  <a:pt x="268" y="29"/>
                </a:lnTo>
                <a:lnTo>
                  <a:pt x="315" y="14"/>
                </a:lnTo>
                <a:lnTo>
                  <a:pt x="366" y="3"/>
                </a:lnTo>
                <a:lnTo>
                  <a:pt x="418" y="0"/>
                </a:lnTo>
                <a:close/>
              </a:path>
            </a:pathLst>
          </a:custGeom>
          <a:solidFill>
            <a:schemeClr val="accent4"/>
          </a:solid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1" name="Inhaltsplatzhalter 4"/>
          <p:cNvSpPr txBox="1"/>
          <p:nvPr/>
        </p:nvSpPr>
        <p:spPr>
          <a:xfrm>
            <a:off x="698848" y="4655163"/>
            <a:ext cx="2874183" cy="1277273"/>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30" name="Group 29"/>
          <p:cNvGrpSpPr/>
          <p:nvPr/>
        </p:nvGrpSpPr>
        <p:grpSpPr>
          <a:xfrm>
            <a:off x="5953659" y="3104705"/>
            <a:ext cx="556260" cy="556259"/>
            <a:chOff x="5954261" y="3650805"/>
            <a:chExt cx="556260" cy="556259"/>
          </a:xfrm>
        </p:grpSpPr>
        <p:sp>
          <p:nvSpPr>
            <p:cNvPr id="23" name="Freeform 70"/>
            <p:cNvSpPr>
              <a:spLocks noEditPoints="1"/>
            </p:cNvSpPr>
            <p:nvPr/>
          </p:nvSpPr>
          <p:spPr bwMode="auto">
            <a:xfrm>
              <a:off x="5954261" y="3650805"/>
              <a:ext cx="556260" cy="556259"/>
            </a:xfrm>
            <a:custGeom>
              <a:avLst/>
              <a:gdLst>
                <a:gd name="T0" fmla="*/ 958 w 2077"/>
                <a:gd name="T1" fmla="*/ 277 h 2076"/>
                <a:gd name="T2" fmla="*/ 796 w 2077"/>
                <a:gd name="T3" fmla="*/ 377 h 2076"/>
                <a:gd name="T4" fmla="*/ 576 w 2077"/>
                <a:gd name="T5" fmla="*/ 455 h 2076"/>
                <a:gd name="T6" fmla="*/ 456 w 2077"/>
                <a:gd name="T7" fmla="*/ 350 h 2076"/>
                <a:gd name="T8" fmla="*/ 457 w 2077"/>
                <a:gd name="T9" fmla="*/ 573 h 2076"/>
                <a:gd name="T10" fmla="*/ 379 w 2077"/>
                <a:gd name="T11" fmla="*/ 793 h 2076"/>
                <a:gd name="T12" fmla="*/ 281 w 2077"/>
                <a:gd name="T13" fmla="*/ 955 h 2076"/>
                <a:gd name="T14" fmla="*/ 142 w 2077"/>
                <a:gd name="T15" fmla="*/ 1105 h 2076"/>
                <a:gd name="T16" fmla="*/ 300 w 2077"/>
                <a:gd name="T17" fmla="*/ 1120 h 2076"/>
                <a:gd name="T18" fmla="*/ 400 w 2077"/>
                <a:gd name="T19" fmla="*/ 1331 h 2076"/>
                <a:gd name="T20" fmla="*/ 446 w 2077"/>
                <a:gd name="T21" fmla="*/ 1515 h 2076"/>
                <a:gd name="T22" fmla="*/ 459 w 2077"/>
                <a:gd name="T23" fmla="*/ 1723 h 2076"/>
                <a:gd name="T24" fmla="*/ 591 w 2077"/>
                <a:gd name="T25" fmla="*/ 1612 h 2076"/>
                <a:gd name="T26" fmla="*/ 846 w 2077"/>
                <a:gd name="T27" fmla="*/ 1714 h 2076"/>
                <a:gd name="T28" fmla="*/ 957 w 2077"/>
                <a:gd name="T29" fmla="*/ 1922 h 2076"/>
                <a:gd name="T30" fmla="*/ 1111 w 2077"/>
                <a:gd name="T31" fmla="*/ 1934 h 2076"/>
                <a:gd name="T32" fmla="*/ 1130 w 2077"/>
                <a:gd name="T33" fmla="*/ 1759 h 2076"/>
                <a:gd name="T34" fmla="*/ 1382 w 2077"/>
                <a:gd name="T35" fmla="*/ 1650 h 2076"/>
                <a:gd name="T36" fmla="*/ 1608 w 2077"/>
                <a:gd name="T37" fmla="*/ 1720 h 2076"/>
                <a:gd name="T38" fmla="*/ 1723 w 2077"/>
                <a:gd name="T39" fmla="*/ 1623 h 2076"/>
                <a:gd name="T40" fmla="*/ 1613 w 2077"/>
                <a:gd name="T41" fmla="*/ 1464 h 2076"/>
                <a:gd name="T42" fmla="*/ 1730 w 2077"/>
                <a:gd name="T43" fmla="*/ 1175 h 2076"/>
                <a:gd name="T44" fmla="*/ 1929 w 2077"/>
                <a:gd name="T45" fmla="*/ 1118 h 2076"/>
                <a:gd name="T46" fmla="*/ 1934 w 2077"/>
                <a:gd name="T47" fmla="*/ 962 h 2076"/>
                <a:gd name="T48" fmla="*/ 1747 w 2077"/>
                <a:gd name="T49" fmla="*/ 934 h 2076"/>
                <a:gd name="T50" fmla="*/ 1624 w 2077"/>
                <a:gd name="T51" fmla="*/ 648 h 2076"/>
                <a:gd name="T52" fmla="*/ 1728 w 2077"/>
                <a:gd name="T53" fmla="*/ 463 h 2076"/>
                <a:gd name="T54" fmla="*/ 1616 w 2077"/>
                <a:gd name="T55" fmla="*/ 350 h 2076"/>
                <a:gd name="T56" fmla="*/ 1449 w 2077"/>
                <a:gd name="T57" fmla="*/ 461 h 2076"/>
                <a:gd name="T58" fmla="*/ 1159 w 2077"/>
                <a:gd name="T59" fmla="*/ 341 h 2076"/>
                <a:gd name="T60" fmla="*/ 1119 w 2077"/>
                <a:gd name="T61" fmla="*/ 145 h 2076"/>
                <a:gd name="T62" fmla="*/ 1139 w 2077"/>
                <a:gd name="T63" fmla="*/ 3 h 2076"/>
                <a:gd name="T64" fmla="*/ 1260 w 2077"/>
                <a:gd name="T65" fmla="*/ 152 h 2076"/>
                <a:gd name="T66" fmla="*/ 1547 w 2077"/>
                <a:gd name="T67" fmla="*/ 227 h 2076"/>
                <a:gd name="T68" fmla="*/ 1705 w 2077"/>
                <a:gd name="T69" fmla="*/ 239 h 2076"/>
                <a:gd name="T70" fmla="*/ 1866 w 2077"/>
                <a:gd name="T71" fmla="*/ 474 h 2076"/>
                <a:gd name="T72" fmla="*/ 1819 w 2077"/>
                <a:gd name="T73" fmla="*/ 714 h 2076"/>
                <a:gd name="T74" fmla="*/ 2032 w 2077"/>
                <a:gd name="T75" fmla="*/ 861 h 2076"/>
                <a:gd name="T76" fmla="*/ 2065 w 2077"/>
                <a:gd name="T77" fmla="*/ 1165 h 2076"/>
                <a:gd name="T78" fmla="*/ 1925 w 2077"/>
                <a:gd name="T79" fmla="*/ 1259 h 2076"/>
                <a:gd name="T80" fmla="*/ 1852 w 2077"/>
                <a:gd name="T81" fmla="*/ 1551 h 2076"/>
                <a:gd name="T82" fmla="*/ 1821 w 2077"/>
                <a:gd name="T83" fmla="*/ 1722 h 2076"/>
                <a:gd name="T84" fmla="*/ 1592 w 2077"/>
                <a:gd name="T85" fmla="*/ 1863 h 2076"/>
                <a:gd name="T86" fmla="*/ 1361 w 2077"/>
                <a:gd name="T87" fmla="*/ 1818 h 2076"/>
                <a:gd name="T88" fmla="*/ 1216 w 2077"/>
                <a:gd name="T89" fmla="*/ 2031 h 2076"/>
                <a:gd name="T90" fmla="*/ 910 w 2077"/>
                <a:gd name="T91" fmla="*/ 2064 h 2076"/>
                <a:gd name="T92" fmla="*/ 817 w 2077"/>
                <a:gd name="T93" fmla="*/ 1852 h 2076"/>
                <a:gd name="T94" fmla="*/ 508 w 2077"/>
                <a:gd name="T95" fmla="*/ 1857 h 2076"/>
                <a:gd name="T96" fmla="*/ 354 w 2077"/>
                <a:gd name="T97" fmla="*/ 1820 h 2076"/>
                <a:gd name="T98" fmla="*/ 216 w 2077"/>
                <a:gd name="T99" fmla="*/ 1577 h 2076"/>
                <a:gd name="T100" fmla="*/ 240 w 2077"/>
                <a:gd name="T101" fmla="*/ 1311 h 2076"/>
                <a:gd name="T102" fmla="*/ 26 w 2077"/>
                <a:gd name="T103" fmla="*/ 1192 h 2076"/>
                <a:gd name="T104" fmla="*/ 26 w 2077"/>
                <a:gd name="T105" fmla="*/ 884 h 2076"/>
                <a:gd name="T106" fmla="*/ 246 w 2077"/>
                <a:gd name="T107" fmla="*/ 748 h 2076"/>
                <a:gd name="T108" fmla="*/ 211 w 2077"/>
                <a:gd name="T109" fmla="*/ 474 h 2076"/>
                <a:gd name="T110" fmla="*/ 372 w 2077"/>
                <a:gd name="T111" fmla="*/ 239 h 2076"/>
                <a:gd name="T112" fmla="*/ 530 w 2077"/>
                <a:gd name="T113" fmla="*/ 227 h 2076"/>
                <a:gd name="T114" fmla="*/ 817 w 2077"/>
                <a:gd name="T115" fmla="*/ 224 h 2076"/>
                <a:gd name="T116" fmla="*/ 910 w 2077"/>
                <a:gd name="T117" fmla="*/ 12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077" h="2076">
                  <a:moveTo>
                    <a:pt x="971" y="140"/>
                  </a:moveTo>
                  <a:lnTo>
                    <a:pt x="967" y="140"/>
                  </a:lnTo>
                  <a:lnTo>
                    <a:pt x="964" y="142"/>
                  </a:lnTo>
                  <a:lnTo>
                    <a:pt x="961" y="145"/>
                  </a:lnTo>
                  <a:lnTo>
                    <a:pt x="959" y="149"/>
                  </a:lnTo>
                  <a:lnTo>
                    <a:pt x="958" y="152"/>
                  </a:lnTo>
                  <a:lnTo>
                    <a:pt x="958" y="277"/>
                  </a:lnTo>
                  <a:lnTo>
                    <a:pt x="956" y="296"/>
                  </a:lnTo>
                  <a:lnTo>
                    <a:pt x="948" y="314"/>
                  </a:lnTo>
                  <a:lnTo>
                    <a:pt x="936" y="329"/>
                  </a:lnTo>
                  <a:lnTo>
                    <a:pt x="920" y="340"/>
                  </a:lnTo>
                  <a:lnTo>
                    <a:pt x="902" y="346"/>
                  </a:lnTo>
                  <a:lnTo>
                    <a:pt x="849" y="360"/>
                  </a:lnTo>
                  <a:lnTo>
                    <a:pt x="796" y="377"/>
                  </a:lnTo>
                  <a:lnTo>
                    <a:pt x="745" y="397"/>
                  </a:lnTo>
                  <a:lnTo>
                    <a:pt x="697" y="422"/>
                  </a:lnTo>
                  <a:lnTo>
                    <a:pt x="649" y="451"/>
                  </a:lnTo>
                  <a:lnTo>
                    <a:pt x="631" y="460"/>
                  </a:lnTo>
                  <a:lnTo>
                    <a:pt x="612" y="463"/>
                  </a:lnTo>
                  <a:lnTo>
                    <a:pt x="594" y="461"/>
                  </a:lnTo>
                  <a:lnTo>
                    <a:pt x="576" y="455"/>
                  </a:lnTo>
                  <a:lnTo>
                    <a:pt x="561" y="443"/>
                  </a:lnTo>
                  <a:lnTo>
                    <a:pt x="471" y="352"/>
                  </a:lnTo>
                  <a:lnTo>
                    <a:pt x="468" y="350"/>
                  </a:lnTo>
                  <a:lnTo>
                    <a:pt x="465" y="349"/>
                  </a:lnTo>
                  <a:lnTo>
                    <a:pt x="462" y="349"/>
                  </a:lnTo>
                  <a:lnTo>
                    <a:pt x="459" y="349"/>
                  </a:lnTo>
                  <a:lnTo>
                    <a:pt x="456" y="350"/>
                  </a:lnTo>
                  <a:lnTo>
                    <a:pt x="453" y="352"/>
                  </a:lnTo>
                  <a:lnTo>
                    <a:pt x="356" y="450"/>
                  </a:lnTo>
                  <a:lnTo>
                    <a:pt x="353" y="456"/>
                  </a:lnTo>
                  <a:lnTo>
                    <a:pt x="353" y="462"/>
                  </a:lnTo>
                  <a:lnTo>
                    <a:pt x="356" y="467"/>
                  </a:lnTo>
                  <a:lnTo>
                    <a:pt x="446" y="557"/>
                  </a:lnTo>
                  <a:lnTo>
                    <a:pt x="457" y="573"/>
                  </a:lnTo>
                  <a:lnTo>
                    <a:pt x="465" y="591"/>
                  </a:lnTo>
                  <a:lnTo>
                    <a:pt x="466" y="610"/>
                  </a:lnTo>
                  <a:lnTo>
                    <a:pt x="462" y="629"/>
                  </a:lnTo>
                  <a:lnTo>
                    <a:pt x="454" y="645"/>
                  </a:lnTo>
                  <a:lnTo>
                    <a:pt x="425" y="693"/>
                  </a:lnTo>
                  <a:lnTo>
                    <a:pt x="400" y="742"/>
                  </a:lnTo>
                  <a:lnTo>
                    <a:pt x="379" y="793"/>
                  </a:lnTo>
                  <a:lnTo>
                    <a:pt x="362" y="845"/>
                  </a:lnTo>
                  <a:lnTo>
                    <a:pt x="350" y="899"/>
                  </a:lnTo>
                  <a:lnTo>
                    <a:pt x="343" y="918"/>
                  </a:lnTo>
                  <a:lnTo>
                    <a:pt x="332" y="933"/>
                  </a:lnTo>
                  <a:lnTo>
                    <a:pt x="317" y="945"/>
                  </a:lnTo>
                  <a:lnTo>
                    <a:pt x="300" y="952"/>
                  </a:lnTo>
                  <a:lnTo>
                    <a:pt x="281" y="955"/>
                  </a:lnTo>
                  <a:lnTo>
                    <a:pt x="153" y="955"/>
                  </a:lnTo>
                  <a:lnTo>
                    <a:pt x="150" y="955"/>
                  </a:lnTo>
                  <a:lnTo>
                    <a:pt x="147" y="958"/>
                  </a:lnTo>
                  <a:lnTo>
                    <a:pt x="144" y="961"/>
                  </a:lnTo>
                  <a:lnTo>
                    <a:pt x="143" y="964"/>
                  </a:lnTo>
                  <a:lnTo>
                    <a:pt x="142" y="967"/>
                  </a:lnTo>
                  <a:lnTo>
                    <a:pt x="142" y="1105"/>
                  </a:lnTo>
                  <a:lnTo>
                    <a:pt x="143" y="1109"/>
                  </a:lnTo>
                  <a:lnTo>
                    <a:pt x="144" y="1113"/>
                  </a:lnTo>
                  <a:lnTo>
                    <a:pt x="147" y="1115"/>
                  </a:lnTo>
                  <a:lnTo>
                    <a:pt x="150" y="1117"/>
                  </a:lnTo>
                  <a:lnTo>
                    <a:pt x="153" y="1118"/>
                  </a:lnTo>
                  <a:lnTo>
                    <a:pt x="281" y="1118"/>
                  </a:lnTo>
                  <a:lnTo>
                    <a:pt x="300" y="1120"/>
                  </a:lnTo>
                  <a:lnTo>
                    <a:pt x="317" y="1128"/>
                  </a:lnTo>
                  <a:lnTo>
                    <a:pt x="332" y="1140"/>
                  </a:lnTo>
                  <a:lnTo>
                    <a:pt x="343" y="1156"/>
                  </a:lnTo>
                  <a:lnTo>
                    <a:pt x="350" y="1174"/>
                  </a:lnTo>
                  <a:lnTo>
                    <a:pt x="362" y="1228"/>
                  </a:lnTo>
                  <a:lnTo>
                    <a:pt x="379" y="1280"/>
                  </a:lnTo>
                  <a:lnTo>
                    <a:pt x="400" y="1331"/>
                  </a:lnTo>
                  <a:lnTo>
                    <a:pt x="425" y="1379"/>
                  </a:lnTo>
                  <a:lnTo>
                    <a:pt x="454" y="1427"/>
                  </a:lnTo>
                  <a:lnTo>
                    <a:pt x="462" y="1445"/>
                  </a:lnTo>
                  <a:lnTo>
                    <a:pt x="467" y="1464"/>
                  </a:lnTo>
                  <a:lnTo>
                    <a:pt x="465" y="1483"/>
                  </a:lnTo>
                  <a:lnTo>
                    <a:pt x="457" y="1500"/>
                  </a:lnTo>
                  <a:lnTo>
                    <a:pt x="446" y="1515"/>
                  </a:lnTo>
                  <a:lnTo>
                    <a:pt x="356" y="1606"/>
                  </a:lnTo>
                  <a:lnTo>
                    <a:pt x="353" y="1611"/>
                  </a:lnTo>
                  <a:lnTo>
                    <a:pt x="353" y="1617"/>
                  </a:lnTo>
                  <a:lnTo>
                    <a:pt x="356" y="1623"/>
                  </a:lnTo>
                  <a:lnTo>
                    <a:pt x="453" y="1720"/>
                  </a:lnTo>
                  <a:lnTo>
                    <a:pt x="456" y="1722"/>
                  </a:lnTo>
                  <a:lnTo>
                    <a:pt x="459" y="1723"/>
                  </a:lnTo>
                  <a:lnTo>
                    <a:pt x="462" y="1724"/>
                  </a:lnTo>
                  <a:lnTo>
                    <a:pt x="465" y="1723"/>
                  </a:lnTo>
                  <a:lnTo>
                    <a:pt x="468" y="1722"/>
                  </a:lnTo>
                  <a:lnTo>
                    <a:pt x="471" y="1720"/>
                  </a:lnTo>
                  <a:lnTo>
                    <a:pt x="559" y="1630"/>
                  </a:lnTo>
                  <a:lnTo>
                    <a:pt x="574" y="1619"/>
                  </a:lnTo>
                  <a:lnTo>
                    <a:pt x="591" y="1612"/>
                  </a:lnTo>
                  <a:lnTo>
                    <a:pt x="609" y="1610"/>
                  </a:lnTo>
                  <a:lnTo>
                    <a:pt x="629" y="1614"/>
                  </a:lnTo>
                  <a:lnTo>
                    <a:pt x="648" y="1622"/>
                  </a:lnTo>
                  <a:lnTo>
                    <a:pt x="695" y="1651"/>
                  </a:lnTo>
                  <a:lnTo>
                    <a:pt x="744" y="1676"/>
                  </a:lnTo>
                  <a:lnTo>
                    <a:pt x="795" y="1697"/>
                  </a:lnTo>
                  <a:lnTo>
                    <a:pt x="846" y="1714"/>
                  </a:lnTo>
                  <a:lnTo>
                    <a:pt x="900" y="1726"/>
                  </a:lnTo>
                  <a:lnTo>
                    <a:pt x="919" y="1733"/>
                  </a:lnTo>
                  <a:lnTo>
                    <a:pt x="935" y="1744"/>
                  </a:lnTo>
                  <a:lnTo>
                    <a:pt x="947" y="1759"/>
                  </a:lnTo>
                  <a:lnTo>
                    <a:pt x="955" y="1776"/>
                  </a:lnTo>
                  <a:lnTo>
                    <a:pt x="957" y="1796"/>
                  </a:lnTo>
                  <a:lnTo>
                    <a:pt x="957" y="1922"/>
                  </a:lnTo>
                  <a:lnTo>
                    <a:pt x="958" y="1926"/>
                  </a:lnTo>
                  <a:lnTo>
                    <a:pt x="959" y="1929"/>
                  </a:lnTo>
                  <a:lnTo>
                    <a:pt x="963" y="1932"/>
                  </a:lnTo>
                  <a:lnTo>
                    <a:pt x="966" y="1934"/>
                  </a:lnTo>
                  <a:lnTo>
                    <a:pt x="970" y="1934"/>
                  </a:lnTo>
                  <a:lnTo>
                    <a:pt x="1108" y="1934"/>
                  </a:lnTo>
                  <a:lnTo>
                    <a:pt x="1111" y="1934"/>
                  </a:lnTo>
                  <a:lnTo>
                    <a:pt x="1114" y="1932"/>
                  </a:lnTo>
                  <a:lnTo>
                    <a:pt x="1118" y="1929"/>
                  </a:lnTo>
                  <a:lnTo>
                    <a:pt x="1119" y="1926"/>
                  </a:lnTo>
                  <a:lnTo>
                    <a:pt x="1120" y="1922"/>
                  </a:lnTo>
                  <a:lnTo>
                    <a:pt x="1120" y="1796"/>
                  </a:lnTo>
                  <a:lnTo>
                    <a:pt x="1123" y="1776"/>
                  </a:lnTo>
                  <a:lnTo>
                    <a:pt x="1130" y="1759"/>
                  </a:lnTo>
                  <a:lnTo>
                    <a:pt x="1142" y="1744"/>
                  </a:lnTo>
                  <a:lnTo>
                    <a:pt x="1158" y="1733"/>
                  </a:lnTo>
                  <a:lnTo>
                    <a:pt x="1177" y="1726"/>
                  </a:lnTo>
                  <a:lnTo>
                    <a:pt x="1231" y="1714"/>
                  </a:lnTo>
                  <a:lnTo>
                    <a:pt x="1282" y="1697"/>
                  </a:lnTo>
                  <a:lnTo>
                    <a:pt x="1333" y="1676"/>
                  </a:lnTo>
                  <a:lnTo>
                    <a:pt x="1382" y="1650"/>
                  </a:lnTo>
                  <a:lnTo>
                    <a:pt x="1430" y="1622"/>
                  </a:lnTo>
                  <a:lnTo>
                    <a:pt x="1447" y="1614"/>
                  </a:lnTo>
                  <a:lnTo>
                    <a:pt x="1466" y="1610"/>
                  </a:lnTo>
                  <a:lnTo>
                    <a:pt x="1485" y="1611"/>
                  </a:lnTo>
                  <a:lnTo>
                    <a:pt x="1503" y="1619"/>
                  </a:lnTo>
                  <a:lnTo>
                    <a:pt x="1518" y="1630"/>
                  </a:lnTo>
                  <a:lnTo>
                    <a:pt x="1608" y="1720"/>
                  </a:lnTo>
                  <a:lnTo>
                    <a:pt x="1611" y="1722"/>
                  </a:lnTo>
                  <a:lnTo>
                    <a:pt x="1614" y="1723"/>
                  </a:lnTo>
                  <a:lnTo>
                    <a:pt x="1617" y="1724"/>
                  </a:lnTo>
                  <a:lnTo>
                    <a:pt x="1619" y="1723"/>
                  </a:lnTo>
                  <a:lnTo>
                    <a:pt x="1622" y="1722"/>
                  </a:lnTo>
                  <a:lnTo>
                    <a:pt x="1625" y="1720"/>
                  </a:lnTo>
                  <a:lnTo>
                    <a:pt x="1723" y="1623"/>
                  </a:lnTo>
                  <a:lnTo>
                    <a:pt x="1726" y="1618"/>
                  </a:lnTo>
                  <a:lnTo>
                    <a:pt x="1726" y="1611"/>
                  </a:lnTo>
                  <a:lnTo>
                    <a:pt x="1723" y="1606"/>
                  </a:lnTo>
                  <a:lnTo>
                    <a:pt x="1633" y="1516"/>
                  </a:lnTo>
                  <a:lnTo>
                    <a:pt x="1621" y="1501"/>
                  </a:lnTo>
                  <a:lnTo>
                    <a:pt x="1615" y="1483"/>
                  </a:lnTo>
                  <a:lnTo>
                    <a:pt x="1613" y="1464"/>
                  </a:lnTo>
                  <a:lnTo>
                    <a:pt x="1616" y="1446"/>
                  </a:lnTo>
                  <a:lnTo>
                    <a:pt x="1624" y="1428"/>
                  </a:lnTo>
                  <a:lnTo>
                    <a:pt x="1654" y="1380"/>
                  </a:lnTo>
                  <a:lnTo>
                    <a:pt x="1679" y="1332"/>
                  </a:lnTo>
                  <a:lnTo>
                    <a:pt x="1700" y="1281"/>
                  </a:lnTo>
                  <a:lnTo>
                    <a:pt x="1717" y="1229"/>
                  </a:lnTo>
                  <a:lnTo>
                    <a:pt x="1730" y="1175"/>
                  </a:lnTo>
                  <a:lnTo>
                    <a:pt x="1736" y="1156"/>
                  </a:lnTo>
                  <a:lnTo>
                    <a:pt x="1747" y="1141"/>
                  </a:lnTo>
                  <a:lnTo>
                    <a:pt x="1761" y="1128"/>
                  </a:lnTo>
                  <a:lnTo>
                    <a:pt x="1779" y="1121"/>
                  </a:lnTo>
                  <a:lnTo>
                    <a:pt x="1798" y="1119"/>
                  </a:lnTo>
                  <a:lnTo>
                    <a:pt x="1925" y="1119"/>
                  </a:lnTo>
                  <a:lnTo>
                    <a:pt x="1929" y="1118"/>
                  </a:lnTo>
                  <a:lnTo>
                    <a:pt x="1932" y="1117"/>
                  </a:lnTo>
                  <a:lnTo>
                    <a:pt x="1934" y="1114"/>
                  </a:lnTo>
                  <a:lnTo>
                    <a:pt x="1936" y="1110"/>
                  </a:lnTo>
                  <a:lnTo>
                    <a:pt x="1936" y="1107"/>
                  </a:lnTo>
                  <a:lnTo>
                    <a:pt x="1936" y="969"/>
                  </a:lnTo>
                  <a:lnTo>
                    <a:pt x="1936" y="965"/>
                  </a:lnTo>
                  <a:lnTo>
                    <a:pt x="1934" y="962"/>
                  </a:lnTo>
                  <a:lnTo>
                    <a:pt x="1932" y="959"/>
                  </a:lnTo>
                  <a:lnTo>
                    <a:pt x="1929" y="958"/>
                  </a:lnTo>
                  <a:lnTo>
                    <a:pt x="1925" y="957"/>
                  </a:lnTo>
                  <a:lnTo>
                    <a:pt x="1798" y="957"/>
                  </a:lnTo>
                  <a:lnTo>
                    <a:pt x="1779" y="954"/>
                  </a:lnTo>
                  <a:lnTo>
                    <a:pt x="1761" y="946"/>
                  </a:lnTo>
                  <a:lnTo>
                    <a:pt x="1747" y="934"/>
                  </a:lnTo>
                  <a:lnTo>
                    <a:pt x="1736" y="919"/>
                  </a:lnTo>
                  <a:lnTo>
                    <a:pt x="1730" y="900"/>
                  </a:lnTo>
                  <a:lnTo>
                    <a:pt x="1716" y="847"/>
                  </a:lnTo>
                  <a:lnTo>
                    <a:pt x="1699" y="794"/>
                  </a:lnTo>
                  <a:lnTo>
                    <a:pt x="1678" y="744"/>
                  </a:lnTo>
                  <a:lnTo>
                    <a:pt x="1654" y="694"/>
                  </a:lnTo>
                  <a:lnTo>
                    <a:pt x="1624" y="648"/>
                  </a:lnTo>
                  <a:lnTo>
                    <a:pt x="1616" y="630"/>
                  </a:lnTo>
                  <a:lnTo>
                    <a:pt x="1613" y="611"/>
                  </a:lnTo>
                  <a:lnTo>
                    <a:pt x="1615" y="592"/>
                  </a:lnTo>
                  <a:lnTo>
                    <a:pt x="1621" y="574"/>
                  </a:lnTo>
                  <a:lnTo>
                    <a:pt x="1633" y="559"/>
                  </a:lnTo>
                  <a:lnTo>
                    <a:pt x="1724" y="468"/>
                  </a:lnTo>
                  <a:lnTo>
                    <a:pt x="1728" y="463"/>
                  </a:lnTo>
                  <a:lnTo>
                    <a:pt x="1728" y="457"/>
                  </a:lnTo>
                  <a:lnTo>
                    <a:pt x="1724" y="451"/>
                  </a:lnTo>
                  <a:lnTo>
                    <a:pt x="1626" y="354"/>
                  </a:lnTo>
                  <a:lnTo>
                    <a:pt x="1623" y="351"/>
                  </a:lnTo>
                  <a:lnTo>
                    <a:pt x="1621" y="350"/>
                  </a:lnTo>
                  <a:lnTo>
                    <a:pt x="1618" y="350"/>
                  </a:lnTo>
                  <a:lnTo>
                    <a:pt x="1616" y="350"/>
                  </a:lnTo>
                  <a:lnTo>
                    <a:pt x="1613" y="351"/>
                  </a:lnTo>
                  <a:lnTo>
                    <a:pt x="1609" y="354"/>
                  </a:lnTo>
                  <a:lnTo>
                    <a:pt x="1520" y="444"/>
                  </a:lnTo>
                  <a:lnTo>
                    <a:pt x="1504" y="456"/>
                  </a:lnTo>
                  <a:lnTo>
                    <a:pt x="1486" y="462"/>
                  </a:lnTo>
                  <a:lnTo>
                    <a:pt x="1467" y="464"/>
                  </a:lnTo>
                  <a:lnTo>
                    <a:pt x="1449" y="461"/>
                  </a:lnTo>
                  <a:lnTo>
                    <a:pt x="1431" y="452"/>
                  </a:lnTo>
                  <a:lnTo>
                    <a:pt x="1384" y="423"/>
                  </a:lnTo>
                  <a:lnTo>
                    <a:pt x="1335" y="399"/>
                  </a:lnTo>
                  <a:lnTo>
                    <a:pt x="1284" y="378"/>
                  </a:lnTo>
                  <a:lnTo>
                    <a:pt x="1232" y="361"/>
                  </a:lnTo>
                  <a:lnTo>
                    <a:pt x="1178" y="348"/>
                  </a:lnTo>
                  <a:lnTo>
                    <a:pt x="1159" y="341"/>
                  </a:lnTo>
                  <a:lnTo>
                    <a:pt x="1143" y="330"/>
                  </a:lnTo>
                  <a:lnTo>
                    <a:pt x="1131" y="315"/>
                  </a:lnTo>
                  <a:lnTo>
                    <a:pt x="1124" y="298"/>
                  </a:lnTo>
                  <a:lnTo>
                    <a:pt x="1121" y="278"/>
                  </a:lnTo>
                  <a:lnTo>
                    <a:pt x="1121" y="152"/>
                  </a:lnTo>
                  <a:lnTo>
                    <a:pt x="1121" y="149"/>
                  </a:lnTo>
                  <a:lnTo>
                    <a:pt x="1119" y="145"/>
                  </a:lnTo>
                  <a:lnTo>
                    <a:pt x="1117" y="142"/>
                  </a:lnTo>
                  <a:lnTo>
                    <a:pt x="1112" y="140"/>
                  </a:lnTo>
                  <a:lnTo>
                    <a:pt x="1109" y="140"/>
                  </a:lnTo>
                  <a:lnTo>
                    <a:pt x="971" y="140"/>
                  </a:lnTo>
                  <a:close/>
                  <a:moveTo>
                    <a:pt x="970" y="0"/>
                  </a:moveTo>
                  <a:lnTo>
                    <a:pt x="1108" y="0"/>
                  </a:lnTo>
                  <a:lnTo>
                    <a:pt x="1139" y="3"/>
                  </a:lnTo>
                  <a:lnTo>
                    <a:pt x="1167" y="12"/>
                  </a:lnTo>
                  <a:lnTo>
                    <a:pt x="1193" y="25"/>
                  </a:lnTo>
                  <a:lnTo>
                    <a:pt x="1216" y="44"/>
                  </a:lnTo>
                  <a:lnTo>
                    <a:pt x="1234" y="66"/>
                  </a:lnTo>
                  <a:lnTo>
                    <a:pt x="1248" y="93"/>
                  </a:lnTo>
                  <a:lnTo>
                    <a:pt x="1257" y="121"/>
                  </a:lnTo>
                  <a:lnTo>
                    <a:pt x="1260" y="152"/>
                  </a:lnTo>
                  <a:lnTo>
                    <a:pt x="1260" y="223"/>
                  </a:lnTo>
                  <a:lnTo>
                    <a:pt x="1329" y="245"/>
                  </a:lnTo>
                  <a:lnTo>
                    <a:pt x="1394" y="272"/>
                  </a:lnTo>
                  <a:lnTo>
                    <a:pt x="1457" y="305"/>
                  </a:lnTo>
                  <a:lnTo>
                    <a:pt x="1508" y="255"/>
                  </a:lnTo>
                  <a:lnTo>
                    <a:pt x="1527" y="239"/>
                  </a:lnTo>
                  <a:lnTo>
                    <a:pt x="1547" y="227"/>
                  </a:lnTo>
                  <a:lnTo>
                    <a:pt x="1569" y="217"/>
                  </a:lnTo>
                  <a:lnTo>
                    <a:pt x="1592" y="212"/>
                  </a:lnTo>
                  <a:lnTo>
                    <a:pt x="1616" y="210"/>
                  </a:lnTo>
                  <a:lnTo>
                    <a:pt x="1640" y="212"/>
                  </a:lnTo>
                  <a:lnTo>
                    <a:pt x="1663" y="217"/>
                  </a:lnTo>
                  <a:lnTo>
                    <a:pt x="1684" y="227"/>
                  </a:lnTo>
                  <a:lnTo>
                    <a:pt x="1705" y="239"/>
                  </a:lnTo>
                  <a:lnTo>
                    <a:pt x="1723" y="255"/>
                  </a:lnTo>
                  <a:lnTo>
                    <a:pt x="1821" y="352"/>
                  </a:lnTo>
                  <a:lnTo>
                    <a:pt x="1839" y="373"/>
                  </a:lnTo>
                  <a:lnTo>
                    <a:pt x="1852" y="397"/>
                  </a:lnTo>
                  <a:lnTo>
                    <a:pt x="1862" y="422"/>
                  </a:lnTo>
                  <a:lnTo>
                    <a:pt x="1866" y="447"/>
                  </a:lnTo>
                  <a:lnTo>
                    <a:pt x="1866" y="474"/>
                  </a:lnTo>
                  <a:lnTo>
                    <a:pt x="1862" y="499"/>
                  </a:lnTo>
                  <a:lnTo>
                    <a:pt x="1852" y="523"/>
                  </a:lnTo>
                  <a:lnTo>
                    <a:pt x="1839" y="546"/>
                  </a:lnTo>
                  <a:lnTo>
                    <a:pt x="1821" y="567"/>
                  </a:lnTo>
                  <a:lnTo>
                    <a:pt x="1771" y="618"/>
                  </a:lnTo>
                  <a:lnTo>
                    <a:pt x="1796" y="665"/>
                  </a:lnTo>
                  <a:lnTo>
                    <a:pt x="1819" y="714"/>
                  </a:lnTo>
                  <a:lnTo>
                    <a:pt x="1837" y="765"/>
                  </a:lnTo>
                  <a:lnTo>
                    <a:pt x="1853" y="816"/>
                  </a:lnTo>
                  <a:lnTo>
                    <a:pt x="1925" y="816"/>
                  </a:lnTo>
                  <a:lnTo>
                    <a:pt x="1955" y="818"/>
                  </a:lnTo>
                  <a:lnTo>
                    <a:pt x="1984" y="828"/>
                  </a:lnTo>
                  <a:lnTo>
                    <a:pt x="2010" y="842"/>
                  </a:lnTo>
                  <a:lnTo>
                    <a:pt x="2032" y="861"/>
                  </a:lnTo>
                  <a:lnTo>
                    <a:pt x="2051" y="883"/>
                  </a:lnTo>
                  <a:lnTo>
                    <a:pt x="2065" y="909"/>
                  </a:lnTo>
                  <a:lnTo>
                    <a:pt x="2075" y="938"/>
                  </a:lnTo>
                  <a:lnTo>
                    <a:pt x="2077" y="968"/>
                  </a:lnTo>
                  <a:lnTo>
                    <a:pt x="2077" y="1106"/>
                  </a:lnTo>
                  <a:lnTo>
                    <a:pt x="2075" y="1137"/>
                  </a:lnTo>
                  <a:lnTo>
                    <a:pt x="2065" y="1165"/>
                  </a:lnTo>
                  <a:lnTo>
                    <a:pt x="2051" y="1192"/>
                  </a:lnTo>
                  <a:lnTo>
                    <a:pt x="2032" y="1214"/>
                  </a:lnTo>
                  <a:lnTo>
                    <a:pt x="2010" y="1233"/>
                  </a:lnTo>
                  <a:lnTo>
                    <a:pt x="1984" y="1247"/>
                  </a:lnTo>
                  <a:lnTo>
                    <a:pt x="1955" y="1255"/>
                  </a:lnTo>
                  <a:lnTo>
                    <a:pt x="1925" y="1258"/>
                  </a:lnTo>
                  <a:lnTo>
                    <a:pt x="1925" y="1259"/>
                  </a:lnTo>
                  <a:lnTo>
                    <a:pt x="1853" y="1259"/>
                  </a:lnTo>
                  <a:lnTo>
                    <a:pt x="1831" y="1328"/>
                  </a:lnTo>
                  <a:lnTo>
                    <a:pt x="1803" y="1393"/>
                  </a:lnTo>
                  <a:lnTo>
                    <a:pt x="1771" y="1456"/>
                  </a:lnTo>
                  <a:lnTo>
                    <a:pt x="1821" y="1507"/>
                  </a:lnTo>
                  <a:lnTo>
                    <a:pt x="1839" y="1528"/>
                  </a:lnTo>
                  <a:lnTo>
                    <a:pt x="1852" y="1551"/>
                  </a:lnTo>
                  <a:lnTo>
                    <a:pt x="1862" y="1577"/>
                  </a:lnTo>
                  <a:lnTo>
                    <a:pt x="1866" y="1602"/>
                  </a:lnTo>
                  <a:lnTo>
                    <a:pt x="1866" y="1628"/>
                  </a:lnTo>
                  <a:lnTo>
                    <a:pt x="1862" y="1654"/>
                  </a:lnTo>
                  <a:lnTo>
                    <a:pt x="1852" y="1678"/>
                  </a:lnTo>
                  <a:lnTo>
                    <a:pt x="1839" y="1701"/>
                  </a:lnTo>
                  <a:lnTo>
                    <a:pt x="1821" y="1722"/>
                  </a:lnTo>
                  <a:lnTo>
                    <a:pt x="1723" y="1820"/>
                  </a:lnTo>
                  <a:lnTo>
                    <a:pt x="1705" y="1836"/>
                  </a:lnTo>
                  <a:lnTo>
                    <a:pt x="1684" y="1849"/>
                  </a:lnTo>
                  <a:lnTo>
                    <a:pt x="1663" y="1857"/>
                  </a:lnTo>
                  <a:lnTo>
                    <a:pt x="1640" y="1863"/>
                  </a:lnTo>
                  <a:lnTo>
                    <a:pt x="1616" y="1864"/>
                  </a:lnTo>
                  <a:lnTo>
                    <a:pt x="1592" y="1863"/>
                  </a:lnTo>
                  <a:lnTo>
                    <a:pt x="1569" y="1857"/>
                  </a:lnTo>
                  <a:lnTo>
                    <a:pt x="1547" y="1849"/>
                  </a:lnTo>
                  <a:lnTo>
                    <a:pt x="1527" y="1836"/>
                  </a:lnTo>
                  <a:lnTo>
                    <a:pt x="1508" y="1820"/>
                  </a:lnTo>
                  <a:lnTo>
                    <a:pt x="1457" y="1770"/>
                  </a:lnTo>
                  <a:lnTo>
                    <a:pt x="1410" y="1796"/>
                  </a:lnTo>
                  <a:lnTo>
                    <a:pt x="1361" y="1818"/>
                  </a:lnTo>
                  <a:lnTo>
                    <a:pt x="1312" y="1837"/>
                  </a:lnTo>
                  <a:lnTo>
                    <a:pt x="1260" y="1852"/>
                  </a:lnTo>
                  <a:lnTo>
                    <a:pt x="1260" y="1924"/>
                  </a:lnTo>
                  <a:lnTo>
                    <a:pt x="1257" y="1954"/>
                  </a:lnTo>
                  <a:lnTo>
                    <a:pt x="1248" y="1983"/>
                  </a:lnTo>
                  <a:lnTo>
                    <a:pt x="1234" y="2009"/>
                  </a:lnTo>
                  <a:lnTo>
                    <a:pt x="1216" y="2031"/>
                  </a:lnTo>
                  <a:lnTo>
                    <a:pt x="1193" y="2050"/>
                  </a:lnTo>
                  <a:lnTo>
                    <a:pt x="1167" y="2064"/>
                  </a:lnTo>
                  <a:lnTo>
                    <a:pt x="1139" y="2073"/>
                  </a:lnTo>
                  <a:lnTo>
                    <a:pt x="1108" y="2076"/>
                  </a:lnTo>
                  <a:lnTo>
                    <a:pt x="970" y="2076"/>
                  </a:lnTo>
                  <a:lnTo>
                    <a:pt x="938" y="2073"/>
                  </a:lnTo>
                  <a:lnTo>
                    <a:pt x="910" y="2064"/>
                  </a:lnTo>
                  <a:lnTo>
                    <a:pt x="884" y="2050"/>
                  </a:lnTo>
                  <a:lnTo>
                    <a:pt x="861" y="2031"/>
                  </a:lnTo>
                  <a:lnTo>
                    <a:pt x="843" y="2009"/>
                  </a:lnTo>
                  <a:lnTo>
                    <a:pt x="829" y="1983"/>
                  </a:lnTo>
                  <a:lnTo>
                    <a:pt x="820" y="1954"/>
                  </a:lnTo>
                  <a:lnTo>
                    <a:pt x="817" y="1924"/>
                  </a:lnTo>
                  <a:lnTo>
                    <a:pt x="817" y="1852"/>
                  </a:lnTo>
                  <a:lnTo>
                    <a:pt x="748" y="1831"/>
                  </a:lnTo>
                  <a:lnTo>
                    <a:pt x="683" y="1802"/>
                  </a:lnTo>
                  <a:lnTo>
                    <a:pt x="620" y="1770"/>
                  </a:lnTo>
                  <a:lnTo>
                    <a:pt x="569" y="1820"/>
                  </a:lnTo>
                  <a:lnTo>
                    <a:pt x="550" y="1836"/>
                  </a:lnTo>
                  <a:lnTo>
                    <a:pt x="530" y="1849"/>
                  </a:lnTo>
                  <a:lnTo>
                    <a:pt x="508" y="1857"/>
                  </a:lnTo>
                  <a:lnTo>
                    <a:pt x="486" y="1863"/>
                  </a:lnTo>
                  <a:lnTo>
                    <a:pt x="461" y="1864"/>
                  </a:lnTo>
                  <a:lnTo>
                    <a:pt x="437" y="1863"/>
                  </a:lnTo>
                  <a:lnTo>
                    <a:pt x="414" y="1857"/>
                  </a:lnTo>
                  <a:lnTo>
                    <a:pt x="393" y="1849"/>
                  </a:lnTo>
                  <a:lnTo>
                    <a:pt x="372" y="1836"/>
                  </a:lnTo>
                  <a:lnTo>
                    <a:pt x="354" y="1820"/>
                  </a:lnTo>
                  <a:lnTo>
                    <a:pt x="256" y="1722"/>
                  </a:lnTo>
                  <a:lnTo>
                    <a:pt x="238" y="1701"/>
                  </a:lnTo>
                  <a:lnTo>
                    <a:pt x="225" y="1678"/>
                  </a:lnTo>
                  <a:lnTo>
                    <a:pt x="216" y="1654"/>
                  </a:lnTo>
                  <a:lnTo>
                    <a:pt x="211" y="1628"/>
                  </a:lnTo>
                  <a:lnTo>
                    <a:pt x="211" y="1602"/>
                  </a:lnTo>
                  <a:lnTo>
                    <a:pt x="216" y="1577"/>
                  </a:lnTo>
                  <a:lnTo>
                    <a:pt x="225" y="1551"/>
                  </a:lnTo>
                  <a:lnTo>
                    <a:pt x="238" y="1528"/>
                  </a:lnTo>
                  <a:lnTo>
                    <a:pt x="256" y="1507"/>
                  </a:lnTo>
                  <a:lnTo>
                    <a:pt x="306" y="1456"/>
                  </a:lnTo>
                  <a:lnTo>
                    <a:pt x="281" y="1410"/>
                  </a:lnTo>
                  <a:lnTo>
                    <a:pt x="259" y="1360"/>
                  </a:lnTo>
                  <a:lnTo>
                    <a:pt x="240" y="1311"/>
                  </a:lnTo>
                  <a:lnTo>
                    <a:pt x="224" y="1259"/>
                  </a:lnTo>
                  <a:lnTo>
                    <a:pt x="152" y="1259"/>
                  </a:lnTo>
                  <a:lnTo>
                    <a:pt x="122" y="1256"/>
                  </a:lnTo>
                  <a:lnTo>
                    <a:pt x="93" y="1248"/>
                  </a:lnTo>
                  <a:lnTo>
                    <a:pt x="67" y="1233"/>
                  </a:lnTo>
                  <a:lnTo>
                    <a:pt x="45" y="1215"/>
                  </a:lnTo>
                  <a:lnTo>
                    <a:pt x="26" y="1192"/>
                  </a:lnTo>
                  <a:lnTo>
                    <a:pt x="12" y="1166"/>
                  </a:lnTo>
                  <a:lnTo>
                    <a:pt x="3" y="1138"/>
                  </a:lnTo>
                  <a:lnTo>
                    <a:pt x="0" y="1107"/>
                  </a:lnTo>
                  <a:lnTo>
                    <a:pt x="0" y="969"/>
                  </a:lnTo>
                  <a:lnTo>
                    <a:pt x="3" y="938"/>
                  </a:lnTo>
                  <a:lnTo>
                    <a:pt x="12" y="909"/>
                  </a:lnTo>
                  <a:lnTo>
                    <a:pt x="26" y="884"/>
                  </a:lnTo>
                  <a:lnTo>
                    <a:pt x="45" y="861"/>
                  </a:lnTo>
                  <a:lnTo>
                    <a:pt x="67" y="843"/>
                  </a:lnTo>
                  <a:lnTo>
                    <a:pt x="93" y="829"/>
                  </a:lnTo>
                  <a:lnTo>
                    <a:pt x="122" y="819"/>
                  </a:lnTo>
                  <a:lnTo>
                    <a:pt x="152" y="816"/>
                  </a:lnTo>
                  <a:lnTo>
                    <a:pt x="224" y="816"/>
                  </a:lnTo>
                  <a:lnTo>
                    <a:pt x="246" y="748"/>
                  </a:lnTo>
                  <a:lnTo>
                    <a:pt x="274" y="682"/>
                  </a:lnTo>
                  <a:lnTo>
                    <a:pt x="306" y="619"/>
                  </a:lnTo>
                  <a:lnTo>
                    <a:pt x="256" y="568"/>
                  </a:lnTo>
                  <a:lnTo>
                    <a:pt x="238" y="547"/>
                  </a:lnTo>
                  <a:lnTo>
                    <a:pt x="225" y="524"/>
                  </a:lnTo>
                  <a:lnTo>
                    <a:pt x="216" y="500"/>
                  </a:lnTo>
                  <a:lnTo>
                    <a:pt x="211" y="474"/>
                  </a:lnTo>
                  <a:lnTo>
                    <a:pt x="211" y="448"/>
                  </a:lnTo>
                  <a:lnTo>
                    <a:pt x="216" y="422"/>
                  </a:lnTo>
                  <a:lnTo>
                    <a:pt x="225" y="398"/>
                  </a:lnTo>
                  <a:lnTo>
                    <a:pt x="238" y="374"/>
                  </a:lnTo>
                  <a:lnTo>
                    <a:pt x="256" y="353"/>
                  </a:lnTo>
                  <a:lnTo>
                    <a:pt x="354" y="255"/>
                  </a:lnTo>
                  <a:lnTo>
                    <a:pt x="372" y="239"/>
                  </a:lnTo>
                  <a:lnTo>
                    <a:pt x="393" y="227"/>
                  </a:lnTo>
                  <a:lnTo>
                    <a:pt x="414" y="218"/>
                  </a:lnTo>
                  <a:lnTo>
                    <a:pt x="437" y="213"/>
                  </a:lnTo>
                  <a:lnTo>
                    <a:pt x="461" y="211"/>
                  </a:lnTo>
                  <a:lnTo>
                    <a:pt x="486" y="213"/>
                  </a:lnTo>
                  <a:lnTo>
                    <a:pt x="508" y="218"/>
                  </a:lnTo>
                  <a:lnTo>
                    <a:pt x="530" y="227"/>
                  </a:lnTo>
                  <a:lnTo>
                    <a:pt x="550" y="239"/>
                  </a:lnTo>
                  <a:lnTo>
                    <a:pt x="569" y="255"/>
                  </a:lnTo>
                  <a:lnTo>
                    <a:pt x="620" y="306"/>
                  </a:lnTo>
                  <a:lnTo>
                    <a:pt x="667" y="281"/>
                  </a:lnTo>
                  <a:lnTo>
                    <a:pt x="716" y="258"/>
                  </a:lnTo>
                  <a:lnTo>
                    <a:pt x="765" y="239"/>
                  </a:lnTo>
                  <a:lnTo>
                    <a:pt x="817" y="224"/>
                  </a:lnTo>
                  <a:lnTo>
                    <a:pt x="817" y="152"/>
                  </a:lnTo>
                  <a:lnTo>
                    <a:pt x="820" y="121"/>
                  </a:lnTo>
                  <a:lnTo>
                    <a:pt x="829" y="93"/>
                  </a:lnTo>
                  <a:lnTo>
                    <a:pt x="843" y="66"/>
                  </a:lnTo>
                  <a:lnTo>
                    <a:pt x="861" y="44"/>
                  </a:lnTo>
                  <a:lnTo>
                    <a:pt x="884" y="25"/>
                  </a:lnTo>
                  <a:lnTo>
                    <a:pt x="910" y="12"/>
                  </a:lnTo>
                  <a:lnTo>
                    <a:pt x="938" y="3"/>
                  </a:lnTo>
                  <a:lnTo>
                    <a:pt x="970" y="0"/>
                  </a:lnTo>
                  <a:close/>
                </a:path>
              </a:pathLst>
            </a:custGeom>
            <a:solidFill>
              <a:schemeClr val="bg1">
                <a:lumMod val="50000"/>
              </a:schemeClr>
            </a:solid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4" name="Freeform 71"/>
            <p:cNvSpPr>
              <a:spLocks noEditPoints="1"/>
            </p:cNvSpPr>
            <p:nvPr/>
          </p:nvSpPr>
          <p:spPr bwMode="auto">
            <a:xfrm>
              <a:off x="6114720" y="3811264"/>
              <a:ext cx="235341" cy="235340"/>
            </a:xfrm>
            <a:custGeom>
              <a:avLst/>
              <a:gdLst>
                <a:gd name="T0" fmla="*/ 398 w 886"/>
                <a:gd name="T1" fmla="*/ 143 h 884"/>
                <a:gd name="T2" fmla="*/ 316 w 886"/>
                <a:gd name="T3" fmla="*/ 169 h 884"/>
                <a:gd name="T4" fmla="*/ 245 w 886"/>
                <a:gd name="T5" fmla="*/ 214 h 884"/>
                <a:gd name="T6" fmla="*/ 189 w 886"/>
                <a:gd name="T7" fmla="*/ 277 h 884"/>
                <a:gd name="T8" fmla="*/ 153 w 886"/>
                <a:gd name="T9" fmla="*/ 355 h 884"/>
                <a:gd name="T10" fmla="*/ 141 w 886"/>
                <a:gd name="T11" fmla="*/ 442 h 884"/>
                <a:gd name="T12" fmla="*/ 153 w 886"/>
                <a:gd name="T13" fmla="*/ 529 h 884"/>
                <a:gd name="T14" fmla="*/ 189 w 886"/>
                <a:gd name="T15" fmla="*/ 606 h 884"/>
                <a:gd name="T16" fmla="*/ 245 w 886"/>
                <a:gd name="T17" fmla="*/ 669 h 884"/>
                <a:gd name="T18" fmla="*/ 316 w 886"/>
                <a:gd name="T19" fmla="*/ 716 h 884"/>
                <a:gd name="T20" fmla="*/ 398 w 886"/>
                <a:gd name="T21" fmla="*/ 740 h 884"/>
                <a:gd name="T22" fmla="*/ 488 w 886"/>
                <a:gd name="T23" fmla="*/ 740 h 884"/>
                <a:gd name="T24" fmla="*/ 570 w 886"/>
                <a:gd name="T25" fmla="*/ 716 h 884"/>
                <a:gd name="T26" fmla="*/ 641 w 886"/>
                <a:gd name="T27" fmla="*/ 669 h 884"/>
                <a:gd name="T28" fmla="*/ 696 w 886"/>
                <a:gd name="T29" fmla="*/ 606 h 884"/>
                <a:gd name="T30" fmla="*/ 732 w 886"/>
                <a:gd name="T31" fmla="*/ 529 h 884"/>
                <a:gd name="T32" fmla="*/ 745 w 886"/>
                <a:gd name="T33" fmla="*/ 442 h 884"/>
                <a:gd name="T34" fmla="*/ 732 w 886"/>
                <a:gd name="T35" fmla="*/ 355 h 884"/>
                <a:gd name="T36" fmla="*/ 696 w 886"/>
                <a:gd name="T37" fmla="*/ 277 h 884"/>
                <a:gd name="T38" fmla="*/ 641 w 886"/>
                <a:gd name="T39" fmla="*/ 214 h 884"/>
                <a:gd name="T40" fmla="*/ 570 w 886"/>
                <a:gd name="T41" fmla="*/ 169 h 884"/>
                <a:gd name="T42" fmla="*/ 488 w 886"/>
                <a:gd name="T43" fmla="*/ 143 h 884"/>
                <a:gd name="T44" fmla="*/ 443 w 886"/>
                <a:gd name="T45" fmla="*/ 0 h 884"/>
                <a:gd name="T46" fmla="*/ 544 w 886"/>
                <a:gd name="T47" fmla="*/ 11 h 884"/>
                <a:gd name="T48" fmla="*/ 638 w 886"/>
                <a:gd name="T49" fmla="*/ 45 h 884"/>
                <a:gd name="T50" fmla="*/ 719 w 886"/>
                <a:gd name="T51" fmla="*/ 97 h 884"/>
                <a:gd name="T52" fmla="*/ 788 w 886"/>
                <a:gd name="T53" fmla="*/ 165 h 884"/>
                <a:gd name="T54" fmla="*/ 840 w 886"/>
                <a:gd name="T55" fmla="*/ 248 h 884"/>
                <a:gd name="T56" fmla="*/ 873 w 886"/>
                <a:gd name="T57" fmla="*/ 340 h 884"/>
                <a:gd name="T58" fmla="*/ 886 w 886"/>
                <a:gd name="T59" fmla="*/ 442 h 884"/>
                <a:gd name="T60" fmla="*/ 873 w 886"/>
                <a:gd name="T61" fmla="*/ 543 h 884"/>
                <a:gd name="T62" fmla="*/ 840 w 886"/>
                <a:gd name="T63" fmla="*/ 636 h 884"/>
                <a:gd name="T64" fmla="*/ 788 w 886"/>
                <a:gd name="T65" fmla="*/ 718 h 884"/>
                <a:gd name="T66" fmla="*/ 719 w 886"/>
                <a:gd name="T67" fmla="*/ 787 h 884"/>
                <a:gd name="T68" fmla="*/ 638 w 886"/>
                <a:gd name="T69" fmla="*/ 839 h 884"/>
                <a:gd name="T70" fmla="*/ 544 w 886"/>
                <a:gd name="T71" fmla="*/ 872 h 884"/>
                <a:gd name="T72" fmla="*/ 443 w 886"/>
                <a:gd name="T73" fmla="*/ 884 h 884"/>
                <a:gd name="T74" fmla="*/ 341 w 886"/>
                <a:gd name="T75" fmla="*/ 872 h 884"/>
                <a:gd name="T76" fmla="*/ 248 w 886"/>
                <a:gd name="T77" fmla="*/ 839 h 884"/>
                <a:gd name="T78" fmla="*/ 166 w 886"/>
                <a:gd name="T79" fmla="*/ 787 h 884"/>
                <a:gd name="T80" fmla="*/ 97 w 886"/>
                <a:gd name="T81" fmla="*/ 718 h 884"/>
                <a:gd name="T82" fmla="*/ 46 w 886"/>
                <a:gd name="T83" fmla="*/ 636 h 884"/>
                <a:gd name="T84" fmla="*/ 12 w 886"/>
                <a:gd name="T85" fmla="*/ 543 h 884"/>
                <a:gd name="T86" fmla="*/ 0 w 886"/>
                <a:gd name="T87" fmla="*/ 442 h 884"/>
                <a:gd name="T88" fmla="*/ 12 w 886"/>
                <a:gd name="T89" fmla="*/ 340 h 884"/>
                <a:gd name="T90" fmla="*/ 46 w 886"/>
                <a:gd name="T91" fmla="*/ 248 h 884"/>
                <a:gd name="T92" fmla="*/ 97 w 886"/>
                <a:gd name="T93" fmla="*/ 165 h 884"/>
                <a:gd name="T94" fmla="*/ 166 w 886"/>
                <a:gd name="T95" fmla="*/ 97 h 884"/>
                <a:gd name="T96" fmla="*/ 248 w 886"/>
                <a:gd name="T97" fmla="*/ 45 h 884"/>
                <a:gd name="T98" fmla="*/ 341 w 886"/>
                <a:gd name="T99" fmla="*/ 11 h 884"/>
                <a:gd name="T100" fmla="*/ 443 w 886"/>
                <a:gd name="T101" fmla="*/ 0 h 8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86" h="884">
                  <a:moveTo>
                    <a:pt x="443" y="140"/>
                  </a:moveTo>
                  <a:lnTo>
                    <a:pt x="398" y="143"/>
                  </a:lnTo>
                  <a:lnTo>
                    <a:pt x="356" y="153"/>
                  </a:lnTo>
                  <a:lnTo>
                    <a:pt x="316" y="169"/>
                  </a:lnTo>
                  <a:lnTo>
                    <a:pt x="279" y="189"/>
                  </a:lnTo>
                  <a:lnTo>
                    <a:pt x="245" y="214"/>
                  </a:lnTo>
                  <a:lnTo>
                    <a:pt x="215" y="243"/>
                  </a:lnTo>
                  <a:lnTo>
                    <a:pt x="189" y="277"/>
                  </a:lnTo>
                  <a:lnTo>
                    <a:pt x="169" y="315"/>
                  </a:lnTo>
                  <a:lnTo>
                    <a:pt x="153" y="355"/>
                  </a:lnTo>
                  <a:lnTo>
                    <a:pt x="144" y="397"/>
                  </a:lnTo>
                  <a:lnTo>
                    <a:pt x="141" y="442"/>
                  </a:lnTo>
                  <a:lnTo>
                    <a:pt x="144" y="486"/>
                  </a:lnTo>
                  <a:lnTo>
                    <a:pt x="153" y="529"/>
                  </a:lnTo>
                  <a:lnTo>
                    <a:pt x="169" y="569"/>
                  </a:lnTo>
                  <a:lnTo>
                    <a:pt x="189" y="606"/>
                  </a:lnTo>
                  <a:lnTo>
                    <a:pt x="215" y="640"/>
                  </a:lnTo>
                  <a:lnTo>
                    <a:pt x="245" y="669"/>
                  </a:lnTo>
                  <a:lnTo>
                    <a:pt x="279" y="695"/>
                  </a:lnTo>
                  <a:lnTo>
                    <a:pt x="316" y="716"/>
                  </a:lnTo>
                  <a:lnTo>
                    <a:pt x="356" y="731"/>
                  </a:lnTo>
                  <a:lnTo>
                    <a:pt x="398" y="740"/>
                  </a:lnTo>
                  <a:lnTo>
                    <a:pt x="443" y="743"/>
                  </a:lnTo>
                  <a:lnTo>
                    <a:pt x="488" y="740"/>
                  </a:lnTo>
                  <a:lnTo>
                    <a:pt x="530" y="731"/>
                  </a:lnTo>
                  <a:lnTo>
                    <a:pt x="570" y="716"/>
                  </a:lnTo>
                  <a:lnTo>
                    <a:pt x="607" y="695"/>
                  </a:lnTo>
                  <a:lnTo>
                    <a:pt x="641" y="669"/>
                  </a:lnTo>
                  <a:lnTo>
                    <a:pt x="670" y="640"/>
                  </a:lnTo>
                  <a:lnTo>
                    <a:pt x="696" y="606"/>
                  </a:lnTo>
                  <a:lnTo>
                    <a:pt x="717" y="569"/>
                  </a:lnTo>
                  <a:lnTo>
                    <a:pt x="732" y="529"/>
                  </a:lnTo>
                  <a:lnTo>
                    <a:pt x="741" y="486"/>
                  </a:lnTo>
                  <a:lnTo>
                    <a:pt x="745" y="442"/>
                  </a:lnTo>
                  <a:lnTo>
                    <a:pt x="741" y="397"/>
                  </a:lnTo>
                  <a:lnTo>
                    <a:pt x="732" y="355"/>
                  </a:lnTo>
                  <a:lnTo>
                    <a:pt x="717" y="315"/>
                  </a:lnTo>
                  <a:lnTo>
                    <a:pt x="696" y="277"/>
                  </a:lnTo>
                  <a:lnTo>
                    <a:pt x="670" y="243"/>
                  </a:lnTo>
                  <a:lnTo>
                    <a:pt x="641" y="214"/>
                  </a:lnTo>
                  <a:lnTo>
                    <a:pt x="607" y="189"/>
                  </a:lnTo>
                  <a:lnTo>
                    <a:pt x="570" y="169"/>
                  </a:lnTo>
                  <a:lnTo>
                    <a:pt x="530" y="153"/>
                  </a:lnTo>
                  <a:lnTo>
                    <a:pt x="488" y="143"/>
                  </a:lnTo>
                  <a:lnTo>
                    <a:pt x="443" y="140"/>
                  </a:lnTo>
                  <a:close/>
                  <a:moveTo>
                    <a:pt x="443" y="0"/>
                  </a:moveTo>
                  <a:lnTo>
                    <a:pt x="494" y="3"/>
                  </a:lnTo>
                  <a:lnTo>
                    <a:pt x="544" y="11"/>
                  </a:lnTo>
                  <a:lnTo>
                    <a:pt x="592" y="25"/>
                  </a:lnTo>
                  <a:lnTo>
                    <a:pt x="638" y="45"/>
                  </a:lnTo>
                  <a:lnTo>
                    <a:pt x="680" y="68"/>
                  </a:lnTo>
                  <a:lnTo>
                    <a:pt x="719" y="97"/>
                  </a:lnTo>
                  <a:lnTo>
                    <a:pt x="756" y="130"/>
                  </a:lnTo>
                  <a:lnTo>
                    <a:pt x="788" y="165"/>
                  </a:lnTo>
                  <a:lnTo>
                    <a:pt x="816" y="205"/>
                  </a:lnTo>
                  <a:lnTo>
                    <a:pt x="840" y="248"/>
                  </a:lnTo>
                  <a:lnTo>
                    <a:pt x="859" y="293"/>
                  </a:lnTo>
                  <a:lnTo>
                    <a:pt x="873" y="340"/>
                  </a:lnTo>
                  <a:lnTo>
                    <a:pt x="883" y="390"/>
                  </a:lnTo>
                  <a:lnTo>
                    <a:pt x="886" y="442"/>
                  </a:lnTo>
                  <a:lnTo>
                    <a:pt x="883" y="493"/>
                  </a:lnTo>
                  <a:lnTo>
                    <a:pt x="873" y="543"/>
                  </a:lnTo>
                  <a:lnTo>
                    <a:pt x="859" y="590"/>
                  </a:lnTo>
                  <a:lnTo>
                    <a:pt x="840" y="636"/>
                  </a:lnTo>
                  <a:lnTo>
                    <a:pt x="816" y="679"/>
                  </a:lnTo>
                  <a:lnTo>
                    <a:pt x="788" y="718"/>
                  </a:lnTo>
                  <a:lnTo>
                    <a:pt x="756" y="754"/>
                  </a:lnTo>
                  <a:lnTo>
                    <a:pt x="719" y="787"/>
                  </a:lnTo>
                  <a:lnTo>
                    <a:pt x="680" y="815"/>
                  </a:lnTo>
                  <a:lnTo>
                    <a:pt x="638" y="839"/>
                  </a:lnTo>
                  <a:lnTo>
                    <a:pt x="592" y="858"/>
                  </a:lnTo>
                  <a:lnTo>
                    <a:pt x="544" y="872"/>
                  </a:lnTo>
                  <a:lnTo>
                    <a:pt x="494" y="880"/>
                  </a:lnTo>
                  <a:lnTo>
                    <a:pt x="443" y="884"/>
                  </a:lnTo>
                  <a:lnTo>
                    <a:pt x="392" y="880"/>
                  </a:lnTo>
                  <a:lnTo>
                    <a:pt x="341" y="872"/>
                  </a:lnTo>
                  <a:lnTo>
                    <a:pt x="294" y="858"/>
                  </a:lnTo>
                  <a:lnTo>
                    <a:pt x="248" y="839"/>
                  </a:lnTo>
                  <a:lnTo>
                    <a:pt x="206" y="815"/>
                  </a:lnTo>
                  <a:lnTo>
                    <a:pt x="166" y="787"/>
                  </a:lnTo>
                  <a:lnTo>
                    <a:pt x="130" y="754"/>
                  </a:lnTo>
                  <a:lnTo>
                    <a:pt x="97" y="718"/>
                  </a:lnTo>
                  <a:lnTo>
                    <a:pt x="70" y="679"/>
                  </a:lnTo>
                  <a:lnTo>
                    <a:pt x="46" y="636"/>
                  </a:lnTo>
                  <a:lnTo>
                    <a:pt x="27" y="590"/>
                  </a:lnTo>
                  <a:lnTo>
                    <a:pt x="12" y="543"/>
                  </a:lnTo>
                  <a:lnTo>
                    <a:pt x="4" y="493"/>
                  </a:lnTo>
                  <a:lnTo>
                    <a:pt x="0" y="442"/>
                  </a:lnTo>
                  <a:lnTo>
                    <a:pt x="4" y="390"/>
                  </a:lnTo>
                  <a:lnTo>
                    <a:pt x="12" y="340"/>
                  </a:lnTo>
                  <a:lnTo>
                    <a:pt x="27" y="293"/>
                  </a:lnTo>
                  <a:lnTo>
                    <a:pt x="46" y="248"/>
                  </a:lnTo>
                  <a:lnTo>
                    <a:pt x="70" y="205"/>
                  </a:lnTo>
                  <a:lnTo>
                    <a:pt x="97" y="165"/>
                  </a:lnTo>
                  <a:lnTo>
                    <a:pt x="130" y="130"/>
                  </a:lnTo>
                  <a:lnTo>
                    <a:pt x="166" y="97"/>
                  </a:lnTo>
                  <a:lnTo>
                    <a:pt x="206" y="68"/>
                  </a:lnTo>
                  <a:lnTo>
                    <a:pt x="248" y="45"/>
                  </a:lnTo>
                  <a:lnTo>
                    <a:pt x="294" y="25"/>
                  </a:lnTo>
                  <a:lnTo>
                    <a:pt x="341" y="11"/>
                  </a:lnTo>
                  <a:lnTo>
                    <a:pt x="392" y="3"/>
                  </a:lnTo>
                  <a:lnTo>
                    <a:pt x="443" y="0"/>
                  </a:lnTo>
                  <a:close/>
                </a:path>
              </a:pathLst>
            </a:custGeom>
            <a:solidFill>
              <a:schemeClr val="bg1">
                <a:lumMod val="50000"/>
              </a:schemeClr>
            </a:solid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25" name="Freeform 72"/>
          <p:cNvSpPr/>
          <p:nvPr/>
        </p:nvSpPr>
        <p:spPr bwMode="auto">
          <a:xfrm>
            <a:off x="5680877" y="3257142"/>
            <a:ext cx="679280" cy="775553"/>
          </a:xfrm>
          <a:custGeom>
            <a:avLst/>
            <a:gdLst>
              <a:gd name="T0" fmla="*/ 1098 w 2541"/>
              <a:gd name="T1" fmla="*/ 8 h 2906"/>
              <a:gd name="T2" fmla="*/ 1133 w 2541"/>
              <a:gd name="T3" fmla="*/ 48 h 2906"/>
              <a:gd name="T4" fmla="*/ 1130 w 2541"/>
              <a:gd name="T5" fmla="*/ 102 h 2906"/>
              <a:gd name="T6" fmla="*/ 1090 w 2541"/>
              <a:gd name="T7" fmla="*/ 136 h 2906"/>
              <a:gd name="T8" fmla="*/ 917 w 2541"/>
              <a:gd name="T9" fmla="*/ 214 h 2906"/>
              <a:gd name="T10" fmla="*/ 736 w 2541"/>
              <a:gd name="T11" fmla="*/ 341 h 2906"/>
              <a:gd name="T12" fmla="*/ 590 w 2541"/>
              <a:gd name="T13" fmla="*/ 501 h 2906"/>
              <a:gd name="T14" fmla="*/ 479 w 2541"/>
              <a:gd name="T15" fmla="*/ 688 h 2906"/>
              <a:gd name="T16" fmla="*/ 409 w 2541"/>
              <a:gd name="T17" fmla="*/ 895 h 2906"/>
              <a:gd name="T18" fmla="*/ 386 w 2541"/>
              <a:gd name="T19" fmla="*/ 1114 h 2906"/>
              <a:gd name="T20" fmla="*/ 378 w 2541"/>
              <a:gd name="T21" fmla="*/ 1330 h 2906"/>
              <a:gd name="T22" fmla="*/ 141 w 2541"/>
              <a:gd name="T23" fmla="*/ 1791 h 2906"/>
              <a:gd name="T24" fmla="*/ 145 w 2541"/>
              <a:gd name="T25" fmla="*/ 1829 h 2906"/>
              <a:gd name="T26" fmla="*/ 188 w 2541"/>
              <a:gd name="T27" fmla="*/ 1851 h 2906"/>
              <a:gd name="T28" fmla="*/ 336 w 2541"/>
              <a:gd name="T29" fmla="*/ 1855 h 2906"/>
              <a:gd name="T30" fmla="*/ 377 w 2541"/>
              <a:gd name="T31" fmla="*/ 1887 h 2906"/>
              <a:gd name="T32" fmla="*/ 386 w 2541"/>
              <a:gd name="T33" fmla="*/ 2330 h 2906"/>
              <a:gd name="T34" fmla="*/ 414 w 2541"/>
              <a:gd name="T35" fmla="*/ 2418 h 2906"/>
              <a:gd name="T36" fmla="*/ 482 w 2541"/>
              <a:gd name="T37" fmla="*/ 2477 h 2906"/>
              <a:gd name="T38" fmla="*/ 856 w 2541"/>
              <a:gd name="T39" fmla="*/ 2445 h 2906"/>
              <a:gd name="T40" fmla="*/ 899 w 2541"/>
              <a:gd name="T41" fmla="*/ 2452 h 2906"/>
              <a:gd name="T42" fmla="*/ 933 w 2541"/>
              <a:gd name="T43" fmla="*/ 2494 h 2906"/>
              <a:gd name="T44" fmla="*/ 2099 w 2541"/>
              <a:gd name="T45" fmla="*/ 2764 h 2906"/>
              <a:gd name="T46" fmla="*/ 2109 w 2541"/>
              <a:gd name="T47" fmla="*/ 1888 h 2906"/>
              <a:gd name="T48" fmla="*/ 2224 w 2541"/>
              <a:gd name="T49" fmla="*/ 1763 h 2906"/>
              <a:gd name="T50" fmla="*/ 2347 w 2541"/>
              <a:gd name="T51" fmla="*/ 1575 h 2906"/>
              <a:gd name="T52" fmla="*/ 2412 w 2541"/>
              <a:gd name="T53" fmla="*/ 1419 h 2906"/>
              <a:gd name="T54" fmla="*/ 2455 w 2541"/>
              <a:gd name="T55" fmla="*/ 1389 h 2906"/>
              <a:gd name="T56" fmla="*/ 2509 w 2541"/>
              <a:gd name="T57" fmla="*/ 1400 h 2906"/>
              <a:gd name="T58" fmla="*/ 2539 w 2541"/>
              <a:gd name="T59" fmla="*/ 1443 h 2906"/>
              <a:gd name="T60" fmla="*/ 2509 w 2541"/>
              <a:gd name="T61" fmla="*/ 1556 h 2906"/>
              <a:gd name="T62" fmla="*/ 2395 w 2541"/>
              <a:gd name="T63" fmla="*/ 1770 h 2906"/>
              <a:gd name="T64" fmla="*/ 2239 w 2541"/>
              <a:gd name="T65" fmla="*/ 1955 h 2906"/>
              <a:gd name="T66" fmla="*/ 2230 w 2541"/>
              <a:gd name="T67" fmla="*/ 2871 h 2906"/>
              <a:gd name="T68" fmla="*/ 2187 w 2541"/>
              <a:gd name="T69" fmla="*/ 2902 h 2906"/>
              <a:gd name="T70" fmla="*/ 847 w 2541"/>
              <a:gd name="T71" fmla="*/ 2902 h 2906"/>
              <a:gd name="T72" fmla="*/ 805 w 2541"/>
              <a:gd name="T73" fmla="*/ 2871 h 2906"/>
              <a:gd name="T74" fmla="*/ 796 w 2541"/>
              <a:gd name="T75" fmla="*/ 2596 h 2906"/>
              <a:gd name="T76" fmla="*/ 551 w 2541"/>
              <a:gd name="T77" fmla="*/ 2631 h 2906"/>
              <a:gd name="T78" fmla="*/ 461 w 2541"/>
              <a:gd name="T79" fmla="*/ 2618 h 2906"/>
              <a:gd name="T80" fmla="*/ 350 w 2541"/>
              <a:gd name="T81" fmla="*/ 2557 h 2906"/>
              <a:gd name="T82" fmla="*/ 274 w 2541"/>
              <a:gd name="T83" fmla="*/ 2455 h 2906"/>
              <a:gd name="T84" fmla="*/ 246 w 2541"/>
              <a:gd name="T85" fmla="*/ 2329 h 2906"/>
              <a:gd name="T86" fmla="*/ 176 w 2541"/>
              <a:gd name="T87" fmla="*/ 1989 h 2906"/>
              <a:gd name="T88" fmla="*/ 87 w 2541"/>
              <a:gd name="T89" fmla="*/ 1961 h 2906"/>
              <a:gd name="T90" fmla="*/ 24 w 2541"/>
              <a:gd name="T91" fmla="*/ 1900 h 2906"/>
              <a:gd name="T92" fmla="*/ 0 w 2541"/>
              <a:gd name="T93" fmla="*/ 1817 h 2906"/>
              <a:gd name="T94" fmla="*/ 16 w 2541"/>
              <a:gd name="T95" fmla="*/ 1724 h 2906"/>
              <a:gd name="T96" fmla="*/ 247 w 2541"/>
              <a:gd name="T97" fmla="*/ 1114 h 2906"/>
              <a:gd name="T98" fmla="*/ 271 w 2541"/>
              <a:gd name="T99" fmla="*/ 878 h 2906"/>
              <a:gd name="T100" fmla="*/ 341 w 2541"/>
              <a:gd name="T101" fmla="*/ 655 h 2906"/>
              <a:gd name="T102" fmla="*/ 453 w 2541"/>
              <a:gd name="T103" fmla="*/ 453 h 2906"/>
              <a:gd name="T104" fmla="*/ 602 w 2541"/>
              <a:gd name="T105" fmla="*/ 274 h 2906"/>
              <a:gd name="T106" fmla="*/ 785 w 2541"/>
              <a:gd name="T107" fmla="*/ 129 h 2906"/>
              <a:gd name="T108" fmla="*/ 983 w 2541"/>
              <a:gd name="T109" fmla="*/ 27 h 29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541" h="2906">
                <a:moveTo>
                  <a:pt x="1063" y="0"/>
                </a:moveTo>
                <a:lnTo>
                  <a:pt x="1082" y="1"/>
                </a:lnTo>
                <a:lnTo>
                  <a:pt x="1098" y="8"/>
                </a:lnTo>
                <a:lnTo>
                  <a:pt x="1113" y="17"/>
                </a:lnTo>
                <a:lnTo>
                  <a:pt x="1125" y="31"/>
                </a:lnTo>
                <a:lnTo>
                  <a:pt x="1133" y="48"/>
                </a:lnTo>
                <a:lnTo>
                  <a:pt x="1137" y="66"/>
                </a:lnTo>
                <a:lnTo>
                  <a:pt x="1135" y="85"/>
                </a:lnTo>
                <a:lnTo>
                  <a:pt x="1130" y="102"/>
                </a:lnTo>
                <a:lnTo>
                  <a:pt x="1121" y="116"/>
                </a:lnTo>
                <a:lnTo>
                  <a:pt x="1107" y="128"/>
                </a:lnTo>
                <a:lnTo>
                  <a:pt x="1090" y="136"/>
                </a:lnTo>
                <a:lnTo>
                  <a:pt x="1036" y="156"/>
                </a:lnTo>
                <a:lnTo>
                  <a:pt x="983" y="180"/>
                </a:lnTo>
                <a:lnTo>
                  <a:pt x="917" y="214"/>
                </a:lnTo>
                <a:lnTo>
                  <a:pt x="854" y="252"/>
                </a:lnTo>
                <a:lnTo>
                  <a:pt x="793" y="295"/>
                </a:lnTo>
                <a:lnTo>
                  <a:pt x="736" y="341"/>
                </a:lnTo>
                <a:lnTo>
                  <a:pt x="684" y="392"/>
                </a:lnTo>
                <a:lnTo>
                  <a:pt x="634" y="444"/>
                </a:lnTo>
                <a:lnTo>
                  <a:pt x="590" y="501"/>
                </a:lnTo>
                <a:lnTo>
                  <a:pt x="549" y="561"/>
                </a:lnTo>
                <a:lnTo>
                  <a:pt x="512" y="624"/>
                </a:lnTo>
                <a:lnTo>
                  <a:pt x="479" y="688"/>
                </a:lnTo>
                <a:lnTo>
                  <a:pt x="452" y="755"/>
                </a:lnTo>
                <a:lnTo>
                  <a:pt x="428" y="824"/>
                </a:lnTo>
                <a:lnTo>
                  <a:pt x="409" y="895"/>
                </a:lnTo>
                <a:lnTo>
                  <a:pt x="397" y="966"/>
                </a:lnTo>
                <a:lnTo>
                  <a:pt x="388" y="1040"/>
                </a:lnTo>
                <a:lnTo>
                  <a:pt x="386" y="1114"/>
                </a:lnTo>
                <a:lnTo>
                  <a:pt x="386" y="1297"/>
                </a:lnTo>
                <a:lnTo>
                  <a:pt x="384" y="1314"/>
                </a:lnTo>
                <a:lnTo>
                  <a:pt x="378" y="1330"/>
                </a:lnTo>
                <a:lnTo>
                  <a:pt x="154" y="1758"/>
                </a:lnTo>
                <a:lnTo>
                  <a:pt x="147" y="1775"/>
                </a:lnTo>
                <a:lnTo>
                  <a:pt x="141" y="1791"/>
                </a:lnTo>
                <a:lnTo>
                  <a:pt x="139" y="1806"/>
                </a:lnTo>
                <a:lnTo>
                  <a:pt x="140" y="1818"/>
                </a:lnTo>
                <a:lnTo>
                  <a:pt x="145" y="1829"/>
                </a:lnTo>
                <a:lnTo>
                  <a:pt x="154" y="1838"/>
                </a:lnTo>
                <a:lnTo>
                  <a:pt x="169" y="1846"/>
                </a:lnTo>
                <a:lnTo>
                  <a:pt x="188" y="1851"/>
                </a:lnTo>
                <a:lnTo>
                  <a:pt x="211" y="1852"/>
                </a:lnTo>
                <a:lnTo>
                  <a:pt x="317" y="1852"/>
                </a:lnTo>
                <a:lnTo>
                  <a:pt x="336" y="1855"/>
                </a:lnTo>
                <a:lnTo>
                  <a:pt x="352" y="1862"/>
                </a:lnTo>
                <a:lnTo>
                  <a:pt x="366" y="1873"/>
                </a:lnTo>
                <a:lnTo>
                  <a:pt x="377" y="1887"/>
                </a:lnTo>
                <a:lnTo>
                  <a:pt x="384" y="1904"/>
                </a:lnTo>
                <a:lnTo>
                  <a:pt x="386" y="1923"/>
                </a:lnTo>
                <a:lnTo>
                  <a:pt x="386" y="2330"/>
                </a:lnTo>
                <a:lnTo>
                  <a:pt x="389" y="2362"/>
                </a:lnTo>
                <a:lnTo>
                  <a:pt x="399" y="2392"/>
                </a:lnTo>
                <a:lnTo>
                  <a:pt x="414" y="2418"/>
                </a:lnTo>
                <a:lnTo>
                  <a:pt x="433" y="2443"/>
                </a:lnTo>
                <a:lnTo>
                  <a:pt x="456" y="2463"/>
                </a:lnTo>
                <a:lnTo>
                  <a:pt x="482" y="2477"/>
                </a:lnTo>
                <a:lnTo>
                  <a:pt x="512" y="2487"/>
                </a:lnTo>
                <a:lnTo>
                  <a:pt x="543" y="2491"/>
                </a:lnTo>
                <a:lnTo>
                  <a:pt x="856" y="2445"/>
                </a:lnTo>
                <a:lnTo>
                  <a:pt x="870" y="2444"/>
                </a:lnTo>
                <a:lnTo>
                  <a:pt x="885" y="2447"/>
                </a:lnTo>
                <a:lnTo>
                  <a:pt x="899" y="2452"/>
                </a:lnTo>
                <a:lnTo>
                  <a:pt x="912" y="2461"/>
                </a:lnTo>
                <a:lnTo>
                  <a:pt x="924" y="2476"/>
                </a:lnTo>
                <a:lnTo>
                  <a:pt x="933" y="2494"/>
                </a:lnTo>
                <a:lnTo>
                  <a:pt x="936" y="2514"/>
                </a:lnTo>
                <a:lnTo>
                  <a:pt x="936" y="2764"/>
                </a:lnTo>
                <a:lnTo>
                  <a:pt x="2099" y="2764"/>
                </a:lnTo>
                <a:lnTo>
                  <a:pt x="2099" y="1925"/>
                </a:lnTo>
                <a:lnTo>
                  <a:pt x="2101" y="1906"/>
                </a:lnTo>
                <a:lnTo>
                  <a:pt x="2109" y="1888"/>
                </a:lnTo>
                <a:lnTo>
                  <a:pt x="2121" y="1873"/>
                </a:lnTo>
                <a:lnTo>
                  <a:pt x="2175" y="1820"/>
                </a:lnTo>
                <a:lnTo>
                  <a:pt x="2224" y="1763"/>
                </a:lnTo>
                <a:lnTo>
                  <a:pt x="2270" y="1703"/>
                </a:lnTo>
                <a:lnTo>
                  <a:pt x="2310" y="1640"/>
                </a:lnTo>
                <a:lnTo>
                  <a:pt x="2347" y="1575"/>
                </a:lnTo>
                <a:lnTo>
                  <a:pt x="2377" y="1506"/>
                </a:lnTo>
                <a:lnTo>
                  <a:pt x="2404" y="1436"/>
                </a:lnTo>
                <a:lnTo>
                  <a:pt x="2412" y="1419"/>
                </a:lnTo>
                <a:lnTo>
                  <a:pt x="2424" y="1405"/>
                </a:lnTo>
                <a:lnTo>
                  <a:pt x="2438" y="1395"/>
                </a:lnTo>
                <a:lnTo>
                  <a:pt x="2455" y="1389"/>
                </a:lnTo>
                <a:lnTo>
                  <a:pt x="2474" y="1388"/>
                </a:lnTo>
                <a:lnTo>
                  <a:pt x="2492" y="1391"/>
                </a:lnTo>
                <a:lnTo>
                  <a:pt x="2509" y="1400"/>
                </a:lnTo>
                <a:lnTo>
                  <a:pt x="2523" y="1411"/>
                </a:lnTo>
                <a:lnTo>
                  <a:pt x="2533" y="1426"/>
                </a:lnTo>
                <a:lnTo>
                  <a:pt x="2539" y="1443"/>
                </a:lnTo>
                <a:lnTo>
                  <a:pt x="2541" y="1461"/>
                </a:lnTo>
                <a:lnTo>
                  <a:pt x="2537" y="1480"/>
                </a:lnTo>
                <a:lnTo>
                  <a:pt x="2509" y="1556"/>
                </a:lnTo>
                <a:lnTo>
                  <a:pt x="2476" y="1630"/>
                </a:lnTo>
                <a:lnTo>
                  <a:pt x="2438" y="1701"/>
                </a:lnTo>
                <a:lnTo>
                  <a:pt x="2395" y="1770"/>
                </a:lnTo>
                <a:lnTo>
                  <a:pt x="2348" y="1835"/>
                </a:lnTo>
                <a:lnTo>
                  <a:pt x="2295" y="1896"/>
                </a:lnTo>
                <a:lnTo>
                  <a:pt x="2239" y="1955"/>
                </a:lnTo>
                <a:lnTo>
                  <a:pt x="2239" y="2835"/>
                </a:lnTo>
                <a:lnTo>
                  <a:pt x="2236" y="2854"/>
                </a:lnTo>
                <a:lnTo>
                  <a:pt x="2230" y="2871"/>
                </a:lnTo>
                <a:lnTo>
                  <a:pt x="2218" y="2884"/>
                </a:lnTo>
                <a:lnTo>
                  <a:pt x="2204" y="2896"/>
                </a:lnTo>
                <a:lnTo>
                  <a:pt x="2187" y="2902"/>
                </a:lnTo>
                <a:lnTo>
                  <a:pt x="2168" y="2906"/>
                </a:lnTo>
                <a:lnTo>
                  <a:pt x="865" y="2906"/>
                </a:lnTo>
                <a:lnTo>
                  <a:pt x="847" y="2902"/>
                </a:lnTo>
                <a:lnTo>
                  <a:pt x="830" y="2896"/>
                </a:lnTo>
                <a:lnTo>
                  <a:pt x="816" y="2884"/>
                </a:lnTo>
                <a:lnTo>
                  <a:pt x="805" y="2871"/>
                </a:lnTo>
                <a:lnTo>
                  <a:pt x="798" y="2854"/>
                </a:lnTo>
                <a:lnTo>
                  <a:pt x="796" y="2835"/>
                </a:lnTo>
                <a:lnTo>
                  <a:pt x="796" y="2596"/>
                </a:lnTo>
                <a:lnTo>
                  <a:pt x="558" y="2631"/>
                </a:lnTo>
                <a:lnTo>
                  <a:pt x="555" y="2631"/>
                </a:lnTo>
                <a:lnTo>
                  <a:pt x="551" y="2631"/>
                </a:lnTo>
                <a:lnTo>
                  <a:pt x="549" y="2630"/>
                </a:lnTo>
                <a:lnTo>
                  <a:pt x="503" y="2627"/>
                </a:lnTo>
                <a:lnTo>
                  <a:pt x="461" y="2618"/>
                </a:lnTo>
                <a:lnTo>
                  <a:pt x="421" y="2602"/>
                </a:lnTo>
                <a:lnTo>
                  <a:pt x="384" y="2582"/>
                </a:lnTo>
                <a:lnTo>
                  <a:pt x="350" y="2557"/>
                </a:lnTo>
                <a:lnTo>
                  <a:pt x="321" y="2526"/>
                </a:lnTo>
                <a:lnTo>
                  <a:pt x="295" y="2493"/>
                </a:lnTo>
                <a:lnTo>
                  <a:pt x="274" y="2455"/>
                </a:lnTo>
                <a:lnTo>
                  <a:pt x="260" y="2415"/>
                </a:lnTo>
                <a:lnTo>
                  <a:pt x="249" y="2373"/>
                </a:lnTo>
                <a:lnTo>
                  <a:pt x="246" y="2329"/>
                </a:lnTo>
                <a:lnTo>
                  <a:pt x="246" y="1991"/>
                </a:lnTo>
                <a:lnTo>
                  <a:pt x="211" y="1991"/>
                </a:lnTo>
                <a:lnTo>
                  <a:pt x="176" y="1989"/>
                </a:lnTo>
                <a:lnTo>
                  <a:pt x="143" y="1983"/>
                </a:lnTo>
                <a:lnTo>
                  <a:pt x="114" y="1973"/>
                </a:lnTo>
                <a:lnTo>
                  <a:pt x="87" y="1961"/>
                </a:lnTo>
                <a:lnTo>
                  <a:pt x="62" y="1944"/>
                </a:lnTo>
                <a:lnTo>
                  <a:pt x="41" y="1924"/>
                </a:lnTo>
                <a:lnTo>
                  <a:pt x="24" y="1900"/>
                </a:lnTo>
                <a:lnTo>
                  <a:pt x="12" y="1874"/>
                </a:lnTo>
                <a:lnTo>
                  <a:pt x="3" y="1846"/>
                </a:lnTo>
                <a:lnTo>
                  <a:pt x="0" y="1817"/>
                </a:lnTo>
                <a:lnTo>
                  <a:pt x="0" y="1787"/>
                </a:lnTo>
                <a:lnTo>
                  <a:pt x="5" y="1756"/>
                </a:lnTo>
                <a:lnTo>
                  <a:pt x="16" y="1724"/>
                </a:lnTo>
                <a:lnTo>
                  <a:pt x="30" y="1693"/>
                </a:lnTo>
                <a:lnTo>
                  <a:pt x="247" y="1279"/>
                </a:lnTo>
                <a:lnTo>
                  <a:pt x="247" y="1114"/>
                </a:lnTo>
                <a:lnTo>
                  <a:pt x="250" y="1034"/>
                </a:lnTo>
                <a:lnTo>
                  <a:pt x="257" y="956"/>
                </a:lnTo>
                <a:lnTo>
                  <a:pt x="271" y="878"/>
                </a:lnTo>
                <a:lnTo>
                  <a:pt x="289" y="802"/>
                </a:lnTo>
                <a:lnTo>
                  <a:pt x="313" y="728"/>
                </a:lnTo>
                <a:lnTo>
                  <a:pt x="341" y="655"/>
                </a:lnTo>
                <a:lnTo>
                  <a:pt x="374" y="586"/>
                </a:lnTo>
                <a:lnTo>
                  <a:pt x="412" y="518"/>
                </a:lnTo>
                <a:lnTo>
                  <a:pt x="453" y="453"/>
                </a:lnTo>
                <a:lnTo>
                  <a:pt x="498" y="390"/>
                </a:lnTo>
                <a:lnTo>
                  <a:pt x="549" y="330"/>
                </a:lnTo>
                <a:lnTo>
                  <a:pt x="602" y="274"/>
                </a:lnTo>
                <a:lnTo>
                  <a:pt x="659" y="223"/>
                </a:lnTo>
                <a:lnTo>
                  <a:pt x="721" y="173"/>
                </a:lnTo>
                <a:lnTo>
                  <a:pt x="785" y="129"/>
                </a:lnTo>
                <a:lnTo>
                  <a:pt x="854" y="89"/>
                </a:lnTo>
                <a:lnTo>
                  <a:pt x="924" y="52"/>
                </a:lnTo>
                <a:lnTo>
                  <a:pt x="983" y="27"/>
                </a:lnTo>
                <a:lnTo>
                  <a:pt x="1045" y="3"/>
                </a:lnTo>
                <a:lnTo>
                  <a:pt x="1063" y="0"/>
                </a:lnTo>
                <a:close/>
              </a:path>
            </a:pathLst>
          </a:custGeom>
          <a:solidFill>
            <a:schemeClr val="bg1">
              <a:lumMod val="50000"/>
            </a:schemeClr>
          </a:solid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6" name="Inhaltsplatzhalter 4"/>
          <p:cNvSpPr txBox="1"/>
          <p:nvPr/>
        </p:nvSpPr>
        <p:spPr>
          <a:xfrm>
            <a:off x="4104642" y="3014703"/>
            <a:ext cx="885242" cy="11079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40%</a:t>
            </a:r>
            <a:endParaRPr lang="en-US" sz="28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7" name="Inhaltsplatzhalter 4"/>
          <p:cNvSpPr txBox="1"/>
          <p:nvPr/>
        </p:nvSpPr>
        <p:spPr>
          <a:xfrm>
            <a:off x="5652777" y="1592095"/>
            <a:ext cx="885242" cy="11079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50%</a:t>
            </a:r>
            <a:endParaRPr lang="en-US" sz="28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8" name="Inhaltsplatzhalter 4"/>
          <p:cNvSpPr txBox="1"/>
          <p:nvPr/>
        </p:nvSpPr>
        <p:spPr>
          <a:xfrm>
            <a:off x="7116437" y="3014703"/>
            <a:ext cx="885242" cy="11079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70%</a:t>
            </a:r>
            <a:endParaRPr lang="en-US" sz="28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9" name="Inhaltsplatzhalter 4"/>
          <p:cNvSpPr txBox="1"/>
          <p:nvPr/>
        </p:nvSpPr>
        <p:spPr>
          <a:xfrm>
            <a:off x="5652777" y="4478998"/>
            <a:ext cx="885242" cy="1107996"/>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3600" b="1"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50%</a:t>
            </a:r>
            <a:endParaRPr lang="en-US" sz="28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1"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竞赛后续</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p:cTn id="7" dur="500" fill="hold"/>
                                        <p:tgtEl>
                                          <p:spTgt spid="30"/>
                                        </p:tgtEl>
                                        <p:attrNameLst>
                                          <p:attrName>ppt_w</p:attrName>
                                        </p:attrNameLst>
                                      </p:cBhvr>
                                      <p:tavLst>
                                        <p:tav tm="0">
                                          <p:val>
                                            <p:fltVal val="0"/>
                                          </p:val>
                                        </p:tav>
                                        <p:tav tm="100000">
                                          <p:val>
                                            <p:strVal val="#ppt_w"/>
                                          </p:val>
                                        </p:tav>
                                      </p:tavLst>
                                    </p:anim>
                                    <p:anim calcmode="lin" valueType="num">
                                      <p:cBhvr>
                                        <p:cTn id="8" dur="500" fill="hold"/>
                                        <p:tgtEl>
                                          <p:spTgt spid="30"/>
                                        </p:tgtEl>
                                        <p:attrNameLst>
                                          <p:attrName>ppt_h</p:attrName>
                                        </p:attrNameLst>
                                      </p:cBhvr>
                                      <p:tavLst>
                                        <p:tav tm="0">
                                          <p:val>
                                            <p:fltVal val="0"/>
                                          </p:val>
                                        </p:tav>
                                        <p:tav tm="100000">
                                          <p:val>
                                            <p:strVal val="#ppt_h"/>
                                          </p:val>
                                        </p:tav>
                                      </p:tavLst>
                                    </p:anim>
                                    <p:animEffect transition="in" filter="fade">
                                      <p:cBhvr>
                                        <p:cTn id="9" dur="500"/>
                                        <p:tgtEl>
                                          <p:spTgt spid="30"/>
                                        </p:tgtEl>
                                      </p:cBhvr>
                                    </p:animEffect>
                                  </p:childTnLst>
                                </p:cTn>
                              </p:par>
                              <p:par>
                                <p:cTn id="10" presetID="8" presetClass="emph" presetSubtype="0" repeatCount="indefinite" fill="hold" nodeType="withEffect">
                                  <p:stCondLst>
                                    <p:cond delay="0"/>
                                  </p:stCondLst>
                                  <p:childTnLst>
                                    <p:animRot by="21600000">
                                      <p:cBhvr>
                                        <p:cTn id="11" dur="500" fill="hold"/>
                                        <p:tgtEl>
                                          <p:spTgt spid="30"/>
                                        </p:tgtEl>
                                        <p:attrNameLst>
                                          <p:attrName>r</p:attrName>
                                        </p:attrNameLst>
                                      </p:cBhvr>
                                    </p:animRot>
                                  </p:childTnLst>
                                </p:cTn>
                              </p:par>
                            </p:childTnLst>
                          </p:cTn>
                        </p:par>
                        <p:par>
                          <p:cTn id="12" fill="hold">
                            <p:stCondLst>
                              <p:cond delay="500"/>
                            </p:stCondLst>
                            <p:childTnLst>
                              <p:par>
                                <p:cTn id="13" presetID="53" presetClass="entr" presetSubtype="16"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p:cTn id="15" dur="500" fill="hold"/>
                                        <p:tgtEl>
                                          <p:spTgt spid="9"/>
                                        </p:tgtEl>
                                        <p:attrNameLst>
                                          <p:attrName>ppt_w</p:attrName>
                                        </p:attrNameLst>
                                      </p:cBhvr>
                                      <p:tavLst>
                                        <p:tav tm="0">
                                          <p:val>
                                            <p:fltVal val="0"/>
                                          </p:val>
                                        </p:tav>
                                        <p:tav tm="100000">
                                          <p:val>
                                            <p:strVal val="#ppt_w"/>
                                          </p:val>
                                        </p:tav>
                                      </p:tavLst>
                                    </p:anim>
                                    <p:anim calcmode="lin" valueType="num">
                                      <p:cBhvr>
                                        <p:cTn id="16" dur="500" fill="hold"/>
                                        <p:tgtEl>
                                          <p:spTgt spid="9"/>
                                        </p:tgtEl>
                                        <p:attrNameLst>
                                          <p:attrName>ppt_h</p:attrName>
                                        </p:attrNameLst>
                                      </p:cBhvr>
                                      <p:tavLst>
                                        <p:tav tm="0">
                                          <p:val>
                                            <p:fltVal val="0"/>
                                          </p:val>
                                        </p:tav>
                                        <p:tav tm="100000">
                                          <p:val>
                                            <p:strVal val="#ppt_h"/>
                                          </p:val>
                                        </p:tav>
                                      </p:tavLst>
                                    </p:anim>
                                    <p:animEffect transition="in" filter="fade">
                                      <p:cBhvr>
                                        <p:cTn id="17" dur="500"/>
                                        <p:tgtEl>
                                          <p:spTgt spid="9"/>
                                        </p:tgtEl>
                                      </p:cBhvr>
                                    </p:animEffect>
                                  </p:childTnLst>
                                </p:cTn>
                              </p:par>
                            </p:childTnLst>
                          </p:cTn>
                        </p:par>
                        <p:par>
                          <p:cTn id="18" fill="hold">
                            <p:stCondLst>
                              <p:cond delay="1000"/>
                            </p:stCondLst>
                            <p:childTnLst>
                              <p:par>
                                <p:cTn id="19" presetID="53" presetClass="entr" presetSubtype="16" fill="hold" grpId="0"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p:cTn id="21" dur="500" fill="hold"/>
                                        <p:tgtEl>
                                          <p:spTgt spid="26"/>
                                        </p:tgtEl>
                                        <p:attrNameLst>
                                          <p:attrName>ppt_w</p:attrName>
                                        </p:attrNameLst>
                                      </p:cBhvr>
                                      <p:tavLst>
                                        <p:tav tm="0">
                                          <p:val>
                                            <p:fltVal val="0"/>
                                          </p:val>
                                        </p:tav>
                                        <p:tav tm="100000">
                                          <p:val>
                                            <p:strVal val="#ppt_w"/>
                                          </p:val>
                                        </p:tav>
                                      </p:tavLst>
                                    </p:anim>
                                    <p:anim calcmode="lin" valueType="num">
                                      <p:cBhvr>
                                        <p:cTn id="22" dur="500" fill="hold"/>
                                        <p:tgtEl>
                                          <p:spTgt spid="26"/>
                                        </p:tgtEl>
                                        <p:attrNameLst>
                                          <p:attrName>ppt_h</p:attrName>
                                        </p:attrNameLst>
                                      </p:cBhvr>
                                      <p:tavLst>
                                        <p:tav tm="0">
                                          <p:val>
                                            <p:fltVal val="0"/>
                                          </p:val>
                                        </p:tav>
                                        <p:tav tm="100000">
                                          <p:val>
                                            <p:strVal val="#ppt_h"/>
                                          </p:val>
                                        </p:tav>
                                      </p:tavLst>
                                    </p:anim>
                                    <p:animEffect transition="in" filter="fade">
                                      <p:cBhvr>
                                        <p:cTn id="23" dur="500"/>
                                        <p:tgtEl>
                                          <p:spTgt spid="26"/>
                                        </p:tgtEl>
                                      </p:cBhvr>
                                    </p:animEffect>
                                  </p:childTnLst>
                                </p:cTn>
                              </p:par>
                            </p:childTnLst>
                          </p:cTn>
                        </p:par>
                        <p:par>
                          <p:cTn id="24" fill="hold">
                            <p:stCondLst>
                              <p:cond delay="1500"/>
                            </p:stCondLst>
                            <p:childTnLst>
                              <p:par>
                                <p:cTn id="25" presetID="53" presetClass="entr" presetSubtype="16" fill="hold" nodeType="after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7"/>
                                        </p:tgtEl>
                                        <p:attrNameLst>
                                          <p:attrName>style.visibility</p:attrName>
                                        </p:attrNameLst>
                                      </p:cBhvr>
                                      <p:to>
                                        <p:strVal val="visible"/>
                                      </p:to>
                                    </p:set>
                                    <p:animEffect transition="in" filter="wipe(right)">
                                      <p:cBhvr>
                                        <p:cTn id="32" dur="500"/>
                                        <p:tgtEl>
                                          <p:spTgt spid="17"/>
                                        </p:tgtEl>
                                      </p:cBhvr>
                                    </p:animEffect>
                                  </p:childTnLst>
                                </p:cTn>
                              </p:par>
                            </p:childTnLst>
                          </p:cTn>
                        </p:par>
                        <p:par>
                          <p:cTn id="33" fill="hold">
                            <p:stCondLst>
                              <p:cond delay="2000"/>
                            </p:stCondLst>
                            <p:childTnLst>
                              <p:par>
                                <p:cTn id="34" presetID="53" presetClass="entr" presetSubtype="16" fill="hold" grpId="0" nodeType="after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500" fill="hold"/>
                                        <p:tgtEl>
                                          <p:spTgt spid="7"/>
                                        </p:tgtEl>
                                        <p:attrNameLst>
                                          <p:attrName>ppt_w</p:attrName>
                                        </p:attrNameLst>
                                      </p:cBhvr>
                                      <p:tavLst>
                                        <p:tav tm="0">
                                          <p:val>
                                            <p:fltVal val="0"/>
                                          </p:val>
                                        </p:tav>
                                        <p:tav tm="100000">
                                          <p:val>
                                            <p:strVal val="#ppt_w"/>
                                          </p:val>
                                        </p:tav>
                                      </p:tavLst>
                                    </p:anim>
                                    <p:anim calcmode="lin" valueType="num">
                                      <p:cBhvr>
                                        <p:cTn id="37" dur="500" fill="hold"/>
                                        <p:tgtEl>
                                          <p:spTgt spid="7"/>
                                        </p:tgtEl>
                                        <p:attrNameLst>
                                          <p:attrName>ppt_h</p:attrName>
                                        </p:attrNameLst>
                                      </p:cBhvr>
                                      <p:tavLst>
                                        <p:tav tm="0">
                                          <p:val>
                                            <p:fltVal val="0"/>
                                          </p:val>
                                        </p:tav>
                                        <p:tav tm="100000">
                                          <p:val>
                                            <p:strVal val="#ppt_h"/>
                                          </p:val>
                                        </p:tav>
                                      </p:tavLst>
                                    </p:anim>
                                    <p:animEffect transition="in" filter="fade">
                                      <p:cBhvr>
                                        <p:cTn id="38" dur="500"/>
                                        <p:tgtEl>
                                          <p:spTgt spid="7"/>
                                        </p:tgtEl>
                                      </p:cBhvr>
                                    </p:animEffect>
                                  </p:childTnLst>
                                </p:cTn>
                              </p:par>
                            </p:childTnLst>
                          </p:cTn>
                        </p:par>
                        <p:par>
                          <p:cTn id="39" fill="hold">
                            <p:stCondLst>
                              <p:cond delay="2500"/>
                            </p:stCondLst>
                            <p:childTnLst>
                              <p:par>
                                <p:cTn id="40" presetID="53" presetClass="entr" presetSubtype="16" fill="hold" grpId="0" nodeType="afterEffect">
                                  <p:stCondLst>
                                    <p:cond delay="0"/>
                                  </p:stCondLst>
                                  <p:childTnLst>
                                    <p:set>
                                      <p:cBhvr>
                                        <p:cTn id="41" dur="1" fill="hold">
                                          <p:stCondLst>
                                            <p:cond delay="0"/>
                                          </p:stCondLst>
                                        </p:cTn>
                                        <p:tgtEl>
                                          <p:spTgt spid="27"/>
                                        </p:tgtEl>
                                        <p:attrNameLst>
                                          <p:attrName>style.visibility</p:attrName>
                                        </p:attrNameLst>
                                      </p:cBhvr>
                                      <p:to>
                                        <p:strVal val="visible"/>
                                      </p:to>
                                    </p:set>
                                    <p:anim calcmode="lin" valueType="num">
                                      <p:cBhvr>
                                        <p:cTn id="42" dur="500" fill="hold"/>
                                        <p:tgtEl>
                                          <p:spTgt spid="27"/>
                                        </p:tgtEl>
                                        <p:attrNameLst>
                                          <p:attrName>ppt_w</p:attrName>
                                        </p:attrNameLst>
                                      </p:cBhvr>
                                      <p:tavLst>
                                        <p:tav tm="0">
                                          <p:val>
                                            <p:fltVal val="0"/>
                                          </p:val>
                                        </p:tav>
                                        <p:tav tm="100000">
                                          <p:val>
                                            <p:strVal val="#ppt_w"/>
                                          </p:val>
                                        </p:tav>
                                      </p:tavLst>
                                    </p:anim>
                                    <p:anim calcmode="lin" valueType="num">
                                      <p:cBhvr>
                                        <p:cTn id="43" dur="500" fill="hold"/>
                                        <p:tgtEl>
                                          <p:spTgt spid="27"/>
                                        </p:tgtEl>
                                        <p:attrNameLst>
                                          <p:attrName>ppt_h</p:attrName>
                                        </p:attrNameLst>
                                      </p:cBhvr>
                                      <p:tavLst>
                                        <p:tav tm="0">
                                          <p:val>
                                            <p:fltVal val="0"/>
                                          </p:val>
                                        </p:tav>
                                        <p:tav tm="100000">
                                          <p:val>
                                            <p:strVal val="#ppt_h"/>
                                          </p:val>
                                        </p:tav>
                                      </p:tavLst>
                                    </p:anim>
                                    <p:animEffect transition="in" filter="fade">
                                      <p:cBhvr>
                                        <p:cTn id="44" dur="500"/>
                                        <p:tgtEl>
                                          <p:spTgt spid="27"/>
                                        </p:tgtEl>
                                      </p:cBhvr>
                                    </p:animEffect>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Effect transition="in" filter="fade">
                                      <p:cBhvr>
                                        <p:cTn id="50" dur="500"/>
                                        <p:tgtEl>
                                          <p:spTgt spid="13"/>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18"/>
                                        </p:tgtEl>
                                        <p:attrNameLst>
                                          <p:attrName>style.visibility</p:attrName>
                                        </p:attrNameLst>
                                      </p:cBhvr>
                                      <p:to>
                                        <p:strVal val="visible"/>
                                      </p:to>
                                    </p:set>
                                    <p:animEffect transition="in" filter="wipe(left)">
                                      <p:cBhvr>
                                        <p:cTn id="53" dur="500"/>
                                        <p:tgtEl>
                                          <p:spTgt spid="18"/>
                                        </p:tgtEl>
                                      </p:cBhvr>
                                    </p:animEffect>
                                  </p:childTnLst>
                                </p:cTn>
                              </p:par>
                            </p:childTnLst>
                          </p:cTn>
                        </p:par>
                        <p:par>
                          <p:cTn id="54" fill="hold">
                            <p:stCondLst>
                              <p:cond delay="3500"/>
                            </p:stCondLst>
                            <p:childTnLst>
                              <p:par>
                                <p:cTn id="55" presetID="53" presetClass="entr" presetSubtype="16" fill="hold" grpId="0" nodeType="afterEffect">
                                  <p:stCondLst>
                                    <p:cond delay="0"/>
                                  </p:stCondLst>
                                  <p:childTnLst>
                                    <p:set>
                                      <p:cBhvr>
                                        <p:cTn id="56" dur="1" fill="hold">
                                          <p:stCondLst>
                                            <p:cond delay="0"/>
                                          </p:stCondLst>
                                        </p:cTn>
                                        <p:tgtEl>
                                          <p:spTgt spid="8"/>
                                        </p:tgtEl>
                                        <p:attrNameLst>
                                          <p:attrName>style.visibility</p:attrName>
                                        </p:attrNameLst>
                                      </p:cBhvr>
                                      <p:to>
                                        <p:strVal val="visible"/>
                                      </p:to>
                                    </p:set>
                                    <p:anim calcmode="lin" valueType="num">
                                      <p:cBhvr>
                                        <p:cTn id="57" dur="500" fill="hold"/>
                                        <p:tgtEl>
                                          <p:spTgt spid="8"/>
                                        </p:tgtEl>
                                        <p:attrNameLst>
                                          <p:attrName>ppt_w</p:attrName>
                                        </p:attrNameLst>
                                      </p:cBhvr>
                                      <p:tavLst>
                                        <p:tav tm="0">
                                          <p:val>
                                            <p:fltVal val="0"/>
                                          </p:val>
                                        </p:tav>
                                        <p:tav tm="100000">
                                          <p:val>
                                            <p:strVal val="#ppt_w"/>
                                          </p:val>
                                        </p:tav>
                                      </p:tavLst>
                                    </p:anim>
                                    <p:anim calcmode="lin" valueType="num">
                                      <p:cBhvr>
                                        <p:cTn id="58" dur="500" fill="hold"/>
                                        <p:tgtEl>
                                          <p:spTgt spid="8"/>
                                        </p:tgtEl>
                                        <p:attrNameLst>
                                          <p:attrName>ppt_h</p:attrName>
                                        </p:attrNameLst>
                                      </p:cBhvr>
                                      <p:tavLst>
                                        <p:tav tm="0">
                                          <p:val>
                                            <p:fltVal val="0"/>
                                          </p:val>
                                        </p:tav>
                                        <p:tav tm="100000">
                                          <p:val>
                                            <p:strVal val="#ppt_h"/>
                                          </p:val>
                                        </p:tav>
                                      </p:tavLst>
                                    </p:anim>
                                    <p:animEffect transition="in" filter="fade">
                                      <p:cBhvr>
                                        <p:cTn id="59" dur="500"/>
                                        <p:tgtEl>
                                          <p:spTgt spid="8"/>
                                        </p:tgtEl>
                                      </p:cBhvr>
                                    </p:animEffect>
                                  </p:childTnLst>
                                </p:cTn>
                              </p:par>
                            </p:childTnLst>
                          </p:cTn>
                        </p:par>
                        <p:par>
                          <p:cTn id="60" fill="hold">
                            <p:stCondLst>
                              <p:cond delay="4000"/>
                            </p:stCondLst>
                            <p:childTnLst>
                              <p:par>
                                <p:cTn id="61" presetID="53" presetClass="entr" presetSubtype="16" fill="hold" grpId="0" nodeType="afterEffect">
                                  <p:stCondLst>
                                    <p:cond delay="0"/>
                                  </p:stCondLst>
                                  <p:childTnLst>
                                    <p:set>
                                      <p:cBhvr>
                                        <p:cTn id="62" dur="1" fill="hold">
                                          <p:stCondLst>
                                            <p:cond delay="0"/>
                                          </p:stCondLst>
                                        </p:cTn>
                                        <p:tgtEl>
                                          <p:spTgt spid="28"/>
                                        </p:tgtEl>
                                        <p:attrNameLst>
                                          <p:attrName>style.visibility</p:attrName>
                                        </p:attrNameLst>
                                      </p:cBhvr>
                                      <p:to>
                                        <p:strVal val="visible"/>
                                      </p:to>
                                    </p:set>
                                    <p:anim calcmode="lin" valueType="num">
                                      <p:cBhvr>
                                        <p:cTn id="63" dur="500" fill="hold"/>
                                        <p:tgtEl>
                                          <p:spTgt spid="28"/>
                                        </p:tgtEl>
                                        <p:attrNameLst>
                                          <p:attrName>ppt_w</p:attrName>
                                        </p:attrNameLst>
                                      </p:cBhvr>
                                      <p:tavLst>
                                        <p:tav tm="0">
                                          <p:val>
                                            <p:fltVal val="0"/>
                                          </p:val>
                                        </p:tav>
                                        <p:tav tm="100000">
                                          <p:val>
                                            <p:strVal val="#ppt_w"/>
                                          </p:val>
                                        </p:tav>
                                      </p:tavLst>
                                    </p:anim>
                                    <p:anim calcmode="lin" valueType="num">
                                      <p:cBhvr>
                                        <p:cTn id="64" dur="500" fill="hold"/>
                                        <p:tgtEl>
                                          <p:spTgt spid="28"/>
                                        </p:tgtEl>
                                        <p:attrNameLst>
                                          <p:attrName>ppt_h</p:attrName>
                                        </p:attrNameLst>
                                      </p:cBhvr>
                                      <p:tavLst>
                                        <p:tav tm="0">
                                          <p:val>
                                            <p:fltVal val="0"/>
                                          </p:val>
                                        </p:tav>
                                        <p:tav tm="100000">
                                          <p:val>
                                            <p:strVal val="#ppt_h"/>
                                          </p:val>
                                        </p:tav>
                                      </p:tavLst>
                                    </p:anim>
                                    <p:animEffect transition="in" filter="fade">
                                      <p:cBhvr>
                                        <p:cTn id="65" dur="500"/>
                                        <p:tgtEl>
                                          <p:spTgt spid="28"/>
                                        </p:tgtEl>
                                      </p:cBhvr>
                                    </p:animEffect>
                                  </p:childTnLst>
                                </p:cTn>
                              </p:par>
                            </p:childTnLst>
                          </p:cTn>
                        </p:par>
                        <p:par>
                          <p:cTn id="66" fill="hold">
                            <p:stCondLst>
                              <p:cond delay="4500"/>
                            </p:stCondLst>
                            <p:childTnLst>
                              <p:par>
                                <p:cTn id="67" presetID="53" presetClass="entr" presetSubtype="16" fill="hold" nodeType="afterEffect">
                                  <p:stCondLst>
                                    <p:cond delay="0"/>
                                  </p:stCondLst>
                                  <p:childTnLst>
                                    <p:set>
                                      <p:cBhvr>
                                        <p:cTn id="68" dur="1" fill="hold">
                                          <p:stCondLst>
                                            <p:cond delay="0"/>
                                          </p:stCondLst>
                                        </p:cTn>
                                        <p:tgtEl>
                                          <p:spTgt spid="14"/>
                                        </p:tgtEl>
                                        <p:attrNameLst>
                                          <p:attrName>style.visibility</p:attrName>
                                        </p:attrNameLst>
                                      </p:cBhvr>
                                      <p:to>
                                        <p:strVal val="visible"/>
                                      </p:to>
                                    </p:set>
                                    <p:anim calcmode="lin" valueType="num">
                                      <p:cBhvr>
                                        <p:cTn id="69" dur="500" fill="hold"/>
                                        <p:tgtEl>
                                          <p:spTgt spid="14"/>
                                        </p:tgtEl>
                                        <p:attrNameLst>
                                          <p:attrName>ppt_w</p:attrName>
                                        </p:attrNameLst>
                                      </p:cBhvr>
                                      <p:tavLst>
                                        <p:tav tm="0">
                                          <p:val>
                                            <p:fltVal val="0"/>
                                          </p:val>
                                        </p:tav>
                                        <p:tav tm="100000">
                                          <p:val>
                                            <p:strVal val="#ppt_w"/>
                                          </p:val>
                                        </p:tav>
                                      </p:tavLst>
                                    </p:anim>
                                    <p:anim calcmode="lin" valueType="num">
                                      <p:cBhvr>
                                        <p:cTn id="70" dur="500" fill="hold"/>
                                        <p:tgtEl>
                                          <p:spTgt spid="14"/>
                                        </p:tgtEl>
                                        <p:attrNameLst>
                                          <p:attrName>ppt_h</p:attrName>
                                        </p:attrNameLst>
                                      </p:cBhvr>
                                      <p:tavLst>
                                        <p:tav tm="0">
                                          <p:val>
                                            <p:fltVal val="0"/>
                                          </p:val>
                                        </p:tav>
                                        <p:tav tm="100000">
                                          <p:val>
                                            <p:strVal val="#ppt_h"/>
                                          </p:val>
                                        </p:tav>
                                      </p:tavLst>
                                    </p:anim>
                                    <p:animEffect transition="in" filter="fade">
                                      <p:cBhvr>
                                        <p:cTn id="71" dur="500"/>
                                        <p:tgtEl>
                                          <p:spTgt spid="14"/>
                                        </p:tgtEl>
                                      </p:cBhvr>
                                    </p:animEffect>
                                  </p:childTnLst>
                                </p:cTn>
                              </p:par>
                              <p:par>
                                <p:cTn id="72" presetID="22" presetClass="entr" presetSubtype="8"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wipe(left)">
                                      <p:cBhvr>
                                        <p:cTn id="74" dur="500"/>
                                        <p:tgtEl>
                                          <p:spTgt spid="19"/>
                                        </p:tgtEl>
                                      </p:cBhvr>
                                    </p:animEffect>
                                  </p:childTnLst>
                                </p:cTn>
                              </p:par>
                            </p:childTnLst>
                          </p:cTn>
                        </p:par>
                        <p:par>
                          <p:cTn id="75" fill="hold">
                            <p:stCondLst>
                              <p:cond delay="5000"/>
                            </p:stCondLst>
                            <p:childTnLst>
                              <p:par>
                                <p:cTn id="76" presetID="53" presetClass="entr" presetSubtype="16" fill="hold" grpId="0" nodeType="afterEffect">
                                  <p:stCondLst>
                                    <p:cond delay="0"/>
                                  </p:stCondLst>
                                  <p:childTnLst>
                                    <p:set>
                                      <p:cBhvr>
                                        <p:cTn id="77" dur="1" fill="hold">
                                          <p:stCondLst>
                                            <p:cond delay="0"/>
                                          </p:stCondLst>
                                        </p:cTn>
                                        <p:tgtEl>
                                          <p:spTgt spid="6"/>
                                        </p:tgtEl>
                                        <p:attrNameLst>
                                          <p:attrName>style.visibility</p:attrName>
                                        </p:attrNameLst>
                                      </p:cBhvr>
                                      <p:to>
                                        <p:strVal val="visible"/>
                                      </p:to>
                                    </p:set>
                                    <p:anim calcmode="lin" valueType="num">
                                      <p:cBhvr>
                                        <p:cTn id="78" dur="500" fill="hold"/>
                                        <p:tgtEl>
                                          <p:spTgt spid="6"/>
                                        </p:tgtEl>
                                        <p:attrNameLst>
                                          <p:attrName>ppt_w</p:attrName>
                                        </p:attrNameLst>
                                      </p:cBhvr>
                                      <p:tavLst>
                                        <p:tav tm="0">
                                          <p:val>
                                            <p:fltVal val="0"/>
                                          </p:val>
                                        </p:tav>
                                        <p:tav tm="100000">
                                          <p:val>
                                            <p:strVal val="#ppt_w"/>
                                          </p:val>
                                        </p:tav>
                                      </p:tavLst>
                                    </p:anim>
                                    <p:anim calcmode="lin" valueType="num">
                                      <p:cBhvr>
                                        <p:cTn id="79" dur="500" fill="hold"/>
                                        <p:tgtEl>
                                          <p:spTgt spid="6"/>
                                        </p:tgtEl>
                                        <p:attrNameLst>
                                          <p:attrName>ppt_h</p:attrName>
                                        </p:attrNameLst>
                                      </p:cBhvr>
                                      <p:tavLst>
                                        <p:tav tm="0">
                                          <p:val>
                                            <p:fltVal val="0"/>
                                          </p:val>
                                        </p:tav>
                                        <p:tav tm="100000">
                                          <p:val>
                                            <p:strVal val="#ppt_h"/>
                                          </p:val>
                                        </p:tav>
                                      </p:tavLst>
                                    </p:anim>
                                    <p:animEffect transition="in" filter="fade">
                                      <p:cBhvr>
                                        <p:cTn id="80" dur="500"/>
                                        <p:tgtEl>
                                          <p:spTgt spid="6"/>
                                        </p:tgtEl>
                                      </p:cBhvr>
                                    </p:animEffect>
                                  </p:childTnLst>
                                </p:cTn>
                              </p:par>
                            </p:childTnLst>
                          </p:cTn>
                        </p:par>
                        <p:par>
                          <p:cTn id="81" fill="hold">
                            <p:stCondLst>
                              <p:cond delay="5500"/>
                            </p:stCondLst>
                            <p:childTnLst>
                              <p:par>
                                <p:cTn id="82" presetID="53" presetClass="entr" presetSubtype="16" fill="hold" grpId="0" nodeType="afterEffect">
                                  <p:stCondLst>
                                    <p:cond delay="0"/>
                                  </p:stCondLst>
                                  <p:childTnLst>
                                    <p:set>
                                      <p:cBhvr>
                                        <p:cTn id="83" dur="1" fill="hold">
                                          <p:stCondLst>
                                            <p:cond delay="0"/>
                                          </p:stCondLst>
                                        </p:cTn>
                                        <p:tgtEl>
                                          <p:spTgt spid="29"/>
                                        </p:tgtEl>
                                        <p:attrNameLst>
                                          <p:attrName>style.visibility</p:attrName>
                                        </p:attrNameLst>
                                      </p:cBhvr>
                                      <p:to>
                                        <p:strVal val="visible"/>
                                      </p:to>
                                    </p:set>
                                    <p:anim calcmode="lin" valueType="num">
                                      <p:cBhvr>
                                        <p:cTn id="84" dur="500" fill="hold"/>
                                        <p:tgtEl>
                                          <p:spTgt spid="29"/>
                                        </p:tgtEl>
                                        <p:attrNameLst>
                                          <p:attrName>ppt_w</p:attrName>
                                        </p:attrNameLst>
                                      </p:cBhvr>
                                      <p:tavLst>
                                        <p:tav tm="0">
                                          <p:val>
                                            <p:fltVal val="0"/>
                                          </p:val>
                                        </p:tav>
                                        <p:tav tm="100000">
                                          <p:val>
                                            <p:strVal val="#ppt_w"/>
                                          </p:val>
                                        </p:tav>
                                      </p:tavLst>
                                    </p:anim>
                                    <p:anim calcmode="lin" valueType="num">
                                      <p:cBhvr>
                                        <p:cTn id="85" dur="500" fill="hold"/>
                                        <p:tgtEl>
                                          <p:spTgt spid="29"/>
                                        </p:tgtEl>
                                        <p:attrNameLst>
                                          <p:attrName>ppt_h</p:attrName>
                                        </p:attrNameLst>
                                      </p:cBhvr>
                                      <p:tavLst>
                                        <p:tav tm="0">
                                          <p:val>
                                            <p:fltVal val="0"/>
                                          </p:val>
                                        </p:tav>
                                        <p:tav tm="100000">
                                          <p:val>
                                            <p:strVal val="#ppt_h"/>
                                          </p:val>
                                        </p:tav>
                                      </p:tavLst>
                                    </p:anim>
                                    <p:animEffect transition="in" filter="fade">
                                      <p:cBhvr>
                                        <p:cTn id="86" dur="500"/>
                                        <p:tgtEl>
                                          <p:spTgt spid="29"/>
                                        </p:tgtEl>
                                      </p:cBhvr>
                                    </p:animEffect>
                                  </p:childTnLst>
                                </p:cTn>
                              </p:par>
                            </p:childTnLst>
                          </p:cTn>
                        </p:par>
                        <p:par>
                          <p:cTn id="87" fill="hold">
                            <p:stCondLst>
                              <p:cond delay="6000"/>
                            </p:stCondLst>
                            <p:childTnLst>
                              <p:par>
                                <p:cTn id="88" presetID="53" presetClass="entr" presetSubtype="16" fill="hold" grpId="0" nodeType="after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par>
                                <p:cTn id="93" presetID="22" presetClass="entr" presetSubtype="2" fill="hold" grpId="0" nodeType="withEffect">
                                  <p:stCondLst>
                                    <p:cond delay="0"/>
                                  </p:stCondLst>
                                  <p:childTnLst>
                                    <p:set>
                                      <p:cBhvr>
                                        <p:cTn id="94" dur="1" fill="hold">
                                          <p:stCondLst>
                                            <p:cond delay="0"/>
                                          </p:stCondLst>
                                        </p:cTn>
                                        <p:tgtEl>
                                          <p:spTgt spid="21"/>
                                        </p:tgtEl>
                                        <p:attrNameLst>
                                          <p:attrName>style.visibility</p:attrName>
                                        </p:attrNameLst>
                                      </p:cBhvr>
                                      <p:to>
                                        <p:strVal val="visible"/>
                                      </p:to>
                                    </p:set>
                                    <p:animEffect transition="in" filter="wipe(right)">
                                      <p:cBhvr>
                                        <p:cTn id="95" dur="500"/>
                                        <p:tgtEl>
                                          <p:spTgt spid="21"/>
                                        </p:tgtEl>
                                      </p:cBhvr>
                                    </p:animEffect>
                                  </p:childTnLst>
                                </p:cTn>
                              </p:par>
                            </p:childTnLst>
                          </p:cTn>
                        </p:par>
                        <p:par>
                          <p:cTn id="96" fill="hold">
                            <p:stCondLst>
                              <p:cond delay="6500"/>
                            </p:stCondLst>
                            <p:childTnLst>
                              <p:par>
                                <p:cTn id="97" presetID="42" presetClass="entr" presetSubtype="0" fill="hold" grpId="0" nodeType="afterEffect">
                                  <p:stCondLst>
                                    <p:cond delay="0"/>
                                  </p:stCondLst>
                                  <p:childTnLst>
                                    <p:set>
                                      <p:cBhvr>
                                        <p:cTn id="98" dur="1" fill="hold">
                                          <p:stCondLst>
                                            <p:cond delay="0"/>
                                          </p:stCondLst>
                                        </p:cTn>
                                        <p:tgtEl>
                                          <p:spTgt spid="31"/>
                                        </p:tgtEl>
                                        <p:attrNameLst>
                                          <p:attrName>style.visibility</p:attrName>
                                        </p:attrNameLst>
                                      </p:cBhvr>
                                      <p:to>
                                        <p:strVal val="visible"/>
                                      </p:to>
                                    </p:set>
                                    <p:animEffect transition="in" filter="fade">
                                      <p:cBhvr>
                                        <p:cTn id="99" dur="500"/>
                                        <p:tgtEl>
                                          <p:spTgt spid="31"/>
                                        </p:tgtEl>
                                      </p:cBhvr>
                                    </p:animEffect>
                                    <p:anim calcmode="lin" valueType="num">
                                      <p:cBhvr>
                                        <p:cTn id="100" dur="500" fill="hold"/>
                                        <p:tgtEl>
                                          <p:spTgt spid="31"/>
                                        </p:tgtEl>
                                        <p:attrNameLst>
                                          <p:attrName>ppt_x</p:attrName>
                                        </p:attrNameLst>
                                      </p:cBhvr>
                                      <p:tavLst>
                                        <p:tav tm="0">
                                          <p:val>
                                            <p:strVal val="#ppt_x"/>
                                          </p:val>
                                        </p:tav>
                                        <p:tav tm="100000">
                                          <p:val>
                                            <p:strVal val="#ppt_x"/>
                                          </p:val>
                                        </p:tav>
                                      </p:tavLst>
                                    </p:anim>
                                    <p:anim calcmode="lin" valueType="num">
                                      <p:cBhvr>
                                        <p:cTn id="101" dur="5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3" grpId="0" animBg="1"/>
      <p:bldP spid="17" grpId="0"/>
      <p:bldP spid="18" grpId="0"/>
      <p:bldP spid="19" grpId="0"/>
      <p:bldP spid="20" grpId="0" animBg="1"/>
      <p:bldP spid="21" grpId="0"/>
      <p:bldP spid="26" grpId="0"/>
      <p:bldP spid="27" grpId="0"/>
      <p:bldP spid="28" grpId="0"/>
      <p:bldP spid="29" grpId="0"/>
      <p:bldP spid="3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p:cNvPicPr>
            <a:picLocks noChangeAspect="1"/>
          </p:cNvPicPr>
          <p:nvPr/>
        </p:nvPicPr>
        <p:blipFill>
          <a:blip r:embed="rId1">
            <a:extLst>
              <a:ext uri="{28A0092B-C50C-407E-A947-70E740481C1C}">
                <a14:useLocalDpi xmlns:a14="http://schemas.microsoft.com/office/drawing/2010/main" val="0"/>
              </a:ext>
            </a:extLst>
          </a:blip>
          <a:srcRect l="72596" t="19045" r="12590" b="17992"/>
          <a:stretch>
            <a:fillRect/>
          </a:stretch>
        </p:blipFill>
        <p:spPr>
          <a:xfrm>
            <a:off x="10038020" y="1270000"/>
            <a:ext cx="1524000" cy="4318000"/>
          </a:xfrm>
          <a:custGeom>
            <a:avLst/>
            <a:gdLst>
              <a:gd name="connsiteX0" fmla="*/ 0 w 1524000"/>
              <a:gd name="connsiteY0" fmla="*/ 0 h 4318000"/>
              <a:gd name="connsiteX1" fmla="*/ 1524000 w 1524000"/>
              <a:gd name="connsiteY1" fmla="*/ 0 h 4318000"/>
              <a:gd name="connsiteX2" fmla="*/ 1524000 w 1524000"/>
              <a:gd name="connsiteY2" fmla="*/ 4318000 h 4318000"/>
              <a:gd name="connsiteX3" fmla="*/ 0 w 1524000"/>
              <a:gd name="connsiteY3" fmla="*/ 4318000 h 4318000"/>
            </a:gdLst>
            <a:ahLst/>
            <a:cxnLst>
              <a:cxn ang="0">
                <a:pos x="connsiteX0" y="connsiteY0"/>
              </a:cxn>
              <a:cxn ang="0">
                <a:pos x="connsiteX1" y="connsiteY1"/>
              </a:cxn>
              <a:cxn ang="0">
                <a:pos x="connsiteX2" y="connsiteY2"/>
              </a:cxn>
              <a:cxn ang="0">
                <a:pos x="connsiteX3" y="connsiteY3"/>
              </a:cxn>
            </a:cxnLst>
            <a:rect l="l" t="t" r="r" b="b"/>
            <a:pathLst>
              <a:path w="1524000" h="4318000">
                <a:moveTo>
                  <a:pt x="0" y="0"/>
                </a:moveTo>
                <a:lnTo>
                  <a:pt x="1524000" y="0"/>
                </a:lnTo>
                <a:lnTo>
                  <a:pt x="1524000" y="4318000"/>
                </a:lnTo>
                <a:lnTo>
                  <a:pt x="0" y="4318000"/>
                </a:lnTo>
                <a:close/>
              </a:path>
            </a:pathLst>
          </a:custGeom>
        </p:spPr>
      </p:pic>
      <p:pic>
        <p:nvPicPr>
          <p:cNvPr id="16" name="图片 15"/>
          <p:cNvPicPr>
            <a:picLocks noChangeAspect="1"/>
          </p:cNvPicPr>
          <p:nvPr/>
        </p:nvPicPr>
        <p:blipFill>
          <a:blip r:embed="rId1">
            <a:extLst>
              <a:ext uri="{28A0092B-C50C-407E-A947-70E740481C1C}">
                <a14:useLocalDpi xmlns:a14="http://schemas.microsoft.com/office/drawing/2010/main" val="0"/>
              </a:ext>
            </a:extLst>
          </a:blip>
          <a:srcRect l="14404" t="26772" r="42417" b="10265"/>
          <a:stretch>
            <a:fillRect/>
          </a:stretch>
        </p:blipFill>
        <p:spPr>
          <a:xfrm>
            <a:off x="629981" y="1270000"/>
            <a:ext cx="4441825" cy="4318000"/>
          </a:xfrm>
          <a:custGeom>
            <a:avLst/>
            <a:gdLst>
              <a:gd name="connsiteX0" fmla="*/ 0 w 4441825"/>
              <a:gd name="connsiteY0" fmla="*/ 0 h 4318000"/>
              <a:gd name="connsiteX1" fmla="*/ 4441825 w 4441825"/>
              <a:gd name="connsiteY1" fmla="*/ 0 h 4318000"/>
              <a:gd name="connsiteX2" fmla="*/ 4441825 w 4441825"/>
              <a:gd name="connsiteY2" fmla="*/ 4318000 h 4318000"/>
              <a:gd name="connsiteX3" fmla="*/ 0 w 4441825"/>
              <a:gd name="connsiteY3" fmla="*/ 4318000 h 4318000"/>
            </a:gdLst>
            <a:ahLst/>
            <a:cxnLst>
              <a:cxn ang="0">
                <a:pos x="connsiteX0" y="connsiteY0"/>
              </a:cxn>
              <a:cxn ang="0">
                <a:pos x="connsiteX1" y="connsiteY1"/>
              </a:cxn>
              <a:cxn ang="0">
                <a:pos x="connsiteX2" y="connsiteY2"/>
              </a:cxn>
              <a:cxn ang="0">
                <a:pos x="connsiteX3" y="connsiteY3"/>
              </a:cxn>
            </a:cxnLst>
            <a:rect l="l" t="t" r="r" b="b"/>
            <a:pathLst>
              <a:path w="4441825" h="4318000">
                <a:moveTo>
                  <a:pt x="0" y="0"/>
                </a:moveTo>
                <a:lnTo>
                  <a:pt x="4441825" y="0"/>
                </a:lnTo>
                <a:lnTo>
                  <a:pt x="4441825" y="4318000"/>
                </a:lnTo>
                <a:lnTo>
                  <a:pt x="0" y="4318000"/>
                </a:lnTo>
                <a:close/>
              </a:path>
            </a:pathLst>
          </a:custGeom>
        </p:spPr>
      </p:pic>
      <p:sp>
        <p:nvSpPr>
          <p:cNvPr id="237" name="Distinctively build premium growth strategies whereas premium human capital.…"/>
          <p:cNvSpPr txBox="1"/>
          <p:nvPr/>
        </p:nvSpPr>
        <p:spPr>
          <a:xfrm>
            <a:off x="5442211" y="3022599"/>
            <a:ext cx="3721260" cy="740587"/>
          </a:xfrm>
          <a:prstGeom prst="rect">
            <a:avLst/>
          </a:prstGeom>
          <a:ln w="12700">
            <a:miter lim="400000"/>
          </a:ln>
        </p:spPr>
        <p:txBody>
          <a:bodyPr wrap="square" lIns="0" tIns="0" rIns="0" bIns="0">
            <a:spAutoFit/>
          </a:bodyPr>
          <a:lstStyle/>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38" name="Our Featured…"/>
          <p:cNvSpPr txBox="1"/>
          <p:nvPr/>
        </p:nvSpPr>
        <p:spPr>
          <a:xfrm>
            <a:off x="5442211" y="1270000"/>
            <a:ext cx="2693045" cy="1077218"/>
          </a:xfrm>
          <a:prstGeom prst="rect">
            <a:avLst/>
          </a:prstGeom>
          <a:ln w="12700">
            <a:miter lim="400000"/>
          </a:ln>
        </p:spPr>
        <p:txBody>
          <a:bodyPr wrap="none" lIns="0" tIns="0" rIns="0" bIns="0">
            <a:spAutoFit/>
          </a:bodyPr>
          <a:lstStyle/>
          <a:p>
            <a:pPr algn="l">
              <a:defRPr sz="7000" b="0">
                <a:solidFill>
                  <a:srgbClr val="2C2E3C"/>
                </a:solidFill>
                <a:latin typeface="Quicksand Bold"/>
                <a:ea typeface="Quicksand Bold"/>
                <a:cs typeface="Quicksand Bold"/>
                <a:sym typeface="Quicksand Bold"/>
              </a:defRPr>
            </a:pPr>
            <a:r>
              <a:rPr lang="zh-CN" altLang="en-US"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7000" b="0">
                <a:solidFill>
                  <a:srgbClr val="2C2E3C"/>
                </a:solidFill>
                <a:latin typeface="Quicksand Bold"/>
                <a:ea typeface="Quicksand Bold"/>
                <a:cs typeface="Quicksand Bold"/>
                <a:sym typeface="Quicksand Bold"/>
              </a:defRPr>
            </a:pPr>
            <a:r>
              <a:rPr lang="zh-CN" altLang="en-US"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40" name="30,5…"/>
          <p:cNvSpPr txBox="1"/>
          <p:nvPr/>
        </p:nvSpPr>
        <p:spPr>
          <a:xfrm>
            <a:off x="6369531" y="4667680"/>
            <a:ext cx="846386" cy="307777"/>
          </a:xfrm>
          <a:prstGeom prst="rect">
            <a:avLst/>
          </a:prstGeom>
          <a:ln w="12700">
            <a:miter lim="400000"/>
          </a:ln>
        </p:spPr>
        <p:txBody>
          <a:bodyPr wrap="none" lIns="0" tIns="0" rIns="0" bIns="0">
            <a:spAutoFit/>
          </a:bodyPr>
          <a:lstStyle/>
          <a:p>
            <a:pPr algn="l">
              <a:defRPr b="0">
                <a:solidFill>
                  <a:srgbClr val="2C2E3C"/>
                </a:solidFill>
                <a:latin typeface="Quicksand Bold"/>
                <a:ea typeface="Quicksand Bold"/>
                <a:cs typeface="Quicksand Bold"/>
                <a:sym typeface="Quicksand Bold"/>
              </a:defRPr>
            </a:pPr>
            <a:r>
              <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30,5</a:t>
            </a: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41" name="80,9…"/>
          <p:cNvSpPr txBox="1"/>
          <p:nvPr/>
        </p:nvSpPr>
        <p:spPr>
          <a:xfrm>
            <a:off x="8317085" y="4667680"/>
            <a:ext cx="846386" cy="307777"/>
          </a:xfrm>
          <a:prstGeom prst="rect">
            <a:avLst/>
          </a:prstGeom>
          <a:ln w="12700">
            <a:miter lim="400000"/>
          </a:ln>
        </p:spPr>
        <p:txBody>
          <a:bodyPr wrap="none" lIns="0" tIns="0" rIns="0" bIns="0">
            <a:spAutoFit/>
          </a:bodyPr>
          <a:lstStyle/>
          <a:p>
            <a:pPr algn="l">
              <a:defRPr b="0">
                <a:solidFill>
                  <a:srgbClr val="2C2E3C"/>
                </a:solidFill>
                <a:latin typeface="Quicksand Bold"/>
                <a:ea typeface="Quicksand Bold"/>
                <a:cs typeface="Quicksand Bold"/>
                <a:sym typeface="Quicksand Bold"/>
              </a:defRPr>
            </a:pPr>
            <a:r>
              <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80,9</a:t>
            </a: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244" name="Group"/>
          <p:cNvGrpSpPr/>
          <p:nvPr/>
        </p:nvGrpSpPr>
        <p:grpSpPr>
          <a:xfrm>
            <a:off x="5448561" y="4559730"/>
            <a:ext cx="635001" cy="635000"/>
            <a:chOff x="0" y="0"/>
            <a:chExt cx="1270000" cy="1270000"/>
          </a:xfrm>
          <a:solidFill>
            <a:srgbClr val="246F99"/>
          </a:solidFill>
        </p:grpSpPr>
        <p:sp>
          <p:nvSpPr>
            <p:cNvPr id="242" name="Circle"/>
            <p:cNvSpPr/>
            <p:nvPr/>
          </p:nvSpPr>
          <p:spPr>
            <a:xfrm>
              <a:off x="0" y="0"/>
              <a:ext cx="1270000" cy="1270000"/>
            </a:xfrm>
            <a:prstGeom prst="ellipse">
              <a:avLst/>
            </a:prstGeom>
            <a:grpFill/>
            <a:ln w="25400" cap="flat">
              <a:solidFill>
                <a:srgbClr val="246F99"/>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43" name="Shape"/>
            <p:cNvSpPr/>
            <p:nvPr/>
          </p:nvSpPr>
          <p:spPr>
            <a:xfrm>
              <a:off x="355600" y="431800"/>
              <a:ext cx="558800" cy="406400"/>
            </a:xfrm>
            <a:custGeom>
              <a:avLst/>
              <a:gdLst/>
              <a:ahLst/>
              <a:cxnLst>
                <a:cxn ang="0">
                  <a:pos x="wd2" y="hd2"/>
                </a:cxn>
                <a:cxn ang="5400000">
                  <a:pos x="wd2" y="hd2"/>
                </a:cxn>
                <a:cxn ang="10800000">
                  <a:pos x="wd2" y="hd2"/>
                </a:cxn>
                <a:cxn ang="16200000">
                  <a:pos x="wd2" y="hd2"/>
                </a:cxn>
              </a:cxnLst>
              <a:rect l="0" t="0" r="r" b="b"/>
              <a:pathLst>
                <a:path w="21600" h="21600" extrusionOk="0">
                  <a:moveTo>
                    <a:pt x="20618" y="18900"/>
                  </a:moveTo>
                  <a:cubicBezTo>
                    <a:pt x="20618" y="18980"/>
                    <a:pt x="20611" y="19058"/>
                    <a:pt x="20601" y="19135"/>
                  </a:cubicBezTo>
                  <a:lnTo>
                    <a:pt x="14539" y="10800"/>
                  </a:lnTo>
                  <a:lnTo>
                    <a:pt x="20601" y="2465"/>
                  </a:lnTo>
                  <a:cubicBezTo>
                    <a:pt x="20611" y="2542"/>
                    <a:pt x="20618" y="2620"/>
                    <a:pt x="20618" y="2700"/>
                  </a:cubicBezTo>
                  <a:cubicBezTo>
                    <a:pt x="20618" y="2700"/>
                    <a:pt x="20618" y="18900"/>
                    <a:pt x="20618" y="18900"/>
                  </a:cubicBezTo>
                  <a:close/>
                  <a:moveTo>
                    <a:pt x="19636" y="20250"/>
                  </a:moveTo>
                  <a:lnTo>
                    <a:pt x="1964" y="20250"/>
                  </a:lnTo>
                  <a:cubicBezTo>
                    <a:pt x="1849" y="20250"/>
                    <a:pt x="1739" y="20218"/>
                    <a:pt x="1637" y="20168"/>
                  </a:cubicBezTo>
                  <a:lnTo>
                    <a:pt x="7755" y="11754"/>
                  </a:lnTo>
                  <a:lnTo>
                    <a:pt x="9440" y="14072"/>
                  </a:lnTo>
                  <a:cubicBezTo>
                    <a:pt x="9816" y="14589"/>
                    <a:pt x="10308" y="14847"/>
                    <a:pt x="10800" y="14847"/>
                  </a:cubicBezTo>
                  <a:cubicBezTo>
                    <a:pt x="11292" y="14847"/>
                    <a:pt x="11784" y="14589"/>
                    <a:pt x="12159" y="14072"/>
                  </a:cubicBezTo>
                  <a:lnTo>
                    <a:pt x="13845" y="11754"/>
                  </a:lnTo>
                  <a:lnTo>
                    <a:pt x="19964" y="20168"/>
                  </a:lnTo>
                  <a:cubicBezTo>
                    <a:pt x="19861" y="20218"/>
                    <a:pt x="19752" y="20250"/>
                    <a:pt x="19636" y="20250"/>
                  </a:cubicBezTo>
                  <a:moveTo>
                    <a:pt x="982" y="18900"/>
                  </a:moveTo>
                  <a:lnTo>
                    <a:pt x="982" y="2700"/>
                  </a:lnTo>
                  <a:cubicBezTo>
                    <a:pt x="982" y="2620"/>
                    <a:pt x="989" y="2542"/>
                    <a:pt x="999" y="2465"/>
                  </a:cubicBezTo>
                  <a:lnTo>
                    <a:pt x="7061" y="10800"/>
                  </a:lnTo>
                  <a:lnTo>
                    <a:pt x="999" y="19135"/>
                  </a:lnTo>
                  <a:cubicBezTo>
                    <a:pt x="989" y="19058"/>
                    <a:pt x="982" y="18980"/>
                    <a:pt x="982" y="18900"/>
                  </a:cubicBezTo>
                  <a:moveTo>
                    <a:pt x="1964" y="1350"/>
                  </a:moveTo>
                  <a:lnTo>
                    <a:pt x="19636" y="1350"/>
                  </a:lnTo>
                  <a:cubicBezTo>
                    <a:pt x="19752" y="1350"/>
                    <a:pt x="19861" y="1382"/>
                    <a:pt x="19964" y="1433"/>
                  </a:cubicBezTo>
                  <a:lnTo>
                    <a:pt x="11465" y="13118"/>
                  </a:lnTo>
                  <a:cubicBezTo>
                    <a:pt x="11288" y="13362"/>
                    <a:pt x="11051" y="13497"/>
                    <a:pt x="10800" y="13497"/>
                  </a:cubicBezTo>
                  <a:cubicBezTo>
                    <a:pt x="10549" y="13497"/>
                    <a:pt x="10312" y="13362"/>
                    <a:pt x="10134" y="13118"/>
                  </a:cubicBezTo>
                  <a:lnTo>
                    <a:pt x="1637" y="1433"/>
                  </a:lnTo>
                  <a:cubicBezTo>
                    <a:pt x="1739" y="1382"/>
                    <a:pt x="1849" y="1350"/>
                    <a:pt x="1964" y="1350"/>
                  </a:cubicBezTo>
                  <a:moveTo>
                    <a:pt x="19636" y="0"/>
                  </a:moveTo>
                  <a:lnTo>
                    <a:pt x="1964" y="0"/>
                  </a:lnTo>
                  <a:cubicBezTo>
                    <a:pt x="879" y="0"/>
                    <a:pt x="0" y="1209"/>
                    <a:pt x="0" y="2700"/>
                  </a:cubicBezTo>
                  <a:lnTo>
                    <a:pt x="0" y="18900"/>
                  </a:lnTo>
                  <a:cubicBezTo>
                    <a:pt x="0" y="20391"/>
                    <a:pt x="879" y="21600"/>
                    <a:pt x="1964" y="21600"/>
                  </a:cubicBezTo>
                  <a:lnTo>
                    <a:pt x="19636" y="21600"/>
                  </a:lnTo>
                  <a:cubicBezTo>
                    <a:pt x="20721" y="21600"/>
                    <a:pt x="21600" y="20391"/>
                    <a:pt x="21600" y="18900"/>
                  </a:cubicBezTo>
                  <a:lnTo>
                    <a:pt x="21600" y="2700"/>
                  </a:lnTo>
                  <a:cubicBezTo>
                    <a:pt x="21600" y="1209"/>
                    <a:pt x="20721" y="0"/>
                    <a:pt x="19636" y="0"/>
                  </a:cubicBezTo>
                </a:path>
              </a:pathLst>
            </a:custGeom>
            <a:grpFill/>
            <a:ln w="12700" cap="flat">
              <a:solidFill>
                <a:srgbClr val="246F99"/>
              </a:solidFill>
              <a:miter lim="400000"/>
            </a:ln>
            <a:effectLst/>
          </p:spPr>
          <p:txBody>
            <a:bodyPr wrap="square" lIns="19050" tIns="19050" rIns="19050" bIns="1905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247" name="Group"/>
          <p:cNvGrpSpPr/>
          <p:nvPr/>
        </p:nvGrpSpPr>
        <p:grpSpPr>
          <a:xfrm>
            <a:off x="7396115" y="4559730"/>
            <a:ext cx="635001" cy="635000"/>
            <a:chOff x="0" y="0"/>
            <a:chExt cx="1270000" cy="1270000"/>
          </a:xfrm>
          <a:solidFill>
            <a:srgbClr val="246F99"/>
          </a:solidFill>
        </p:grpSpPr>
        <p:sp>
          <p:nvSpPr>
            <p:cNvPr id="245" name="Circle"/>
            <p:cNvSpPr/>
            <p:nvPr/>
          </p:nvSpPr>
          <p:spPr>
            <a:xfrm>
              <a:off x="0" y="0"/>
              <a:ext cx="1270000" cy="1270000"/>
            </a:xfrm>
            <a:prstGeom prst="ellipse">
              <a:avLst/>
            </a:prstGeom>
            <a:grpFill/>
            <a:ln w="25400" cap="flat">
              <a:solidFill>
                <a:srgbClr val="246F99"/>
              </a:solidFill>
              <a:prstDash val="solid"/>
              <a:miter lim="400000"/>
            </a:ln>
            <a:effectLst/>
          </p:spPr>
          <p:txBody>
            <a:bodyPr wrap="square" lIns="0" tIns="0" rIns="0" bIns="0" numCol="1" anchor="ctr">
              <a:noAutofit/>
            </a:bodyP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46" name="Shape"/>
            <p:cNvSpPr/>
            <p:nvPr/>
          </p:nvSpPr>
          <p:spPr>
            <a:xfrm>
              <a:off x="355600" y="381000"/>
              <a:ext cx="558800" cy="508000"/>
            </a:xfrm>
            <a:custGeom>
              <a:avLst/>
              <a:gdLst/>
              <a:ahLst/>
              <a:cxnLst>
                <a:cxn ang="0">
                  <a:pos x="wd2" y="hd2"/>
                </a:cxn>
                <a:cxn ang="5400000">
                  <a:pos x="wd2" y="hd2"/>
                </a:cxn>
                <a:cxn ang="10800000">
                  <a:pos x="wd2" y="hd2"/>
                </a:cxn>
                <a:cxn ang="16200000">
                  <a:pos x="wd2" y="hd2"/>
                </a:cxn>
              </a:cxnLst>
              <a:rect l="0" t="0" r="r" b="b"/>
              <a:pathLst>
                <a:path w="21600" h="21600" extrusionOk="0">
                  <a:moveTo>
                    <a:pt x="20618" y="20520"/>
                  </a:moveTo>
                  <a:lnTo>
                    <a:pt x="982" y="20520"/>
                  </a:lnTo>
                  <a:lnTo>
                    <a:pt x="982" y="14040"/>
                  </a:lnTo>
                  <a:lnTo>
                    <a:pt x="6907" y="14040"/>
                  </a:lnTo>
                  <a:cubicBezTo>
                    <a:pt x="7149" y="16170"/>
                    <a:pt x="8798" y="17820"/>
                    <a:pt x="10800" y="17820"/>
                  </a:cubicBezTo>
                  <a:cubicBezTo>
                    <a:pt x="12802" y="17820"/>
                    <a:pt x="14451" y="16170"/>
                    <a:pt x="14694" y="14040"/>
                  </a:cubicBezTo>
                  <a:lnTo>
                    <a:pt x="20618" y="14040"/>
                  </a:lnTo>
                  <a:cubicBezTo>
                    <a:pt x="20618" y="14040"/>
                    <a:pt x="20618" y="20520"/>
                    <a:pt x="20618" y="20520"/>
                  </a:cubicBezTo>
                  <a:close/>
                  <a:moveTo>
                    <a:pt x="21543" y="13261"/>
                  </a:moveTo>
                  <a:lnTo>
                    <a:pt x="21548" y="13259"/>
                  </a:lnTo>
                  <a:lnTo>
                    <a:pt x="16639" y="2459"/>
                  </a:lnTo>
                  <a:lnTo>
                    <a:pt x="16634" y="2461"/>
                  </a:lnTo>
                  <a:cubicBezTo>
                    <a:pt x="16554" y="2284"/>
                    <a:pt x="16392" y="2160"/>
                    <a:pt x="16200" y="2160"/>
                  </a:cubicBezTo>
                  <a:lnTo>
                    <a:pt x="12764" y="2160"/>
                  </a:lnTo>
                  <a:cubicBezTo>
                    <a:pt x="12492" y="2160"/>
                    <a:pt x="12273" y="2402"/>
                    <a:pt x="12273" y="2700"/>
                  </a:cubicBezTo>
                  <a:cubicBezTo>
                    <a:pt x="12273" y="2999"/>
                    <a:pt x="12492" y="3240"/>
                    <a:pt x="12764" y="3240"/>
                  </a:cubicBezTo>
                  <a:lnTo>
                    <a:pt x="15897" y="3240"/>
                  </a:lnTo>
                  <a:lnTo>
                    <a:pt x="20315" y="12960"/>
                  </a:lnTo>
                  <a:lnTo>
                    <a:pt x="14236" y="12960"/>
                  </a:lnTo>
                  <a:cubicBezTo>
                    <a:pt x="13965" y="12960"/>
                    <a:pt x="13745" y="13202"/>
                    <a:pt x="13745" y="13500"/>
                  </a:cubicBezTo>
                  <a:cubicBezTo>
                    <a:pt x="13745" y="15290"/>
                    <a:pt x="12426" y="16740"/>
                    <a:pt x="10800" y="16740"/>
                  </a:cubicBezTo>
                  <a:cubicBezTo>
                    <a:pt x="9173" y="16740"/>
                    <a:pt x="7855" y="15290"/>
                    <a:pt x="7855" y="13500"/>
                  </a:cubicBezTo>
                  <a:cubicBezTo>
                    <a:pt x="7855" y="13202"/>
                    <a:pt x="7635" y="12960"/>
                    <a:pt x="7364" y="12960"/>
                  </a:cubicBezTo>
                  <a:lnTo>
                    <a:pt x="1285" y="12960"/>
                  </a:lnTo>
                  <a:lnTo>
                    <a:pt x="5703" y="3240"/>
                  </a:lnTo>
                  <a:lnTo>
                    <a:pt x="8836" y="3240"/>
                  </a:lnTo>
                  <a:cubicBezTo>
                    <a:pt x="9108" y="3240"/>
                    <a:pt x="9327" y="2999"/>
                    <a:pt x="9327" y="2700"/>
                  </a:cubicBezTo>
                  <a:cubicBezTo>
                    <a:pt x="9327" y="2402"/>
                    <a:pt x="9108" y="2160"/>
                    <a:pt x="8836" y="2160"/>
                  </a:cubicBezTo>
                  <a:lnTo>
                    <a:pt x="5400" y="2160"/>
                  </a:lnTo>
                  <a:cubicBezTo>
                    <a:pt x="5208" y="2160"/>
                    <a:pt x="5046" y="2284"/>
                    <a:pt x="4966" y="2461"/>
                  </a:cubicBezTo>
                  <a:lnTo>
                    <a:pt x="4961" y="2459"/>
                  </a:lnTo>
                  <a:lnTo>
                    <a:pt x="52" y="13259"/>
                  </a:lnTo>
                  <a:lnTo>
                    <a:pt x="57" y="13261"/>
                  </a:lnTo>
                  <a:cubicBezTo>
                    <a:pt x="23" y="13334"/>
                    <a:pt x="0" y="13413"/>
                    <a:pt x="0" y="13500"/>
                  </a:cubicBezTo>
                  <a:lnTo>
                    <a:pt x="0" y="21060"/>
                  </a:lnTo>
                  <a:cubicBezTo>
                    <a:pt x="0" y="21359"/>
                    <a:pt x="220" y="21600"/>
                    <a:pt x="491" y="21600"/>
                  </a:cubicBezTo>
                  <a:lnTo>
                    <a:pt x="21109" y="21600"/>
                  </a:lnTo>
                  <a:cubicBezTo>
                    <a:pt x="21380" y="21600"/>
                    <a:pt x="21600" y="21359"/>
                    <a:pt x="21600" y="21060"/>
                  </a:cubicBezTo>
                  <a:lnTo>
                    <a:pt x="21600" y="13500"/>
                  </a:lnTo>
                  <a:cubicBezTo>
                    <a:pt x="21600" y="13413"/>
                    <a:pt x="21577" y="13334"/>
                    <a:pt x="21543" y="13261"/>
                  </a:cubicBezTo>
                  <a:moveTo>
                    <a:pt x="7855" y="8640"/>
                  </a:moveTo>
                  <a:cubicBezTo>
                    <a:pt x="7583" y="8640"/>
                    <a:pt x="7364" y="8882"/>
                    <a:pt x="7364" y="9180"/>
                  </a:cubicBezTo>
                  <a:cubicBezTo>
                    <a:pt x="7364" y="9329"/>
                    <a:pt x="7418" y="9464"/>
                    <a:pt x="7507" y="9562"/>
                  </a:cubicBezTo>
                  <a:lnTo>
                    <a:pt x="10453" y="12802"/>
                  </a:lnTo>
                  <a:cubicBezTo>
                    <a:pt x="10542" y="12900"/>
                    <a:pt x="10665" y="12960"/>
                    <a:pt x="10800" y="12960"/>
                  </a:cubicBezTo>
                  <a:cubicBezTo>
                    <a:pt x="10936" y="12960"/>
                    <a:pt x="11058" y="12900"/>
                    <a:pt x="11147" y="12802"/>
                  </a:cubicBezTo>
                  <a:lnTo>
                    <a:pt x="14093" y="9562"/>
                  </a:lnTo>
                  <a:cubicBezTo>
                    <a:pt x="14182" y="9464"/>
                    <a:pt x="14236" y="9329"/>
                    <a:pt x="14236" y="9180"/>
                  </a:cubicBezTo>
                  <a:cubicBezTo>
                    <a:pt x="14236" y="8882"/>
                    <a:pt x="14017" y="8640"/>
                    <a:pt x="13745" y="8640"/>
                  </a:cubicBezTo>
                  <a:cubicBezTo>
                    <a:pt x="13610" y="8640"/>
                    <a:pt x="13487" y="8701"/>
                    <a:pt x="13398" y="8798"/>
                  </a:cubicBezTo>
                  <a:lnTo>
                    <a:pt x="11291" y="11116"/>
                  </a:lnTo>
                  <a:lnTo>
                    <a:pt x="11291" y="540"/>
                  </a:lnTo>
                  <a:cubicBezTo>
                    <a:pt x="11291" y="242"/>
                    <a:pt x="11071" y="0"/>
                    <a:pt x="10800" y="0"/>
                  </a:cubicBezTo>
                  <a:cubicBezTo>
                    <a:pt x="10529" y="0"/>
                    <a:pt x="10309" y="242"/>
                    <a:pt x="10309" y="540"/>
                  </a:cubicBezTo>
                  <a:lnTo>
                    <a:pt x="10309" y="11116"/>
                  </a:lnTo>
                  <a:lnTo>
                    <a:pt x="8202" y="8798"/>
                  </a:lnTo>
                  <a:cubicBezTo>
                    <a:pt x="8113" y="8701"/>
                    <a:pt x="7990" y="8640"/>
                    <a:pt x="7855" y="8640"/>
                  </a:cubicBezTo>
                </a:path>
              </a:pathLst>
            </a:custGeom>
            <a:grpFill/>
            <a:ln w="12700" cap="flat">
              <a:solidFill>
                <a:srgbClr val="246F99"/>
              </a:solidFill>
              <a:miter lim="400000"/>
            </a:ln>
            <a:effectLst/>
          </p:spPr>
          <p:txBody>
            <a:bodyPr wrap="square" lIns="19050" tIns="19050" rIns="19050" bIns="19050" numCol="1" anchor="ctr">
              <a:noAutofit/>
            </a:bodyPr>
            <a:lstStyle/>
            <a:p>
              <a:pPr defTabSz="228600">
                <a:defRPr b="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20"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竞赛后续</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44"/>
                                        </p:tgtEl>
                                        <p:attrNameLst>
                                          <p:attrName>style.visibility</p:attrName>
                                        </p:attrNameLst>
                                      </p:cBhvr>
                                      <p:to>
                                        <p:strVal val="visible"/>
                                      </p:to>
                                    </p:set>
                                    <p:anim calcmode="lin" valueType="num">
                                      <p:cBhvr>
                                        <p:cTn id="7" dur="500" fill="hold"/>
                                        <p:tgtEl>
                                          <p:spTgt spid="244"/>
                                        </p:tgtEl>
                                        <p:attrNameLst>
                                          <p:attrName>ppt_w</p:attrName>
                                        </p:attrNameLst>
                                      </p:cBhvr>
                                      <p:tavLst>
                                        <p:tav tm="0">
                                          <p:val>
                                            <p:fltVal val="0"/>
                                          </p:val>
                                        </p:tav>
                                        <p:tav tm="100000">
                                          <p:val>
                                            <p:strVal val="#ppt_w"/>
                                          </p:val>
                                        </p:tav>
                                      </p:tavLst>
                                    </p:anim>
                                    <p:anim calcmode="lin" valueType="num">
                                      <p:cBhvr>
                                        <p:cTn id="8" dur="500" fill="hold"/>
                                        <p:tgtEl>
                                          <p:spTgt spid="244"/>
                                        </p:tgtEl>
                                        <p:attrNameLst>
                                          <p:attrName>ppt_h</p:attrName>
                                        </p:attrNameLst>
                                      </p:cBhvr>
                                      <p:tavLst>
                                        <p:tav tm="0">
                                          <p:val>
                                            <p:fltVal val="0"/>
                                          </p:val>
                                        </p:tav>
                                        <p:tav tm="100000">
                                          <p:val>
                                            <p:strVal val="#ppt_h"/>
                                          </p:val>
                                        </p:tav>
                                      </p:tavLst>
                                    </p:anim>
                                    <p:anim calcmode="lin" valueType="num">
                                      <p:cBhvr>
                                        <p:cTn id="9" dur="500" fill="hold"/>
                                        <p:tgtEl>
                                          <p:spTgt spid="244"/>
                                        </p:tgtEl>
                                        <p:attrNameLst>
                                          <p:attrName>style.rotation</p:attrName>
                                        </p:attrNameLst>
                                      </p:cBhvr>
                                      <p:tavLst>
                                        <p:tav tm="0">
                                          <p:val>
                                            <p:fltVal val="90"/>
                                          </p:val>
                                        </p:tav>
                                        <p:tav tm="100000">
                                          <p:val>
                                            <p:fltVal val="0"/>
                                          </p:val>
                                        </p:tav>
                                      </p:tavLst>
                                    </p:anim>
                                    <p:animEffect transition="in" filter="fade">
                                      <p:cBhvr>
                                        <p:cTn id="10" dur="500"/>
                                        <p:tgtEl>
                                          <p:spTgt spid="244"/>
                                        </p:tgtEl>
                                      </p:cBhvr>
                                    </p:animEffect>
                                  </p:childTnLst>
                                </p:cTn>
                              </p:par>
                            </p:childTnLst>
                          </p:cTn>
                        </p:par>
                        <p:par>
                          <p:cTn id="11" fill="hold">
                            <p:stCondLst>
                              <p:cond delay="500"/>
                            </p:stCondLst>
                            <p:childTnLst>
                              <p:par>
                                <p:cTn id="12" presetID="31" presetClass="entr" presetSubtype="0" fill="hold" grpId="0" nodeType="afterEffect">
                                  <p:stCondLst>
                                    <p:cond delay="0"/>
                                  </p:stCondLst>
                                  <p:childTnLst>
                                    <p:set>
                                      <p:cBhvr>
                                        <p:cTn id="13" dur="1" fill="hold">
                                          <p:stCondLst>
                                            <p:cond delay="0"/>
                                          </p:stCondLst>
                                        </p:cTn>
                                        <p:tgtEl>
                                          <p:spTgt spid="240"/>
                                        </p:tgtEl>
                                        <p:attrNameLst>
                                          <p:attrName>style.visibility</p:attrName>
                                        </p:attrNameLst>
                                      </p:cBhvr>
                                      <p:to>
                                        <p:strVal val="visible"/>
                                      </p:to>
                                    </p:set>
                                    <p:anim calcmode="lin" valueType="num">
                                      <p:cBhvr>
                                        <p:cTn id="14" dur="500" fill="hold"/>
                                        <p:tgtEl>
                                          <p:spTgt spid="240"/>
                                        </p:tgtEl>
                                        <p:attrNameLst>
                                          <p:attrName>ppt_w</p:attrName>
                                        </p:attrNameLst>
                                      </p:cBhvr>
                                      <p:tavLst>
                                        <p:tav tm="0">
                                          <p:val>
                                            <p:fltVal val="0"/>
                                          </p:val>
                                        </p:tav>
                                        <p:tav tm="100000">
                                          <p:val>
                                            <p:strVal val="#ppt_w"/>
                                          </p:val>
                                        </p:tav>
                                      </p:tavLst>
                                    </p:anim>
                                    <p:anim calcmode="lin" valueType="num">
                                      <p:cBhvr>
                                        <p:cTn id="15" dur="500" fill="hold"/>
                                        <p:tgtEl>
                                          <p:spTgt spid="240"/>
                                        </p:tgtEl>
                                        <p:attrNameLst>
                                          <p:attrName>ppt_h</p:attrName>
                                        </p:attrNameLst>
                                      </p:cBhvr>
                                      <p:tavLst>
                                        <p:tav tm="0">
                                          <p:val>
                                            <p:fltVal val="0"/>
                                          </p:val>
                                        </p:tav>
                                        <p:tav tm="100000">
                                          <p:val>
                                            <p:strVal val="#ppt_h"/>
                                          </p:val>
                                        </p:tav>
                                      </p:tavLst>
                                    </p:anim>
                                    <p:anim calcmode="lin" valueType="num">
                                      <p:cBhvr>
                                        <p:cTn id="16" dur="500" fill="hold"/>
                                        <p:tgtEl>
                                          <p:spTgt spid="240"/>
                                        </p:tgtEl>
                                        <p:attrNameLst>
                                          <p:attrName>style.rotation</p:attrName>
                                        </p:attrNameLst>
                                      </p:cBhvr>
                                      <p:tavLst>
                                        <p:tav tm="0">
                                          <p:val>
                                            <p:fltVal val="90"/>
                                          </p:val>
                                        </p:tav>
                                        <p:tav tm="100000">
                                          <p:val>
                                            <p:fltVal val="0"/>
                                          </p:val>
                                        </p:tav>
                                      </p:tavLst>
                                    </p:anim>
                                    <p:animEffect transition="in" filter="fade">
                                      <p:cBhvr>
                                        <p:cTn id="17" dur="500"/>
                                        <p:tgtEl>
                                          <p:spTgt spid="240"/>
                                        </p:tgtEl>
                                      </p:cBhvr>
                                    </p:animEffect>
                                  </p:childTnLst>
                                </p:cTn>
                              </p:par>
                            </p:childTnLst>
                          </p:cTn>
                        </p:par>
                        <p:par>
                          <p:cTn id="18" fill="hold">
                            <p:stCondLst>
                              <p:cond delay="1000"/>
                            </p:stCondLst>
                            <p:childTnLst>
                              <p:par>
                                <p:cTn id="19" presetID="31" presetClass="entr" presetSubtype="0" fill="hold" nodeType="afterEffect">
                                  <p:stCondLst>
                                    <p:cond delay="0"/>
                                  </p:stCondLst>
                                  <p:childTnLst>
                                    <p:set>
                                      <p:cBhvr>
                                        <p:cTn id="20" dur="1" fill="hold">
                                          <p:stCondLst>
                                            <p:cond delay="0"/>
                                          </p:stCondLst>
                                        </p:cTn>
                                        <p:tgtEl>
                                          <p:spTgt spid="247"/>
                                        </p:tgtEl>
                                        <p:attrNameLst>
                                          <p:attrName>style.visibility</p:attrName>
                                        </p:attrNameLst>
                                      </p:cBhvr>
                                      <p:to>
                                        <p:strVal val="visible"/>
                                      </p:to>
                                    </p:set>
                                    <p:anim calcmode="lin" valueType="num">
                                      <p:cBhvr>
                                        <p:cTn id="21" dur="500" fill="hold"/>
                                        <p:tgtEl>
                                          <p:spTgt spid="247"/>
                                        </p:tgtEl>
                                        <p:attrNameLst>
                                          <p:attrName>ppt_w</p:attrName>
                                        </p:attrNameLst>
                                      </p:cBhvr>
                                      <p:tavLst>
                                        <p:tav tm="0">
                                          <p:val>
                                            <p:fltVal val="0"/>
                                          </p:val>
                                        </p:tav>
                                        <p:tav tm="100000">
                                          <p:val>
                                            <p:strVal val="#ppt_w"/>
                                          </p:val>
                                        </p:tav>
                                      </p:tavLst>
                                    </p:anim>
                                    <p:anim calcmode="lin" valueType="num">
                                      <p:cBhvr>
                                        <p:cTn id="22" dur="500" fill="hold"/>
                                        <p:tgtEl>
                                          <p:spTgt spid="247"/>
                                        </p:tgtEl>
                                        <p:attrNameLst>
                                          <p:attrName>ppt_h</p:attrName>
                                        </p:attrNameLst>
                                      </p:cBhvr>
                                      <p:tavLst>
                                        <p:tav tm="0">
                                          <p:val>
                                            <p:fltVal val="0"/>
                                          </p:val>
                                        </p:tav>
                                        <p:tav tm="100000">
                                          <p:val>
                                            <p:strVal val="#ppt_h"/>
                                          </p:val>
                                        </p:tav>
                                      </p:tavLst>
                                    </p:anim>
                                    <p:anim calcmode="lin" valueType="num">
                                      <p:cBhvr>
                                        <p:cTn id="23" dur="500" fill="hold"/>
                                        <p:tgtEl>
                                          <p:spTgt spid="247"/>
                                        </p:tgtEl>
                                        <p:attrNameLst>
                                          <p:attrName>style.rotation</p:attrName>
                                        </p:attrNameLst>
                                      </p:cBhvr>
                                      <p:tavLst>
                                        <p:tav tm="0">
                                          <p:val>
                                            <p:fltVal val="90"/>
                                          </p:val>
                                        </p:tav>
                                        <p:tav tm="100000">
                                          <p:val>
                                            <p:fltVal val="0"/>
                                          </p:val>
                                        </p:tav>
                                      </p:tavLst>
                                    </p:anim>
                                    <p:animEffect transition="in" filter="fade">
                                      <p:cBhvr>
                                        <p:cTn id="24" dur="500"/>
                                        <p:tgtEl>
                                          <p:spTgt spid="247"/>
                                        </p:tgtEl>
                                      </p:cBhvr>
                                    </p:animEffect>
                                  </p:childTnLst>
                                </p:cTn>
                              </p:par>
                            </p:childTnLst>
                          </p:cTn>
                        </p:par>
                        <p:par>
                          <p:cTn id="25" fill="hold">
                            <p:stCondLst>
                              <p:cond delay="1500"/>
                            </p:stCondLst>
                            <p:childTnLst>
                              <p:par>
                                <p:cTn id="26" presetID="31" presetClass="entr" presetSubtype="0" fill="hold" grpId="0" nodeType="afterEffect">
                                  <p:stCondLst>
                                    <p:cond delay="0"/>
                                  </p:stCondLst>
                                  <p:childTnLst>
                                    <p:set>
                                      <p:cBhvr>
                                        <p:cTn id="27" dur="1" fill="hold">
                                          <p:stCondLst>
                                            <p:cond delay="0"/>
                                          </p:stCondLst>
                                        </p:cTn>
                                        <p:tgtEl>
                                          <p:spTgt spid="241"/>
                                        </p:tgtEl>
                                        <p:attrNameLst>
                                          <p:attrName>style.visibility</p:attrName>
                                        </p:attrNameLst>
                                      </p:cBhvr>
                                      <p:to>
                                        <p:strVal val="visible"/>
                                      </p:to>
                                    </p:set>
                                    <p:anim calcmode="lin" valueType="num">
                                      <p:cBhvr>
                                        <p:cTn id="28" dur="500" fill="hold"/>
                                        <p:tgtEl>
                                          <p:spTgt spid="241"/>
                                        </p:tgtEl>
                                        <p:attrNameLst>
                                          <p:attrName>ppt_w</p:attrName>
                                        </p:attrNameLst>
                                      </p:cBhvr>
                                      <p:tavLst>
                                        <p:tav tm="0">
                                          <p:val>
                                            <p:fltVal val="0"/>
                                          </p:val>
                                        </p:tav>
                                        <p:tav tm="100000">
                                          <p:val>
                                            <p:strVal val="#ppt_w"/>
                                          </p:val>
                                        </p:tav>
                                      </p:tavLst>
                                    </p:anim>
                                    <p:anim calcmode="lin" valueType="num">
                                      <p:cBhvr>
                                        <p:cTn id="29" dur="500" fill="hold"/>
                                        <p:tgtEl>
                                          <p:spTgt spid="241"/>
                                        </p:tgtEl>
                                        <p:attrNameLst>
                                          <p:attrName>ppt_h</p:attrName>
                                        </p:attrNameLst>
                                      </p:cBhvr>
                                      <p:tavLst>
                                        <p:tav tm="0">
                                          <p:val>
                                            <p:fltVal val="0"/>
                                          </p:val>
                                        </p:tav>
                                        <p:tav tm="100000">
                                          <p:val>
                                            <p:strVal val="#ppt_h"/>
                                          </p:val>
                                        </p:tav>
                                      </p:tavLst>
                                    </p:anim>
                                    <p:anim calcmode="lin" valueType="num">
                                      <p:cBhvr>
                                        <p:cTn id="30" dur="500" fill="hold"/>
                                        <p:tgtEl>
                                          <p:spTgt spid="241"/>
                                        </p:tgtEl>
                                        <p:attrNameLst>
                                          <p:attrName>style.rotation</p:attrName>
                                        </p:attrNameLst>
                                      </p:cBhvr>
                                      <p:tavLst>
                                        <p:tav tm="0">
                                          <p:val>
                                            <p:fltVal val="90"/>
                                          </p:val>
                                        </p:tav>
                                        <p:tav tm="100000">
                                          <p:val>
                                            <p:fltVal val="0"/>
                                          </p:val>
                                        </p:tav>
                                      </p:tavLst>
                                    </p:anim>
                                    <p:animEffect transition="in" filter="fade">
                                      <p:cBhvr>
                                        <p:cTn id="31" dur="500"/>
                                        <p:tgtEl>
                                          <p:spTgt spid="241"/>
                                        </p:tgtEl>
                                      </p:cBhvr>
                                    </p:animEffect>
                                  </p:childTnLst>
                                </p:cTn>
                              </p:par>
                            </p:childTnLst>
                          </p:cTn>
                        </p:par>
                        <p:par>
                          <p:cTn id="32" fill="hold">
                            <p:stCondLst>
                              <p:cond delay="2000"/>
                            </p:stCondLst>
                            <p:childTnLst>
                              <p:par>
                                <p:cTn id="33" presetID="31" presetClass="entr" presetSubtype="0" fill="hold" grpId="0" nodeType="afterEffect">
                                  <p:stCondLst>
                                    <p:cond delay="0"/>
                                  </p:stCondLst>
                                  <p:childTnLst>
                                    <p:set>
                                      <p:cBhvr>
                                        <p:cTn id="34" dur="1" fill="hold">
                                          <p:stCondLst>
                                            <p:cond delay="0"/>
                                          </p:stCondLst>
                                        </p:cTn>
                                        <p:tgtEl>
                                          <p:spTgt spid="237"/>
                                        </p:tgtEl>
                                        <p:attrNameLst>
                                          <p:attrName>style.visibility</p:attrName>
                                        </p:attrNameLst>
                                      </p:cBhvr>
                                      <p:to>
                                        <p:strVal val="visible"/>
                                      </p:to>
                                    </p:set>
                                    <p:anim calcmode="lin" valueType="num">
                                      <p:cBhvr>
                                        <p:cTn id="35" dur="500" fill="hold"/>
                                        <p:tgtEl>
                                          <p:spTgt spid="237"/>
                                        </p:tgtEl>
                                        <p:attrNameLst>
                                          <p:attrName>ppt_w</p:attrName>
                                        </p:attrNameLst>
                                      </p:cBhvr>
                                      <p:tavLst>
                                        <p:tav tm="0">
                                          <p:val>
                                            <p:fltVal val="0"/>
                                          </p:val>
                                        </p:tav>
                                        <p:tav tm="100000">
                                          <p:val>
                                            <p:strVal val="#ppt_w"/>
                                          </p:val>
                                        </p:tav>
                                      </p:tavLst>
                                    </p:anim>
                                    <p:anim calcmode="lin" valueType="num">
                                      <p:cBhvr>
                                        <p:cTn id="36" dur="500" fill="hold"/>
                                        <p:tgtEl>
                                          <p:spTgt spid="237"/>
                                        </p:tgtEl>
                                        <p:attrNameLst>
                                          <p:attrName>ppt_h</p:attrName>
                                        </p:attrNameLst>
                                      </p:cBhvr>
                                      <p:tavLst>
                                        <p:tav tm="0">
                                          <p:val>
                                            <p:fltVal val="0"/>
                                          </p:val>
                                        </p:tav>
                                        <p:tav tm="100000">
                                          <p:val>
                                            <p:strVal val="#ppt_h"/>
                                          </p:val>
                                        </p:tav>
                                      </p:tavLst>
                                    </p:anim>
                                    <p:anim calcmode="lin" valueType="num">
                                      <p:cBhvr>
                                        <p:cTn id="37" dur="500" fill="hold"/>
                                        <p:tgtEl>
                                          <p:spTgt spid="237"/>
                                        </p:tgtEl>
                                        <p:attrNameLst>
                                          <p:attrName>style.rotation</p:attrName>
                                        </p:attrNameLst>
                                      </p:cBhvr>
                                      <p:tavLst>
                                        <p:tav tm="0">
                                          <p:val>
                                            <p:fltVal val="90"/>
                                          </p:val>
                                        </p:tav>
                                        <p:tav tm="100000">
                                          <p:val>
                                            <p:fltVal val="0"/>
                                          </p:val>
                                        </p:tav>
                                      </p:tavLst>
                                    </p:anim>
                                    <p:animEffect transition="in" filter="fade">
                                      <p:cBhvr>
                                        <p:cTn id="38" dur="500"/>
                                        <p:tgtEl>
                                          <p:spTgt spid="237"/>
                                        </p:tgtEl>
                                      </p:cBhvr>
                                    </p:animEffect>
                                  </p:childTnLst>
                                </p:cTn>
                              </p:par>
                            </p:childTnLst>
                          </p:cTn>
                        </p:par>
                        <p:par>
                          <p:cTn id="39" fill="hold">
                            <p:stCondLst>
                              <p:cond delay="2500"/>
                            </p:stCondLst>
                            <p:childTnLst>
                              <p:par>
                                <p:cTn id="40" presetID="31" presetClass="entr" presetSubtype="0" fill="hold" grpId="0" nodeType="afterEffect">
                                  <p:stCondLst>
                                    <p:cond delay="0"/>
                                  </p:stCondLst>
                                  <p:childTnLst>
                                    <p:set>
                                      <p:cBhvr>
                                        <p:cTn id="41" dur="1" fill="hold">
                                          <p:stCondLst>
                                            <p:cond delay="0"/>
                                          </p:stCondLst>
                                        </p:cTn>
                                        <p:tgtEl>
                                          <p:spTgt spid="238"/>
                                        </p:tgtEl>
                                        <p:attrNameLst>
                                          <p:attrName>style.visibility</p:attrName>
                                        </p:attrNameLst>
                                      </p:cBhvr>
                                      <p:to>
                                        <p:strVal val="visible"/>
                                      </p:to>
                                    </p:set>
                                    <p:anim calcmode="lin" valueType="num">
                                      <p:cBhvr>
                                        <p:cTn id="42" dur="500" fill="hold"/>
                                        <p:tgtEl>
                                          <p:spTgt spid="238"/>
                                        </p:tgtEl>
                                        <p:attrNameLst>
                                          <p:attrName>ppt_w</p:attrName>
                                        </p:attrNameLst>
                                      </p:cBhvr>
                                      <p:tavLst>
                                        <p:tav tm="0">
                                          <p:val>
                                            <p:fltVal val="0"/>
                                          </p:val>
                                        </p:tav>
                                        <p:tav tm="100000">
                                          <p:val>
                                            <p:strVal val="#ppt_w"/>
                                          </p:val>
                                        </p:tav>
                                      </p:tavLst>
                                    </p:anim>
                                    <p:anim calcmode="lin" valueType="num">
                                      <p:cBhvr>
                                        <p:cTn id="43" dur="500" fill="hold"/>
                                        <p:tgtEl>
                                          <p:spTgt spid="238"/>
                                        </p:tgtEl>
                                        <p:attrNameLst>
                                          <p:attrName>ppt_h</p:attrName>
                                        </p:attrNameLst>
                                      </p:cBhvr>
                                      <p:tavLst>
                                        <p:tav tm="0">
                                          <p:val>
                                            <p:fltVal val="0"/>
                                          </p:val>
                                        </p:tav>
                                        <p:tav tm="100000">
                                          <p:val>
                                            <p:strVal val="#ppt_h"/>
                                          </p:val>
                                        </p:tav>
                                      </p:tavLst>
                                    </p:anim>
                                    <p:anim calcmode="lin" valueType="num">
                                      <p:cBhvr>
                                        <p:cTn id="44" dur="500" fill="hold"/>
                                        <p:tgtEl>
                                          <p:spTgt spid="238"/>
                                        </p:tgtEl>
                                        <p:attrNameLst>
                                          <p:attrName>style.rotation</p:attrName>
                                        </p:attrNameLst>
                                      </p:cBhvr>
                                      <p:tavLst>
                                        <p:tav tm="0">
                                          <p:val>
                                            <p:fltVal val="90"/>
                                          </p:val>
                                        </p:tav>
                                        <p:tav tm="100000">
                                          <p:val>
                                            <p:fltVal val="0"/>
                                          </p:val>
                                        </p:tav>
                                      </p:tavLst>
                                    </p:anim>
                                    <p:animEffect transition="in" filter="fade">
                                      <p:cBhvr>
                                        <p:cTn id="45" dur="500"/>
                                        <p:tgtEl>
                                          <p:spTgt spid="238"/>
                                        </p:tgtEl>
                                      </p:cBhvr>
                                    </p:animEffect>
                                  </p:childTnLst>
                                </p:cTn>
                              </p:par>
                            </p:childTnLst>
                          </p:cTn>
                        </p:par>
                        <p:par>
                          <p:cTn id="46" fill="hold">
                            <p:stCondLst>
                              <p:cond delay="3000"/>
                            </p:stCondLst>
                            <p:childTnLst>
                              <p:par>
                                <p:cTn id="47" presetID="42" presetClass="entr" presetSubtype="0" fill="hold" grpId="0" nodeType="afterEffect">
                                  <p:stCondLst>
                                    <p:cond delay="0"/>
                                  </p:stCondLst>
                                  <p:childTnLst>
                                    <p:set>
                                      <p:cBhvr>
                                        <p:cTn id="48" dur="1" fill="hold">
                                          <p:stCondLst>
                                            <p:cond delay="0"/>
                                          </p:stCondLst>
                                        </p:cTn>
                                        <p:tgtEl>
                                          <p:spTgt spid="20"/>
                                        </p:tgtEl>
                                        <p:attrNameLst>
                                          <p:attrName>style.visibility</p:attrName>
                                        </p:attrNameLst>
                                      </p:cBhvr>
                                      <p:to>
                                        <p:strVal val="visible"/>
                                      </p:to>
                                    </p:set>
                                    <p:animEffect transition="in" filter="fade">
                                      <p:cBhvr>
                                        <p:cTn id="49" dur="500"/>
                                        <p:tgtEl>
                                          <p:spTgt spid="20"/>
                                        </p:tgtEl>
                                      </p:cBhvr>
                                    </p:animEffect>
                                    <p:anim calcmode="lin" valueType="num">
                                      <p:cBhvr>
                                        <p:cTn id="50" dur="500" fill="hold"/>
                                        <p:tgtEl>
                                          <p:spTgt spid="20"/>
                                        </p:tgtEl>
                                        <p:attrNameLst>
                                          <p:attrName>ppt_x</p:attrName>
                                        </p:attrNameLst>
                                      </p:cBhvr>
                                      <p:tavLst>
                                        <p:tav tm="0">
                                          <p:val>
                                            <p:strVal val="#ppt_x"/>
                                          </p:val>
                                        </p:tav>
                                        <p:tav tm="100000">
                                          <p:val>
                                            <p:strVal val="#ppt_x"/>
                                          </p:val>
                                        </p:tav>
                                      </p:tavLst>
                                    </p:anim>
                                    <p:anim calcmode="lin" valueType="num">
                                      <p:cBhvr>
                                        <p:cTn id="51" dur="5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7" grpId="0" animBg="1"/>
      <p:bldP spid="238" grpId="0" animBg="1"/>
      <p:bldP spid="240" grpId="0" animBg="1"/>
      <p:bldP spid="241" grpId="0" animBg="1"/>
      <p:bldP spid="2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extLst>
              <a:ext uri="{28A0092B-C50C-407E-A947-70E740481C1C}">
                <a14:useLocalDpi xmlns:a14="http://schemas.microsoft.com/office/drawing/2010/main" val="0"/>
              </a:ext>
            </a:extLst>
          </a:blip>
          <a:srcRect l="12523" t="51994" r="5703" b="26167"/>
          <a:stretch>
            <a:fillRect/>
          </a:stretch>
        </p:blipFill>
        <p:spPr>
          <a:xfrm>
            <a:off x="759984" y="3597231"/>
            <a:ext cx="10350496" cy="1842658"/>
          </a:xfrm>
          <a:custGeom>
            <a:avLst/>
            <a:gdLst>
              <a:gd name="connsiteX0" fmla="*/ 4654871 w 10350496"/>
              <a:gd name="connsiteY0" fmla="*/ 1158 h 1842658"/>
              <a:gd name="connsiteX1" fmla="*/ 6496371 w 10350496"/>
              <a:gd name="connsiteY1" fmla="*/ 1158 h 1842658"/>
              <a:gd name="connsiteX2" fmla="*/ 6496371 w 10350496"/>
              <a:gd name="connsiteY2" fmla="*/ 1842658 h 1842658"/>
              <a:gd name="connsiteX3" fmla="*/ 4654871 w 10350496"/>
              <a:gd name="connsiteY3" fmla="*/ 1842658 h 1842658"/>
              <a:gd name="connsiteX4" fmla="*/ 0 w 10350496"/>
              <a:gd name="connsiteY4" fmla="*/ 1158 h 1842658"/>
              <a:gd name="connsiteX5" fmla="*/ 1841500 w 10350496"/>
              <a:gd name="connsiteY5" fmla="*/ 1158 h 1842658"/>
              <a:gd name="connsiteX6" fmla="*/ 1841500 w 10350496"/>
              <a:gd name="connsiteY6" fmla="*/ 1842658 h 1842658"/>
              <a:gd name="connsiteX7" fmla="*/ 0 w 10350496"/>
              <a:gd name="connsiteY7" fmla="*/ 1842658 h 1842658"/>
              <a:gd name="connsiteX8" fmla="*/ 8508996 w 10350496"/>
              <a:gd name="connsiteY8" fmla="*/ 0 h 1842658"/>
              <a:gd name="connsiteX9" fmla="*/ 10350496 w 10350496"/>
              <a:gd name="connsiteY9" fmla="*/ 0 h 1842658"/>
              <a:gd name="connsiteX10" fmla="*/ 10350496 w 10350496"/>
              <a:gd name="connsiteY10" fmla="*/ 1841500 h 1842658"/>
              <a:gd name="connsiteX11" fmla="*/ 8508996 w 10350496"/>
              <a:gd name="connsiteY11" fmla="*/ 1841500 h 1842658"/>
              <a:gd name="connsiteX12" fmla="*/ 6578757 w 10350496"/>
              <a:gd name="connsiteY12" fmla="*/ 0 h 1842658"/>
              <a:gd name="connsiteX13" fmla="*/ 8420257 w 10350496"/>
              <a:gd name="connsiteY13" fmla="*/ 0 h 1842658"/>
              <a:gd name="connsiteX14" fmla="*/ 8420257 w 10350496"/>
              <a:gd name="connsiteY14" fmla="*/ 1841500 h 1842658"/>
              <a:gd name="connsiteX15" fmla="*/ 6578757 w 10350496"/>
              <a:gd name="connsiteY15" fmla="*/ 1841500 h 1842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350496" h="1842658">
                <a:moveTo>
                  <a:pt x="4654871" y="1158"/>
                </a:moveTo>
                <a:lnTo>
                  <a:pt x="6496371" y="1158"/>
                </a:lnTo>
                <a:lnTo>
                  <a:pt x="6496371" y="1842658"/>
                </a:lnTo>
                <a:lnTo>
                  <a:pt x="4654871" y="1842658"/>
                </a:lnTo>
                <a:close/>
                <a:moveTo>
                  <a:pt x="0" y="1158"/>
                </a:moveTo>
                <a:lnTo>
                  <a:pt x="1841500" y="1158"/>
                </a:lnTo>
                <a:lnTo>
                  <a:pt x="1841500" y="1842658"/>
                </a:lnTo>
                <a:lnTo>
                  <a:pt x="0" y="1842658"/>
                </a:lnTo>
                <a:close/>
                <a:moveTo>
                  <a:pt x="8508996" y="0"/>
                </a:moveTo>
                <a:lnTo>
                  <a:pt x="10350496" y="0"/>
                </a:lnTo>
                <a:lnTo>
                  <a:pt x="10350496" y="1841500"/>
                </a:lnTo>
                <a:lnTo>
                  <a:pt x="8508996" y="1841500"/>
                </a:lnTo>
                <a:close/>
                <a:moveTo>
                  <a:pt x="6578757" y="0"/>
                </a:moveTo>
                <a:lnTo>
                  <a:pt x="8420257" y="0"/>
                </a:lnTo>
                <a:lnTo>
                  <a:pt x="8420257" y="1841500"/>
                </a:lnTo>
                <a:lnTo>
                  <a:pt x="6578757" y="1841500"/>
                </a:lnTo>
                <a:close/>
              </a:path>
            </a:pathLst>
          </a:custGeom>
        </p:spPr>
      </p:pic>
      <p:sp>
        <p:nvSpPr>
          <p:cNvPr id="251" name="The Creative…"/>
          <p:cNvSpPr txBox="1"/>
          <p:nvPr/>
        </p:nvSpPr>
        <p:spPr>
          <a:xfrm>
            <a:off x="759983" y="1269570"/>
            <a:ext cx="2693045" cy="1077218"/>
          </a:xfrm>
          <a:prstGeom prst="rect">
            <a:avLst/>
          </a:prstGeom>
          <a:ln w="12700">
            <a:miter lim="400000"/>
          </a:ln>
        </p:spPr>
        <p:txBody>
          <a:bodyPr wrap="none" lIns="0" tIns="0" rIns="0" bIns="0">
            <a:spAutoFit/>
          </a:bodyPr>
          <a:lstStyle/>
          <a:p>
            <a:pPr algn="l">
              <a:defRPr sz="7000" b="0">
                <a:solidFill>
                  <a:srgbClr val="2C2E3C"/>
                </a:solidFill>
                <a:latin typeface="Quicksand Bold"/>
                <a:ea typeface="Quicksand Bold"/>
                <a:cs typeface="Quicksand Bold"/>
                <a:sym typeface="Quicksand Bold"/>
              </a:defRPr>
            </a:pPr>
            <a:r>
              <a:rPr lang="zh-CN" altLang="en-US"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7000" b="0">
                <a:solidFill>
                  <a:srgbClr val="2C2E3C"/>
                </a:solidFill>
                <a:latin typeface="Quicksand Bold"/>
                <a:ea typeface="Quicksand Bold"/>
                <a:cs typeface="Quicksand Bold"/>
                <a:sym typeface="Quicksand Bold"/>
              </a:defRPr>
            </a:pPr>
            <a:r>
              <a:rPr lang="zh-CN" altLang="en-US"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52" name="Distinctively build premium growth strategies whereas premium human capital.…"/>
          <p:cNvSpPr txBox="1"/>
          <p:nvPr/>
        </p:nvSpPr>
        <p:spPr>
          <a:xfrm>
            <a:off x="4648520" y="1354237"/>
            <a:ext cx="5701977" cy="985783"/>
          </a:xfrm>
          <a:prstGeom prst="rect">
            <a:avLst/>
          </a:prstGeom>
          <a:ln w="12700">
            <a:miter lim="400000"/>
          </a:ln>
        </p:spPr>
        <p:txBody>
          <a:bodyPr wrap="square" lIns="0" tIns="0" rIns="0" bIns="0">
            <a:spAutoFit/>
          </a:bodyPr>
          <a:lstStyle/>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r>
              <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 </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61" name="Line"/>
          <p:cNvSpPr/>
          <p:nvPr/>
        </p:nvSpPr>
        <p:spPr>
          <a:xfrm flipV="1">
            <a:off x="5411678" y="3190400"/>
            <a:ext cx="0" cy="436770"/>
          </a:xfrm>
          <a:prstGeom prst="line">
            <a:avLst/>
          </a:prstGeom>
          <a:ln w="12700">
            <a:solidFill>
              <a:srgbClr val="C8CBD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62" name="Line"/>
          <p:cNvSpPr/>
          <p:nvPr/>
        </p:nvSpPr>
        <p:spPr>
          <a:xfrm flipV="1">
            <a:off x="7312338" y="3190401"/>
            <a:ext cx="0" cy="408220"/>
          </a:xfrm>
          <a:prstGeom prst="line">
            <a:avLst/>
          </a:prstGeom>
          <a:ln w="12700">
            <a:solidFill>
              <a:srgbClr val="C8CBD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63" name="Line"/>
          <p:cNvSpPr/>
          <p:nvPr/>
        </p:nvSpPr>
        <p:spPr>
          <a:xfrm flipV="1">
            <a:off x="9212999" y="3190401"/>
            <a:ext cx="0" cy="436769"/>
          </a:xfrm>
          <a:prstGeom prst="line">
            <a:avLst/>
          </a:prstGeom>
          <a:ln w="12700">
            <a:solidFill>
              <a:srgbClr val="C8CBD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64" name="Line"/>
          <p:cNvSpPr/>
          <p:nvPr/>
        </p:nvSpPr>
        <p:spPr>
          <a:xfrm flipV="1">
            <a:off x="11113659" y="3190401"/>
            <a:ext cx="0" cy="436768"/>
          </a:xfrm>
          <a:prstGeom prst="line">
            <a:avLst/>
          </a:prstGeom>
          <a:ln w="12700">
            <a:solidFill>
              <a:srgbClr val="C8CBD1"/>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8" name="Distinctively build premium growth strategies whereas premium human capital.…"/>
          <p:cNvSpPr txBox="1"/>
          <p:nvPr/>
        </p:nvSpPr>
        <p:spPr>
          <a:xfrm>
            <a:off x="3063181" y="3437286"/>
            <a:ext cx="1841501" cy="2512163"/>
          </a:xfrm>
          <a:prstGeom prst="rect">
            <a:avLst/>
          </a:prstGeom>
          <a:ln w="12700">
            <a:miter lim="400000"/>
          </a:ln>
        </p:spPr>
        <p:txBody>
          <a:bodyPr wrap="square" lIns="0" tIns="0" rIns="0" bIns="0">
            <a:spAutoFit/>
          </a:bodyPr>
          <a:lstStyle/>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r>
              <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 </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竞赛后续</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51"/>
                                        </p:tgtEl>
                                        <p:attrNameLst>
                                          <p:attrName>style.visibility</p:attrName>
                                        </p:attrNameLst>
                                      </p:cBhvr>
                                      <p:to>
                                        <p:strVal val="visible"/>
                                      </p:to>
                                    </p:set>
                                    <p:animEffect transition="in" filter="barn(inVertical)">
                                      <p:cBhvr>
                                        <p:cTn id="7" dur="500"/>
                                        <p:tgtEl>
                                          <p:spTgt spid="25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252"/>
                                        </p:tgtEl>
                                        <p:attrNameLst>
                                          <p:attrName>style.visibility</p:attrName>
                                        </p:attrNameLst>
                                      </p:cBhvr>
                                      <p:to>
                                        <p:strVal val="visible"/>
                                      </p:to>
                                    </p:set>
                                    <p:animEffect transition="in" filter="barn(inVertical)">
                                      <p:cBhvr>
                                        <p:cTn id="11" dur="500"/>
                                        <p:tgtEl>
                                          <p:spTgt spid="252"/>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261"/>
                                        </p:tgtEl>
                                        <p:attrNameLst>
                                          <p:attrName>style.visibility</p:attrName>
                                        </p:attrNameLst>
                                      </p:cBhvr>
                                      <p:to>
                                        <p:strVal val="visible"/>
                                      </p:to>
                                    </p:set>
                                    <p:animEffect transition="in" filter="barn(inVertical)">
                                      <p:cBhvr>
                                        <p:cTn id="15" dur="500"/>
                                        <p:tgtEl>
                                          <p:spTgt spid="261"/>
                                        </p:tgtEl>
                                      </p:cBhvr>
                                    </p:animEffect>
                                  </p:childTnLst>
                                </p:cTn>
                              </p:par>
                            </p:childTnLst>
                          </p:cTn>
                        </p:par>
                        <p:par>
                          <p:cTn id="16" fill="hold">
                            <p:stCondLst>
                              <p:cond delay="1500"/>
                            </p:stCondLst>
                            <p:childTnLst>
                              <p:par>
                                <p:cTn id="17" presetID="16" presetClass="entr" presetSubtype="21" fill="hold" grpId="0" nodeType="afterEffect">
                                  <p:stCondLst>
                                    <p:cond delay="0"/>
                                  </p:stCondLst>
                                  <p:childTnLst>
                                    <p:set>
                                      <p:cBhvr>
                                        <p:cTn id="18" dur="1" fill="hold">
                                          <p:stCondLst>
                                            <p:cond delay="0"/>
                                          </p:stCondLst>
                                        </p:cTn>
                                        <p:tgtEl>
                                          <p:spTgt spid="262"/>
                                        </p:tgtEl>
                                        <p:attrNameLst>
                                          <p:attrName>style.visibility</p:attrName>
                                        </p:attrNameLst>
                                      </p:cBhvr>
                                      <p:to>
                                        <p:strVal val="visible"/>
                                      </p:to>
                                    </p:set>
                                    <p:animEffect transition="in" filter="barn(inVertical)">
                                      <p:cBhvr>
                                        <p:cTn id="19" dur="500"/>
                                        <p:tgtEl>
                                          <p:spTgt spid="262"/>
                                        </p:tgtEl>
                                      </p:cBhvr>
                                    </p:animEffect>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263"/>
                                        </p:tgtEl>
                                        <p:attrNameLst>
                                          <p:attrName>style.visibility</p:attrName>
                                        </p:attrNameLst>
                                      </p:cBhvr>
                                      <p:to>
                                        <p:strVal val="visible"/>
                                      </p:to>
                                    </p:set>
                                    <p:animEffect transition="in" filter="barn(inVertical)">
                                      <p:cBhvr>
                                        <p:cTn id="23" dur="500"/>
                                        <p:tgtEl>
                                          <p:spTgt spid="263"/>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264"/>
                                        </p:tgtEl>
                                        <p:attrNameLst>
                                          <p:attrName>style.visibility</p:attrName>
                                        </p:attrNameLst>
                                      </p:cBhvr>
                                      <p:to>
                                        <p:strVal val="visible"/>
                                      </p:to>
                                    </p:set>
                                    <p:animEffect transition="in" filter="barn(inVertical)">
                                      <p:cBhvr>
                                        <p:cTn id="27" dur="500"/>
                                        <p:tgtEl>
                                          <p:spTgt spid="264"/>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barn(inVertical)">
                                      <p:cBhvr>
                                        <p:cTn id="31" dur="500"/>
                                        <p:tgtEl>
                                          <p:spTgt spid="18"/>
                                        </p:tgtEl>
                                      </p:cBhvr>
                                    </p:animEffect>
                                  </p:childTnLst>
                                </p:cTn>
                              </p:par>
                            </p:childTnLst>
                          </p:cTn>
                        </p:par>
                        <p:par>
                          <p:cTn id="32" fill="hold">
                            <p:stCondLst>
                              <p:cond delay="3500"/>
                            </p:stCondLst>
                            <p:childTnLst>
                              <p:par>
                                <p:cTn id="33" presetID="42" presetClass="entr" presetSubtype="0" fill="hold" grpId="0" nodeType="after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anim calcmode="lin" valueType="num">
                                      <p:cBhvr>
                                        <p:cTn id="36" dur="500" fill="hold"/>
                                        <p:tgtEl>
                                          <p:spTgt spid="17"/>
                                        </p:tgtEl>
                                        <p:attrNameLst>
                                          <p:attrName>ppt_x</p:attrName>
                                        </p:attrNameLst>
                                      </p:cBhvr>
                                      <p:tavLst>
                                        <p:tav tm="0">
                                          <p:val>
                                            <p:strVal val="#ppt_x"/>
                                          </p:val>
                                        </p:tav>
                                        <p:tav tm="100000">
                                          <p:val>
                                            <p:strVal val="#ppt_x"/>
                                          </p:val>
                                        </p:tav>
                                      </p:tavLst>
                                    </p:anim>
                                    <p:anim calcmode="lin" valueType="num">
                                      <p:cBhvr>
                                        <p:cTn id="37"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1" grpId="0" animBg="1"/>
      <p:bldP spid="252" grpId="0" animBg="1"/>
      <p:bldP spid="261" grpId="0" animBg="1"/>
      <p:bldP spid="262" grpId="0" animBg="1"/>
      <p:bldP spid="263" grpId="0" animBg="1"/>
      <p:bldP spid="264" grpId="0" animBg="1"/>
      <p:bldP spid="18" grpId="0" animBg="1"/>
      <p:bldP spid="1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a:extLst>
              <a:ext uri="{28A0092B-C50C-407E-A947-70E740481C1C}">
                <a14:useLocalDpi xmlns:a14="http://schemas.microsoft.com/office/drawing/2010/main" val="0"/>
              </a:ext>
            </a:extLst>
          </a:blip>
          <a:srcRect b="15624"/>
          <a:stretch>
            <a:fillRect/>
          </a:stretch>
        </p:blipFill>
        <p:spPr>
          <a:xfrm>
            <a:off x="0" y="0"/>
            <a:ext cx="12192000" cy="6858000"/>
          </a:xfrm>
          <a:prstGeom prst="rect">
            <a:avLst/>
          </a:prstGeom>
        </p:spPr>
      </p:pic>
      <p:sp>
        <p:nvSpPr>
          <p:cNvPr id="12" name="文本框 11"/>
          <p:cNvSpPr txBox="1"/>
          <p:nvPr/>
        </p:nvSpPr>
        <p:spPr>
          <a:xfrm>
            <a:off x="1675384" y="1829458"/>
            <a:ext cx="2731516" cy="1446550"/>
          </a:xfrm>
          <a:prstGeom prst="rect">
            <a:avLst/>
          </a:prstGeom>
          <a:noFill/>
        </p:spPr>
        <p:txBody>
          <a:bodyPr vert="horz"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8800"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谢谢</a:t>
            </a:r>
            <a:endParaRPr kumimoji="0" lang="zh-CN" altLang="en-US" sz="4800"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3" name="椭圆 12"/>
          <p:cNvSpPr/>
          <p:nvPr/>
        </p:nvSpPr>
        <p:spPr>
          <a:xfrm>
            <a:off x="603937" y="1356492"/>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4" name="椭圆 13"/>
          <p:cNvSpPr/>
          <p:nvPr/>
        </p:nvSpPr>
        <p:spPr>
          <a:xfrm>
            <a:off x="603937" y="1798458"/>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5" name="椭圆 14"/>
          <p:cNvSpPr/>
          <p:nvPr/>
        </p:nvSpPr>
        <p:spPr>
          <a:xfrm>
            <a:off x="603937" y="2258268"/>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16" name="işľïḓè"/>
          <p:cNvGrpSpPr/>
          <p:nvPr/>
        </p:nvGrpSpPr>
        <p:grpSpPr>
          <a:xfrm>
            <a:off x="7967753" y="3429000"/>
            <a:ext cx="2331947" cy="152993"/>
            <a:chOff x="7150100" y="3662052"/>
            <a:chExt cx="603250" cy="0"/>
          </a:xfrm>
        </p:grpSpPr>
        <p:cxnSp>
          <p:nvCxnSpPr>
            <p:cNvPr id="17" name="直接连接符 16"/>
            <p:cNvCxnSpPr/>
            <p:nvPr/>
          </p:nvCxnSpPr>
          <p:spPr>
            <a:xfrm>
              <a:off x="7150100" y="3662052"/>
              <a:ext cx="33655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762000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75335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0" name="矩形: 圆角 19"/>
          <p:cNvSpPr/>
          <p:nvPr/>
        </p:nvSpPr>
        <p:spPr>
          <a:xfrm>
            <a:off x="2047003" y="4464102"/>
            <a:ext cx="1960328" cy="49112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1" name="文本框 20"/>
          <p:cNvSpPr txBox="1"/>
          <p:nvPr/>
        </p:nvSpPr>
        <p:spPr>
          <a:xfrm>
            <a:off x="2101406" y="4491612"/>
            <a:ext cx="1905925" cy="400110"/>
          </a:xfrm>
          <a:prstGeom prst="rect">
            <a:avLst/>
          </a:prstGeom>
          <a:noFill/>
        </p:spPr>
        <p:txBody>
          <a:bodyPr vert="horz"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2000" b="1"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主讲人：</a:t>
            </a:r>
            <a:r>
              <a:rPr kumimoji="0" lang="en-US" altLang="zh-CN" sz="2000" b="1"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XXX</a:t>
            </a:r>
            <a:endParaRPr kumimoji="0" lang="zh-CN" altLang="en-US" sz="1050" b="1"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2" name="文本框 21"/>
          <p:cNvSpPr txBox="1"/>
          <p:nvPr/>
        </p:nvSpPr>
        <p:spPr>
          <a:xfrm>
            <a:off x="7785102" y="1829458"/>
            <a:ext cx="2731516" cy="1446550"/>
          </a:xfrm>
          <a:prstGeom prst="rect">
            <a:avLst/>
          </a:prstGeom>
          <a:noFill/>
        </p:spPr>
        <p:txBody>
          <a:bodyPr vert="horz"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8800"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观看</a:t>
            </a:r>
            <a:endParaRPr kumimoji="0" lang="zh-CN" altLang="en-US" sz="4800"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23" name="işľïḓè"/>
          <p:cNvGrpSpPr/>
          <p:nvPr/>
        </p:nvGrpSpPr>
        <p:grpSpPr>
          <a:xfrm flipH="1">
            <a:off x="1675384" y="3352503"/>
            <a:ext cx="2331947" cy="152993"/>
            <a:chOff x="7150100" y="3662052"/>
            <a:chExt cx="603250" cy="0"/>
          </a:xfrm>
        </p:grpSpPr>
        <p:cxnSp>
          <p:nvCxnSpPr>
            <p:cNvPr id="24" name="直接连接符 23"/>
            <p:cNvCxnSpPr/>
            <p:nvPr/>
          </p:nvCxnSpPr>
          <p:spPr>
            <a:xfrm>
              <a:off x="7150100" y="3662052"/>
              <a:ext cx="33655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62000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a:off x="775335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27" name="矩形 26"/>
          <p:cNvSpPr/>
          <p:nvPr/>
        </p:nvSpPr>
        <p:spPr>
          <a:xfrm>
            <a:off x="1675384" y="3658382"/>
            <a:ext cx="8713216" cy="368300"/>
          </a:xfrm>
          <a:prstGeom prst="rect">
            <a:avLst/>
          </a:prstGeom>
          <a:solidFill>
            <a:srgbClr val="206890"/>
          </a:solidFill>
        </p:spPr>
        <p:txBody>
          <a:bodyPr wrap="square">
            <a:spAutoFit/>
          </a:bodyPr>
          <a:lstStyle/>
          <a:p>
            <a:pPr algn="dist"/>
            <a:r>
              <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简约风知识竞赛</a:t>
            </a:r>
            <a:r>
              <a:rPr lang="en-US" altLang="zh-CN"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PPT</a:t>
            </a:r>
            <a:r>
              <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模板 </a:t>
            </a:r>
            <a:endPar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8" name="矩形: 圆角 27"/>
          <p:cNvSpPr/>
          <p:nvPr/>
        </p:nvSpPr>
        <p:spPr>
          <a:xfrm>
            <a:off x="7982540" y="4491612"/>
            <a:ext cx="2304460" cy="491120"/>
          </a:xfrm>
          <a:prstGeom prst="round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9" name="文本框 28"/>
          <p:cNvSpPr txBox="1"/>
          <p:nvPr/>
        </p:nvSpPr>
        <p:spPr>
          <a:xfrm>
            <a:off x="8036943" y="4519122"/>
            <a:ext cx="2250057" cy="400110"/>
          </a:xfrm>
          <a:prstGeom prst="rect">
            <a:avLst/>
          </a:prstGeom>
          <a:noFill/>
        </p:spPr>
        <p:txBody>
          <a:bodyPr vert="horz" wrap="square" rtlCol="0">
            <a:spAutoFit/>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2000" b="1" spc="3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时间：</a:t>
            </a:r>
            <a:r>
              <a:rPr lang="en-US" altLang="zh-CN" sz="2000" b="1" spc="3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20XX.XX</a:t>
            </a:r>
            <a:endParaRPr kumimoji="0" lang="zh-CN" altLang="en-US" sz="1050" b="1" u="none" strike="noStrike" kern="1200" cap="none" spc="300" normalizeH="0" baseline="0" noProof="0" dirty="0">
              <a:ln>
                <a:noFill/>
              </a:ln>
              <a:solidFill>
                <a:schemeClr val="bg1"/>
              </a:solidFill>
              <a:effectLst>
                <a:outerShdw blurRad="38100" dist="38100" dir="2700000" algn="tl">
                  <a:srgbClr val="000000">
                    <a:alpha val="43137"/>
                  </a:srgbClr>
                </a:outerShdw>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0" name="矩形 29"/>
          <p:cNvSpPr/>
          <p:nvPr/>
        </p:nvSpPr>
        <p:spPr>
          <a:xfrm>
            <a:off x="1" y="124248"/>
            <a:ext cx="12191999" cy="369332"/>
          </a:xfrm>
          <a:prstGeom prst="rect">
            <a:avLst/>
          </a:prstGeom>
        </p:spPr>
        <p:txBody>
          <a:bodyPr wrap="square">
            <a:spAutoFit/>
          </a:bodyPr>
          <a:lstStyle/>
          <a:p>
            <a:pPr algn="dist"/>
            <a:r>
              <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KNOWLEDGE CONTEST PPT TEMPLATE</a:t>
            </a:r>
            <a:endParaRPr lang="zh-CN" altLang="en-US"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1" name="椭圆 30"/>
          <p:cNvSpPr/>
          <p:nvPr/>
        </p:nvSpPr>
        <p:spPr>
          <a:xfrm>
            <a:off x="11589437" y="5268092"/>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2" name="椭圆 31"/>
          <p:cNvSpPr/>
          <p:nvPr/>
        </p:nvSpPr>
        <p:spPr>
          <a:xfrm>
            <a:off x="11589437" y="5710058"/>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3" name="椭圆 32"/>
          <p:cNvSpPr/>
          <p:nvPr/>
        </p:nvSpPr>
        <p:spPr>
          <a:xfrm>
            <a:off x="11589437" y="6169868"/>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split orient="vert"/>
      </p:transition>
    </mc:Choice>
    <mc:Fallback>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p:cTn id="13" dur="500" fill="hold"/>
                                        <p:tgtEl>
                                          <p:spTgt spid="12"/>
                                        </p:tgtEl>
                                        <p:attrNameLst>
                                          <p:attrName>ppt_w</p:attrName>
                                        </p:attrNameLst>
                                      </p:cBhvr>
                                      <p:tavLst>
                                        <p:tav tm="0">
                                          <p:val>
                                            <p:fltVal val="0"/>
                                          </p:val>
                                        </p:tav>
                                        <p:tav tm="100000">
                                          <p:val>
                                            <p:strVal val="#ppt_w"/>
                                          </p:val>
                                        </p:tav>
                                      </p:tavLst>
                                    </p:anim>
                                    <p:anim calcmode="lin" valueType="num">
                                      <p:cBhvr>
                                        <p:cTn id="14" dur="500" fill="hold"/>
                                        <p:tgtEl>
                                          <p:spTgt spid="12"/>
                                        </p:tgtEl>
                                        <p:attrNameLst>
                                          <p:attrName>ppt_h</p:attrName>
                                        </p:attrNameLst>
                                      </p:cBhvr>
                                      <p:tavLst>
                                        <p:tav tm="0">
                                          <p:val>
                                            <p:fltVal val="0"/>
                                          </p:val>
                                        </p:tav>
                                        <p:tav tm="100000">
                                          <p:val>
                                            <p:strVal val="#ppt_h"/>
                                          </p:val>
                                        </p:tav>
                                      </p:tavLst>
                                    </p:anim>
                                    <p:animEffect transition="in" filter="fade">
                                      <p:cBhvr>
                                        <p:cTn id="15" dur="500"/>
                                        <p:tgtEl>
                                          <p:spTgt spid="12"/>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p:cTn id="19" dur="500" fill="hold"/>
                                        <p:tgtEl>
                                          <p:spTgt spid="16"/>
                                        </p:tgtEl>
                                        <p:attrNameLst>
                                          <p:attrName>ppt_w</p:attrName>
                                        </p:attrNameLst>
                                      </p:cBhvr>
                                      <p:tavLst>
                                        <p:tav tm="0">
                                          <p:val>
                                            <p:fltVal val="0"/>
                                          </p:val>
                                        </p:tav>
                                        <p:tav tm="100000">
                                          <p:val>
                                            <p:strVal val="#ppt_w"/>
                                          </p:val>
                                        </p:tav>
                                      </p:tavLst>
                                    </p:anim>
                                    <p:anim calcmode="lin" valueType="num">
                                      <p:cBhvr>
                                        <p:cTn id="20" dur="500" fill="hold"/>
                                        <p:tgtEl>
                                          <p:spTgt spid="16"/>
                                        </p:tgtEl>
                                        <p:attrNameLst>
                                          <p:attrName>ppt_h</p:attrName>
                                        </p:attrNameLst>
                                      </p:cBhvr>
                                      <p:tavLst>
                                        <p:tav tm="0">
                                          <p:val>
                                            <p:fltVal val="0"/>
                                          </p:val>
                                        </p:tav>
                                        <p:tav tm="100000">
                                          <p:val>
                                            <p:strVal val="#ppt_h"/>
                                          </p:val>
                                        </p:tav>
                                      </p:tavLst>
                                    </p:anim>
                                    <p:animEffect transition="in" filter="fade">
                                      <p:cBhvr>
                                        <p:cTn id="21" dur="500"/>
                                        <p:tgtEl>
                                          <p:spTgt spid="16"/>
                                        </p:tgtEl>
                                      </p:cBhvr>
                                    </p:animEffect>
                                  </p:childTnLst>
                                </p:cTn>
                              </p:par>
                            </p:childTnLst>
                          </p:cTn>
                        </p:par>
                        <p:par>
                          <p:cTn id="22" fill="hold">
                            <p:stCondLst>
                              <p:cond delay="1500"/>
                            </p:stCondLst>
                            <p:childTnLst>
                              <p:par>
                                <p:cTn id="23" presetID="53" presetClass="entr" presetSubtype="16"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p:cTn id="25" dur="500" fill="hold"/>
                                        <p:tgtEl>
                                          <p:spTgt spid="21"/>
                                        </p:tgtEl>
                                        <p:attrNameLst>
                                          <p:attrName>ppt_w</p:attrName>
                                        </p:attrNameLst>
                                      </p:cBhvr>
                                      <p:tavLst>
                                        <p:tav tm="0">
                                          <p:val>
                                            <p:fltVal val="0"/>
                                          </p:val>
                                        </p:tav>
                                        <p:tav tm="100000">
                                          <p:val>
                                            <p:strVal val="#ppt_w"/>
                                          </p:val>
                                        </p:tav>
                                      </p:tavLst>
                                    </p:anim>
                                    <p:anim calcmode="lin" valueType="num">
                                      <p:cBhvr>
                                        <p:cTn id="26" dur="500" fill="hold"/>
                                        <p:tgtEl>
                                          <p:spTgt spid="21"/>
                                        </p:tgtEl>
                                        <p:attrNameLst>
                                          <p:attrName>ppt_h</p:attrName>
                                        </p:attrNameLst>
                                      </p:cBhvr>
                                      <p:tavLst>
                                        <p:tav tm="0">
                                          <p:val>
                                            <p:fltVal val="0"/>
                                          </p:val>
                                        </p:tav>
                                        <p:tav tm="100000">
                                          <p:val>
                                            <p:strVal val="#ppt_h"/>
                                          </p:val>
                                        </p:tav>
                                      </p:tavLst>
                                    </p:anim>
                                    <p:animEffect transition="in" filter="fade">
                                      <p:cBhvr>
                                        <p:cTn id="27" dur="500"/>
                                        <p:tgtEl>
                                          <p:spTgt spid="21"/>
                                        </p:tgtEl>
                                      </p:cBhvr>
                                    </p:animEffect>
                                  </p:childTnLst>
                                </p:cTn>
                              </p:par>
                            </p:childTnLst>
                          </p:cTn>
                        </p:par>
                        <p:par>
                          <p:cTn id="28" fill="hold">
                            <p:stCondLst>
                              <p:cond delay="2000"/>
                            </p:stCondLst>
                            <p:childTnLst>
                              <p:par>
                                <p:cTn id="29" presetID="53" presetClass="entr" presetSubtype="16" fill="hold" grpId="0" nodeType="after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p:cTn id="31" dur="500" fill="hold"/>
                                        <p:tgtEl>
                                          <p:spTgt spid="22"/>
                                        </p:tgtEl>
                                        <p:attrNameLst>
                                          <p:attrName>ppt_w</p:attrName>
                                        </p:attrNameLst>
                                      </p:cBhvr>
                                      <p:tavLst>
                                        <p:tav tm="0">
                                          <p:val>
                                            <p:fltVal val="0"/>
                                          </p:val>
                                        </p:tav>
                                        <p:tav tm="100000">
                                          <p:val>
                                            <p:strVal val="#ppt_w"/>
                                          </p:val>
                                        </p:tav>
                                      </p:tavLst>
                                    </p:anim>
                                    <p:anim calcmode="lin" valueType="num">
                                      <p:cBhvr>
                                        <p:cTn id="32" dur="500" fill="hold"/>
                                        <p:tgtEl>
                                          <p:spTgt spid="22"/>
                                        </p:tgtEl>
                                        <p:attrNameLst>
                                          <p:attrName>ppt_h</p:attrName>
                                        </p:attrNameLst>
                                      </p:cBhvr>
                                      <p:tavLst>
                                        <p:tav tm="0">
                                          <p:val>
                                            <p:fltVal val="0"/>
                                          </p:val>
                                        </p:tav>
                                        <p:tav tm="100000">
                                          <p:val>
                                            <p:strVal val="#ppt_h"/>
                                          </p:val>
                                        </p:tav>
                                      </p:tavLst>
                                    </p:anim>
                                    <p:animEffect transition="in" filter="fade">
                                      <p:cBhvr>
                                        <p:cTn id="33" dur="500"/>
                                        <p:tgtEl>
                                          <p:spTgt spid="22"/>
                                        </p:tgtEl>
                                      </p:cBhvr>
                                    </p:animEffect>
                                  </p:childTnLst>
                                </p:cTn>
                              </p:par>
                            </p:childTnLst>
                          </p:cTn>
                        </p:par>
                        <p:par>
                          <p:cTn id="34" fill="hold">
                            <p:stCondLst>
                              <p:cond delay="2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childTnLst>
                          </p:cTn>
                        </p:par>
                        <p:par>
                          <p:cTn id="40" fill="hold">
                            <p:stCondLst>
                              <p:cond delay="3000"/>
                            </p:stCondLst>
                            <p:childTnLst>
                              <p:par>
                                <p:cTn id="41" presetID="53" presetClass="entr" presetSubtype="16" fill="hold" grpId="0" nodeType="afterEffect">
                                  <p:stCondLst>
                                    <p:cond delay="0"/>
                                  </p:stCondLst>
                                  <p:childTnLst>
                                    <p:set>
                                      <p:cBhvr>
                                        <p:cTn id="42" dur="1" fill="hold">
                                          <p:stCondLst>
                                            <p:cond delay="0"/>
                                          </p:stCondLst>
                                        </p:cTn>
                                        <p:tgtEl>
                                          <p:spTgt spid="29"/>
                                        </p:tgtEl>
                                        <p:attrNameLst>
                                          <p:attrName>style.visibility</p:attrName>
                                        </p:attrNameLst>
                                      </p:cBhvr>
                                      <p:to>
                                        <p:strVal val="visible"/>
                                      </p:to>
                                    </p:set>
                                    <p:anim calcmode="lin" valueType="num">
                                      <p:cBhvr>
                                        <p:cTn id="43" dur="500" fill="hold"/>
                                        <p:tgtEl>
                                          <p:spTgt spid="29"/>
                                        </p:tgtEl>
                                        <p:attrNameLst>
                                          <p:attrName>ppt_w</p:attrName>
                                        </p:attrNameLst>
                                      </p:cBhvr>
                                      <p:tavLst>
                                        <p:tav tm="0">
                                          <p:val>
                                            <p:fltVal val="0"/>
                                          </p:val>
                                        </p:tav>
                                        <p:tav tm="100000">
                                          <p:val>
                                            <p:strVal val="#ppt_w"/>
                                          </p:val>
                                        </p:tav>
                                      </p:tavLst>
                                    </p:anim>
                                    <p:anim calcmode="lin" valueType="num">
                                      <p:cBhvr>
                                        <p:cTn id="44" dur="500" fill="hold"/>
                                        <p:tgtEl>
                                          <p:spTgt spid="29"/>
                                        </p:tgtEl>
                                        <p:attrNameLst>
                                          <p:attrName>ppt_h</p:attrName>
                                        </p:attrNameLst>
                                      </p:cBhvr>
                                      <p:tavLst>
                                        <p:tav tm="0">
                                          <p:val>
                                            <p:fltVal val="0"/>
                                          </p:val>
                                        </p:tav>
                                        <p:tav tm="100000">
                                          <p:val>
                                            <p:strVal val="#ppt_h"/>
                                          </p:val>
                                        </p:tav>
                                      </p:tavLst>
                                    </p:anim>
                                    <p:animEffect transition="in" filter="fade">
                                      <p:cBhvr>
                                        <p:cTn id="45" dur="500"/>
                                        <p:tgtEl>
                                          <p:spTgt spid="29"/>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 calcmode="lin" valueType="num">
                                      <p:cBhvr>
                                        <p:cTn id="49" dur="500" fill="hold"/>
                                        <p:tgtEl>
                                          <p:spTgt spid="13"/>
                                        </p:tgtEl>
                                        <p:attrNameLst>
                                          <p:attrName>ppt_w</p:attrName>
                                        </p:attrNameLst>
                                      </p:cBhvr>
                                      <p:tavLst>
                                        <p:tav tm="0">
                                          <p:val>
                                            <p:fltVal val="0"/>
                                          </p:val>
                                        </p:tav>
                                        <p:tav tm="100000">
                                          <p:val>
                                            <p:strVal val="#ppt_w"/>
                                          </p:val>
                                        </p:tav>
                                      </p:tavLst>
                                    </p:anim>
                                    <p:anim calcmode="lin" valueType="num">
                                      <p:cBhvr>
                                        <p:cTn id="50" dur="500" fill="hold"/>
                                        <p:tgtEl>
                                          <p:spTgt spid="13"/>
                                        </p:tgtEl>
                                        <p:attrNameLst>
                                          <p:attrName>ppt_h</p:attrName>
                                        </p:attrNameLst>
                                      </p:cBhvr>
                                      <p:tavLst>
                                        <p:tav tm="0">
                                          <p:val>
                                            <p:fltVal val="0"/>
                                          </p:val>
                                        </p:tav>
                                        <p:tav tm="100000">
                                          <p:val>
                                            <p:strVal val="#ppt_h"/>
                                          </p:val>
                                        </p:tav>
                                      </p:tavLst>
                                    </p:anim>
                                    <p:animEffect transition="in" filter="fade">
                                      <p:cBhvr>
                                        <p:cTn id="51" dur="500"/>
                                        <p:tgtEl>
                                          <p:spTgt spid="13"/>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 calcmode="lin" valueType="num">
                                      <p:cBhvr>
                                        <p:cTn id="55" dur="500" fill="hold"/>
                                        <p:tgtEl>
                                          <p:spTgt spid="14"/>
                                        </p:tgtEl>
                                        <p:attrNameLst>
                                          <p:attrName>ppt_w</p:attrName>
                                        </p:attrNameLst>
                                      </p:cBhvr>
                                      <p:tavLst>
                                        <p:tav tm="0">
                                          <p:val>
                                            <p:fltVal val="0"/>
                                          </p:val>
                                        </p:tav>
                                        <p:tav tm="100000">
                                          <p:val>
                                            <p:strVal val="#ppt_w"/>
                                          </p:val>
                                        </p:tav>
                                      </p:tavLst>
                                    </p:anim>
                                    <p:anim calcmode="lin" valueType="num">
                                      <p:cBhvr>
                                        <p:cTn id="56" dur="500" fill="hold"/>
                                        <p:tgtEl>
                                          <p:spTgt spid="14"/>
                                        </p:tgtEl>
                                        <p:attrNameLst>
                                          <p:attrName>ppt_h</p:attrName>
                                        </p:attrNameLst>
                                      </p:cBhvr>
                                      <p:tavLst>
                                        <p:tav tm="0">
                                          <p:val>
                                            <p:fltVal val="0"/>
                                          </p:val>
                                        </p:tav>
                                        <p:tav tm="100000">
                                          <p:val>
                                            <p:strVal val="#ppt_h"/>
                                          </p:val>
                                        </p:tav>
                                      </p:tavLst>
                                    </p:anim>
                                    <p:animEffect transition="in" filter="fade">
                                      <p:cBhvr>
                                        <p:cTn id="57" dur="500"/>
                                        <p:tgtEl>
                                          <p:spTgt spid="14"/>
                                        </p:tgtEl>
                                      </p:cBhvr>
                                    </p:animEffect>
                                  </p:childTnLst>
                                </p:cTn>
                              </p:par>
                            </p:childTnLst>
                          </p:cTn>
                        </p:par>
                        <p:par>
                          <p:cTn id="58" fill="hold">
                            <p:stCondLst>
                              <p:cond delay="4500"/>
                            </p:stCondLst>
                            <p:childTnLst>
                              <p:par>
                                <p:cTn id="59" presetID="53" presetClass="entr" presetSubtype="16"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p:cTn id="61" dur="500" fill="hold"/>
                                        <p:tgtEl>
                                          <p:spTgt spid="15"/>
                                        </p:tgtEl>
                                        <p:attrNameLst>
                                          <p:attrName>ppt_w</p:attrName>
                                        </p:attrNameLst>
                                      </p:cBhvr>
                                      <p:tavLst>
                                        <p:tav tm="0">
                                          <p:val>
                                            <p:fltVal val="0"/>
                                          </p:val>
                                        </p:tav>
                                        <p:tav tm="100000">
                                          <p:val>
                                            <p:strVal val="#ppt_w"/>
                                          </p:val>
                                        </p:tav>
                                      </p:tavLst>
                                    </p:anim>
                                    <p:anim calcmode="lin" valueType="num">
                                      <p:cBhvr>
                                        <p:cTn id="62" dur="500" fill="hold"/>
                                        <p:tgtEl>
                                          <p:spTgt spid="15"/>
                                        </p:tgtEl>
                                        <p:attrNameLst>
                                          <p:attrName>ppt_h</p:attrName>
                                        </p:attrNameLst>
                                      </p:cBhvr>
                                      <p:tavLst>
                                        <p:tav tm="0">
                                          <p:val>
                                            <p:fltVal val="0"/>
                                          </p:val>
                                        </p:tav>
                                        <p:tav tm="100000">
                                          <p:val>
                                            <p:strVal val="#ppt_h"/>
                                          </p:val>
                                        </p:tav>
                                      </p:tavLst>
                                    </p:anim>
                                    <p:animEffect transition="in" filter="fade">
                                      <p:cBhvr>
                                        <p:cTn id="63" dur="500"/>
                                        <p:tgtEl>
                                          <p:spTgt spid="15"/>
                                        </p:tgtEl>
                                      </p:cBhvr>
                                    </p:animEffect>
                                  </p:childTnLst>
                                </p:cTn>
                              </p:par>
                            </p:childTnLst>
                          </p:cTn>
                        </p:par>
                        <p:par>
                          <p:cTn id="64" fill="hold">
                            <p:stCondLst>
                              <p:cond delay="5000"/>
                            </p:stCondLst>
                            <p:childTnLst>
                              <p:par>
                                <p:cTn id="65" presetID="53" presetClass="entr" presetSubtype="16" fill="hold" grpId="0" nodeType="afterEffect">
                                  <p:stCondLst>
                                    <p:cond delay="0"/>
                                  </p:stCondLst>
                                  <p:childTnLst>
                                    <p:set>
                                      <p:cBhvr>
                                        <p:cTn id="66" dur="1" fill="hold">
                                          <p:stCondLst>
                                            <p:cond delay="0"/>
                                          </p:stCondLst>
                                        </p:cTn>
                                        <p:tgtEl>
                                          <p:spTgt spid="20"/>
                                        </p:tgtEl>
                                        <p:attrNameLst>
                                          <p:attrName>style.visibility</p:attrName>
                                        </p:attrNameLst>
                                      </p:cBhvr>
                                      <p:to>
                                        <p:strVal val="visible"/>
                                      </p:to>
                                    </p:set>
                                    <p:anim calcmode="lin" valueType="num">
                                      <p:cBhvr>
                                        <p:cTn id="67" dur="500" fill="hold"/>
                                        <p:tgtEl>
                                          <p:spTgt spid="20"/>
                                        </p:tgtEl>
                                        <p:attrNameLst>
                                          <p:attrName>ppt_w</p:attrName>
                                        </p:attrNameLst>
                                      </p:cBhvr>
                                      <p:tavLst>
                                        <p:tav tm="0">
                                          <p:val>
                                            <p:fltVal val="0"/>
                                          </p:val>
                                        </p:tav>
                                        <p:tav tm="100000">
                                          <p:val>
                                            <p:strVal val="#ppt_w"/>
                                          </p:val>
                                        </p:tav>
                                      </p:tavLst>
                                    </p:anim>
                                    <p:anim calcmode="lin" valueType="num">
                                      <p:cBhvr>
                                        <p:cTn id="68" dur="500" fill="hold"/>
                                        <p:tgtEl>
                                          <p:spTgt spid="20"/>
                                        </p:tgtEl>
                                        <p:attrNameLst>
                                          <p:attrName>ppt_h</p:attrName>
                                        </p:attrNameLst>
                                      </p:cBhvr>
                                      <p:tavLst>
                                        <p:tav tm="0">
                                          <p:val>
                                            <p:fltVal val="0"/>
                                          </p:val>
                                        </p:tav>
                                        <p:tav tm="100000">
                                          <p:val>
                                            <p:strVal val="#ppt_h"/>
                                          </p:val>
                                        </p:tav>
                                      </p:tavLst>
                                    </p:anim>
                                    <p:animEffect transition="in" filter="fade">
                                      <p:cBhvr>
                                        <p:cTn id="69" dur="500"/>
                                        <p:tgtEl>
                                          <p:spTgt spid="20"/>
                                        </p:tgtEl>
                                      </p:cBhvr>
                                    </p:animEffect>
                                  </p:childTnLst>
                                </p:cTn>
                              </p:par>
                            </p:childTnLst>
                          </p:cTn>
                        </p:par>
                        <p:par>
                          <p:cTn id="70" fill="hold">
                            <p:stCondLst>
                              <p:cond delay="5500"/>
                            </p:stCondLst>
                            <p:childTnLst>
                              <p:par>
                                <p:cTn id="71" presetID="53" presetClass="entr" presetSubtype="16" fill="hold" grpId="0" nodeType="afterEffect">
                                  <p:stCondLst>
                                    <p:cond delay="0"/>
                                  </p:stCondLst>
                                  <p:childTnLst>
                                    <p:set>
                                      <p:cBhvr>
                                        <p:cTn id="72" dur="1" fill="hold">
                                          <p:stCondLst>
                                            <p:cond delay="0"/>
                                          </p:stCondLst>
                                        </p:cTn>
                                        <p:tgtEl>
                                          <p:spTgt spid="27"/>
                                        </p:tgtEl>
                                        <p:attrNameLst>
                                          <p:attrName>style.visibility</p:attrName>
                                        </p:attrNameLst>
                                      </p:cBhvr>
                                      <p:to>
                                        <p:strVal val="visible"/>
                                      </p:to>
                                    </p:set>
                                    <p:anim calcmode="lin" valueType="num">
                                      <p:cBhvr>
                                        <p:cTn id="73" dur="500" fill="hold"/>
                                        <p:tgtEl>
                                          <p:spTgt spid="27"/>
                                        </p:tgtEl>
                                        <p:attrNameLst>
                                          <p:attrName>ppt_w</p:attrName>
                                        </p:attrNameLst>
                                      </p:cBhvr>
                                      <p:tavLst>
                                        <p:tav tm="0">
                                          <p:val>
                                            <p:fltVal val="0"/>
                                          </p:val>
                                        </p:tav>
                                        <p:tav tm="100000">
                                          <p:val>
                                            <p:strVal val="#ppt_w"/>
                                          </p:val>
                                        </p:tav>
                                      </p:tavLst>
                                    </p:anim>
                                    <p:anim calcmode="lin" valueType="num">
                                      <p:cBhvr>
                                        <p:cTn id="74" dur="500" fill="hold"/>
                                        <p:tgtEl>
                                          <p:spTgt spid="27"/>
                                        </p:tgtEl>
                                        <p:attrNameLst>
                                          <p:attrName>ppt_h</p:attrName>
                                        </p:attrNameLst>
                                      </p:cBhvr>
                                      <p:tavLst>
                                        <p:tav tm="0">
                                          <p:val>
                                            <p:fltVal val="0"/>
                                          </p:val>
                                        </p:tav>
                                        <p:tav tm="100000">
                                          <p:val>
                                            <p:strVal val="#ppt_h"/>
                                          </p:val>
                                        </p:tav>
                                      </p:tavLst>
                                    </p:anim>
                                    <p:animEffect transition="in" filter="fade">
                                      <p:cBhvr>
                                        <p:cTn id="75" dur="500"/>
                                        <p:tgtEl>
                                          <p:spTgt spid="27"/>
                                        </p:tgtEl>
                                      </p:cBhvr>
                                    </p:animEffect>
                                  </p:childTnLst>
                                </p:cTn>
                              </p:par>
                            </p:childTnLst>
                          </p:cTn>
                        </p:par>
                        <p:par>
                          <p:cTn id="76" fill="hold">
                            <p:stCondLst>
                              <p:cond delay="6000"/>
                            </p:stCondLst>
                            <p:childTnLst>
                              <p:par>
                                <p:cTn id="77" presetID="53" presetClass="entr" presetSubtype="16" fill="hold" grpId="0" nodeType="afterEffect">
                                  <p:stCondLst>
                                    <p:cond delay="0"/>
                                  </p:stCondLst>
                                  <p:childTnLst>
                                    <p:set>
                                      <p:cBhvr>
                                        <p:cTn id="78" dur="1" fill="hold">
                                          <p:stCondLst>
                                            <p:cond delay="0"/>
                                          </p:stCondLst>
                                        </p:cTn>
                                        <p:tgtEl>
                                          <p:spTgt spid="28"/>
                                        </p:tgtEl>
                                        <p:attrNameLst>
                                          <p:attrName>style.visibility</p:attrName>
                                        </p:attrNameLst>
                                      </p:cBhvr>
                                      <p:to>
                                        <p:strVal val="visible"/>
                                      </p:to>
                                    </p:set>
                                    <p:anim calcmode="lin" valueType="num">
                                      <p:cBhvr>
                                        <p:cTn id="79" dur="500" fill="hold"/>
                                        <p:tgtEl>
                                          <p:spTgt spid="28"/>
                                        </p:tgtEl>
                                        <p:attrNameLst>
                                          <p:attrName>ppt_w</p:attrName>
                                        </p:attrNameLst>
                                      </p:cBhvr>
                                      <p:tavLst>
                                        <p:tav tm="0">
                                          <p:val>
                                            <p:fltVal val="0"/>
                                          </p:val>
                                        </p:tav>
                                        <p:tav tm="100000">
                                          <p:val>
                                            <p:strVal val="#ppt_w"/>
                                          </p:val>
                                        </p:tav>
                                      </p:tavLst>
                                    </p:anim>
                                    <p:anim calcmode="lin" valueType="num">
                                      <p:cBhvr>
                                        <p:cTn id="80" dur="500" fill="hold"/>
                                        <p:tgtEl>
                                          <p:spTgt spid="28"/>
                                        </p:tgtEl>
                                        <p:attrNameLst>
                                          <p:attrName>ppt_h</p:attrName>
                                        </p:attrNameLst>
                                      </p:cBhvr>
                                      <p:tavLst>
                                        <p:tav tm="0">
                                          <p:val>
                                            <p:fltVal val="0"/>
                                          </p:val>
                                        </p:tav>
                                        <p:tav tm="100000">
                                          <p:val>
                                            <p:strVal val="#ppt_h"/>
                                          </p:val>
                                        </p:tav>
                                      </p:tavLst>
                                    </p:anim>
                                    <p:animEffect transition="in" filter="fade">
                                      <p:cBhvr>
                                        <p:cTn id="81" dur="500"/>
                                        <p:tgtEl>
                                          <p:spTgt spid="28"/>
                                        </p:tgtEl>
                                      </p:cBhvr>
                                    </p:animEffect>
                                  </p:childTnLst>
                                </p:cTn>
                              </p:par>
                            </p:childTnLst>
                          </p:cTn>
                        </p:par>
                        <p:par>
                          <p:cTn id="82" fill="hold">
                            <p:stCondLst>
                              <p:cond delay="6500"/>
                            </p:stCondLst>
                            <p:childTnLst>
                              <p:par>
                                <p:cTn id="83" presetID="53" presetClass="entr" presetSubtype="16" fill="hold" grpId="0" nodeType="afterEffect">
                                  <p:stCondLst>
                                    <p:cond delay="0"/>
                                  </p:stCondLst>
                                  <p:childTnLst>
                                    <p:set>
                                      <p:cBhvr>
                                        <p:cTn id="84" dur="1" fill="hold">
                                          <p:stCondLst>
                                            <p:cond delay="0"/>
                                          </p:stCondLst>
                                        </p:cTn>
                                        <p:tgtEl>
                                          <p:spTgt spid="30"/>
                                        </p:tgtEl>
                                        <p:attrNameLst>
                                          <p:attrName>style.visibility</p:attrName>
                                        </p:attrNameLst>
                                      </p:cBhvr>
                                      <p:to>
                                        <p:strVal val="visible"/>
                                      </p:to>
                                    </p:set>
                                    <p:anim calcmode="lin" valueType="num">
                                      <p:cBhvr>
                                        <p:cTn id="85" dur="500" fill="hold"/>
                                        <p:tgtEl>
                                          <p:spTgt spid="30"/>
                                        </p:tgtEl>
                                        <p:attrNameLst>
                                          <p:attrName>ppt_w</p:attrName>
                                        </p:attrNameLst>
                                      </p:cBhvr>
                                      <p:tavLst>
                                        <p:tav tm="0">
                                          <p:val>
                                            <p:fltVal val="0"/>
                                          </p:val>
                                        </p:tav>
                                        <p:tav tm="100000">
                                          <p:val>
                                            <p:strVal val="#ppt_w"/>
                                          </p:val>
                                        </p:tav>
                                      </p:tavLst>
                                    </p:anim>
                                    <p:anim calcmode="lin" valueType="num">
                                      <p:cBhvr>
                                        <p:cTn id="86" dur="500" fill="hold"/>
                                        <p:tgtEl>
                                          <p:spTgt spid="30"/>
                                        </p:tgtEl>
                                        <p:attrNameLst>
                                          <p:attrName>ppt_h</p:attrName>
                                        </p:attrNameLst>
                                      </p:cBhvr>
                                      <p:tavLst>
                                        <p:tav tm="0">
                                          <p:val>
                                            <p:fltVal val="0"/>
                                          </p:val>
                                        </p:tav>
                                        <p:tav tm="100000">
                                          <p:val>
                                            <p:strVal val="#ppt_h"/>
                                          </p:val>
                                        </p:tav>
                                      </p:tavLst>
                                    </p:anim>
                                    <p:animEffect transition="in" filter="fade">
                                      <p:cBhvr>
                                        <p:cTn id="87" dur="500"/>
                                        <p:tgtEl>
                                          <p:spTgt spid="30"/>
                                        </p:tgtEl>
                                      </p:cBhvr>
                                    </p:animEffect>
                                  </p:childTnLst>
                                </p:cTn>
                              </p:par>
                            </p:childTnLst>
                          </p:cTn>
                        </p:par>
                        <p:par>
                          <p:cTn id="88" fill="hold">
                            <p:stCondLst>
                              <p:cond delay="7000"/>
                            </p:stCondLst>
                            <p:childTnLst>
                              <p:par>
                                <p:cTn id="89" presetID="53" presetClass="entr" presetSubtype="16" fill="hold" grpId="0" nodeType="afterEffect">
                                  <p:stCondLst>
                                    <p:cond delay="0"/>
                                  </p:stCondLst>
                                  <p:childTnLst>
                                    <p:set>
                                      <p:cBhvr>
                                        <p:cTn id="90" dur="1" fill="hold">
                                          <p:stCondLst>
                                            <p:cond delay="0"/>
                                          </p:stCondLst>
                                        </p:cTn>
                                        <p:tgtEl>
                                          <p:spTgt spid="31"/>
                                        </p:tgtEl>
                                        <p:attrNameLst>
                                          <p:attrName>style.visibility</p:attrName>
                                        </p:attrNameLst>
                                      </p:cBhvr>
                                      <p:to>
                                        <p:strVal val="visible"/>
                                      </p:to>
                                    </p:set>
                                    <p:anim calcmode="lin" valueType="num">
                                      <p:cBhvr>
                                        <p:cTn id="91" dur="500" fill="hold"/>
                                        <p:tgtEl>
                                          <p:spTgt spid="31"/>
                                        </p:tgtEl>
                                        <p:attrNameLst>
                                          <p:attrName>ppt_w</p:attrName>
                                        </p:attrNameLst>
                                      </p:cBhvr>
                                      <p:tavLst>
                                        <p:tav tm="0">
                                          <p:val>
                                            <p:fltVal val="0"/>
                                          </p:val>
                                        </p:tav>
                                        <p:tav tm="100000">
                                          <p:val>
                                            <p:strVal val="#ppt_w"/>
                                          </p:val>
                                        </p:tav>
                                      </p:tavLst>
                                    </p:anim>
                                    <p:anim calcmode="lin" valueType="num">
                                      <p:cBhvr>
                                        <p:cTn id="92" dur="500" fill="hold"/>
                                        <p:tgtEl>
                                          <p:spTgt spid="31"/>
                                        </p:tgtEl>
                                        <p:attrNameLst>
                                          <p:attrName>ppt_h</p:attrName>
                                        </p:attrNameLst>
                                      </p:cBhvr>
                                      <p:tavLst>
                                        <p:tav tm="0">
                                          <p:val>
                                            <p:fltVal val="0"/>
                                          </p:val>
                                        </p:tav>
                                        <p:tav tm="100000">
                                          <p:val>
                                            <p:strVal val="#ppt_h"/>
                                          </p:val>
                                        </p:tav>
                                      </p:tavLst>
                                    </p:anim>
                                    <p:animEffect transition="in" filter="fade">
                                      <p:cBhvr>
                                        <p:cTn id="93" dur="500"/>
                                        <p:tgtEl>
                                          <p:spTgt spid="31"/>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32"/>
                                        </p:tgtEl>
                                        <p:attrNameLst>
                                          <p:attrName>style.visibility</p:attrName>
                                        </p:attrNameLst>
                                      </p:cBhvr>
                                      <p:to>
                                        <p:strVal val="visible"/>
                                      </p:to>
                                    </p:set>
                                    <p:anim calcmode="lin" valueType="num">
                                      <p:cBhvr>
                                        <p:cTn id="97" dur="500" fill="hold"/>
                                        <p:tgtEl>
                                          <p:spTgt spid="32"/>
                                        </p:tgtEl>
                                        <p:attrNameLst>
                                          <p:attrName>ppt_w</p:attrName>
                                        </p:attrNameLst>
                                      </p:cBhvr>
                                      <p:tavLst>
                                        <p:tav tm="0">
                                          <p:val>
                                            <p:fltVal val="0"/>
                                          </p:val>
                                        </p:tav>
                                        <p:tav tm="100000">
                                          <p:val>
                                            <p:strVal val="#ppt_w"/>
                                          </p:val>
                                        </p:tav>
                                      </p:tavLst>
                                    </p:anim>
                                    <p:anim calcmode="lin" valueType="num">
                                      <p:cBhvr>
                                        <p:cTn id="98" dur="500" fill="hold"/>
                                        <p:tgtEl>
                                          <p:spTgt spid="32"/>
                                        </p:tgtEl>
                                        <p:attrNameLst>
                                          <p:attrName>ppt_h</p:attrName>
                                        </p:attrNameLst>
                                      </p:cBhvr>
                                      <p:tavLst>
                                        <p:tav tm="0">
                                          <p:val>
                                            <p:fltVal val="0"/>
                                          </p:val>
                                        </p:tav>
                                        <p:tav tm="100000">
                                          <p:val>
                                            <p:strVal val="#ppt_h"/>
                                          </p:val>
                                        </p:tav>
                                      </p:tavLst>
                                    </p:anim>
                                    <p:animEffect transition="in" filter="fade">
                                      <p:cBhvr>
                                        <p:cTn id="99" dur="500"/>
                                        <p:tgtEl>
                                          <p:spTgt spid="32"/>
                                        </p:tgtEl>
                                      </p:cBhvr>
                                    </p:animEffect>
                                  </p:childTnLst>
                                </p:cTn>
                              </p:par>
                            </p:childTnLst>
                          </p:cTn>
                        </p:par>
                        <p:par>
                          <p:cTn id="100" fill="hold">
                            <p:stCondLst>
                              <p:cond delay="8000"/>
                            </p:stCondLst>
                            <p:childTnLst>
                              <p:par>
                                <p:cTn id="101" presetID="53" presetClass="entr" presetSubtype="16" fill="hold" grpId="0" nodeType="afterEffect">
                                  <p:stCondLst>
                                    <p:cond delay="0"/>
                                  </p:stCondLst>
                                  <p:childTnLst>
                                    <p:set>
                                      <p:cBhvr>
                                        <p:cTn id="102" dur="1" fill="hold">
                                          <p:stCondLst>
                                            <p:cond delay="0"/>
                                          </p:stCondLst>
                                        </p:cTn>
                                        <p:tgtEl>
                                          <p:spTgt spid="33"/>
                                        </p:tgtEl>
                                        <p:attrNameLst>
                                          <p:attrName>style.visibility</p:attrName>
                                        </p:attrNameLst>
                                      </p:cBhvr>
                                      <p:to>
                                        <p:strVal val="visible"/>
                                      </p:to>
                                    </p:set>
                                    <p:anim calcmode="lin" valueType="num">
                                      <p:cBhvr>
                                        <p:cTn id="103" dur="500" fill="hold"/>
                                        <p:tgtEl>
                                          <p:spTgt spid="33"/>
                                        </p:tgtEl>
                                        <p:attrNameLst>
                                          <p:attrName>ppt_w</p:attrName>
                                        </p:attrNameLst>
                                      </p:cBhvr>
                                      <p:tavLst>
                                        <p:tav tm="0">
                                          <p:val>
                                            <p:fltVal val="0"/>
                                          </p:val>
                                        </p:tav>
                                        <p:tav tm="100000">
                                          <p:val>
                                            <p:strVal val="#ppt_w"/>
                                          </p:val>
                                        </p:tav>
                                      </p:tavLst>
                                    </p:anim>
                                    <p:anim calcmode="lin" valueType="num">
                                      <p:cBhvr>
                                        <p:cTn id="104" dur="500" fill="hold"/>
                                        <p:tgtEl>
                                          <p:spTgt spid="33"/>
                                        </p:tgtEl>
                                        <p:attrNameLst>
                                          <p:attrName>ppt_h</p:attrName>
                                        </p:attrNameLst>
                                      </p:cBhvr>
                                      <p:tavLst>
                                        <p:tav tm="0">
                                          <p:val>
                                            <p:fltVal val="0"/>
                                          </p:val>
                                        </p:tav>
                                        <p:tav tm="100000">
                                          <p:val>
                                            <p:strVal val="#ppt_h"/>
                                          </p:val>
                                        </p:tav>
                                      </p:tavLst>
                                    </p:anim>
                                    <p:animEffect transition="in" filter="fade">
                                      <p:cBhvr>
                                        <p:cTn id="105"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animBg="1"/>
      <p:bldP spid="14" grpId="0" animBg="1"/>
      <p:bldP spid="15" grpId="0" animBg="1"/>
      <p:bldP spid="20" grpId="0" animBg="1"/>
      <p:bldP spid="21" grpId="0"/>
      <p:bldP spid="22" grpId="0"/>
      <p:bldP spid="27" grpId="0" animBg="1"/>
      <p:bldP spid="28" grpId="0" animBg="1"/>
      <p:bldP spid="29" grpId="0"/>
      <p:bldP spid="30" grpId="0"/>
      <p:bldP spid="31" grpId="0" animBg="1"/>
      <p:bldP spid="32" grpId="0" animBg="1"/>
      <p:bldP spid="3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15624"/>
          <a:stretch>
            <a:fillRect/>
          </a:stretch>
        </p:blipFill>
        <p:spPr>
          <a:xfrm>
            <a:off x="0" y="0"/>
            <a:ext cx="12192000" cy="6858000"/>
          </a:xfrm>
          <a:prstGeom prst="rect">
            <a:avLst/>
          </a:prstGeom>
        </p:spPr>
      </p:pic>
      <p:sp>
        <p:nvSpPr>
          <p:cNvPr id="5" name="矩形 4"/>
          <p:cNvSpPr/>
          <p:nvPr/>
        </p:nvSpPr>
        <p:spPr>
          <a:xfrm>
            <a:off x="4267200" y="812800"/>
            <a:ext cx="3497943" cy="4441371"/>
          </a:xfrm>
          <a:prstGeom prst="rect">
            <a:avLst/>
          </a:prstGeom>
          <a:gradFill flip="none" rotWithShape="1">
            <a:gsLst>
              <a:gs pos="100000">
                <a:srgbClr val="2778A3"/>
              </a:gs>
              <a:gs pos="0">
                <a:srgbClr val="1C5C80"/>
              </a:gs>
              <a:gs pos="29000">
                <a:srgbClr val="1E638A"/>
              </a:gs>
              <a:gs pos="72000">
                <a:srgbClr val="246F9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 name="işḷïḑè"/>
          <p:cNvSpPr/>
          <p:nvPr/>
        </p:nvSpPr>
        <p:spPr>
          <a:xfrm>
            <a:off x="5516148" y="1056742"/>
            <a:ext cx="1431815" cy="1431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tLang="zh-CN"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 name="文本框 7"/>
          <p:cNvSpPr txBox="1"/>
          <p:nvPr/>
        </p:nvSpPr>
        <p:spPr>
          <a:xfrm>
            <a:off x="5421870" y="1218651"/>
            <a:ext cx="1620371" cy="1107996"/>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300" normalizeH="0" baseline="0" noProof="0" dirty="0">
                <a:ln>
                  <a:noFill/>
                </a:ln>
                <a:solidFill>
                  <a:schemeClr val="bg1"/>
                </a:solidFill>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01</a:t>
            </a:r>
            <a:endParaRPr kumimoji="0" lang="zh-CN" altLang="en-US" sz="3600" b="1" i="0" u="none" strike="noStrike" kern="1200" cap="none" spc="300" normalizeH="0" baseline="0" noProof="0" dirty="0">
              <a:ln>
                <a:noFill/>
              </a:ln>
              <a:solidFill>
                <a:schemeClr val="bg1"/>
              </a:solidFill>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 name="îślïḓê"/>
          <p:cNvSpPr/>
          <p:nvPr/>
        </p:nvSpPr>
        <p:spPr>
          <a:xfrm>
            <a:off x="4537327" y="2693344"/>
            <a:ext cx="3389456" cy="1107996"/>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6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竞赛时间</a:t>
            </a:r>
            <a:endParaRPr lang="zh-CN" altLang="en-US" sz="6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5" name="椭圆 14"/>
          <p:cNvSpPr/>
          <p:nvPr/>
        </p:nvSpPr>
        <p:spPr>
          <a:xfrm>
            <a:off x="836165" y="2755227"/>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6" name="椭圆 15"/>
          <p:cNvSpPr/>
          <p:nvPr/>
        </p:nvSpPr>
        <p:spPr>
          <a:xfrm>
            <a:off x="836165" y="3197193"/>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 name="椭圆 16"/>
          <p:cNvSpPr/>
          <p:nvPr/>
        </p:nvSpPr>
        <p:spPr>
          <a:xfrm>
            <a:off x="836165" y="3657003"/>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8" name="椭圆 17"/>
          <p:cNvSpPr/>
          <p:nvPr/>
        </p:nvSpPr>
        <p:spPr>
          <a:xfrm>
            <a:off x="11355835" y="2753824"/>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9" name="椭圆 18"/>
          <p:cNvSpPr/>
          <p:nvPr/>
        </p:nvSpPr>
        <p:spPr>
          <a:xfrm>
            <a:off x="11355835" y="3195790"/>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0" name="椭圆 19"/>
          <p:cNvSpPr/>
          <p:nvPr/>
        </p:nvSpPr>
        <p:spPr>
          <a:xfrm>
            <a:off x="11355835" y="3655600"/>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1" name="矩形 20"/>
          <p:cNvSpPr/>
          <p:nvPr/>
        </p:nvSpPr>
        <p:spPr>
          <a:xfrm flipH="1">
            <a:off x="3835496" y="4141039"/>
            <a:ext cx="4793118" cy="646331"/>
          </a:xfrm>
          <a:prstGeom prst="rect">
            <a:avLst/>
          </a:prstGeom>
          <a:noFill/>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latinLnBrk="1"/>
            <a:r>
              <a:rPr lang="zh-CN" altLang="en-US" sz="1200"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please click add text please click add text please click add text please click add text please click add text please click add text please click add text please click add text please click add text</a:t>
            </a:r>
            <a:endParaRPr lang="en-US" altLang="zh-CN" sz="1200"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26" name="组合 25"/>
          <p:cNvGrpSpPr/>
          <p:nvPr/>
        </p:nvGrpSpPr>
        <p:grpSpPr>
          <a:xfrm>
            <a:off x="5531615" y="3904787"/>
            <a:ext cx="1400880" cy="1403"/>
            <a:chOff x="4905111" y="3927038"/>
            <a:chExt cx="1400880" cy="1403"/>
          </a:xfrm>
        </p:grpSpPr>
        <p:grpSp>
          <p:nvGrpSpPr>
            <p:cNvPr id="10" name="işľïḓè"/>
            <p:cNvGrpSpPr/>
            <p:nvPr/>
          </p:nvGrpSpPr>
          <p:grpSpPr>
            <a:xfrm>
              <a:off x="5831010" y="3928441"/>
              <a:ext cx="474981" cy="0"/>
              <a:chOff x="7150100" y="3662052"/>
              <a:chExt cx="603250" cy="0"/>
            </a:xfrm>
          </p:grpSpPr>
          <p:cxnSp>
            <p:nvCxnSpPr>
              <p:cNvPr id="11" name="直接连接符 10"/>
              <p:cNvCxnSpPr/>
              <p:nvPr/>
            </p:nvCxnSpPr>
            <p:spPr>
              <a:xfrm>
                <a:off x="7150100" y="3662052"/>
                <a:ext cx="33655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62000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75335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işľïḓè"/>
            <p:cNvGrpSpPr/>
            <p:nvPr/>
          </p:nvGrpSpPr>
          <p:grpSpPr>
            <a:xfrm>
              <a:off x="4905111" y="3927038"/>
              <a:ext cx="474981" cy="0"/>
              <a:chOff x="7150100" y="3662052"/>
              <a:chExt cx="603250" cy="0"/>
            </a:xfrm>
          </p:grpSpPr>
          <p:cxnSp>
            <p:nvCxnSpPr>
              <p:cNvPr id="23" name="直接连接符 22"/>
              <p:cNvCxnSpPr/>
              <p:nvPr/>
            </p:nvCxnSpPr>
            <p:spPr>
              <a:xfrm>
                <a:off x="7150100" y="3662052"/>
                <a:ext cx="33655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62000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75335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anim calcmode="lin" valueType="num">
                                      <p:cBhvr>
                                        <p:cTn id="62" dur="500" fill="hold"/>
                                        <p:tgtEl>
                                          <p:spTgt spid="18"/>
                                        </p:tgtEl>
                                        <p:attrNameLst>
                                          <p:attrName>ppt_x</p:attrName>
                                        </p:attrNameLst>
                                      </p:cBhvr>
                                      <p:tavLst>
                                        <p:tav tm="0">
                                          <p:val>
                                            <p:strVal val="#ppt_x"/>
                                          </p:val>
                                        </p:tav>
                                        <p:tav tm="100000">
                                          <p:val>
                                            <p:strVal val="#ppt_x"/>
                                          </p:val>
                                        </p:tav>
                                      </p:tavLst>
                                    </p:anim>
                                    <p:anim calcmode="lin" valueType="num">
                                      <p:cBhvr>
                                        <p:cTn id="63" dur="500" fill="hold"/>
                                        <p:tgtEl>
                                          <p:spTgt spid="18"/>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anim calcmode="lin" valueType="num">
                                      <p:cBhvr>
                                        <p:cTn id="68" dur="500" fill="hold"/>
                                        <p:tgtEl>
                                          <p:spTgt spid="19"/>
                                        </p:tgtEl>
                                        <p:attrNameLst>
                                          <p:attrName>ppt_x</p:attrName>
                                        </p:attrNameLst>
                                      </p:cBhvr>
                                      <p:tavLst>
                                        <p:tav tm="0">
                                          <p:val>
                                            <p:strVal val="#ppt_x"/>
                                          </p:val>
                                        </p:tav>
                                        <p:tav tm="100000">
                                          <p:val>
                                            <p:strVal val="#ppt_x"/>
                                          </p:val>
                                        </p:tav>
                                      </p:tavLst>
                                    </p:anim>
                                    <p:anim calcmode="lin" valueType="num">
                                      <p:cBhvr>
                                        <p:cTn id="69" dur="5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anim calcmode="lin" valueType="num">
                                      <p:cBhvr>
                                        <p:cTn id="74" dur="500" fill="hold"/>
                                        <p:tgtEl>
                                          <p:spTgt spid="20"/>
                                        </p:tgtEl>
                                        <p:attrNameLst>
                                          <p:attrName>ppt_x</p:attrName>
                                        </p:attrNameLst>
                                      </p:cBhvr>
                                      <p:tavLst>
                                        <p:tav tm="0">
                                          <p:val>
                                            <p:strVal val="#ppt_x"/>
                                          </p:val>
                                        </p:tav>
                                        <p:tav tm="100000">
                                          <p:val>
                                            <p:strVal val="#ppt_x"/>
                                          </p:val>
                                        </p:tav>
                                      </p:tavLst>
                                    </p:anim>
                                    <p:anim calcmode="lin" valueType="num">
                                      <p:cBhvr>
                                        <p:cTn id="75" dur="500" fill="hold"/>
                                        <p:tgtEl>
                                          <p:spTgt spid="20"/>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anim calcmode="lin" valueType="num">
                                      <p:cBhvr>
                                        <p:cTn id="80" dur="500" fill="hold"/>
                                        <p:tgtEl>
                                          <p:spTgt spid="26"/>
                                        </p:tgtEl>
                                        <p:attrNameLst>
                                          <p:attrName>ppt_x</p:attrName>
                                        </p:attrNameLst>
                                      </p:cBhvr>
                                      <p:tavLst>
                                        <p:tav tm="0">
                                          <p:val>
                                            <p:strVal val="#ppt_x"/>
                                          </p:val>
                                        </p:tav>
                                        <p:tav tm="100000">
                                          <p:val>
                                            <p:strVal val="#ppt_x"/>
                                          </p:val>
                                        </p:tav>
                                      </p:tavLst>
                                    </p:anim>
                                    <p:anim calcmode="lin" valueType="num">
                                      <p:cBhvr>
                                        <p:cTn id="8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p:bldP spid="15" grpId="0" animBg="1"/>
      <p:bldP spid="16" grpId="0" animBg="1"/>
      <p:bldP spid="17" grpId="0" animBg="1"/>
      <p:bldP spid="18" grpId="0" animBg="1"/>
      <p:bldP spid="19" grpId="0" animBg="1"/>
      <p:bldP spid="20"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p:cNvPicPr>
            <a:picLocks noChangeAspect="1"/>
          </p:cNvPicPr>
          <p:nvPr/>
        </p:nvPicPr>
        <p:blipFill>
          <a:blip r:embed="rId1">
            <a:extLst>
              <a:ext uri="{28A0092B-C50C-407E-A947-70E740481C1C}">
                <a14:useLocalDpi xmlns:a14="http://schemas.microsoft.com/office/drawing/2010/main" val="0"/>
              </a:ext>
            </a:extLst>
          </a:blip>
          <a:srcRect l="60008" t="13193" r="12795" b="6701"/>
          <a:stretch>
            <a:fillRect/>
          </a:stretch>
        </p:blipFill>
        <p:spPr>
          <a:xfrm>
            <a:off x="8408273" y="768232"/>
            <a:ext cx="2797696" cy="5493658"/>
          </a:xfrm>
          <a:custGeom>
            <a:avLst/>
            <a:gdLst>
              <a:gd name="connsiteX0" fmla="*/ 0 w 2797696"/>
              <a:gd name="connsiteY0" fmla="*/ 0 h 5493658"/>
              <a:gd name="connsiteX1" fmla="*/ 2797696 w 2797696"/>
              <a:gd name="connsiteY1" fmla="*/ 0 h 5493658"/>
              <a:gd name="connsiteX2" fmla="*/ 2797696 w 2797696"/>
              <a:gd name="connsiteY2" fmla="*/ 5493658 h 5493658"/>
              <a:gd name="connsiteX3" fmla="*/ 0 w 2797696"/>
              <a:gd name="connsiteY3" fmla="*/ 5493658 h 5493658"/>
            </a:gdLst>
            <a:ahLst/>
            <a:cxnLst>
              <a:cxn ang="0">
                <a:pos x="connsiteX0" y="connsiteY0"/>
              </a:cxn>
              <a:cxn ang="0">
                <a:pos x="connsiteX1" y="connsiteY1"/>
              </a:cxn>
              <a:cxn ang="0">
                <a:pos x="connsiteX2" y="connsiteY2"/>
              </a:cxn>
              <a:cxn ang="0">
                <a:pos x="connsiteX3" y="connsiteY3"/>
              </a:cxn>
            </a:cxnLst>
            <a:rect l="l" t="t" r="r" b="b"/>
            <a:pathLst>
              <a:path w="2797696" h="5493658">
                <a:moveTo>
                  <a:pt x="0" y="0"/>
                </a:moveTo>
                <a:lnTo>
                  <a:pt x="2797696" y="0"/>
                </a:lnTo>
                <a:lnTo>
                  <a:pt x="2797696" y="5493658"/>
                </a:lnTo>
                <a:lnTo>
                  <a:pt x="0" y="5493658"/>
                </a:lnTo>
                <a:close/>
              </a:path>
            </a:pathLst>
          </a:custGeom>
        </p:spPr>
      </p:pic>
      <p:sp>
        <p:nvSpPr>
          <p:cNvPr id="480" name="Slide Number"/>
          <p:cNvSpPr txBox="1">
            <a:spLocks noGrp="1"/>
          </p:cNvSpPr>
          <p:nvPr>
            <p:ph type="sldNum" sz="quarter" idx="4294967295"/>
          </p:nvPr>
        </p:nvSpPr>
        <p:spPr>
          <a:xfrm>
            <a:off x="9448800" y="6356350"/>
            <a:ext cx="2743200" cy="365125"/>
          </a:xfrm>
          <a:prstGeom prst="rect">
            <a:avLst/>
          </a:prstGeom>
        </p:spPr>
        <p:txBody>
          <a:bodyPr/>
          <a:lstStyle/>
          <a:p>
            <a:fld id="{86CB4B4D-7CA3-9044-876B-883B54F8677D}" type="slidenum">
              <a:rPr>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fld>
            <a:endParaRPr>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81" name="Business Project…"/>
          <p:cNvSpPr txBox="1"/>
          <p:nvPr/>
        </p:nvSpPr>
        <p:spPr>
          <a:xfrm>
            <a:off x="5024393" y="1269570"/>
            <a:ext cx="2354308" cy="985783"/>
          </a:xfrm>
          <a:prstGeom prst="rect">
            <a:avLst/>
          </a:prstGeom>
          <a:ln w="12700">
            <a:miter lim="400000"/>
          </a:ln>
        </p:spPr>
        <p:txBody>
          <a:bodyPr wrap="square" lIns="0" tIns="0" rIns="0" bIns="0">
            <a:spAutoFit/>
          </a:bodyPr>
          <a:lstStyle/>
          <a:p>
            <a:pPr algn="l">
              <a:lnSpc>
                <a:spcPct val="150000"/>
              </a:lnSpc>
              <a:defRPr sz="2200" b="0">
                <a:solidFill>
                  <a:srgbClr val="2C2E3C"/>
                </a:solidFill>
                <a:latin typeface="Quicksand Bold"/>
                <a:ea typeface="Quicksand Bold"/>
                <a:cs typeface="Quicksand Bold"/>
                <a:sym typeface="Quicksand Bold"/>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85" name="Design Key…"/>
          <p:cNvSpPr txBox="1"/>
          <p:nvPr/>
        </p:nvSpPr>
        <p:spPr>
          <a:xfrm>
            <a:off x="5024393" y="3071842"/>
            <a:ext cx="2354308" cy="985783"/>
          </a:xfrm>
          <a:prstGeom prst="rect">
            <a:avLst/>
          </a:prstGeom>
          <a:ln w="12700">
            <a:miter lim="400000"/>
          </a:ln>
        </p:spPr>
        <p:txBody>
          <a:bodyPr wrap="square" lIns="0" tIns="0" rIns="0" bIns="0">
            <a:spAutoFit/>
          </a:bodyPr>
          <a:lstStyle/>
          <a:p>
            <a:pPr algn="l">
              <a:lnSpc>
                <a:spcPct val="150000"/>
              </a:lnSpc>
              <a:defRPr sz="2200" b="0">
                <a:solidFill>
                  <a:srgbClr val="2C2E3C"/>
                </a:solidFill>
                <a:latin typeface="Quicksand Bold"/>
                <a:ea typeface="Quicksand Bold"/>
                <a:cs typeface="Quicksand Bold"/>
                <a:sym typeface="Quicksand Bold"/>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87" name="Costumer Gifts…"/>
          <p:cNvSpPr txBox="1"/>
          <p:nvPr/>
        </p:nvSpPr>
        <p:spPr>
          <a:xfrm>
            <a:off x="5024393" y="4872149"/>
            <a:ext cx="2354308" cy="985783"/>
          </a:xfrm>
          <a:prstGeom prst="rect">
            <a:avLst/>
          </a:prstGeom>
          <a:ln w="12700">
            <a:miter lim="400000"/>
          </a:ln>
        </p:spPr>
        <p:txBody>
          <a:bodyPr wrap="square" lIns="0" tIns="0" rIns="0" bIns="0">
            <a:spAutoFit/>
          </a:bodyPr>
          <a:lstStyle/>
          <a:p>
            <a:pPr algn="l">
              <a:lnSpc>
                <a:spcPct val="150000"/>
              </a:lnSpc>
              <a:defRPr sz="2200" b="0">
                <a:solidFill>
                  <a:srgbClr val="2C2E3C"/>
                </a:solidFill>
                <a:latin typeface="Quicksand Bold"/>
                <a:ea typeface="Quicksand Bold"/>
                <a:cs typeface="Quicksand Bold"/>
                <a:sym typeface="Quicksand Bold"/>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90" name="Our Welcome…"/>
          <p:cNvSpPr txBox="1"/>
          <p:nvPr/>
        </p:nvSpPr>
        <p:spPr>
          <a:xfrm>
            <a:off x="759983" y="1269570"/>
            <a:ext cx="2502993" cy="1077218"/>
          </a:xfrm>
          <a:prstGeom prst="rect">
            <a:avLst/>
          </a:prstGeom>
          <a:ln w="12700">
            <a:miter lim="400000"/>
          </a:ln>
        </p:spPr>
        <p:txBody>
          <a:bodyPr wrap="none" lIns="0" tIns="0" rIns="0" bIns="0">
            <a:spAutoFit/>
          </a:bodyPr>
          <a:lstStyle/>
          <a:p>
            <a:pPr algn="l">
              <a:defRPr sz="7000" b="0">
                <a:solidFill>
                  <a:srgbClr val="2C2E3C"/>
                </a:solidFill>
                <a:latin typeface="Quicksand Bold"/>
                <a:ea typeface="Quicksand Bold"/>
                <a:cs typeface="Quicksand Bold"/>
                <a:sym typeface="Quicksand Bold"/>
              </a:defRPr>
            </a:pPr>
            <a:r>
              <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Our Welcome</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7000" b="0">
                <a:solidFill>
                  <a:srgbClr val="2C2E3C"/>
                </a:solidFill>
                <a:latin typeface="Quicksand Bold"/>
                <a:ea typeface="Quicksand Bold"/>
                <a:cs typeface="Quicksand Bold"/>
                <a:sym typeface="Quicksand Bold"/>
              </a:defRPr>
            </a:pPr>
            <a:r>
              <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Message</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92" name="Distinctively build premium growth strategies…"/>
          <p:cNvSpPr txBox="1"/>
          <p:nvPr/>
        </p:nvSpPr>
        <p:spPr>
          <a:xfrm>
            <a:off x="759983" y="3022170"/>
            <a:ext cx="3340354" cy="985783"/>
          </a:xfrm>
          <a:prstGeom prst="rect">
            <a:avLst/>
          </a:prstGeom>
          <a:ln w="12700">
            <a:miter lim="400000"/>
          </a:ln>
        </p:spPr>
        <p:txBody>
          <a:bodyPr wrap="square" lIns="0" tIns="0" rIns="0" bIns="0">
            <a:spAutoFit/>
          </a:bodyPr>
          <a:lstStyle/>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93" name="70%…"/>
          <p:cNvSpPr txBox="1"/>
          <p:nvPr/>
        </p:nvSpPr>
        <p:spPr>
          <a:xfrm>
            <a:off x="759983" y="5168754"/>
            <a:ext cx="846386" cy="307777"/>
          </a:xfrm>
          <a:prstGeom prst="rect">
            <a:avLst/>
          </a:prstGeom>
          <a:ln w="12700">
            <a:miter lim="400000"/>
          </a:ln>
        </p:spPr>
        <p:txBody>
          <a:bodyPr wrap="none" lIns="0" tIns="0" rIns="0" bIns="0">
            <a:spAutoFit/>
          </a:bodyPr>
          <a:lstStyle/>
          <a:p>
            <a:pPr algn="l">
              <a:defRPr b="0">
                <a:solidFill>
                  <a:srgbClr val="2C2E3C"/>
                </a:solidFill>
                <a:latin typeface="Quicksand Bold"/>
                <a:ea typeface="Quicksand Bold"/>
                <a:cs typeface="Quicksand Bold"/>
                <a:sym typeface="Quicksand Bold"/>
              </a:defRPr>
            </a:pPr>
            <a:r>
              <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70%</a:t>
            </a: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94" name="85%…"/>
          <p:cNvSpPr txBox="1"/>
          <p:nvPr/>
        </p:nvSpPr>
        <p:spPr>
          <a:xfrm>
            <a:off x="1936396" y="5168754"/>
            <a:ext cx="846386" cy="307777"/>
          </a:xfrm>
          <a:prstGeom prst="rect">
            <a:avLst/>
          </a:prstGeom>
          <a:ln w="12700">
            <a:miter lim="400000"/>
          </a:ln>
        </p:spPr>
        <p:txBody>
          <a:bodyPr wrap="none" lIns="0" tIns="0" rIns="0" bIns="0">
            <a:spAutoFit/>
          </a:bodyPr>
          <a:lstStyle/>
          <a:p>
            <a:pPr algn="l">
              <a:defRPr b="0">
                <a:solidFill>
                  <a:srgbClr val="2C2E3C"/>
                </a:solidFill>
                <a:latin typeface="Quicksand Bold"/>
                <a:ea typeface="Quicksand Bold"/>
                <a:cs typeface="Quicksand Bold"/>
                <a:sym typeface="Quicksand Bold"/>
              </a:defRPr>
            </a:pPr>
            <a:r>
              <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85%</a:t>
            </a: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4"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竞赛时间</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493"/>
                                        </p:tgtEl>
                                        <p:attrNameLst>
                                          <p:attrName>style.visibility</p:attrName>
                                        </p:attrNameLst>
                                      </p:cBhvr>
                                      <p:to>
                                        <p:strVal val="visible"/>
                                      </p:to>
                                    </p:set>
                                    <p:animEffect transition="in" filter="fade">
                                      <p:cBhvr>
                                        <p:cTn id="7" dur="500"/>
                                        <p:tgtEl>
                                          <p:spTgt spid="493"/>
                                        </p:tgtEl>
                                      </p:cBhvr>
                                    </p:animEffect>
                                    <p:anim calcmode="lin" valueType="num">
                                      <p:cBhvr>
                                        <p:cTn id="8" dur="500" fill="hold"/>
                                        <p:tgtEl>
                                          <p:spTgt spid="493"/>
                                        </p:tgtEl>
                                        <p:attrNameLst>
                                          <p:attrName>ppt_w</p:attrName>
                                        </p:attrNameLst>
                                      </p:cBhvr>
                                      <p:tavLst>
                                        <p:tav tm="0" fmla="#ppt_w*sin(2.5*pi*$)">
                                          <p:val>
                                            <p:fltVal val="0"/>
                                          </p:val>
                                        </p:tav>
                                        <p:tav tm="100000">
                                          <p:val>
                                            <p:fltVal val="1"/>
                                          </p:val>
                                        </p:tav>
                                      </p:tavLst>
                                    </p:anim>
                                    <p:anim calcmode="lin" valueType="num">
                                      <p:cBhvr>
                                        <p:cTn id="9" dur="500" fill="hold"/>
                                        <p:tgtEl>
                                          <p:spTgt spid="493"/>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494"/>
                                        </p:tgtEl>
                                        <p:attrNameLst>
                                          <p:attrName>style.visibility</p:attrName>
                                        </p:attrNameLst>
                                      </p:cBhvr>
                                      <p:to>
                                        <p:strVal val="visible"/>
                                      </p:to>
                                    </p:set>
                                    <p:animEffect transition="in" filter="fade">
                                      <p:cBhvr>
                                        <p:cTn id="13" dur="500"/>
                                        <p:tgtEl>
                                          <p:spTgt spid="494"/>
                                        </p:tgtEl>
                                      </p:cBhvr>
                                    </p:animEffect>
                                    <p:anim calcmode="lin" valueType="num">
                                      <p:cBhvr>
                                        <p:cTn id="14" dur="500" fill="hold"/>
                                        <p:tgtEl>
                                          <p:spTgt spid="494"/>
                                        </p:tgtEl>
                                        <p:attrNameLst>
                                          <p:attrName>ppt_w</p:attrName>
                                        </p:attrNameLst>
                                      </p:cBhvr>
                                      <p:tavLst>
                                        <p:tav tm="0" fmla="#ppt_w*sin(2.5*pi*$)">
                                          <p:val>
                                            <p:fltVal val="0"/>
                                          </p:val>
                                        </p:tav>
                                        <p:tav tm="100000">
                                          <p:val>
                                            <p:fltVal val="1"/>
                                          </p:val>
                                        </p:tav>
                                      </p:tavLst>
                                    </p:anim>
                                    <p:anim calcmode="lin" valueType="num">
                                      <p:cBhvr>
                                        <p:cTn id="15" dur="500" fill="hold"/>
                                        <p:tgtEl>
                                          <p:spTgt spid="494"/>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45" presetClass="entr" presetSubtype="0" fill="hold" grpId="0" nodeType="afterEffect">
                                  <p:stCondLst>
                                    <p:cond delay="0"/>
                                  </p:stCondLst>
                                  <p:childTnLst>
                                    <p:set>
                                      <p:cBhvr>
                                        <p:cTn id="18" dur="1" fill="hold">
                                          <p:stCondLst>
                                            <p:cond delay="0"/>
                                          </p:stCondLst>
                                        </p:cTn>
                                        <p:tgtEl>
                                          <p:spTgt spid="480"/>
                                        </p:tgtEl>
                                        <p:attrNameLst>
                                          <p:attrName>style.visibility</p:attrName>
                                        </p:attrNameLst>
                                      </p:cBhvr>
                                      <p:to>
                                        <p:strVal val="visible"/>
                                      </p:to>
                                    </p:set>
                                    <p:animEffect transition="in" filter="fade">
                                      <p:cBhvr>
                                        <p:cTn id="19" dur="500"/>
                                        <p:tgtEl>
                                          <p:spTgt spid="480"/>
                                        </p:tgtEl>
                                      </p:cBhvr>
                                    </p:animEffect>
                                    <p:anim calcmode="lin" valueType="num">
                                      <p:cBhvr>
                                        <p:cTn id="20" dur="500" fill="hold"/>
                                        <p:tgtEl>
                                          <p:spTgt spid="480"/>
                                        </p:tgtEl>
                                        <p:attrNameLst>
                                          <p:attrName>ppt_w</p:attrName>
                                        </p:attrNameLst>
                                      </p:cBhvr>
                                      <p:tavLst>
                                        <p:tav tm="0" fmla="#ppt_w*sin(2.5*pi*$)">
                                          <p:val>
                                            <p:fltVal val="0"/>
                                          </p:val>
                                        </p:tav>
                                        <p:tav tm="100000">
                                          <p:val>
                                            <p:fltVal val="1"/>
                                          </p:val>
                                        </p:tav>
                                      </p:tavLst>
                                    </p:anim>
                                    <p:anim calcmode="lin" valueType="num">
                                      <p:cBhvr>
                                        <p:cTn id="21" dur="500" fill="hold"/>
                                        <p:tgtEl>
                                          <p:spTgt spid="480"/>
                                        </p:tgtEl>
                                        <p:attrNameLst>
                                          <p:attrName>ppt_h</p:attrName>
                                        </p:attrNameLst>
                                      </p:cBhvr>
                                      <p:tavLst>
                                        <p:tav tm="0">
                                          <p:val>
                                            <p:strVal val="#ppt_h"/>
                                          </p:val>
                                        </p:tav>
                                        <p:tav tm="100000">
                                          <p:val>
                                            <p:strVal val="#ppt_h"/>
                                          </p:val>
                                        </p:tav>
                                      </p:tavLst>
                                    </p:anim>
                                  </p:childTnLst>
                                </p:cTn>
                              </p:par>
                            </p:childTnLst>
                          </p:cTn>
                        </p:par>
                        <p:par>
                          <p:cTn id="22" fill="hold">
                            <p:stCondLst>
                              <p:cond delay="1500"/>
                            </p:stCondLst>
                            <p:childTnLst>
                              <p:par>
                                <p:cTn id="23" presetID="45" presetClass="entr" presetSubtype="0" fill="hold" grpId="0" nodeType="afterEffect">
                                  <p:stCondLst>
                                    <p:cond delay="0"/>
                                  </p:stCondLst>
                                  <p:childTnLst>
                                    <p:set>
                                      <p:cBhvr>
                                        <p:cTn id="24" dur="1" fill="hold">
                                          <p:stCondLst>
                                            <p:cond delay="0"/>
                                          </p:stCondLst>
                                        </p:cTn>
                                        <p:tgtEl>
                                          <p:spTgt spid="481"/>
                                        </p:tgtEl>
                                        <p:attrNameLst>
                                          <p:attrName>style.visibility</p:attrName>
                                        </p:attrNameLst>
                                      </p:cBhvr>
                                      <p:to>
                                        <p:strVal val="visible"/>
                                      </p:to>
                                    </p:set>
                                    <p:animEffect transition="in" filter="fade">
                                      <p:cBhvr>
                                        <p:cTn id="25" dur="500"/>
                                        <p:tgtEl>
                                          <p:spTgt spid="481"/>
                                        </p:tgtEl>
                                      </p:cBhvr>
                                    </p:animEffect>
                                    <p:anim calcmode="lin" valueType="num">
                                      <p:cBhvr>
                                        <p:cTn id="26" dur="500" fill="hold"/>
                                        <p:tgtEl>
                                          <p:spTgt spid="481"/>
                                        </p:tgtEl>
                                        <p:attrNameLst>
                                          <p:attrName>ppt_w</p:attrName>
                                        </p:attrNameLst>
                                      </p:cBhvr>
                                      <p:tavLst>
                                        <p:tav tm="0" fmla="#ppt_w*sin(2.5*pi*$)">
                                          <p:val>
                                            <p:fltVal val="0"/>
                                          </p:val>
                                        </p:tav>
                                        <p:tav tm="100000">
                                          <p:val>
                                            <p:fltVal val="1"/>
                                          </p:val>
                                        </p:tav>
                                      </p:tavLst>
                                    </p:anim>
                                    <p:anim calcmode="lin" valueType="num">
                                      <p:cBhvr>
                                        <p:cTn id="27" dur="500" fill="hold"/>
                                        <p:tgtEl>
                                          <p:spTgt spid="481"/>
                                        </p:tgtEl>
                                        <p:attrNameLst>
                                          <p:attrName>ppt_h</p:attrName>
                                        </p:attrNameLst>
                                      </p:cBhvr>
                                      <p:tavLst>
                                        <p:tav tm="0">
                                          <p:val>
                                            <p:strVal val="#ppt_h"/>
                                          </p:val>
                                        </p:tav>
                                        <p:tav tm="100000">
                                          <p:val>
                                            <p:strVal val="#ppt_h"/>
                                          </p:val>
                                        </p:tav>
                                      </p:tavLst>
                                    </p:anim>
                                  </p:childTnLst>
                                </p:cTn>
                              </p:par>
                            </p:childTnLst>
                          </p:cTn>
                        </p:par>
                        <p:par>
                          <p:cTn id="28" fill="hold">
                            <p:stCondLst>
                              <p:cond delay="2000"/>
                            </p:stCondLst>
                            <p:childTnLst>
                              <p:par>
                                <p:cTn id="29" presetID="45" presetClass="entr" presetSubtype="0" fill="hold" grpId="0" nodeType="afterEffect">
                                  <p:stCondLst>
                                    <p:cond delay="0"/>
                                  </p:stCondLst>
                                  <p:childTnLst>
                                    <p:set>
                                      <p:cBhvr>
                                        <p:cTn id="30" dur="1" fill="hold">
                                          <p:stCondLst>
                                            <p:cond delay="0"/>
                                          </p:stCondLst>
                                        </p:cTn>
                                        <p:tgtEl>
                                          <p:spTgt spid="485"/>
                                        </p:tgtEl>
                                        <p:attrNameLst>
                                          <p:attrName>style.visibility</p:attrName>
                                        </p:attrNameLst>
                                      </p:cBhvr>
                                      <p:to>
                                        <p:strVal val="visible"/>
                                      </p:to>
                                    </p:set>
                                    <p:animEffect transition="in" filter="fade">
                                      <p:cBhvr>
                                        <p:cTn id="31" dur="500"/>
                                        <p:tgtEl>
                                          <p:spTgt spid="485"/>
                                        </p:tgtEl>
                                      </p:cBhvr>
                                    </p:animEffect>
                                    <p:anim calcmode="lin" valueType="num">
                                      <p:cBhvr>
                                        <p:cTn id="32" dur="500" fill="hold"/>
                                        <p:tgtEl>
                                          <p:spTgt spid="485"/>
                                        </p:tgtEl>
                                        <p:attrNameLst>
                                          <p:attrName>ppt_w</p:attrName>
                                        </p:attrNameLst>
                                      </p:cBhvr>
                                      <p:tavLst>
                                        <p:tav tm="0" fmla="#ppt_w*sin(2.5*pi*$)">
                                          <p:val>
                                            <p:fltVal val="0"/>
                                          </p:val>
                                        </p:tav>
                                        <p:tav tm="100000">
                                          <p:val>
                                            <p:fltVal val="1"/>
                                          </p:val>
                                        </p:tav>
                                      </p:tavLst>
                                    </p:anim>
                                    <p:anim calcmode="lin" valueType="num">
                                      <p:cBhvr>
                                        <p:cTn id="33" dur="500" fill="hold"/>
                                        <p:tgtEl>
                                          <p:spTgt spid="485"/>
                                        </p:tgtEl>
                                        <p:attrNameLst>
                                          <p:attrName>ppt_h</p:attrName>
                                        </p:attrNameLst>
                                      </p:cBhvr>
                                      <p:tavLst>
                                        <p:tav tm="0">
                                          <p:val>
                                            <p:strVal val="#ppt_h"/>
                                          </p:val>
                                        </p:tav>
                                        <p:tav tm="100000">
                                          <p:val>
                                            <p:strVal val="#ppt_h"/>
                                          </p:val>
                                        </p:tav>
                                      </p:tavLst>
                                    </p:anim>
                                  </p:childTnLst>
                                </p:cTn>
                              </p:par>
                            </p:childTnLst>
                          </p:cTn>
                        </p:par>
                        <p:par>
                          <p:cTn id="34" fill="hold">
                            <p:stCondLst>
                              <p:cond delay="2500"/>
                            </p:stCondLst>
                            <p:childTnLst>
                              <p:par>
                                <p:cTn id="35" presetID="45" presetClass="entr" presetSubtype="0" fill="hold" grpId="0" nodeType="afterEffect">
                                  <p:stCondLst>
                                    <p:cond delay="0"/>
                                  </p:stCondLst>
                                  <p:childTnLst>
                                    <p:set>
                                      <p:cBhvr>
                                        <p:cTn id="36" dur="1" fill="hold">
                                          <p:stCondLst>
                                            <p:cond delay="0"/>
                                          </p:stCondLst>
                                        </p:cTn>
                                        <p:tgtEl>
                                          <p:spTgt spid="487"/>
                                        </p:tgtEl>
                                        <p:attrNameLst>
                                          <p:attrName>style.visibility</p:attrName>
                                        </p:attrNameLst>
                                      </p:cBhvr>
                                      <p:to>
                                        <p:strVal val="visible"/>
                                      </p:to>
                                    </p:set>
                                    <p:animEffect transition="in" filter="fade">
                                      <p:cBhvr>
                                        <p:cTn id="37" dur="500"/>
                                        <p:tgtEl>
                                          <p:spTgt spid="487"/>
                                        </p:tgtEl>
                                      </p:cBhvr>
                                    </p:animEffect>
                                    <p:anim calcmode="lin" valueType="num">
                                      <p:cBhvr>
                                        <p:cTn id="38" dur="500" fill="hold"/>
                                        <p:tgtEl>
                                          <p:spTgt spid="487"/>
                                        </p:tgtEl>
                                        <p:attrNameLst>
                                          <p:attrName>ppt_w</p:attrName>
                                        </p:attrNameLst>
                                      </p:cBhvr>
                                      <p:tavLst>
                                        <p:tav tm="0" fmla="#ppt_w*sin(2.5*pi*$)">
                                          <p:val>
                                            <p:fltVal val="0"/>
                                          </p:val>
                                        </p:tav>
                                        <p:tav tm="100000">
                                          <p:val>
                                            <p:fltVal val="1"/>
                                          </p:val>
                                        </p:tav>
                                      </p:tavLst>
                                    </p:anim>
                                    <p:anim calcmode="lin" valueType="num">
                                      <p:cBhvr>
                                        <p:cTn id="39" dur="500" fill="hold"/>
                                        <p:tgtEl>
                                          <p:spTgt spid="487"/>
                                        </p:tgtEl>
                                        <p:attrNameLst>
                                          <p:attrName>ppt_h</p:attrName>
                                        </p:attrNameLst>
                                      </p:cBhvr>
                                      <p:tavLst>
                                        <p:tav tm="0">
                                          <p:val>
                                            <p:strVal val="#ppt_h"/>
                                          </p:val>
                                        </p:tav>
                                        <p:tav tm="100000">
                                          <p:val>
                                            <p:strVal val="#ppt_h"/>
                                          </p:val>
                                        </p:tav>
                                      </p:tavLst>
                                    </p:anim>
                                  </p:childTnLst>
                                </p:cTn>
                              </p:par>
                            </p:childTnLst>
                          </p:cTn>
                        </p:par>
                        <p:par>
                          <p:cTn id="40" fill="hold">
                            <p:stCondLst>
                              <p:cond delay="3000"/>
                            </p:stCondLst>
                            <p:childTnLst>
                              <p:par>
                                <p:cTn id="41" presetID="45" presetClass="entr" presetSubtype="0" fill="hold" grpId="0" nodeType="afterEffect">
                                  <p:stCondLst>
                                    <p:cond delay="0"/>
                                  </p:stCondLst>
                                  <p:childTnLst>
                                    <p:set>
                                      <p:cBhvr>
                                        <p:cTn id="42" dur="1" fill="hold">
                                          <p:stCondLst>
                                            <p:cond delay="0"/>
                                          </p:stCondLst>
                                        </p:cTn>
                                        <p:tgtEl>
                                          <p:spTgt spid="490"/>
                                        </p:tgtEl>
                                        <p:attrNameLst>
                                          <p:attrName>style.visibility</p:attrName>
                                        </p:attrNameLst>
                                      </p:cBhvr>
                                      <p:to>
                                        <p:strVal val="visible"/>
                                      </p:to>
                                    </p:set>
                                    <p:animEffect transition="in" filter="fade">
                                      <p:cBhvr>
                                        <p:cTn id="43" dur="500"/>
                                        <p:tgtEl>
                                          <p:spTgt spid="490"/>
                                        </p:tgtEl>
                                      </p:cBhvr>
                                    </p:animEffect>
                                    <p:anim calcmode="lin" valueType="num">
                                      <p:cBhvr>
                                        <p:cTn id="44" dur="500" fill="hold"/>
                                        <p:tgtEl>
                                          <p:spTgt spid="490"/>
                                        </p:tgtEl>
                                        <p:attrNameLst>
                                          <p:attrName>ppt_w</p:attrName>
                                        </p:attrNameLst>
                                      </p:cBhvr>
                                      <p:tavLst>
                                        <p:tav tm="0" fmla="#ppt_w*sin(2.5*pi*$)">
                                          <p:val>
                                            <p:fltVal val="0"/>
                                          </p:val>
                                        </p:tav>
                                        <p:tav tm="100000">
                                          <p:val>
                                            <p:fltVal val="1"/>
                                          </p:val>
                                        </p:tav>
                                      </p:tavLst>
                                    </p:anim>
                                    <p:anim calcmode="lin" valueType="num">
                                      <p:cBhvr>
                                        <p:cTn id="45" dur="500" fill="hold"/>
                                        <p:tgtEl>
                                          <p:spTgt spid="490"/>
                                        </p:tgtEl>
                                        <p:attrNameLst>
                                          <p:attrName>ppt_h</p:attrName>
                                        </p:attrNameLst>
                                      </p:cBhvr>
                                      <p:tavLst>
                                        <p:tav tm="0">
                                          <p:val>
                                            <p:strVal val="#ppt_h"/>
                                          </p:val>
                                        </p:tav>
                                        <p:tav tm="100000">
                                          <p:val>
                                            <p:strVal val="#ppt_h"/>
                                          </p:val>
                                        </p:tav>
                                      </p:tavLst>
                                    </p:anim>
                                  </p:childTnLst>
                                </p:cTn>
                              </p:par>
                            </p:childTnLst>
                          </p:cTn>
                        </p:par>
                        <p:par>
                          <p:cTn id="46" fill="hold">
                            <p:stCondLst>
                              <p:cond delay="3500"/>
                            </p:stCondLst>
                            <p:childTnLst>
                              <p:par>
                                <p:cTn id="47" presetID="45" presetClass="entr" presetSubtype="0" fill="hold" grpId="0" nodeType="afterEffect">
                                  <p:stCondLst>
                                    <p:cond delay="0"/>
                                  </p:stCondLst>
                                  <p:childTnLst>
                                    <p:set>
                                      <p:cBhvr>
                                        <p:cTn id="48" dur="1" fill="hold">
                                          <p:stCondLst>
                                            <p:cond delay="0"/>
                                          </p:stCondLst>
                                        </p:cTn>
                                        <p:tgtEl>
                                          <p:spTgt spid="492"/>
                                        </p:tgtEl>
                                        <p:attrNameLst>
                                          <p:attrName>style.visibility</p:attrName>
                                        </p:attrNameLst>
                                      </p:cBhvr>
                                      <p:to>
                                        <p:strVal val="visible"/>
                                      </p:to>
                                    </p:set>
                                    <p:animEffect transition="in" filter="fade">
                                      <p:cBhvr>
                                        <p:cTn id="49" dur="500"/>
                                        <p:tgtEl>
                                          <p:spTgt spid="492"/>
                                        </p:tgtEl>
                                      </p:cBhvr>
                                    </p:animEffect>
                                    <p:anim calcmode="lin" valueType="num">
                                      <p:cBhvr>
                                        <p:cTn id="50" dur="500" fill="hold"/>
                                        <p:tgtEl>
                                          <p:spTgt spid="492"/>
                                        </p:tgtEl>
                                        <p:attrNameLst>
                                          <p:attrName>ppt_w</p:attrName>
                                        </p:attrNameLst>
                                      </p:cBhvr>
                                      <p:tavLst>
                                        <p:tav tm="0" fmla="#ppt_w*sin(2.5*pi*$)">
                                          <p:val>
                                            <p:fltVal val="0"/>
                                          </p:val>
                                        </p:tav>
                                        <p:tav tm="100000">
                                          <p:val>
                                            <p:fltVal val="1"/>
                                          </p:val>
                                        </p:tav>
                                      </p:tavLst>
                                    </p:anim>
                                    <p:anim calcmode="lin" valueType="num">
                                      <p:cBhvr>
                                        <p:cTn id="51" dur="500" fill="hold"/>
                                        <p:tgtEl>
                                          <p:spTgt spid="492"/>
                                        </p:tgtEl>
                                        <p:attrNameLst>
                                          <p:attrName>ppt_h</p:attrName>
                                        </p:attrNameLst>
                                      </p:cBhvr>
                                      <p:tavLst>
                                        <p:tav tm="0">
                                          <p:val>
                                            <p:strVal val="#ppt_h"/>
                                          </p:val>
                                        </p:tav>
                                        <p:tav tm="100000">
                                          <p:val>
                                            <p:strVal val="#ppt_h"/>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500"/>
                                        <p:tgtEl>
                                          <p:spTgt spid="14"/>
                                        </p:tgtEl>
                                      </p:cBhvr>
                                    </p:animEffect>
                                    <p:anim calcmode="lin" valueType="num">
                                      <p:cBhvr>
                                        <p:cTn id="56" dur="500" fill="hold"/>
                                        <p:tgtEl>
                                          <p:spTgt spid="14"/>
                                        </p:tgtEl>
                                        <p:attrNameLst>
                                          <p:attrName>ppt_x</p:attrName>
                                        </p:attrNameLst>
                                      </p:cBhvr>
                                      <p:tavLst>
                                        <p:tav tm="0">
                                          <p:val>
                                            <p:strVal val="#ppt_x"/>
                                          </p:val>
                                        </p:tav>
                                        <p:tav tm="100000">
                                          <p:val>
                                            <p:strVal val="#ppt_x"/>
                                          </p:val>
                                        </p:tav>
                                      </p:tavLst>
                                    </p:anim>
                                    <p:anim calcmode="lin" valueType="num">
                                      <p:cBhvr>
                                        <p:cTn id="57" dur="5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0" grpId="0"/>
      <p:bldP spid="481" grpId="0" animBg="1"/>
      <p:bldP spid="485" grpId="0" animBg="1"/>
      <p:bldP spid="487" grpId="0" animBg="1"/>
      <p:bldP spid="490" grpId="0" animBg="1"/>
      <p:bldP spid="492" grpId="0" animBg="1"/>
      <p:bldP spid="493" grpId="0" animBg="1"/>
      <p:bldP spid="494" grpId="0" animBg="1"/>
      <p:bldP spid="14"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p:cNvGrpSpPr/>
          <p:nvPr/>
        </p:nvGrpSpPr>
        <p:grpSpPr>
          <a:xfrm>
            <a:off x="4623078" y="4165568"/>
            <a:ext cx="1939080" cy="1404973"/>
            <a:chOff x="4546878" y="4775168"/>
            <a:chExt cx="1939080" cy="1404973"/>
          </a:xfrm>
        </p:grpSpPr>
        <p:sp>
          <p:nvSpPr>
            <p:cNvPr id="102" name="Freeform 111"/>
            <p:cNvSpPr/>
            <p:nvPr/>
          </p:nvSpPr>
          <p:spPr bwMode="auto">
            <a:xfrm rot="21330646">
              <a:off x="4546878" y="4775168"/>
              <a:ext cx="1402112" cy="1404973"/>
            </a:xfrm>
            <a:custGeom>
              <a:avLst/>
              <a:gdLst>
                <a:gd name="T0" fmla="*/ 407 w 414"/>
                <a:gd name="T1" fmla="*/ 218 h 414"/>
                <a:gd name="T2" fmla="*/ 195 w 414"/>
                <a:gd name="T3" fmla="*/ 407 h 414"/>
                <a:gd name="T4" fmla="*/ 6 w 414"/>
                <a:gd name="T5" fmla="*/ 196 h 414"/>
                <a:gd name="T6" fmla="*/ 218 w 414"/>
                <a:gd name="T7" fmla="*/ 7 h 414"/>
                <a:gd name="T8" fmla="*/ 407 w 414"/>
                <a:gd name="T9" fmla="*/ 218 h 414"/>
              </a:gdLst>
              <a:ahLst/>
              <a:cxnLst>
                <a:cxn ang="0">
                  <a:pos x="T0" y="T1"/>
                </a:cxn>
                <a:cxn ang="0">
                  <a:pos x="T2" y="T3"/>
                </a:cxn>
                <a:cxn ang="0">
                  <a:pos x="T4" y="T5"/>
                </a:cxn>
                <a:cxn ang="0">
                  <a:pos x="T6" y="T7"/>
                </a:cxn>
                <a:cxn ang="0">
                  <a:pos x="T8" y="T9"/>
                </a:cxn>
              </a:cxnLst>
              <a:rect l="0" t="0" r="r" b="b"/>
              <a:pathLst>
                <a:path w="414" h="414">
                  <a:moveTo>
                    <a:pt x="407" y="218"/>
                  </a:moveTo>
                  <a:cubicBezTo>
                    <a:pt x="401" y="329"/>
                    <a:pt x="306" y="414"/>
                    <a:pt x="195" y="407"/>
                  </a:cubicBezTo>
                  <a:cubicBezTo>
                    <a:pt x="85" y="401"/>
                    <a:pt x="0" y="306"/>
                    <a:pt x="6" y="196"/>
                  </a:cubicBezTo>
                  <a:cubicBezTo>
                    <a:pt x="13" y="85"/>
                    <a:pt x="108" y="0"/>
                    <a:pt x="218" y="7"/>
                  </a:cubicBezTo>
                  <a:cubicBezTo>
                    <a:pt x="329" y="13"/>
                    <a:pt x="414" y="108"/>
                    <a:pt x="407" y="218"/>
                  </a:cubicBezTo>
                  <a:close/>
                </a:path>
              </a:pathLst>
            </a:custGeom>
            <a:solidFill>
              <a:schemeClr val="accent4"/>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0" name="Freeform 107"/>
            <p:cNvSpPr/>
            <p:nvPr/>
          </p:nvSpPr>
          <p:spPr bwMode="auto">
            <a:xfrm rot="21330646">
              <a:off x="5747703" y="5036307"/>
              <a:ext cx="738255" cy="935695"/>
            </a:xfrm>
            <a:custGeom>
              <a:avLst/>
              <a:gdLst>
                <a:gd name="T0" fmla="*/ 23 w 218"/>
                <a:gd name="T1" fmla="*/ 0 h 276"/>
                <a:gd name="T2" fmla="*/ 98 w 218"/>
                <a:gd name="T3" fmla="*/ 72 h 276"/>
                <a:gd name="T4" fmla="*/ 218 w 218"/>
                <a:gd name="T5" fmla="*/ 25 h 276"/>
                <a:gd name="T6" fmla="*/ 218 w 218"/>
                <a:gd name="T7" fmla="*/ 276 h 276"/>
                <a:gd name="T8" fmla="*/ 140 w 218"/>
                <a:gd name="T9" fmla="*/ 207 h 276"/>
                <a:gd name="T10" fmla="*/ 0 w 218"/>
                <a:gd name="T11" fmla="*/ 249 h 276"/>
                <a:gd name="T12" fmla="*/ 23 w 218"/>
                <a:gd name="T13" fmla="*/ 0 h 276"/>
              </a:gdLst>
              <a:ahLst/>
              <a:cxnLst>
                <a:cxn ang="0">
                  <a:pos x="T0" y="T1"/>
                </a:cxn>
                <a:cxn ang="0">
                  <a:pos x="T2" y="T3"/>
                </a:cxn>
                <a:cxn ang="0">
                  <a:pos x="T4" y="T5"/>
                </a:cxn>
                <a:cxn ang="0">
                  <a:pos x="T6" y="T7"/>
                </a:cxn>
                <a:cxn ang="0">
                  <a:pos x="T8" y="T9"/>
                </a:cxn>
                <a:cxn ang="0">
                  <a:pos x="T10" y="T11"/>
                </a:cxn>
                <a:cxn ang="0">
                  <a:pos x="T12" y="T13"/>
                </a:cxn>
              </a:cxnLst>
              <a:rect l="0" t="0" r="r" b="b"/>
              <a:pathLst>
                <a:path w="218" h="276">
                  <a:moveTo>
                    <a:pt x="23" y="0"/>
                  </a:moveTo>
                  <a:cubicBezTo>
                    <a:pt x="23" y="0"/>
                    <a:pt x="49" y="50"/>
                    <a:pt x="98" y="72"/>
                  </a:cubicBezTo>
                  <a:cubicBezTo>
                    <a:pt x="147" y="94"/>
                    <a:pt x="192" y="49"/>
                    <a:pt x="218" y="25"/>
                  </a:cubicBezTo>
                  <a:cubicBezTo>
                    <a:pt x="149" y="117"/>
                    <a:pt x="218" y="276"/>
                    <a:pt x="218" y="276"/>
                  </a:cubicBezTo>
                  <a:cubicBezTo>
                    <a:pt x="218" y="276"/>
                    <a:pt x="184" y="231"/>
                    <a:pt x="140" y="207"/>
                  </a:cubicBezTo>
                  <a:cubicBezTo>
                    <a:pt x="72" y="174"/>
                    <a:pt x="0" y="249"/>
                    <a:pt x="0" y="249"/>
                  </a:cubicBezTo>
                  <a:cubicBezTo>
                    <a:pt x="0" y="249"/>
                    <a:pt x="94" y="105"/>
                    <a:pt x="23" y="0"/>
                  </a:cubicBezTo>
                  <a:close/>
                </a:path>
              </a:pathLst>
            </a:custGeom>
            <a:solidFill>
              <a:schemeClr val="accent4"/>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6" name="Group 5"/>
          <p:cNvGrpSpPr/>
          <p:nvPr/>
        </p:nvGrpSpPr>
        <p:grpSpPr>
          <a:xfrm>
            <a:off x="6372730" y="3547813"/>
            <a:ext cx="1512052" cy="2006025"/>
            <a:chOff x="6289926" y="4122270"/>
            <a:chExt cx="1684738" cy="2235128"/>
          </a:xfrm>
        </p:grpSpPr>
        <p:sp>
          <p:nvSpPr>
            <p:cNvPr id="12330" name="Freeform 108"/>
            <p:cNvSpPr/>
            <p:nvPr/>
          </p:nvSpPr>
          <p:spPr bwMode="auto">
            <a:xfrm rot="21330646">
              <a:off x="6747188" y="4122270"/>
              <a:ext cx="1227476" cy="1045745"/>
            </a:xfrm>
            <a:custGeom>
              <a:avLst/>
              <a:gdLst>
                <a:gd name="T0" fmla="*/ 0 w 325"/>
                <a:gd name="T1" fmla="*/ 191 h 277"/>
                <a:gd name="T2" fmla="*/ 102 w 325"/>
                <a:gd name="T3" fmla="*/ 132 h 277"/>
                <a:gd name="T4" fmla="*/ 94 w 325"/>
                <a:gd name="T5" fmla="*/ 0 h 277"/>
                <a:gd name="T6" fmla="*/ 325 w 325"/>
                <a:gd name="T7" fmla="*/ 85 h 277"/>
                <a:gd name="T8" fmla="*/ 242 w 325"/>
                <a:gd name="T9" fmla="*/ 129 h 277"/>
                <a:gd name="T10" fmla="*/ 240 w 325"/>
                <a:gd name="T11" fmla="*/ 277 h 277"/>
                <a:gd name="T12" fmla="*/ 0 w 325"/>
                <a:gd name="T13" fmla="*/ 191 h 277"/>
              </a:gdLst>
              <a:ahLst/>
              <a:cxnLst>
                <a:cxn ang="0">
                  <a:pos x="T0" y="T1"/>
                </a:cxn>
                <a:cxn ang="0">
                  <a:pos x="T2" y="T3"/>
                </a:cxn>
                <a:cxn ang="0">
                  <a:pos x="T4" y="T5"/>
                </a:cxn>
                <a:cxn ang="0">
                  <a:pos x="T6" y="T7"/>
                </a:cxn>
                <a:cxn ang="0">
                  <a:pos x="T8" y="T9"/>
                </a:cxn>
                <a:cxn ang="0">
                  <a:pos x="T10" y="T11"/>
                </a:cxn>
                <a:cxn ang="0">
                  <a:pos x="T12" y="T13"/>
                </a:cxn>
              </a:cxnLst>
              <a:rect l="0" t="0" r="r" b="b"/>
              <a:pathLst>
                <a:path w="325" h="277">
                  <a:moveTo>
                    <a:pt x="0" y="191"/>
                  </a:moveTo>
                  <a:cubicBezTo>
                    <a:pt x="0" y="191"/>
                    <a:pt x="71" y="176"/>
                    <a:pt x="102" y="132"/>
                  </a:cubicBezTo>
                  <a:cubicBezTo>
                    <a:pt x="130" y="92"/>
                    <a:pt x="111" y="32"/>
                    <a:pt x="94" y="0"/>
                  </a:cubicBezTo>
                  <a:cubicBezTo>
                    <a:pt x="164" y="92"/>
                    <a:pt x="325" y="85"/>
                    <a:pt x="325" y="85"/>
                  </a:cubicBezTo>
                  <a:cubicBezTo>
                    <a:pt x="325" y="85"/>
                    <a:pt x="278" y="94"/>
                    <a:pt x="242" y="129"/>
                  </a:cubicBezTo>
                  <a:cubicBezTo>
                    <a:pt x="192" y="185"/>
                    <a:pt x="240" y="277"/>
                    <a:pt x="240" y="277"/>
                  </a:cubicBezTo>
                  <a:cubicBezTo>
                    <a:pt x="240" y="277"/>
                    <a:pt x="130" y="166"/>
                    <a:pt x="0" y="191"/>
                  </a:cubicBezTo>
                  <a:close/>
                </a:path>
              </a:pathLst>
            </a:custGeom>
            <a:solidFill>
              <a:schemeClr val="accent3"/>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2338" name="Freeform 113"/>
            <p:cNvSpPr/>
            <p:nvPr/>
          </p:nvSpPr>
          <p:spPr bwMode="auto">
            <a:xfrm rot="21330646">
              <a:off x="6289926" y="4795157"/>
              <a:ext cx="1559054" cy="1562241"/>
            </a:xfrm>
            <a:custGeom>
              <a:avLst/>
              <a:gdLst>
                <a:gd name="T0" fmla="*/ 407 w 413"/>
                <a:gd name="T1" fmla="*/ 218 h 414"/>
                <a:gd name="T2" fmla="*/ 195 w 413"/>
                <a:gd name="T3" fmla="*/ 407 h 414"/>
                <a:gd name="T4" fmla="*/ 6 w 413"/>
                <a:gd name="T5" fmla="*/ 196 h 414"/>
                <a:gd name="T6" fmla="*/ 218 w 413"/>
                <a:gd name="T7" fmla="*/ 7 h 414"/>
                <a:gd name="T8" fmla="*/ 407 w 413"/>
                <a:gd name="T9" fmla="*/ 218 h 414"/>
              </a:gdLst>
              <a:ahLst/>
              <a:cxnLst>
                <a:cxn ang="0">
                  <a:pos x="T0" y="T1"/>
                </a:cxn>
                <a:cxn ang="0">
                  <a:pos x="T2" y="T3"/>
                </a:cxn>
                <a:cxn ang="0">
                  <a:pos x="T4" y="T5"/>
                </a:cxn>
                <a:cxn ang="0">
                  <a:pos x="T6" y="T7"/>
                </a:cxn>
                <a:cxn ang="0">
                  <a:pos x="T8" y="T9"/>
                </a:cxn>
              </a:cxnLst>
              <a:rect l="0" t="0" r="r" b="b"/>
              <a:pathLst>
                <a:path w="413" h="414">
                  <a:moveTo>
                    <a:pt x="407" y="218"/>
                  </a:moveTo>
                  <a:cubicBezTo>
                    <a:pt x="401" y="329"/>
                    <a:pt x="306" y="414"/>
                    <a:pt x="195" y="407"/>
                  </a:cubicBezTo>
                  <a:cubicBezTo>
                    <a:pt x="84" y="401"/>
                    <a:pt x="0" y="306"/>
                    <a:pt x="6" y="196"/>
                  </a:cubicBezTo>
                  <a:cubicBezTo>
                    <a:pt x="12" y="85"/>
                    <a:pt x="107" y="0"/>
                    <a:pt x="218" y="7"/>
                  </a:cubicBezTo>
                  <a:cubicBezTo>
                    <a:pt x="329" y="13"/>
                    <a:pt x="413" y="108"/>
                    <a:pt x="407" y="218"/>
                  </a:cubicBezTo>
                  <a:close/>
                </a:path>
              </a:pathLst>
            </a:custGeom>
            <a:solidFill>
              <a:schemeClr val="accent3"/>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12339" name="Freeform 114"/>
          <p:cNvSpPr/>
          <p:nvPr/>
        </p:nvSpPr>
        <p:spPr bwMode="auto">
          <a:xfrm>
            <a:off x="6458683" y="4240317"/>
            <a:ext cx="1230425" cy="1227563"/>
          </a:xfrm>
          <a:custGeom>
            <a:avLst/>
            <a:gdLst>
              <a:gd name="T0" fmla="*/ 357 w 363"/>
              <a:gd name="T1" fmla="*/ 191 h 362"/>
              <a:gd name="T2" fmla="*/ 171 w 363"/>
              <a:gd name="T3" fmla="*/ 357 h 362"/>
              <a:gd name="T4" fmla="*/ 6 w 363"/>
              <a:gd name="T5" fmla="*/ 171 h 362"/>
              <a:gd name="T6" fmla="*/ 191 w 363"/>
              <a:gd name="T7" fmla="*/ 5 h 362"/>
              <a:gd name="T8" fmla="*/ 357 w 363"/>
              <a:gd name="T9" fmla="*/ 191 h 362"/>
            </a:gdLst>
            <a:ahLst/>
            <a:cxnLst>
              <a:cxn ang="0">
                <a:pos x="T0" y="T1"/>
              </a:cxn>
              <a:cxn ang="0">
                <a:pos x="T2" y="T3"/>
              </a:cxn>
              <a:cxn ang="0">
                <a:pos x="T4" y="T5"/>
              </a:cxn>
              <a:cxn ang="0">
                <a:pos x="T6" y="T7"/>
              </a:cxn>
              <a:cxn ang="0">
                <a:pos x="T8" y="T9"/>
              </a:cxn>
            </a:cxnLst>
            <a:rect l="0" t="0" r="r" b="b"/>
            <a:pathLst>
              <a:path w="363" h="362">
                <a:moveTo>
                  <a:pt x="357" y="191"/>
                </a:moveTo>
                <a:cubicBezTo>
                  <a:pt x="351" y="288"/>
                  <a:pt x="268" y="362"/>
                  <a:pt x="171" y="357"/>
                </a:cubicBezTo>
                <a:cubicBezTo>
                  <a:pt x="75" y="351"/>
                  <a:pt x="0" y="268"/>
                  <a:pt x="6" y="171"/>
                </a:cubicBezTo>
                <a:cubicBezTo>
                  <a:pt x="11" y="74"/>
                  <a:pt x="95" y="0"/>
                  <a:pt x="191" y="5"/>
                </a:cubicBezTo>
                <a:cubicBezTo>
                  <a:pt x="288" y="11"/>
                  <a:pt x="363" y="94"/>
                  <a:pt x="357" y="191"/>
                </a:cubicBezTo>
                <a:close/>
              </a:path>
            </a:pathLst>
          </a:custGeom>
          <a:solidFill>
            <a:schemeClr val="bg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5" name="Group 4"/>
          <p:cNvGrpSpPr/>
          <p:nvPr/>
        </p:nvGrpSpPr>
        <p:grpSpPr>
          <a:xfrm>
            <a:off x="6345336" y="2120440"/>
            <a:ext cx="1963210" cy="1749598"/>
            <a:chOff x="6259404" y="2531881"/>
            <a:chExt cx="2187421" cy="1949415"/>
          </a:xfrm>
        </p:grpSpPr>
        <p:sp>
          <p:nvSpPr>
            <p:cNvPr id="12331" name="Freeform 109"/>
            <p:cNvSpPr/>
            <p:nvPr/>
          </p:nvSpPr>
          <p:spPr bwMode="auto">
            <a:xfrm rot="21330646">
              <a:off x="6259404" y="2531881"/>
              <a:ext cx="1176465" cy="1252982"/>
            </a:xfrm>
            <a:custGeom>
              <a:avLst/>
              <a:gdLst>
                <a:gd name="T0" fmla="*/ 161 w 312"/>
                <a:gd name="T1" fmla="*/ 332 h 332"/>
                <a:gd name="T2" fmla="*/ 133 w 312"/>
                <a:gd name="T3" fmla="*/ 221 h 332"/>
                <a:gd name="T4" fmla="*/ 0 w 312"/>
                <a:gd name="T5" fmla="*/ 193 h 332"/>
                <a:gd name="T6" fmla="*/ 156 w 312"/>
                <a:gd name="T7" fmla="*/ 0 h 332"/>
                <a:gd name="T8" fmla="*/ 171 w 312"/>
                <a:gd name="T9" fmla="*/ 86 h 332"/>
                <a:gd name="T10" fmla="*/ 312 w 312"/>
                <a:gd name="T11" fmla="*/ 130 h 332"/>
                <a:gd name="T12" fmla="*/ 161 w 312"/>
                <a:gd name="T13" fmla="*/ 332 h 332"/>
              </a:gdLst>
              <a:ahLst/>
              <a:cxnLst>
                <a:cxn ang="0">
                  <a:pos x="T0" y="T1"/>
                </a:cxn>
                <a:cxn ang="0">
                  <a:pos x="T2" y="T3"/>
                </a:cxn>
                <a:cxn ang="0">
                  <a:pos x="T4" y="T5"/>
                </a:cxn>
                <a:cxn ang="0">
                  <a:pos x="T6" y="T7"/>
                </a:cxn>
                <a:cxn ang="0">
                  <a:pos x="T8" y="T9"/>
                </a:cxn>
                <a:cxn ang="0">
                  <a:pos x="T10" y="T11"/>
                </a:cxn>
                <a:cxn ang="0">
                  <a:pos x="T12" y="T13"/>
                </a:cxn>
              </a:cxnLst>
              <a:rect l="0" t="0" r="r" b="b"/>
              <a:pathLst>
                <a:path w="312" h="332">
                  <a:moveTo>
                    <a:pt x="161" y="332"/>
                  </a:moveTo>
                  <a:cubicBezTo>
                    <a:pt x="161" y="332"/>
                    <a:pt x="166" y="263"/>
                    <a:pt x="133" y="221"/>
                  </a:cubicBezTo>
                  <a:cubicBezTo>
                    <a:pt x="103" y="182"/>
                    <a:pt x="35" y="186"/>
                    <a:pt x="0" y="193"/>
                  </a:cubicBezTo>
                  <a:cubicBezTo>
                    <a:pt x="108" y="152"/>
                    <a:pt x="156" y="0"/>
                    <a:pt x="156" y="0"/>
                  </a:cubicBezTo>
                  <a:cubicBezTo>
                    <a:pt x="156" y="0"/>
                    <a:pt x="147" y="41"/>
                    <a:pt x="171" y="86"/>
                  </a:cubicBezTo>
                  <a:cubicBezTo>
                    <a:pt x="210" y="149"/>
                    <a:pt x="312" y="130"/>
                    <a:pt x="312" y="130"/>
                  </a:cubicBezTo>
                  <a:cubicBezTo>
                    <a:pt x="312" y="130"/>
                    <a:pt x="159" y="202"/>
                    <a:pt x="161" y="332"/>
                  </a:cubicBezTo>
                  <a:close/>
                </a:path>
              </a:pathLst>
            </a:custGeom>
            <a:solidFill>
              <a:schemeClr val="accent2"/>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2340" name="Freeform 115"/>
            <p:cNvSpPr/>
            <p:nvPr/>
          </p:nvSpPr>
          <p:spPr bwMode="auto">
            <a:xfrm rot="21330646">
              <a:off x="6884583" y="2919055"/>
              <a:ext cx="1562242" cy="1562241"/>
            </a:xfrm>
            <a:custGeom>
              <a:avLst/>
              <a:gdLst>
                <a:gd name="T0" fmla="*/ 407 w 413"/>
                <a:gd name="T1" fmla="*/ 218 h 414"/>
                <a:gd name="T2" fmla="*/ 195 w 413"/>
                <a:gd name="T3" fmla="*/ 407 h 414"/>
                <a:gd name="T4" fmla="*/ 6 w 413"/>
                <a:gd name="T5" fmla="*/ 195 h 414"/>
                <a:gd name="T6" fmla="*/ 218 w 413"/>
                <a:gd name="T7" fmla="*/ 6 h 414"/>
                <a:gd name="T8" fmla="*/ 407 w 413"/>
                <a:gd name="T9" fmla="*/ 218 h 414"/>
              </a:gdLst>
              <a:ahLst/>
              <a:cxnLst>
                <a:cxn ang="0">
                  <a:pos x="T0" y="T1"/>
                </a:cxn>
                <a:cxn ang="0">
                  <a:pos x="T2" y="T3"/>
                </a:cxn>
                <a:cxn ang="0">
                  <a:pos x="T4" y="T5"/>
                </a:cxn>
                <a:cxn ang="0">
                  <a:pos x="T6" y="T7"/>
                </a:cxn>
                <a:cxn ang="0">
                  <a:pos x="T8" y="T9"/>
                </a:cxn>
              </a:cxnLst>
              <a:rect l="0" t="0" r="r" b="b"/>
              <a:pathLst>
                <a:path w="413" h="414">
                  <a:moveTo>
                    <a:pt x="407" y="218"/>
                  </a:moveTo>
                  <a:cubicBezTo>
                    <a:pt x="400" y="329"/>
                    <a:pt x="306" y="414"/>
                    <a:pt x="195" y="407"/>
                  </a:cubicBezTo>
                  <a:cubicBezTo>
                    <a:pt x="84" y="401"/>
                    <a:pt x="0" y="306"/>
                    <a:pt x="6" y="195"/>
                  </a:cubicBezTo>
                  <a:cubicBezTo>
                    <a:pt x="12" y="85"/>
                    <a:pt x="107" y="0"/>
                    <a:pt x="218" y="6"/>
                  </a:cubicBezTo>
                  <a:cubicBezTo>
                    <a:pt x="328" y="13"/>
                    <a:pt x="413" y="108"/>
                    <a:pt x="407" y="218"/>
                  </a:cubicBezTo>
                  <a:close/>
                </a:path>
              </a:pathLst>
            </a:custGeom>
            <a:solidFill>
              <a:schemeClr val="accent2"/>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12341" name="Freeform 116"/>
          <p:cNvSpPr/>
          <p:nvPr/>
        </p:nvSpPr>
        <p:spPr bwMode="auto">
          <a:xfrm>
            <a:off x="6992282" y="2556743"/>
            <a:ext cx="1227563" cy="1224700"/>
          </a:xfrm>
          <a:custGeom>
            <a:avLst/>
            <a:gdLst>
              <a:gd name="T0" fmla="*/ 357 w 362"/>
              <a:gd name="T1" fmla="*/ 191 h 362"/>
              <a:gd name="T2" fmla="*/ 171 w 362"/>
              <a:gd name="T3" fmla="*/ 356 h 362"/>
              <a:gd name="T4" fmla="*/ 6 w 362"/>
              <a:gd name="T5" fmla="*/ 171 h 362"/>
              <a:gd name="T6" fmla="*/ 191 w 362"/>
              <a:gd name="T7" fmla="*/ 5 h 362"/>
              <a:gd name="T8" fmla="*/ 357 w 362"/>
              <a:gd name="T9" fmla="*/ 191 h 362"/>
            </a:gdLst>
            <a:ahLst/>
            <a:cxnLst>
              <a:cxn ang="0">
                <a:pos x="T0" y="T1"/>
              </a:cxn>
              <a:cxn ang="0">
                <a:pos x="T2" y="T3"/>
              </a:cxn>
              <a:cxn ang="0">
                <a:pos x="T4" y="T5"/>
              </a:cxn>
              <a:cxn ang="0">
                <a:pos x="T6" y="T7"/>
              </a:cxn>
              <a:cxn ang="0">
                <a:pos x="T8" y="T9"/>
              </a:cxn>
            </a:cxnLst>
            <a:rect l="0" t="0" r="r" b="b"/>
            <a:pathLst>
              <a:path w="362" h="362">
                <a:moveTo>
                  <a:pt x="357" y="191"/>
                </a:moveTo>
                <a:cubicBezTo>
                  <a:pt x="351" y="288"/>
                  <a:pt x="268" y="362"/>
                  <a:pt x="171" y="356"/>
                </a:cubicBezTo>
                <a:cubicBezTo>
                  <a:pt x="74" y="351"/>
                  <a:pt x="0" y="268"/>
                  <a:pt x="6" y="171"/>
                </a:cubicBezTo>
                <a:cubicBezTo>
                  <a:pt x="11" y="74"/>
                  <a:pt x="94" y="0"/>
                  <a:pt x="191" y="5"/>
                </a:cubicBezTo>
                <a:cubicBezTo>
                  <a:pt x="288" y="11"/>
                  <a:pt x="362" y="94"/>
                  <a:pt x="357" y="191"/>
                </a:cubicBezTo>
                <a:close/>
              </a:path>
            </a:pathLst>
          </a:custGeom>
          <a:solidFill>
            <a:schemeClr val="bg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4" name="Group 3"/>
          <p:cNvGrpSpPr/>
          <p:nvPr/>
        </p:nvGrpSpPr>
        <p:grpSpPr>
          <a:xfrm>
            <a:off x="4907618" y="1463899"/>
            <a:ext cx="1930031" cy="1758698"/>
            <a:chOff x="4657489" y="1800358"/>
            <a:chExt cx="2150453" cy="1959554"/>
          </a:xfrm>
        </p:grpSpPr>
        <p:sp>
          <p:nvSpPr>
            <p:cNvPr id="12332" name="Freeform 110"/>
            <p:cNvSpPr/>
            <p:nvPr/>
          </p:nvSpPr>
          <p:spPr bwMode="auto">
            <a:xfrm rot="21330646">
              <a:off x="4657489" y="2564318"/>
              <a:ext cx="1189218" cy="1195594"/>
            </a:xfrm>
            <a:custGeom>
              <a:avLst/>
              <a:gdLst>
                <a:gd name="T0" fmla="*/ 315 w 315"/>
                <a:gd name="T1" fmla="*/ 211 h 316"/>
                <a:gd name="T2" fmla="*/ 211 w 315"/>
                <a:gd name="T3" fmla="*/ 202 h 316"/>
                <a:gd name="T4" fmla="*/ 138 w 315"/>
                <a:gd name="T5" fmla="*/ 316 h 316"/>
                <a:gd name="T6" fmla="*/ 0 w 315"/>
                <a:gd name="T7" fmla="*/ 114 h 316"/>
                <a:gd name="T8" fmla="*/ 95 w 315"/>
                <a:gd name="T9" fmla="*/ 123 h 316"/>
                <a:gd name="T10" fmla="*/ 179 w 315"/>
                <a:gd name="T11" fmla="*/ 0 h 316"/>
                <a:gd name="T12" fmla="*/ 315 w 315"/>
                <a:gd name="T13" fmla="*/ 211 h 316"/>
              </a:gdLst>
              <a:ahLst/>
              <a:cxnLst>
                <a:cxn ang="0">
                  <a:pos x="T0" y="T1"/>
                </a:cxn>
                <a:cxn ang="0">
                  <a:pos x="T2" y="T3"/>
                </a:cxn>
                <a:cxn ang="0">
                  <a:pos x="T4" y="T5"/>
                </a:cxn>
                <a:cxn ang="0">
                  <a:pos x="T6" y="T7"/>
                </a:cxn>
                <a:cxn ang="0">
                  <a:pos x="T8" y="T9"/>
                </a:cxn>
                <a:cxn ang="0">
                  <a:pos x="T10" y="T11"/>
                </a:cxn>
                <a:cxn ang="0">
                  <a:pos x="T12" y="T13"/>
                </a:cxn>
              </a:cxnLst>
              <a:rect l="0" t="0" r="r" b="b"/>
              <a:pathLst>
                <a:path w="315" h="316">
                  <a:moveTo>
                    <a:pt x="315" y="211"/>
                  </a:moveTo>
                  <a:cubicBezTo>
                    <a:pt x="315" y="211"/>
                    <a:pt x="261" y="184"/>
                    <a:pt x="211" y="202"/>
                  </a:cubicBezTo>
                  <a:cubicBezTo>
                    <a:pt x="165" y="219"/>
                    <a:pt x="142" y="280"/>
                    <a:pt x="138" y="316"/>
                  </a:cubicBezTo>
                  <a:cubicBezTo>
                    <a:pt x="133" y="200"/>
                    <a:pt x="0" y="114"/>
                    <a:pt x="0" y="114"/>
                  </a:cubicBezTo>
                  <a:cubicBezTo>
                    <a:pt x="0" y="114"/>
                    <a:pt x="46" y="132"/>
                    <a:pt x="95" y="123"/>
                  </a:cubicBezTo>
                  <a:cubicBezTo>
                    <a:pt x="170" y="103"/>
                    <a:pt x="179" y="0"/>
                    <a:pt x="179" y="0"/>
                  </a:cubicBezTo>
                  <a:cubicBezTo>
                    <a:pt x="179" y="0"/>
                    <a:pt x="163" y="135"/>
                    <a:pt x="315" y="211"/>
                  </a:cubicBezTo>
                  <a:close/>
                </a:path>
              </a:pathLst>
            </a:custGeom>
            <a:solidFill>
              <a:schemeClr val="accent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2342" name="Freeform 117"/>
            <p:cNvSpPr/>
            <p:nvPr/>
          </p:nvSpPr>
          <p:spPr bwMode="auto">
            <a:xfrm rot="21330646">
              <a:off x="5248888" y="1800358"/>
              <a:ext cx="1559054" cy="1562241"/>
            </a:xfrm>
            <a:custGeom>
              <a:avLst/>
              <a:gdLst>
                <a:gd name="T0" fmla="*/ 407 w 413"/>
                <a:gd name="T1" fmla="*/ 218 h 414"/>
                <a:gd name="T2" fmla="*/ 195 w 413"/>
                <a:gd name="T3" fmla="*/ 407 h 414"/>
                <a:gd name="T4" fmla="*/ 6 w 413"/>
                <a:gd name="T5" fmla="*/ 196 h 414"/>
                <a:gd name="T6" fmla="*/ 218 w 413"/>
                <a:gd name="T7" fmla="*/ 7 h 414"/>
                <a:gd name="T8" fmla="*/ 407 w 413"/>
                <a:gd name="T9" fmla="*/ 218 h 414"/>
              </a:gdLst>
              <a:ahLst/>
              <a:cxnLst>
                <a:cxn ang="0">
                  <a:pos x="T0" y="T1"/>
                </a:cxn>
                <a:cxn ang="0">
                  <a:pos x="T2" y="T3"/>
                </a:cxn>
                <a:cxn ang="0">
                  <a:pos x="T4" y="T5"/>
                </a:cxn>
                <a:cxn ang="0">
                  <a:pos x="T6" y="T7"/>
                </a:cxn>
                <a:cxn ang="0">
                  <a:pos x="T8" y="T9"/>
                </a:cxn>
              </a:cxnLst>
              <a:rect l="0" t="0" r="r" b="b"/>
              <a:pathLst>
                <a:path w="413" h="414">
                  <a:moveTo>
                    <a:pt x="407" y="218"/>
                  </a:moveTo>
                  <a:cubicBezTo>
                    <a:pt x="401" y="329"/>
                    <a:pt x="306" y="414"/>
                    <a:pt x="195" y="407"/>
                  </a:cubicBezTo>
                  <a:cubicBezTo>
                    <a:pt x="85" y="401"/>
                    <a:pt x="0" y="306"/>
                    <a:pt x="6" y="196"/>
                  </a:cubicBezTo>
                  <a:cubicBezTo>
                    <a:pt x="13" y="85"/>
                    <a:pt x="107" y="0"/>
                    <a:pt x="218" y="7"/>
                  </a:cubicBezTo>
                  <a:cubicBezTo>
                    <a:pt x="329" y="13"/>
                    <a:pt x="413" y="108"/>
                    <a:pt x="407" y="218"/>
                  </a:cubicBezTo>
                  <a:close/>
                </a:path>
              </a:pathLst>
            </a:custGeom>
            <a:solidFill>
              <a:schemeClr val="accent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12343" name="Freeform 118"/>
          <p:cNvSpPr/>
          <p:nvPr/>
        </p:nvSpPr>
        <p:spPr bwMode="auto">
          <a:xfrm>
            <a:off x="5524352" y="1552599"/>
            <a:ext cx="1227563" cy="1227563"/>
          </a:xfrm>
          <a:custGeom>
            <a:avLst/>
            <a:gdLst>
              <a:gd name="T0" fmla="*/ 356 w 362"/>
              <a:gd name="T1" fmla="*/ 191 h 362"/>
              <a:gd name="T2" fmla="*/ 171 w 362"/>
              <a:gd name="T3" fmla="*/ 357 h 362"/>
              <a:gd name="T4" fmla="*/ 5 w 362"/>
              <a:gd name="T5" fmla="*/ 171 h 362"/>
              <a:gd name="T6" fmla="*/ 191 w 362"/>
              <a:gd name="T7" fmla="*/ 5 h 362"/>
              <a:gd name="T8" fmla="*/ 356 w 362"/>
              <a:gd name="T9" fmla="*/ 191 h 362"/>
            </a:gdLst>
            <a:ahLst/>
            <a:cxnLst>
              <a:cxn ang="0">
                <a:pos x="T0" y="T1"/>
              </a:cxn>
              <a:cxn ang="0">
                <a:pos x="T2" y="T3"/>
              </a:cxn>
              <a:cxn ang="0">
                <a:pos x="T4" y="T5"/>
              </a:cxn>
              <a:cxn ang="0">
                <a:pos x="T6" y="T7"/>
              </a:cxn>
              <a:cxn ang="0">
                <a:pos x="T8" y="T9"/>
              </a:cxn>
            </a:cxnLst>
            <a:rect l="0" t="0" r="r" b="b"/>
            <a:pathLst>
              <a:path w="362" h="362">
                <a:moveTo>
                  <a:pt x="356" y="191"/>
                </a:moveTo>
                <a:cubicBezTo>
                  <a:pt x="351" y="288"/>
                  <a:pt x="268" y="362"/>
                  <a:pt x="171" y="357"/>
                </a:cubicBezTo>
                <a:cubicBezTo>
                  <a:pt x="74" y="351"/>
                  <a:pt x="0" y="268"/>
                  <a:pt x="5" y="171"/>
                </a:cubicBezTo>
                <a:cubicBezTo>
                  <a:pt x="11" y="74"/>
                  <a:pt x="94" y="0"/>
                  <a:pt x="191" y="5"/>
                </a:cubicBezTo>
                <a:cubicBezTo>
                  <a:pt x="288" y="11"/>
                  <a:pt x="362" y="94"/>
                  <a:pt x="356" y="191"/>
                </a:cubicBezTo>
                <a:close/>
              </a:path>
            </a:pathLst>
          </a:custGeom>
          <a:solidFill>
            <a:schemeClr val="bg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10" name="Group 9"/>
          <p:cNvGrpSpPr/>
          <p:nvPr/>
        </p:nvGrpSpPr>
        <p:grpSpPr>
          <a:xfrm>
            <a:off x="4035854" y="2535559"/>
            <a:ext cx="1399251" cy="1995087"/>
            <a:chOff x="3959654" y="3145159"/>
            <a:chExt cx="1399251" cy="1995087"/>
          </a:xfrm>
        </p:grpSpPr>
        <p:sp>
          <p:nvSpPr>
            <p:cNvPr id="101" name="Freeform 100"/>
            <p:cNvSpPr/>
            <p:nvPr/>
          </p:nvSpPr>
          <p:spPr bwMode="auto">
            <a:xfrm rot="21330646">
              <a:off x="4450586" y="4112985"/>
              <a:ext cx="900288" cy="1027261"/>
            </a:xfrm>
            <a:custGeom>
              <a:avLst/>
              <a:gdLst>
                <a:gd name="connsiteX0" fmla="*/ 175805 w 900288"/>
                <a:gd name="connsiteY0" fmla="*/ 997323 h 1027261"/>
                <a:gd name="connsiteX1" fmla="*/ 161380 w 900288"/>
                <a:gd name="connsiteY1" fmla="*/ 1020602 h 1027261"/>
                <a:gd name="connsiteX2" fmla="*/ 157933 w 900288"/>
                <a:gd name="connsiteY2" fmla="*/ 1023178 h 1027261"/>
                <a:gd name="connsiteX3" fmla="*/ 152660 w 900288"/>
                <a:gd name="connsiteY3" fmla="*/ 1027261 h 1027261"/>
                <a:gd name="connsiteX4" fmla="*/ 172220 w 900288"/>
                <a:gd name="connsiteY4" fmla="*/ 1002364 h 1027261"/>
                <a:gd name="connsiteX5" fmla="*/ 831373 w 900288"/>
                <a:gd name="connsiteY5" fmla="*/ 90477 h 1027261"/>
                <a:gd name="connsiteX6" fmla="*/ 798921 w 900288"/>
                <a:gd name="connsiteY6" fmla="*/ 147902 h 1027261"/>
                <a:gd name="connsiteX7" fmla="*/ 698844 w 900288"/>
                <a:gd name="connsiteY7" fmla="*/ 430568 h 1027261"/>
                <a:gd name="connsiteX8" fmla="*/ 893963 w 900288"/>
                <a:gd name="connsiteY8" fmla="*/ 727590 h 1027261"/>
                <a:gd name="connsiteX9" fmla="*/ 900288 w 900288"/>
                <a:gd name="connsiteY9" fmla="*/ 731331 h 1027261"/>
                <a:gd name="connsiteX10" fmla="*/ 766924 w 900288"/>
                <a:gd name="connsiteY10" fmla="*/ 710504 h 1027261"/>
                <a:gd name="connsiteX11" fmla="*/ 277116 w 900288"/>
                <a:gd name="connsiteY11" fmla="*/ 881035 h 1027261"/>
                <a:gd name="connsiteX12" fmla="*/ 195225 w 900288"/>
                <a:gd name="connsiteY12" fmla="*/ 969663 h 1027261"/>
                <a:gd name="connsiteX13" fmla="*/ 217541 w 900288"/>
                <a:gd name="connsiteY13" fmla="*/ 934876 h 1027261"/>
                <a:gd name="connsiteX14" fmla="*/ 305320 w 900288"/>
                <a:gd name="connsiteY14" fmla="*/ 715353 h 1027261"/>
                <a:gd name="connsiteX15" fmla="*/ 0 w 900288"/>
                <a:gd name="connsiteY15" fmla="*/ 339030 h 1027261"/>
                <a:gd name="connsiteX16" fmla="*/ 790241 w 900288"/>
                <a:gd name="connsiteY16" fmla="*/ 139161 h 1027261"/>
                <a:gd name="connsiteX17" fmla="*/ 888821 w 900288"/>
                <a:gd name="connsiteY17" fmla="*/ 0 h 1027261"/>
                <a:gd name="connsiteX18" fmla="*/ 844178 w 900288"/>
                <a:gd name="connsiteY18" fmla="*/ 75322 h 1027261"/>
                <a:gd name="connsiteX19" fmla="*/ 831373 w 900288"/>
                <a:gd name="connsiteY19" fmla="*/ 90477 h 1027261"/>
                <a:gd name="connsiteX20" fmla="*/ 832289 w 900288"/>
                <a:gd name="connsiteY20" fmla="*/ 88856 h 1027261"/>
                <a:gd name="connsiteX21" fmla="*/ 888821 w 900288"/>
                <a:gd name="connsiteY21" fmla="*/ 0 h 1027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00288" h="1027261">
                  <a:moveTo>
                    <a:pt x="175805" y="997323"/>
                  </a:moveTo>
                  <a:lnTo>
                    <a:pt x="161380" y="1020602"/>
                  </a:lnTo>
                  <a:lnTo>
                    <a:pt x="157933" y="1023178"/>
                  </a:lnTo>
                  <a:cubicBezTo>
                    <a:pt x="154463" y="1025831"/>
                    <a:pt x="152660" y="1027261"/>
                    <a:pt x="152660" y="1027261"/>
                  </a:cubicBezTo>
                  <a:cubicBezTo>
                    <a:pt x="152660" y="1027261"/>
                    <a:pt x="160293" y="1018362"/>
                    <a:pt x="172220" y="1002364"/>
                  </a:cubicBezTo>
                  <a:close/>
                  <a:moveTo>
                    <a:pt x="831373" y="90477"/>
                  </a:moveTo>
                  <a:lnTo>
                    <a:pt x="798921" y="147902"/>
                  </a:lnTo>
                  <a:cubicBezTo>
                    <a:pt x="753123" y="233083"/>
                    <a:pt x="705629" y="340725"/>
                    <a:pt x="698844" y="430568"/>
                  </a:cubicBezTo>
                  <a:cubicBezTo>
                    <a:pt x="686122" y="565333"/>
                    <a:pt x="793621" y="663863"/>
                    <a:pt x="893963" y="727590"/>
                  </a:cubicBezTo>
                  <a:lnTo>
                    <a:pt x="900288" y="731331"/>
                  </a:lnTo>
                  <a:lnTo>
                    <a:pt x="766924" y="710504"/>
                  </a:lnTo>
                  <a:cubicBezTo>
                    <a:pt x="580654" y="698626"/>
                    <a:pt x="407083" y="764802"/>
                    <a:pt x="277116" y="881035"/>
                  </a:cubicBezTo>
                  <a:lnTo>
                    <a:pt x="195225" y="969663"/>
                  </a:lnTo>
                  <a:lnTo>
                    <a:pt x="217541" y="934876"/>
                  </a:lnTo>
                  <a:cubicBezTo>
                    <a:pt x="251889" y="878088"/>
                    <a:pt x="290054" y="800111"/>
                    <a:pt x="305320" y="715353"/>
                  </a:cubicBezTo>
                  <a:cubicBezTo>
                    <a:pt x="332460" y="464471"/>
                    <a:pt x="0" y="339030"/>
                    <a:pt x="0" y="339030"/>
                  </a:cubicBezTo>
                  <a:cubicBezTo>
                    <a:pt x="0" y="339030"/>
                    <a:pt x="519468" y="411710"/>
                    <a:pt x="790241" y="139161"/>
                  </a:cubicBezTo>
                  <a:close/>
                  <a:moveTo>
                    <a:pt x="888821" y="0"/>
                  </a:moveTo>
                  <a:cubicBezTo>
                    <a:pt x="875676" y="27123"/>
                    <a:pt x="860701" y="52179"/>
                    <a:pt x="844178" y="75322"/>
                  </a:cubicBezTo>
                  <a:lnTo>
                    <a:pt x="831373" y="90477"/>
                  </a:lnTo>
                  <a:lnTo>
                    <a:pt x="832289" y="88856"/>
                  </a:lnTo>
                  <a:cubicBezTo>
                    <a:pt x="864014" y="35280"/>
                    <a:pt x="888821" y="0"/>
                    <a:pt x="888821" y="0"/>
                  </a:cubicBezTo>
                  <a:close/>
                </a:path>
              </a:pathLst>
            </a:custGeom>
            <a:solidFill>
              <a:schemeClr val="accent5"/>
            </a:solidFill>
            <a:ln>
              <a:noFill/>
            </a:ln>
          </p:spPr>
          <p:txBody>
            <a:bodyPr vert="horz" wrap="square" lIns="91440" tIns="45720" rIns="91440" bIns="45720" numCol="1" anchor="t" anchorCtr="0" compatLnSpc="1">
              <a:noAutofit/>
            </a:bodyPr>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2344" name="Freeform 119"/>
            <p:cNvSpPr/>
            <p:nvPr/>
          </p:nvSpPr>
          <p:spPr bwMode="auto">
            <a:xfrm rot="21330646">
              <a:off x="3959654" y="3145159"/>
              <a:ext cx="1399251" cy="1404973"/>
            </a:xfrm>
            <a:custGeom>
              <a:avLst/>
              <a:gdLst>
                <a:gd name="T0" fmla="*/ 407 w 413"/>
                <a:gd name="T1" fmla="*/ 218 h 414"/>
                <a:gd name="T2" fmla="*/ 195 w 413"/>
                <a:gd name="T3" fmla="*/ 407 h 414"/>
                <a:gd name="T4" fmla="*/ 6 w 413"/>
                <a:gd name="T5" fmla="*/ 195 h 414"/>
                <a:gd name="T6" fmla="*/ 218 w 413"/>
                <a:gd name="T7" fmla="*/ 6 h 414"/>
                <a:gd name="T8" fmla="*/ 407 w 413"/>
                <a:gd name="T9" fmla="*/ 218 h 414"/>
              </a:gdLst>
              <a:ahLst/>
              <a:cxnLst>
                <a:cxn ang="0">
                  <a:pos x="T0" y="T1"/>
                </a:cxn>
                <a:cxn ang="0">
                  <a:pos x="T2" y="T3"/>
                </a:cxn>
                <a:cxn ang="0">
                  <a:pos x="T4" y="T5"/>
                </a:cxn>
                <a:cxn ang="0">
                  <a:pos x="T6" y="T7"/>
                </a:cxn>
                <a:cxn ang="0">
                  <a:pos x="T8" y="T9"/>
                </a:cxn>
              </a:cxnLst>
              <a:rect l="0" t="0" r="r" b="b"/>
              <a:pathLst>
                <a:path w="413" h="414">
                  <a:moveTo>
                    <a:pt x="407" y="218"/>
                  </a:moveTo>
                  <a:cubicBezTo>
                    <a:pt x="401" y="329"/>
                    <a:pt x="306" y="414"/>
                    <a:pt x="195" y="407"/>
                  </a:cubicBezTo>
                  <a:cubicBezTo>
                    <a:pt x="84" y="401"/>
                    <a:pt x="0" y="306"/>
                    <a:pt x="6" y="195"/>
                  </a:cubicBezTo>
                  <a:cubicBezTo>
                    <a:pt x="12" y="85"/>
                    <a:pt x="107" y="0"/>
                    <a:pt x="218" y="6"/>
                  </a:cubicBezTo>
                  <a:cubicBezTo>
                    <a:pt x="329" y="13"/>
                    <a:pt x="413" y="108"/>
                    <a:pt x="407" y="218"/>
                  </a:cubicBezTo>
                  <a:close/>
                </a:path>
              </a:pathLst>
            </a:custGeom>
            <a:solidFill>
              <a:schemeClr val="accent5"/>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12346" name="Freeform 120"/>
          <p:cNvSpPr/>
          <p:nvPr/>
        </p:nvSpPr>
        <p:spPr bwMode="auto">
          <a:xfrm>
            <a:off x="4121703" y="2624375"/>
            <a:ext cx="1224701" cy="1227563"/>
          </a:xfrm>
          <a:custGeom>
            <a:avLst/>
            <a:gdLst>
              <a:gd name="T0" fmla="*/ 357 w 362"/>
              <a:gd name="T1" fmla="*/ 191 h 362"/>
              <a:gd name="T2" fmla="*/ 171 w 362"/>
              <a:gd name="T3" fmla="*/ 356 h 362"/>
              <a:gd name="T4" fmla="*/ 6 w 362"/>
              <a:gd name="T5" fmla="*/ 171 h 362"/>
              <a:gd name="T6" fmla="*/ 191 w 362"/>
              <a:gd name="T7" fmla="*/ 5 h 362"/>
              <a:gd name="T8" fmla="*/ 357 w 362"/>
              <a:gd name="T9" fmla="*/ 191 h 362"/>
            </a:gdLst>
            <a:ahLst/>
            <a:cxnLst>
              <a:cxn ang="0">
                <a:pos x="T0" y="T1"/>
              </a:cxn>
              <a:cxn ang="0">
                <a:pos x="T2" y="T3"/>
              </a:cxn>
              <a:cxn ang="0">
                <a:pos x="T4" y="T5"/>
              </a:cxn>
              <a:cxn ang="0">
                <a:pos x="T6" y="T7"/>
              </a:cxn>
              <a:cxn ang="0">
                <a:pos x="T8" y="T9"/>
              </a:cxn>
            </a:cxnLst>
            <a:rect l="0" t="0" r="r" b="b"/>
            <a:pathLst>
              <a:path w="362" h="362">
                <a:moveTo>
                  <a:pt x="357" y="191"/>
                </a:moveTo>
                <a:cubicBezTo>
                  <a:pt x="351" y="288"/>
                  <a:pt x="268" y="362"/>
                  <a:pt x="171" y="356"/>
                </a:cubicBezTo>
                <a:cubicBezTo>
                  <a:pt x="74" y="351"/>
                  <a:pt x="0" y="268"/>
                  <a:pt x="6" y="171"/>
                </a:cubicBezTo>
                <a:cubicBezTo>
                  <a:pt x="11" y="74"/>
                  <a:pt x="94" y="0"/>
                  <a:pt x="191" y="5"/>
                </a:cubicBezTo>
                <a:cubicBezTo>
                  <a:pt x="288" y="11"/>
                  <a:pt x="362" y="94"/>
                  <a:pt x="357" y="191"/>
                </a:cubicBezTo>
                <a:close/>
              </a:path>
            </a:pathLst>
          </a:custGeom>
          <a:solidFill>
            <a:schemeClr val="bg1"/>
          </a:solidFill>
          <a:ln>
            <a:noFill/>
          </a:ln>
        </p:spPr>
        <p:txBody>
          <a:bodyPr vert="horz" wrap="square" lIns="91440" tIns="45720" rIns="91440" bIns="45720" numCol="1" anchor="t" anchorCtr="0" compatLnSpc="1"/>
          <a:lstStyle/>
          <a:p>
            <a:endParaRPr lang="en-US"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2" name="Freeform 112"/>
          <p:cNvSpPr/>
          <p:nvPr/>
        </p:nvSpPr>
        <p:spPr bwMode="auto">
          <a:xfrm>
            <a:off x="4710353" y="4254273"/>
            <a:ext cx="1227563" cy="1227563"/>
          </a:xfrm>
          <a:custGeom>
            <a:avLst/>
            <a:gdLst>
              <a:gd name="T0" fmla="*/ 356 w 362"/>
              <a:gd name="T1" fmla="*/ 191 h 362"/>
              <a:gd name="T2" fmla="*/ 171 w 362"/>
              <a:gd name="T3" fmla="*/ 357 h 362"/>
              <a:gd name="T4" fmla="*/ 5 w 362"/>
              <a:gd name="T5" fmla="*/ 171 h 362"/>
              <a:gd name="T6" fmla="*/ 191 w 362"/>
              <a:gd name="T7" fmla="*/ 6 h 362"/>
              <a:gd name="T8" fmla="*/ 356 w 362"/>
              <a:gd name="T9" fmla="*/ 191 h 362"/>
            </a:gdLst>
            <a:ahLst/>
            <a:cxnLst>
              <a:cxn ang="0">
                <a:pos x="T0" y="T1"/>
              </a:cxn>
              <a:cxn ang="0">
                <a:pos x="T2" y="T3"/>
              </a:cxn>
              <a:cxn ang="0">
                <a:pos x="T4" y="T5"/>
              </a:cxn>
              <a:cxn ang="0">
                <a:pos x="T6" y="T7"/>
              </a:cxn>
              <a:cxn ang="0">
                <a:pos x="T8" y="T9"/>
              </a:cxn>
            </a:cxnLst>
            <a:rect l="0" t="0" r="r" b="b"/>
            <a:pathLst>
              <a:path w="362" h="362">
                <a:moveTo>
                  <a:pt x="356" y="191"/>
                </a:moveTo>
                <a:cubicBezTo>
                  <a:pt x="351" y="288"/>
                  <a:pt x="268" y="362"/>
                  <a:pt x="171" y="357"/>
                </a:cubicBezTo>
                <a:cubicBezTo>
                  <a:pt x="74" y="351"/>
                  <a:pt x="0" y="268"/>
                  <a:pt x="5" y="171"/>
                </a:cubicBezTo>
                <a:cubicBezTo>
                  <a:pt x="11" y="74"/>
                  <a:pt x="94" y="0"/>
                  <a:pt x="191" y="6"/>
                </a:cubicBezTo>
                <a:cubicBezTo>
                  <a:pt x="288" y="11"/>
                  <a:pt x="362" y="94"/>
                  <a:pt x="356" y="191"/>
                </a:cubicBezTo>
                <a:close/>
              </a:path>
            </a:pathLst>
          </a:custGeom>
          <a:solidFill>
            <a:schemeClr val="bg1"/>
          </a:solidFill>
          <a:ln>
            <a:noFill/>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4" name="Inhaltsplatzhalter 4"/>
          <p:cNvSpPr txBox="1"/>
          <p:nvPr/>
        </p:nvSpPr>
        <p:spPr>
          <a:xfrm>
            <a:off x="584201" y="1691607"/>
            <a:ext cx="3045301" cy="92333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6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5" name="Inhaltsplatzhalter 4"/>
          <p:cNvSpPr txBox="1"/>
          <p:nvPr/>
        </p:nvSpPr>
        <p:spPr>
          <a:xfrm>
            <a:off x="584201" y="3070647"/>
            <a:ext cx="3045301" cy="92333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600" b="1" dirty="0">
                <a:solidFill>
                  <a:schemeClr val="accent5"/>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6" name="Inhaltsplatzhalter 4"/>
          <p:cNvSpPr txBox="1"/>
          <p:nvPr/>
        </p:nvSpPr>
        <p:spPr>
          <a:xfrm>
            <a:off x="584201" y="4399960"/>
            <a:ext cx="3045301" cy="92333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600" b="1"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3"/>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7" name="Inhaltsplatzhalter 4"/>
          <p:cNvSpPr txBox="1"/>
          <p:nvPr/>
        </p:nvSpPr>
        <p:spPr>
          <a:xfrm>
            <a:off x="8671507" y="3070647"/>
            <a:ext cx="3045301" cy="92333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8" name="Inhaltsplatzhalter 4"/>
          <p:cNvSpPr txBox="1"/>
          <p:nvPr/>
        </p:nvSpPr>
        <p:spPr>
          <a:xfrm>
            <a:off x="8671507" y="4399960"/>
            <a:ext cx="3045301" cy="923330"/>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600" b="1" dirty="0">
                <a:solidFill>
                  <a:schemeClr val="accent3"/>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50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79" name="Group 78"/>
          <p:cNvGrpSpPr/>
          <p:nvPr/>
        </p:nvGrpSpPr>
        <p:grpSpPr>
          <a:xfrm>
            <a:off x="6765797" y="4546000"/>
            <a:ext cx="616196" cy="616196"/>
            <a:chOff x="9085263" y="2676525"/>
            <a:chExt cx="579437" cy="579438"/>
          </a:xfrm>
          <a:solidFill>
            <a:schemeClr val="tx1">
              <a:lumMod val="75000"/>
              <a:lumOff val="25000"/>
            </a:schemeClr>
          </a:solidFill>
        </p:grpSpPr>
        <p:sp>
          <p:nvSpPr>
            <p:cNvPr id="80" name="Freeform 98"/>
            <p:cNvSpPr>
              <a:spLocks noEditPoints="1"/>
            </p:cNvSpPr>
            <p:nvPr/>
          </p:nvSpPr>
          <p:spPr bwMode="auto">
            <a:xfrm>
              <a:off x="9085263" y="2676525"/>
              <a:ext cx="579437" cy="579438"/>
            </a:xfrm>
            <a:custGeom>
              <a:avLst/>
              <a:gdLst>
                <a:gd name="T0" fmla="*/ 199 w 3650"/>
                <a:gd name="T1" fmla="*/ 3163 h 3649"/>
                <a:gd name="T2" fmla="*/ 212 w 3650"/>
                <a:gd name="T3" fmla="*/ 3337 h 3649"/>
                <a:gd name="T4" fmla="*/ 345 w 3650"/>
                <a:gd name="T5" fmla="*/ 3450 h 3649"/>
                <a:gd name="T6" fmla="*/ 518 w 3650"/>
                <a:gd name="T7" fmla="*/ 3437 h 3649"/>
                <a:gd name="T8" fmla="*/ 941 w 3650"/>
                <a:gd name="T9" fmla="*/ 2387 h 3649"/>
                <a:gd name="T10" fmla="*/ 2326 w 3650"/>
                <a:gd name="T11" fmla="*/ 187 h 3649"/>
                <a:gd name="T12" fmla="*/ 1968 w 3650"/>
                <a:gd name="T13" fmla="*/ 245 h 3649"/>
                <a:gd name="T14" fmla="*/ 1639 w 3650"/>
                <a:gd name="T15" fmla="*/ 418 h 3649"/>
                <a:gd name="T16" fmla="*/ 1369 w 3650"/>
                <a:gd name="T17" fmla="*/ 710 h 3649"/>
                <a:gd name="T18" fmla="*/ 1216 w 3650"/>
                <a:gd name="T19" fmla="*/ 1080 h 3649"/>
                <a:gd name="T20" fmla="*/ 1201 w 3650"/>
                <a:gd name="T21" fmla="*/ 1487 h 3649"/>
                <a:gd name="T22" fmla="*/ 1327 w 3650"/>
                <a:gd name="T23" fmla="*/ 1867 h 3649"/>
                <a:gd name="T24" fmla="*/ 1582 w 3650"/>
                <a:gd name="T25" fmla="*/ 2181 h 3649"/>
                <a:gd name="T26" fmla="*/ 1916 w 3650"/>
                <a:gd name="T27" fmla="*/ 2383 h 3649"/>
                <a:gd name="T28" fmla="*/ 2288 w 3650"/>
                <a:gd name="T29" fmla="*/ 2458 h 3649"/>
                <a:gd name="T30" fmla="*/ 2663 w 3650"/>
                <a:gd name="T31" fmla="*/ 2408 h 3649"/>
                <a:gd name="T32" fmla="*/ 3007 w 3650"/>
                <a:gd name="T33" fmla="*/ 2232 h 3649"/>
                <a:gd name="T34" fmla="*/ 3283 w 3650"/>
                <a:gd name="T35" fmla="*/ 1936 h 3649"/>
                <a:gd name="T36" fmla="*/ 3437 w 3650"/>
                <a:gd name="T37" fmla="*/ 1566 h 3649"/>
                <a:gd name="T38" fmla="*/ 3451 w 3650"/>
                <a:gd name="T39" fmla="*/ 1159 h 3649"/>
                <a:gd name="T40" fmla="*/ 3324 w 3650"/>
                <a:gd name="T41" fmla="*/ 779 h 3649"/>
                <a:gd name="T42" fmla="*/ 3073 w 3650"/>
                <a:gd name="T43" fmla="*/ 467 h 3649"/>
                <a:gd name="T44" fmla="*/ 2754 w 3650"/>
                <a:gd name="T45" fmla="*/ 270 h 3649"/>
                <a:gd name="T46" fmla="*/ 2399 w 3650"/>
                <a:gd name="T47" fmla="*/ 189 h 3649"/>
                <a:gd name="T48" fmla="*/ 2579 w 3650"/>
                <a:gd name="T49" fmla="*/ 23 h 3649"/>
                <a:gd name="T50" fmla="*/ 2980 w 3650"/>
                <a:gd name="T51" fmla="*/ 172 h 3649"/>
                <a:gd name="T52" fmla="*/ 3323 w 3650"/>
                <a:gd name="T53" fmla="*/ 451 h 3649"/>
                <a:gd name="T54" fmla="*/ 3549 w 3650"/>
                <a:gd name="T55" fmla="*/ 816 h 3649"/>
                <a:gd name="T56" fmla="*/ 3647 w 3650"/>
                <a:gd name="T57" fmla="*/ 1236 h 3649"/>
                <a:gd name="T58" fmla="*/ 3605 w 3650"/>
                <a:gd name="T59" fmla="*/ 1667 h 3649"/>
                <a:gd name="T60" fmla="*/ 3429 w 3650"/>
                <a:gd name="T61" fmla="*/ 2057 h 3649"/>
                <a:gd name="T62" fmla="*/ 3127 w 3650"/>
                <a:gd name="T63" fmla="*/ 2378 h 3649"/>
                <a:gd name="T64" fmla="*/ 2744 w 3650"/>
                <a:gd name="T65" fmla="*/ 2579 h 3649"/>
                <a:gd name="T66" fmla="*/ 2326 w 3650"/>
                <a:gd name="T67" fmla="*/ 2647 h 3649"/>
                <a:gd name="T68" fmla="*/ 1909 w 3650"/>
                <a:gd name="T69" fmla="*/ 2579 h 3649"/>
                <a:gd name="T70" fmla="*/ 1527 w 3650"/>
                <a:gd name="T71" fmla="*/ 2379 h 3649"/>
                <a:gd name="T72" fmla="*/ 1482 w 3650"/>
                <a:gd name="T73" fmla="*/ 2672 h 3649"/>
                <a:gd name="T74" fmla="*/ 1473 w 3650"/>
                <a:gd name="T75" fmla="*/ 2760 h 3649"/>
                <a:gd name="T76" fmla="*/ 595 w 3650"/>
                <a:gd name="T77" fmla="*/ 3608 h 3649"/>
                <a:gd name="T78" fmla="*/ 368 w 3650"/>
                <a:gd name="T79" fmla="*/ 3647 h 3649"/>
                <a:gd name="T80" fmla="*/ 157 w 3650"/>
                <a:gd name="T81" fmla="*/ 3558 h 3649"/>
                <a:gd name="T82" fmla="*/ 23 w 3650"/>
                <a:gd name="T83" fmla="*/ 3371 h 3649"/>
                <a:gd name="T84" fmla="*/ 10 w 3650"/>
                <a:gd name="T85" fmla="*/ 3141 h 3649"/>
                <a:gd name="T86" fmla="*/ 122 w 3650"/>
                <a:gd name="T87" fmla="*/ 2940 h 3649"/>
                <a:gd name="T88" fmla="*/ 941 w 3650"/>
                <a:gd name="T89" fmla="*/ 2160 h 3649"/>
                <a:gd name="T90" fmla="*/ 1168 w 3650"/>
                <a:gd name="T91" fmla="*/ 2348 h 3649"/>
                <a:gd name="T92" fmla="*/ 1136 w 3650"/>
                <a:gd name="T93" fmla="*/ 1905 h 3649"/>
                <a:gd name="T94" fmla="*/ 1013 w 3650"/>
                <a:gd name="T95" fmla="*/ 1497 h 3649"/>
                <a:gd name="T96" fmla="*/ 1028 w 3650"/>
                <a:gd name="T97" fmla="*/ 1063 h 3649"/>
                <a:gd name="T98" fmla="*/ 1178 w 3650"/>
                <a:gd name="T99" fmla="*/ 662 h 3649"/>
                <a:gd name="T100" fmla="*/ 1456 w 3650"/>
                <a:gd name="T101" fmla="*/ 325 h 3649"/>
                <a:gd name="T102" fmla="*/ 1827 w 3650"/>
                <a:gd name="T103" fmla="*/ 96 h 3649"/>
                <a:gd name="T104" fmla="*/ 2241 w 3650"/>
                <a:gd name="T105" fmla="*/ 2 h 36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50" h="3649">
                  <a:moveTo>
                    <a:pt x="675" y="2654"/>
                  </a:moveTo>
                  <a:lnTo>
                    <a:pt x="254" y="3073"/>
                  </a:lnTo>
                  <a:lnTo>
                    <a:pt x="231" y="3100"/>
                  </a:lnTo>
                  <a:lnTo>
                    <a:pt x="212" y="3131"/>
                  </a:lnTo>
                  <a:lnTo>
                    <a:pt x="199" y="3163"/>
                  </a:lnTo>
                  <a:lnTo>
                    <a:pt x="190" y="3198"/>
                  </a:lnTo>
                  <a:lnTo>
                    <a:pt x="188" y="3234"/>
                  </a:lnTo>
                  <a:lnTo>
                    <a:pt x="190" y="3270"/>
                  </a:lnTo>
                  <a:lnTo>
                    <a:pt x="199" y="3304"/>
                  </a:lnTo>
                  <a:lnTo>
                    <a:pt x="212" y="3337"/>
                  </a:lnTo>
                  <a:lnTo>
                    <a:pt x="231" y="3367"/>
                  </a:lnTo>
                  <a:lnTo>
                    <a:pt x="254" y="3395"/>
                  </a:lnTo>
                  <a:lnTo>
                    <a:pt x="282" y="3418"/>
                  </a:lnTo>
                  <a:lnTo>
                    <a:pt x="312" y="3437"/>
                  </a:lnTo>
                  <a:lnTo>
                    <a:pt x="345" y="3450"/>
                  </a:lnTo>
                  <a:lnTo>
                    <a:pt x="379" y="3459"/>
                  </a:lnTo>
                  <a:lnTo>
                    <a:pt x="415" y="3461"/>
                  </a:lnTo>
                  <a:lnTo>
                    <a:pt x="451" y="3459"/>
                  </a:lnTo>
                  <a:lnTo>
                    <a:pt x="486" y="3450"/>
                  </a:lnTo>
                  <a:lnTo>
                    <a:pt x="518" y="3437"/>
                  </a:lnTo>
                  <a:lnTo>
                    <a:pt x="549" y="3418"/>
                  </a:lnTo>
                  <a:lnTo>
                    <a:pt x="576" y="3395"/>
                  </a:lnTo>
                  <a:lnTo>
                    <a:pt x="995" y="2974"/>
                  </a:lnTo>
                  <a:lnTo>
                    <a:pt x="675" y="2654"/>
                  </a:lnTo>
                  <a:close/>
                  <a:moveTo>
                    <a:pt x="941" y="2387"/>
                  </a:moveTo>
                  <a:lnTo>
                    <a:pt x="807" y="2521"/>
                  </a:lnTo>
                  <a:lnTo>
                    <a:pt x="1128" y="2842"/>
                  </a:lnTo>
                  <a:lnTo>
                    <a:pt x="1262" y="2708"/>
                  </a:lnTo>
                  <a:lnTo>
                    <a:pt x="941" y="2387"/>
                  </a:lnTo>
                  <a:close/>
                  <a:moveTo>
                    <a:pt x="2326" y="187"/>
                  </a:moveTo>
                  <a:lnTo>
                    <a:pt x="2253" y="189"/>
                  </a:lnTo>
                  <a:lnTo>
                    <a:pt x="2181" y="197"/>
                  </a:lnTo>
                  <a:lnTo>
                    <a:pt x="2109" y="208"/>
                  </a:lnTo>
                  <a:lnTo>
                    <a:pt x="2037" y="225"/>
                  </a:lnTo>
                  <a:lnTo>
                    <a:pt x="1968" y="245"/>
                  </a:lnTo>
                  <a:lnTo>
                    <a:pt x="1898" y="270"/>
                  </a:lnTo>
                  <a:lnTo>
                    <a:pt x="1831" y="301"/>
                  </a:lnTo>
                  <a:lnTo>
                    <a:pt x="1764" y="335"/>
                  </a:lnTo>
                  <a:lnTo>
                    <a:pt x="1701" y="374"/>
                  </a:lnTo>
                  <a:lnTo>
                    <a:pt x="1639" y="418"/>
                  </a:lnTo>
                  <a:lnTo>
                    <a:pt x="1579" y="467"/>
                  </a:lnTo>
                  <a:lnTo>
                    <a:pt x="1523" y="520"/>
                  </a:lnTo>
                  <a:lnTo>
                    <a:pt x="1467" y="580"/>
                  </a:lnTo>
                  <a:lnTo>
                    <a:pt x="1415" y="644"/>
                  </a:lnTo>
                  <a:lnTo>
                    <a:pt x="1369" y="710"/>
                  </a:lnTo>
                  <a:lnTo>
                    <a:pt x="1327" y="779"/>
                  </a:lnTo>
                  <a:lnTo>
                    <a:pt x="1292" y="851"/>
                  </a:lnTo>
                  <a:lnTo>
                    <a:pt x="1261" y="926"/>
                  </a:lnTo>
                  <a:lnTo>
                    <a:pt x="1235" y="1002"/>
                  </a:lnTo>
                  <a:lnTo>
                    <a:pt x="1216" y="1080"/>
                  </a:lnTo>
                  <a:lnTo>
                    <a:pt x="1201" y="1159"/>
                  </a:lnTo>
                  <a:lnTo>
                    <a:pt x="1192" y="1241"/>
                  </a:lnTo>
                  <a:lnTo>
                    <a:pt x="1190" y="1323"/>
                  </a:lnTo>
                  <a:lnTo>
                    <a:pt x="1192" y="1405"/>
                  </a:lnTo>
                  <a:lnTo>
                    <a:pt x="1201" y="1487"/>
                  </a:lnTo>
                  <a:lnTo>
                    <a:pt x="1216" y="1566"/>
                  </a:lnTo>
                  <a:lnTo>
                    <a:pt x="1235" y="1645"/>
                  </a:lnTo>
                  <a:lnTo>
                    <a:pt x="1261" y="1721"/>
                  </a:lnTo>
                  <a:lnTo>
                    <a:pt x="1292" y="1795"/>
                  </a:lnTo>
                  <a:lnTo>
                    <a:pt x="1327" y="1867"/>
                  </a:lnTo>
                  <a:lnTo>
                    <a:pt x="1369" y="1936"/>
                  </a:lnTo>
                  <a:lnTo>
                    <a:pt x="1415" y="2003"/>
                  </a:lnTo>
                  <a:lnTo>
                    <a:pt x="1467" y="2066"/>
                  </a:lnTo>
                  <a:lnTo>
                    <a:pt x="1523" y="2126"/>
                  </a:lnTo>
                  <a:lnTo>
                    <a:pt x="1582" y="2181"/>
                  </a:lnTo>
                  <a:lnTo>
                    <a:pt x="1644" y="2232"/>
                  </a:lnTo>
                  <a:lnTo>
                    <a:pt x="1709" y="2277"/>
                  </a:lnTo>
                  <a:lnTo>
                    <a:pt x="1776" y="2317"/>
                  </a:lnTo>
                  <a:lnTo>
                    <a:pt x="1845" y="2353"/>
                  </a:lnTo>
                  <a:lnTo>
                    <a:pt x="1916" y="2383"/>
                  </a:lnTo>
                  <a:lnTo>
                    <a:pt x="1989" y="2408"/>
                  </a:lnTo>
                  <a:lnTo>
                    <a:pt x="2062" y="2428"/>
                  </a:lnTo>
                  <a:lnTo>
                    <a:pt x="2137" y="2443"/>
                  </a:lnTo>
                  <a:lnTo>
                    <a:pt x="2212" y="2453"/>
                  </a:lnTo>
                  <a:lnTo>
                    <a:pt x="2288" y="2458"/>
                  </a:lnTo>
                  <a:lnTo>
                    <a:pt x="2364" y="2458"/>
                  </a:lnTo>
                  <a:lnTo>
                    <a:pt x="2440" y="2453"/>
                  </a:lnTo>
                  <a:lnTo>
                    <a:pt x="2515" y="2443"/>
                  </a:lnTo>
                  <a:lnTo>
                    <a:pt x="2589" y="2428"/>
                  </a:lnTo>
                  <a:lnTo>
                    <a:pt x="2663" y="2408"/>
                  </a:lnTo>
                  <a:lnTo>
                    <a:pt x="2735" y="2383"/>
                  </a:lnTo>
                  <a:lnTo>
                    <a:pt x="2807" y="2353"/>
                  </a:lnTo>
                  <a:lnTo>
                    <a:pt x="2876" y="2317"/>
                  </a:lnTo>
                  <a:lnTo>
                    <a:pt x="2943" y="2277"/>
                  </a:lnTo>
                  <a:lnTo>
                    <a:pt x="3007" y="2232"/>
                  </a:lnTo>
                  <a:lnTo>
                    <a:pt x="3070" y="2181"/>
                  </a:lnTo>
                  <a:lnTo>
                    <a:pt x="3129" y="2126"/>
                  </a:lnTo>
                  <a:lnTo>
                    <a:pt x="3185" y="2066"/>
                  </a:lnTo>
                  <a:lnTo>
                    <a:pt x="3236" y="2003"/>
                  </a:lnTo>
                  <a:lnTo>
                    <a:pt x="3283" y="1936"/>
                  </a:lnTo>
                  <a:lnTo>
                    <a:pt x="3324" y="1867"/>
                  </a:lnTo>
                  <a:lnTo>
                    <a:pt x="3360" y="1795"/>
                  </a:lnTo>
                  <a:lnTo>
                    <a:pt x="3391" y="1721"/>
                  </a:lnTo>
                  <a:lnTo>
                    <a:pt x="3417" y="1645"/>
                  </a:lnTo>
                  <a:lnTo>
                    <a:pt x="3437" y="1566"/>
                  </a:lnTo>
                  <a:lnTo>
                    <a:pt x="3451" y="1487"/>
                  </a:lnTo>
                  <a:lnTo>
                    <a:pt x="3460" y="1405"/>
                  </a:lnTo>
                  <a:lnTo>
                    <a:pt x="3462" y="1323"/>
                  </a:lnTo>
                  <a:lnTo>
                    <a:pt x="3460" y="1241"/>
                  </a:lnTo>
                  <a:lnTo>
                    <a:pt x="3451" y="1159"/>
                  </a:lnTo>
                  <a:lnTo>
                    <a:pt x="3437" y="1080"/>
                  </a:lnTo>
                  <a:lnTo>
                    <a:pt x="3417" y="1002"/>
                  </a:lnTo>
                  <a:lnTo>
                    <a:pt x="3391" y="926"/>
                  </a:lnTo>
                  <a:lnTo>
                    <a:pt x="3360" y="851"/>
                  </a:lnTo>
                  <a:lnTo>
                    <a:pt x="3324" y="779"/>
                  </a:lnTo>
                  <a:lnTo>
                    <a:pt x="3283" y="710"/>
                  </a:lnTo>
                  <a:lnTo>
                    <a:pt x="3236" y="644"/>
                  </a:lnTo>
                  <a:lnTo>
                    <a:pt x="3185" y="580"/>
                  </a:lnTo>
                  <a:lnTo>
                    <a:pt x="3129" y="520"/>
                  </a:lnTo>
                  <a:lnTo>
                    <a:pt x="3073" y="467"/>
                  </a:lnTo>
                  <a:lnTo>
                    <a:pt x="3013" y="418"/>
                  </a:lnTo>
                  <a:lnTo>
                    <a:pt x="2951" y="374"/>
                  </a:lnTo>
                  <a:lnTo>
                    <a:pt x="2887" y="335"/>
                  </a:lnTo>
                  <a:lnTo>
                    <a:pt x="2822" y="300"/>
                  </a:lnTo>
                  <a:lnTo>
                    <a:pt x="2754" y="270"/>
                  </a:lnTo>
                  <a:lnTo>
                    <a:pt x="2684" y="245"/>
                  </a:lnTo>
                  <a:lnTo>
                    <a:pt x="2615" y="225"/>
                  </a:lnTo>
                  <a:lnTo>
                    <a:pt x="2543" y="208"/>
                  </a:lnTo>
                  <a:lnTo>
                    <a:pt x="2471" y="197"/>
                  </a:lnTo>
                  <a:lnTo>
                    <a:pt x="2399" y="189"/>
                  </a:lnTo>
                  <a:lnTo>
                    <a:pt x="2326" y="187"/>
                  </a:lnTo>
                  <a:close/>
                  <a:moveTo>
                    <a:pt x="2326" y="0"/>
                  </a:moveTo>
                  <a:lnTo>
                    <a:pt x="2411" y="2"/>
                  </a:lnTo>
                  <a:lnTo>
                    <a:pt x="2495" y="10"/>
                  </a:lnTo>
                  <a:lnTo>
                    <a:pt x="2579" y="23"/>
                  </a:lnTo>
                  <a:lnTo>
                    <a:pt x="2662" y="42"/>
                  </a:lnTo>
                  <a:lnTo>
                    <a:pt x="2744" y="66"/>
                  </a:lnTo>
                  <a:lnTo>
                    <a:pt x="2825" y="96"/>
                  </a:lnTo>
                  <a:lnTo>
                    <a:pt x="2903" y="132"/>
                  </a:lnTo>
                  <a:lnTo>
                    <a:pt x="2980" y="172"/>
                  </a:lnTo>
                  <a:lnTo>
                    <a:pt x="3055" y="217"/>
                  </a:lnTo>
                  <a:lnTo>
                    <a:pt x="3127" y="269"/>
                  </a:lnTo>
                  <a:lnTo>
                    <a:pt x="3197" y="325"/>
                  </a:lnTo>
                  <a:lnTo>
                    <a:pt x="3262" y="387"/>
                  </a:lnTo>
                  <a:lnTo>
                    <a:pt x="3323" y="451"/>
                  </a:lnTo>
                  <a:lnTo>
                    <a:pt x="3378" y="519"/>
                  </a:lnTo>
                  <a:lnTo>
                    <a:pt x="3429" y="589"/>
                  </a:lnTo>
                  <a:lnTo>
                    <a:pt x="3474" y="662"/>
                  </a:lnTo>
                  <a:lnTo>
                    <a:pt x="3514" y="738"/>
                  </a:lnTo>
                  <a:lnTo>
                    <a:pt x="3549" y="816"/>
                  </a:lnTo>
                  <a:lnTo>
                    <a:pt x="3580" y="896"/>
                  </a:lnTo>
                  <a:lnTo>
                    <a:pt x="3605" y="979"/>
                  </a:lnTo>
                  <a:lnTo>
                    <a:pt x="3625" y="1063"/>
                  </a:lnTo>
                  <a:lnTo>
                    <a:pt x="3639" y="1148"/>
                  </a:lnTo>
                  <a:lnTo>
                    <a:pt x="3647" y="1236"/>
                  </a:lnTo>
                  <a:lnTo>
                    <a:pt x="3650" y="1323"/>
                  </a:lnTo>
                  <a:lnTo>
                    <a:pt x="3647" y="1411"/>
                  </a:lnTo>
                  <a:lnTo>
                    <a:pt x="3639" y="1498"/>
                  </a:lnTo>
                  <a:lnTo>
                    <a:pt x="3625" y="1583"/>
                  </a:lnTo>
                  <a:lnTo>
                    <a:pt x="3605" y="1667"/>
                  </a:lnTo>
                  <a:lnTo>
                    <a:pt x="3580" y="1750"/>
                  </a:lnTo>
                  <a:lnTo>
                    <a:pt x="3549" y="1830"/>
                  </a:lnTo>
                  <a:lnTo>
                    <a:pt x="3514" y="1908"/>
                  </a:lnTo>
                  <a:lnTo>
                    <a:pt x="3474" y="1984"/>
                  </a:lnTo>
                  <a:lnTo>
                    <a:pt x="3429" y="2057"/>
                  </a:lnTo>
                  <a:lnTo>
                    <a:pt x="3378" y="2128"/>
                  </a:lnTo>
                  <a:lnTo>
                    <a:pt x="3323" y="2196"/>
                  </a:lnTo>
                  <a:lnTo>
                    <a:pt x="3262" y="2260"/>
                  </a:lnTo>
                  <a:lnTo>
                    <a:pt x="3197" y="2321"/>
                  </a:lnTo>
                  <a:lnTo>
                    <a:pt x="3127" y="2378"/>
                  </a:lnTo>
                  <a:lnTo>
                    <a:pt x="3055" y="2429"/>
                  </a:lnTo>
                  <a:lnTo>
                    <a:pt x="2980" y="2474"/>
                  </a:lnTo>
                  <a:lnTo>
                    <a:pt x="2903" y="2514"/>
                  </a:lnTo>
                  <a:lnTo>
                    <a:pt x="2825" y="2550"/>
                  </a:lnTo>
                  <a:lnTo>
                    <a:pt x="2744" y="2579"/>
                  </a:lnTo>
                  <a:lnTo>
                    <a:pt x="2662" y="2604"/>
                  </a:lnTo>
                  <a:lnTo>
                    <a:pt x="2579" y="2623"/>
                  </a:lnTo>
                  <a:lnTo>
                    <a:pt x="2495" y="2636"/>
                  </a:lnTo>
                  <a:lnTo>
                    <a:pt x="2411" y="2644"/>
                  </a:lnTo>
                  <a:lnTo>
                    <a:pt x="2326" y="2647"/>
                  </a:lnTo>
                  <a:lnTo>
                    <a:pt x="2242" y="2644"/>
                  </a:lnTo>
                  <a:lnTo>
                    <a:pt x="2158" y="2636"/>
                  </a:lnTo>
                  <a:lnTo>
                    <a:pt x="2074" y="2623"/>
                  </a:lnTo>
                  <a:lnTo>
                    <a:pt x="1991" y="2604"/>
                  </a:lnTo>
                  <a:lnTo>
                    <a:pt x="1909" y="2579"/>
                  </a:lnTo>
                  <a:lnTo>
                    <a:pt x="1829" y="2551"/>
                  </a:lnTo>
                  <a:lnTo>
                    <a:pt x="1751" y="2515"/>
                  </a:lnTo>
                  <a:lnTo>
                    <a:pt x="1673" y="2475"/>
                  </a:lnTo>
                  <a:lnTo>
                    <a:pt x="1599" y="2430"/>
                  </a:lnTo>
                  <a:lnTo>
                    <a:pt x="1527" y="2379"/>
                  </a:lnTo>
                  <a:lnTo>
                    <a:pt x="1459" y="2323"/>
                  </a:lnTo>
                  <a:lnTo>
                    <a:pt x="1301" y="2481"/>
                  </a:lnTo>
                  <a:lnTo>
                    <a:pt x="1461" y="2641"/>
                  </a:lnTo>
                  <a:lnTo>
                    <a:pt x="1473" y="2656"/>
                  </a:lnTo>
                  <a:lnTo>
                    <a:pt x="1482" y="2672"/>
                  </a:lnTo>
                  <a:lnTo>
                    <a:pt x="1488" y="2690"/>
                  </a:lnTo>
                  <a:lnTo>
                    <a:pt x="1489" y="2708"/>
                  </a:lnTo>
                  <a:lnTo>
                    <a:pt x="1488" y="2727"/>
                  </a:lnTo>
                  <a:lnTo>
                    <a:pt x="1482" y="2744"/>
                  </a:lnTo>
                  <a:lnTo>
                    <a:pt x="1473" y="2760"/>
                  </a:lnTo>
                  <a:lnTo>
                    <a:pt x="1461" y="2774"/>
                  </a:lnTo>
                  <a:lnTo>
                    <a:pt x="709" y="3527"/>
                  </a:lnTo>
                  <a:lnTo>
                    <a:pt x="674" y="3558"/>
                  </a:lnTo>
                  <a:lnTo>
                    <a:pt x="636" y="3586"/>
                  </a:lnTo>
                  <a:lnTo>
                    <a:pt x="595" y="3608"/>
                  </a:lnTo>
                  <a:lnTo>
                    <a:pt x="552" y="3626"/>
                  </a:lnTo>
                  <a:lnTo>
                    <a:pt x="508" y="3639"/>
                  </a:lnTo>
                  <a:lnTo>
                    <a:pt x="462" y="3647"/>
                  </a:lnTo>
                  <a:lnTo>
                    <a:pt x="415" y="3649"/>
                  </a:lnTo>
                  <a:lnTo>
                    <a:pt x="368" y="3647"/>
                  </a:lnTo>
                  <a:lnTo>
                    <a:pt x="322" y="3639"/>
                  </a:lnTo>
                  <a:lnTo>
                    <a:pt x="278" y="3626"/>
                  </a:lnTo>
                  <a:lnTo>
                    <a:pt x="236" y="3608"/>
                  </a:lnTo>
                  <a:lnTo>
                    <a:pt x="195" y="3586"/>
                  </a:lnTo>
                  <a:lnTo>
                    <a:pt x="157" y="3558"/>
                  </a:lnTo>
                  <a:lnTo>
                    <a:pt x="122" y="3527"/>
                  </a:lnTo>
                  <a:lnTo>
                    <a:pt x="91" y="3492"/>
                  </a:lnTo>
                  <a:lnTo>
                    <a:pt x="63" y="3454"/>
                  </a:lnTo>
                  <a:lnTo>
                    <a:pt x="41" y="3413"/>
                  </a:lnTo>
                  <a:lnTo>
                    <a:pt x="23" y="3371"/>
                  </a:lnTo>
                  <a:lnTo>
                    <a:pt x="10" y="3327"/>
                  </a:lnTo>
                  <a:lnTo>
                    <a:pt x="2" y="3281"/>
                  </a:lnTo>
                  <a:lnTo>
                    <a:pt x="0" y="3234"/>
                  </a:lnTo>
                  <a:lnTo>
                    <a:pt x="2" y="3187"/>
                  </a:lnTo>
                  <a:lnTo>
                    <a:pt x="10" y="3141"/>
                  </a:lnTo>
                  <a:lnTo>
                    <a:pt x="23" y="3097"/>
                  </a:lnTo>
                  <a:lnTo>
                    <a:pt x="41" y="3054"/>
                  </a:lnTo>
                  <a:lnTo>
                    <a:pt x="63" y="3013"/>
                  </a:lnTo>
                  <a:lnTo>
                    <a:pt x="91" y="2975"/>
                  </a:lnTo>
                  <a:lnTo>
                    <a:pt x="122" y="2940"/>
                  </a:lnTo>
                  <a:lnTo>
                    <a:pt x="875" y="2188"/>
                  </a:lnTo>
                  <a:lnTo>
                    <a:pt x="889" y="2176"/>
                  </a:lnTo>
                  <a:lnTo>
                    <a:pt x="905" y="2167"/>
                  </a:lnTo>
                  <a:lnTo>
                    <a:pt x="922" y="2161"/>
                  </a:lnTo>
                  <a:lnTo>
                    <a:pt x="941" y="2160"/>
                  </a:lnTo>
                  <a:lnTo>
                    <a:pt x="959" y="2161"/>
                  </a:lnTo>
                  <a:lnTo>
                    <a:pt x="977" y="2167"/>
                  </a:lnTo>
                  <a:lnTo>
                    <a:pt x="993" y="2176"/>
                  </a:lnTo>
                  <a:lnTo>
                    <a:pt x="1008" y="2188"/>
                  </a:lnTo>
                  <a:lnTo>
                    <a:pt x="1168" y="2348"/>
                  </a:lnTo>
                  <a:lnTo>
                    <a:pt x="1326" y="2190"/>
                  </a:lnTo>
                  <a:lnTo>
                    <a:pt x="1271" y="2124"/>
                  </a:lnTo>
                  <a:lnTo>
                    <a:pt x="1221" y="2053"/>
                  </a:lnTo>
                  <a:lnTo>
                    <a:pt x="1176" y="1980"/>
                  </a:lnTo>
                  <a:lnTo>
                    <a:pt x="1136" y="1905"/>
                  </a:lnTo>
                  <a:lnTo>
                    <a:pt x="1101" y="1827"/>
                  </a:lnTo>
                  <a:lnTo>
                    <a:pt x="1071" y="1747"/>
                  </a:lnTo>
                  <a:lnTo>
                    <a:pt x="1046" y="1666"/>
                  </a:lnTo>
                  <a:lnTo>
                    <a:pt x="1028" y="1582"/>
                  </a:lnTo>
                  <a:lnTo>
                    <a:pt x="1013" y="1497"/>
                  </a:lnTo>
                  <a:lnTo>
                    <a:pt x="1004" y="1410"/>
                  </a:lnTo>
                  <a:lnTo>
                    <a:pt x="1002" y="1323"/>
                  </a:lnTo>
                  <a:lnTo>
                    <a:pt x="1004" y="1236"/>
                  </a:lnTo>
                  <a:lnTo>
                    <a:pt x="1013" y="1148"/>
                  </a:lnTo>
                  <a:lnTo>
                    <a:pt x="1028" y="1063"/>
                  </a:lnTo>
                  <a:lnTo>
                    <a:pt x="1046" y="979"/>
                  </a:lnTo>
                  <a:lnTo>
                    <a:pt x="1072" y="896"/>
                  </a:lnTo>
                  <a:lnTo>
                    <a:pt x="1102" y="816"/>
                  </a:lnTo>
                  <a:lnTo>
                    <a:pt x="1137" y="738"/>
                  </a:lnTo>
                  <a:lnTo>
                    <a:pt x="1178" y="662"/>
                  </a:lnTo>
                  <a:lnTo>
                    <a:pt x="1223" y="589"/>
                  </a:lnTo>
                  <a:lnTo>
                    <a:pt x="1274" y="519"/>
                  </a:lnTo>
                  <a:lnTo>
                    <a:pt x="1329" y="451"/>
                  </a:lnTo>
                  <a:lnTo>
                    <a:pt x="1389" y="387"/>
                  </a:lnTo>
                  <a:lnTo>
                    <a:pt x="1456" y="325"/>
                  </a:lnTo>
                  <a:lnTo>
                    <a:pt x="1525" y="269"/>
                  </a:lnTo>
                  <a:lnTo>
                    <a:pt x="1597" y="217"/>
                  </a:lnTo>
                  <a:lnTo>
                    <a:pt x="1672" y="172"/>
                  </a:lnTo>
                  <a:lnTo>
                    <a:pt x="1749" y="132"/>
                  </a:lnTo>
                  <a:lnTo>
                    <a:pt x="1827" y="96"/>
                  </a:lnTo>
                  <a:lnTo>
                    <a:pt x="1908" y="66"/>
                  </a:lnTo>
                  <a:lnTo>
                    <a:pt x="1990" y="42"/>
                  </a:lnTo>
                  <a:lnTo>
                    <a:pt x="2073" y="23"/>
                  </a:lnTo>
                  <a:lnTo>
                    <a:pt x="2157" y="10"/>
                  </a:lnTo>
                  <a:lnTo>
                    <a:pt x="2241" y="2"/>
                  </a:lnTo>
                  <a:lnTo>
                    <a:pt x="2326"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1" name="Freeform 99"/>
            <p:cNvSpPr>
              <a:spLocks noEditPoints="1"/>
            </p:cNvSpPr>
            <p:nvPr/>
          </p:nvSpPr>
          <p:spPr bwMode="auto">
            <a:xfrm>
              <a:off x="9309100" y="2741613"/>
              <a:ext cx="290512" cy="290513"/>
            </a:xfrm>
            <a:custGeom>
              <a:avLst/>
              <a:gdLst>
                <a:gd name="T0" fmla="*/ 793 w 1834"/>
                <a:gd name="T1" fmla="*/ 199 h 1834"/>
                <a:gd name="T2" fmla="*/ 613 w 1834"/>
                <a:gd name="T3" fmla="*/ 254 h 1834"/>
                <a:gd name="T4" fmla="*/ 450 w 1834"/>
                <a:gd name="T5" fmla="*/ 356 h 1834"/>
                <a:gd name="T6" fmla="*/ 318 w 1834"/>
                <a:gd name="T7" fmla="*/ 502 h 1834"/>
                <a:gd name="T8" fmla="*/ 230 w 1834"/>
                <a:gd name="T9" fmla="*/ 671 h 1834"/>
                <a:gd name="T10" fmla="*/ 190 w 1834"/>
                <a:gd name="T11" fmla="*/ 855 h 1834"/>
                <a:gd name="T12" fmla="*/ 198 w 1834"/>
                <a:gd name="T13" fmla="*/ 1041 h 1834"/>
                <a:gd name="T14" fmla="*/ 253 w 1834"/>
                <a:gd name="T15" fmla="*/ 1221 h 1834"/>
                <a:gd name="T16" fmla="*/ 356 w 1834"/>
                <a:gd name="T17" fmla="*/ 1384 h 1834"/>
                <a:gd name="T18" fmla="*/ 502 w 1834"/>
                <a:gd name="T19" fmla="*/ 1516 h 1834"/>
                <a:gd name="T20" fmla="*/ 672 w 1834"/>
                <a:gd name="T21" fmla="*/ 1604 h 1834"/>
                <a:gd name="T22" fmla="*/ 855 w 1834"/>
                <a:gd name="T23" fmla="*/ 1644 h 1834"/>
                <a:gd name="T24" fmla="*/ 1041 w 1834"/>
                <a:gd name="T25" fmla="*/ 1636 h 1834"/>
                <a:gd name="T26" fmla="*/ 1220 w 1834"/>
                <a:gd name="T27" fmla="*/ 1581 h 1834"/>
                <a:gd name="T28" fmla="*/ 1384 w 1834"/>
                <a:gd name="T29" fmla="*/ 1478 h 1834"/>
                <a:gd name="T30" fmla="*/ 1517 w 1834"/>
                <a:gd name="T31" fmla="*/ 1332 h 1834"/>
                <a:gd name="T32" fmla="*/ 1604 w 1834"/>
                <a:gd name="T33" fmla="*/ 1163 h 1834"/>
                <a:gd name="T34" fmla="*/ 1644 w 1834"/>
                <a:gd name="T35" fmla="*/ 979 h 1834"/>
                <a:gd name="T36" fmla="*/ 1635 w 1834"/>
                <a:gd name="T37" fmla="*/ 793 h 1834"/>
                <a:gd name="T38" fmla="*/ 1580 w 1834"/>
                <a:gd name="T39" fmla="*/ 614 h 1834"/>
                <a:gd name="T40" fmla="*/ 1478 w 1834"/>
                <a:gd name="T41" fmla="*/ 450 h 1834"/>
                <a:gd name="T42" fmla="*/ 1332 w 1834"/>
                <a:gd name="T43" fmla="*/ 317 h 1834"/>
                <a:gd name="T44" fmla="*/ 1161 w 1834"/>
                <a:gd name="T45" fmla="*/ 230 h 1834"/>
                <a:gd name="T46" fmla="*/ 979 w 1834"/>
                <a:gd name="T47" fmla="*/ 190 h 1834"/>
                <a:gd name="T48" fmla="*/ 988 w 1834"/>
                <a:gd name="T49" fmla="*/ 3 h 1834"/>
                <a:gd name="T50" fmla="*/ 1195 w 1834"/>
                <a:gd name="T51" fmla="*/ 43 h 1834"/>
                <a:gd name="T52" fmla="*/ 1390 w 1834"/>
                <a:gd name="T53" fmla="*/ 132 h 1834"/>
                <a:gd name="T54" fmla="*/ 1565 w 1834"/>
                <a:gd name="T55" fmla="*/ 269 h 1834"/>
                <a:gd name="T56" fmla="*/ 1702 w 1834"/>
                <a:gd name="T57" fmla="*/ 444 h 1834"/>
                <a:gd name="T58" fmla="*/ 1791 w 1834"/>
                <a:gd name="T59" fmla="*/ 639 h 1834"/>
                <a:gd name="T60" fmla="*/ 1831 w 1834"/>
                <a:gd name="T61" fmla="*/ 846 h 1834"/>
                <a:gd name="T62" fmla="*/ 1823 w 1834"/>
                <a:gd name="T63" fmla="*/ 1057 h 1834"/>
                <a:gd name="T64" fmla="*/ 1767 w 1834"/>
                <a:gd name="T65" fmla="*/ 1262 h 1834"/>
                <a:gd name="T66" fmla="*/ 1661 w 1834"/>
                <a:gd name="T67" fmla="*/ 1452 h 1834"/>
                <a:gd name="T68" fmla="*/ 1565 w 1834"/>
                <a:gd name="T69" fmla="*/ 1565 h 1834"/>
                <a:gd name="T70" fmla="*/ 1390 w 1834"/>
                <a:gd name="T71" fmla="*/ 1702 h 1834"/>
                <a:gd name="T72" fmla="*/ 1195 w 1834"/>
                <a:gd name="T73" fmla="*/ 1791 h 1834"/>
                <a:gd name="T74" fmla="*/ 988 w 1834"/>
                <a:gd name="T75" fmla="*/ 1831 h 1834"/>
                <a:gd name="T76" fmla="*/ 777 w 1834"/>
                <a:gd name="T77" fmla="*/ 1823 h 1834"/>
                <a:gd name="T78" fmla="*/ 572 w 1834"/>
                <a:gd name="T79" fmla="*/ 1766 h 1834"/>
                <a:gd name="T80" fmla="*/ 382 w 1834"/>
                <a:gd name="T81" fmla="*/ 1662 h 1834"/>
                <a:gd name="T82" fmla="*/ 218 w 1834"/>
                <a:gd name="T83" fmla="*/ 1510 h 1834"/>
                <a:gd name="T84" fmla="*/ 96 w 1834"/>
                <a:gd name="T85" fmla="*/ 1327 h 1834"/>
                <a:gd name="T86" fmla="*/ 24 w 1834"/>
                <a:gd name="T87" fmla="*/ 1127 h 1834"/>
                <a:gd name="T88" fmla="*/ 0 w 1834"/>
                <a:gd name="T89" fmla="*/ 917 h 1834"/>
                <a:gd name="T90" fmla="*/ 24 w 1834"/>
                <a:gd name="T91" fmla="*/ 707 h 1834"/>
                <a:gd name="T92" fmla="*/ 96 w 1834"/>
                <a:gd name="T93" fmla="*/ 507 h 1834"/>
                <a:gd name="T94" fmla="*/ 218 w 1834"/>
                <a:gd name="T95" fmla="*/ 324 h 1834"/>
                <a:gd name="T96" fmla="*/ 382 w 1834"/>
                <a:gd name="T97" fmla="*/ 173 h 1834"/>
                <a:gd name="T98" fmla="*/ 572 w 1834"/>
                <a:gd name="T99" fmla="*/ 68 h 1834"/>
                <a:gd name="T100" fmla="*/ 777 w 1834"/>
                <a:gd name="T101" fmla="*/ 11 h 18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34" h="1834">
                  <a:moveTo>
                    <a:pt x="917" y="188"/>
                  </a:moveTo>
                  <a:lnTo>
                    <a:pt x="855" y="190"/>
                  </a:lnTo>
                  <a:lnTo>
                    <a:pt x="793" y="199"/>
                  </a:lnTo>
                  <a:lnTo>
                    <a:pt x="732" y="211"/>
                  </a:lnTo>
                  <a:lnTo>
                    <a:pt x="672" y="230"/>
                  </a:lnTo>
                  <a:lnTo>
                    <a:pt x="613" y="254"/>
                  </a:lnTo>
                  <a:lnTo>
                    <a:pt x="556" y="283"/>
                  </a:lnTo>
                  <a:lnTo>
                    <a:pt x="502" y="317"/>
                  </a:lnTo>
                  <a:lnTo>
                    <a:pt x="450" y="356"/>
                  </a:lnTo>
                  <a:lnTo>
                    <a:pt x="402" y="402"/>
                  </a:lnTo>
                  <a:lnTo>
                    <a:pt x="356" y="450"/>
                  </a:lnTo>
                  <a:lnTo>
                    <a:pt x="318" y="502"/>
                  </a:lnTo>
                  <a:lnTo>
                    <a:pt x="283" y="556"/>
                  </a:lnTo>
                  <a:lnTo>
                    <a:pt x="253" y="614"/>
                  </a:lnTo>
                  <a:lnTo>
                    <a:pt x="230" y="671"/>
                  </a:lnTo>
                  <a:lnTo>
                    <a:pt x="211" y="732"/>
                  </a:lnTo>
                  <a:lnTo>
                    <a:pt x="198" y="793"/>
                  </a:lnTo>
                  <a:lnTo>
                    <a:pt x="190" y="855"/>
                  </a:lnTo>
                  <a:lnTo>
                    <a:pt x="188" y="917"/>
                  </a:lnTo>
                  <a:lnTo>
                    <a:pt x="190" y="979"/>
                  </a:lnTo>
                  <a:lnTo>
                    <a:pt x="198" y="1041"/>
                  </a:lnTo>
                  <a:lnTo>
                    <a:pt x="211" y="1102"/>
                  </a:lnTo>
                  <a:lnTo>
                    <a:pt x="230" y="1163"/>
                  </a:lnTo>
                  <a:lnTo>
                    <a:pt x="253" y="1221"/>
                  </a:lnTo>
                  <a:lnTo>
                    <a:pt x="283" y="1278"/>
                  </a:lnTo>
                  <a:lnTo>
                    <a:pt x="318" y="1332"/>
                  </a:lnTo>
                  <a:lnTo>
                    <a:pt x="356" y="1384"/>
                  </a:lnTo>
                  <a:lnTo>
                    <a:pt x="402" y="1432"/>
                  </a:lnTo>
                  <a:lnTo>
                    <a:pt x="450" y="1478"/>
                  </a:lnTo>
                  <a:lnTo>
                    <a:pt x="502" y="1516"/>
                  </a:lnTo>
                  <a:lnTo>
                    <a:pt x="556" y="1551"/>
                  </a:lnTo>
                  <a:lnTo>
                    <a:pt x="613" y="1581"/>
                  </a:lnTo>
                  <a:lnTo>
                    <a:pt x="672" y="1604"/>
                  </a:lnTo>
                  <a:lnTo>
                    <a:pt x="732" y="1623"/>
                  </a:lnTo>
                  <a:lnTo>
                    <a:pt x="793" y="1636"/>
                  </a:lnTo>
                  <a:lnTo>
                    <a:pt x="855" y="1644"/>
                  </a:lnTo>
                  <a:lnTo>
                    <a:pt x="917" y="1646"/>
                  </a:lnTo>
                  <a:lnTo>
                    <a:pt x="979" y="1644"/>
                  </a:lnTo>
                  <a:lnTo>
                    <a:pt x="1041" y="1636"/>
                  </a:lnTo>
                  <a:lnTo>
                    <a:pt x="1102" y="1623"/>
                  </a:lnTo>
                  <a:lnTo>
                    <a:pt x="1161" y="1604"/>
                  </a:lnTo>
                  <a:lnTo>
                    <a:pt x="1220" y="1581"/>
                  </a:lnTo>
                  <a:lnTo>
                    <a:pt x="1278" y="1551"/>
                  </a:lnTo>
                  <a:lnTo>
                    <a:pt x="1332" y="1516"/>
                  </a:lnTo>
                  <a:lnTo>
                    <a:pt x="1384" y="1478"/>
                  </a:lnTo>
                  <a:lnTo>
                    <a:pt x="1432" y="1432"/>
                  </a:lnTo>
                  <a:lnTo>
                    <a:pt x="1478" y="1384"/>
                  </a:lnTo>
                  <a:lnTo>
                    <a:pt x="1517" y="1332"/>
                  </a:lnTo>
                  <a:lnTo>
                    <a:pt x="1551" y="1278"/>
                  </a:lnTo>
                  <a:lnTo>
                    <a:pt x="1580" y="1221"/>
                  </a:lnTo>
                  <a:lnTo>
                    <a:pt x="1604" y="1163"/>
                  </a:lnTo>
                  <a:lnTo>
                    <a:pt x="1623" y="1102"/>
                  </a:lnTo>
                  <a:lnTo>
                    <a:pt x="1635" y="1041"/>
                  </a:lnTo>
                  <a:lnTo>
                    <a:pt x="1644" y="979"/>
                  </a:lnTo>
                  <a:lnTo>
                    <a:pt x="1646" y="917"/>
                  </a:lnTo>
                  <a:lnTo>
                    <a:pt x="1644" y="855"/>
                  </a:lnTo>
                  <a:lnTo>
                    <a:pt x="1635" y="793"/>
                  </a:lnTo>
                  <a:lnTo>
                    <a:pt x="1623" y="732"/>
                  </a:lnTo>
                  <a:lnTo>
                    <a:pt x="1604" y="671"/>
                  </a:lnTo>
                  <a:lnTo>
                    <a:pt x="1580" y="614"/>
                  </a:lnTo>
                  <a:lnTo>
                    <a:pt x="1551" y="556"/>
                  </a:lnTo>
                  <a:lnTo>
                    <a:pt x="1517" y="502"/>
                  </a:lnTo>
                  <a:lnTo>
                    <a:pt x="1478" y="450"/>
                  </a:lnTo>
                  <a:lnTo>
                    <a:pt x="1432" y="402"/>
                  </a:lnTo>
                  <a:lnTo>
                    <a:pt x="1384" y="356"/>
                  </a:lnTo>
                  <a:lnTo>
                    <a:pt x="1332" y="317"/>
                  </a:lnTo>
                  <a:lnTo>
                    <a:pt x="1278" y="283"/>
                  </a:lnTo>
                  <a:lnTo>
                    <a:pt x="1220" y="254"/>
                  </a:lnTo>
                  <a:lnTo>
                    <a:pt x="1161" y="230"/>
                  </a:lnTo>
                  <a:lnTo>
                    <a:pt x="1102" y="211"/>
                  </a:lnTo>
                  <a:lnTo>
                    <a:pt x="1041" y="199"/>
                  </a:lnTo>
                  <a:lnTo>
                    <a:pt x="979" y="190"/>
                  </a:lnTo>
                  <a:lnTo>
                    <a:pt x="917" y="188"/>
                  </a:lnTo>
                  <a:close/>
                  <a:moveTo>
                    <a:pt x="917" y="0"/>
                  </a:moveTo>
                  <a:lnTo>
                    <a:pt x="988" y="3"/>
                  </a:lnTo>
                  <a:lnTo>
                    <a:pt x="1058" y="11"/>
                  </a:lnTo>
                  <a:lnTo>
                    <a:pt x="1127" y="24"/>
                  </a:lnTo>
                  <a:lnTo>
                    <a:pt x="1195" y="43"/>
                  </a:lnTo>
                  <a:lnTo>
                    <a:pt x="1262" y="68"/>
                  </a:lnTo>
                  <a:lnTo>
                    <a:pt x="1327" y="97"/>
                  </a:lnTo>
                  <a:lnTo>
                    <a:pt x="1390" y="132"/>
                  </a:lnTo>
                  <a:lnTo>
                    <a:pt x="1452" y="173"/>
                  </a:lnTo>
                  <a:lnTo>
                    <a:pt x="1510" y="218"/>
                  </a:lnTo>
                  <a:lnTo>
                    <a:pt x="1565" y="269"/>
                  </a:lnTo>
                  <a:lnTo>
                    <a:pt x="1616" y="324"/>
                  </a:lnTo>
                  <a:lnTo>
                    <a:pt x="1661" y="382"/>
                  </a:lnTo>
                  <a:lnTo>
                    <a:pt x="1702" y="444"/>
                  </a:lnTo>
                  <a:lnTo>
                    <a:pt x="1737" y="507"/>
                  </a:lnTo>
                  <a:lnTo>
                    <a:pt x="1767" y="572"/>
                  </a:lnTo>
                  <a:lnTo>
                    <a:pt x="1791" y="639"/>
                  </a:lnTo>
                  <a:lnTo>
                    <a:pt x="1810" y="707"/>
                  </a:lnTo>
                  <a:lnTo>
                    <a:pt x="1823" y="776"/>
                  </a:lnTo>
                  <a:lnTo>
                    <a:pt x="1831" y="846"/>
                  </a:lnTo>
                  <a:lnTo>
                    <a:pt x="1834" y="917"/>
                  </a:lnTo>
                  <a:lnTo>
                    <a:pt x="1831" y="988"/>
                  </a:lnTo>
                  <a:lnTo>
                    <a:pt x="1823" y="1057"/>
                  </a:lnTo>
                  <a:lnTo>
                    <a:pt x="1810" y="1127"/>
                  </a:lnTo>
                  <a:lnTo>
                    <a:pt x="1791" y="1196"/>
                  </a:lnTo>
                  <a:lnTo>
                    <a:pt x="1767" y="1262"/>
                  </a:lnTo>
                  <a:lnTo>
                    <a:pt x="1737" y="1327"/>
                  </a:lnTo>
                  <a:lnTo>
                    <a:pt x="1702" y="1391"/>
                  </a:lnTo>
                  <a:lnTo>
                    <a:pt x="1661" y="1452"/>
                  </a:lnTo>
                  <a:lnTo>
                    <a:pt x="1616" y="1510"/>
                  </a:lnTo>
                  <a:lnTo>
                    <a:pt x="1565" y="1565"/>
                  </a:lnTo>
                  <a:lnTo>
                    <a:pt x="1565" y="1565"/>
                  </a:lnTo>
                  <a:lnTo>
                    <a:pt x="1510" y="1616"/>
                  </a:lnTo>
                  <a:lnTo>
                    <a:pt x="1452" y="1662"/>
                  </a:lnTo>
                  <a:lnTo>
                    <a:pt x="1390" y="1702"/>
                  </a:lnTo>
                  <a:lnTo>
                    <a:pt x="1327" y="1738"/>
                  </a:lnTo>
                  <a:lnTo>
                    <a:pt x="1262" y="1766"/>
                  </a:lnTo>
                  <a:lnTo>
                    <a:pt x="1195" y="1791"/>
                  </a:lnTo>
                  <a:lnTo>
                    <a:pt x="1127" y="1810"/>
                  </a:lnTo>
                  <a:lnTo>
                    <a:pt x="1058" y="1823"/>
                  </a:lnTo>
                  <a:lnTo>
                    <a:pt x="988" y="1831"/>
                  </a:lnTo>
                  <a:lnTo>
                    <a:pt x="917" y="1834"/>
                  </a:lnTo>
                  <a:lnTo>
                    <a:pt x="846" y="1831"/>
                  </a:lnTo>
                  <a:lnTo>
                    <a:pt x="777" y="1823"/>
                  </a:lnTo>
                  <a:lnTo>
                    <a:pt x="707" y="1810"/>
                  </a:lnTo>
                  <a:lnTo>
                    <a:pt x="638" y="1791"/>
                  </a:lnTo>
                  <a:lnTo>
                    <a:pt x="572" y="1766"/>
                  </a:lnTo>
                  <a:lnTo>
                    <a:pt x="507" y="1738"/>
                  </a:lnTo>
                  <a:lnTo>
                    <a:pt x="443" y="1702"/>
                  </a:lnTo>
                  <a:lnTo>
                    <a:pt x="382" y="1662"/>
                  </a:lnTo>
                  <a:lnTo>
                    <a:pt x="324" y="1616"/>
                  </a:lnTo>
                  <a:lnTo>
                    <a:pt x="269" y="1565"/>
                  </a:lnTo>
                  <a:lnTo>
                    <a:pt x="218" y="1510"/>
                  </a:lnTo>
                  <a:lnTo>
                    <a:pt x="172" y="1452"/>
                  </a:lnTo>
                  <a:lnTo>
                    <a:pt x="132" y="1391"/>
                  </a:lnTo>
                  <a:lnTo>
                    <a:pt x="96" y="1327"/>
                  </a:lnTo>
                  <a:lnTo>
                    <a:pt x="68" y="1262"/>
                  </a:lnTo>
                  <a:lnTo>
                    <a:pt x="43" y="1196"/>
                  </a:lnTo>
                  <a:lnTo>
                    <a:pt x="24" y="1127"/>
                  </a:lnTo>
                  <a:lnTo>
                    <a:pt x="11" y="1057"/>
                  </a:lnTo>
                  <a:lnTo>
                    <a:pt x="3" y="988"/>
                  </a:lnTo>
                  <a:lnTo>
                    <a:pt x="0" y="917"/>
                  </a:lnTo>
                  <a:lnTo>
                    <a:pt x="3" y="846"/>
                  </a:lnTo>
                  <a:lnTo>
                    <a:pt x="11" y="776"/>
                  </a:lnTo>
                  <a:lnTo>
                    <a:pt x="24" y="707"/>
                  </a:lnTo>
                  <a:lnTo>
                    <a:pt x="43" y="639"/>
                  </a:lnTo>
                  <a:lnTo>
                    <a:pt x="68" y="572"/>
                  </a:lnTo>
                  <a:lnTo>
                    <a:pt x="96" y="507"/>
                  </a:lnTo>
                  <a:lnTo>
                    <a:pt x="132" y="444"/>
                  </a:lnTo>
                  <a:lnTo>
                    <a:pt x="172" y="382"/>
                  </a:lnTo>
                  <a:lnTo>
                    <a:pt x="218" y="324"/>
                  </a:lnTo>
                  <a:lnTo>
                    <a:pt x="269" y="269"/>
                  </a:lnTo>
                  <a:lnTo>
                    <a:pt x="324" y="218"/>
                  </a:lnTo>
                  <a:lnTo>
                    <a:pt x="382" y="173"/>
                  </a:lnTo>
                  <a:lnTo>
                    <a:pt x="443" y="132"/>
                  </a:lnTo>
                  <a:lnTo>
                    <a:pt x="507" y="97"/>
                  </a:lnTo>
                  <a:lnTo>
                    <a:pt x="572" y="68"/>
                  </a:lnTo>
                  <a:lnTo>
                    <a:pt x="638" y="43"/>
                  </a:lnTo>
                  <a:lnTo>
                    <a:pt x="707" y="24"/>
                  </a:lnTo>
                  <a:lnTo>
                    <a:pt x="777" y="11"/>
                  </a:lnTo>
                  <a:lnTo>
                    <a:pt x="846" y="3"/>
                  </a:lnTo>
                  <a:lnTo>
                    <a:pt x="917"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2" name="Freeform 100"/>
            <p:cNvSpPr/>
            <p:nvPr/>
          </p:nvSpPr>
          <p:spPr bwMode="auto">
            <a:xfrm>
              <a:off x="9394825" y="2808288"/>
              <a:ext cx="119062" cy="47625"/>
            </a:xfrm>
            <a:custGeom>
              <a:avLst/>
              <a:gdLst>
                <a:gd name="T0" fmla="*/ 352 w 753"/>
                <a:gd name="T1" fmla="*/ 0 h 304"/>
                <a:gd name="T2" fmla="*/ 402 w 753"/>
                <a:gd name="T3" fmla="*/ 0 h 304"/>
                <a:gd name="T4" fmla="*/ 452 w 753"/>
                <a:gd name="T5" fmla="*/ 4 h 304"/>
                <a:gd name="T6" fmla="*/ 502 w 753"/>
                <a:gd name="T7" fmla="*/ 15 h 304"/>
                <a:gd name="T8" fmla="*/ 551 w 753"/>
                <a:gd name="T9" fmla="*/ 31 h 304"/>
                <a:gd name="T10" fmla="*/ 598 w 753"/>
                <a:gd name="T11" fmla="*/ 51 h 304"/>
                <a:gd name="T12" fmla="*/ 644 w 753"/>
                <a:gd name="T13" fmla="*/ 77 h 304"/>
                <a:gd name="T14" fmla="*/ 687 w 753"/>
                <a:gd name="T15" fmla="*/ 107 h 304"/>
                <a:gd name="T16" fmla="*/ 727 w 753"/>
                <a:gd name="T17" fmla="*/ 143 h 304"/>
                <a:gd name="T18" fmla="*/ 740 w 753"/>
                <a:gd name="T19" fmla="*/ 160 h 304"/>
                <a:gd name="T20" fmla="*/ 749 w 753"/>
                <a:gd name="T21" fmla="*/ 179 h 304"/>
                <a:gd name="T22" fmla="*/ 753 w 753"/>
                <a:gd name="T23" fmla="*/ 200 h 304"/>
                <a:gd name="T24" fmla="*/ 753 w 753"/>
                <a:gd name="T25" fmla="*/ 220 h 304"/>
                <a:gd name="T26" fmla="*/ 749 w 753"/>
                <a:gd name="T27" fmla="*/ 241 h 304"/>
                <a:gd name="T28" fmla="*/ 740 w 753"/>
                <a:gd name="T29" fmla="*/ 260 h 304"/>
                <a:gd name="T30" fmla="*/ 727 w 753"/>
                <a:gd name="T31" fmla="*/ 276 h 304"/>
                <a:gd name="T32" fmla="*/ 712 w 753"/>
                <a:gd name="T33" fmla="*/ 288 h 304"/>
                <a:gd name="T34" fmla="*/ 696 w 753"/>
                <a:gd name="T35" fmla="*/ 297 h 304"/>
                <a:gd name="T36" fmla="*/ 678 w 753"/>
                <a:gd name="T37" fmla="*/ 302 h 304"/>
                <a:gd name="T38" fmla="*/ 660 w 753"/>
                <a:gd name="T39" fmla="*/ 304 h 304"/>
                <a:gd name="T40" fmla="*/ 643 w 753"/>
                <a:gd name="T41" fmla="*/ 302 h 304"/>
                <a:gd name="T42" fmla="*/ 625 w 753"/>
                <a:gd name="T43" fmla="*/ 297 h 304"/>
                <a:gd name="T44" fmla="*/ 608 w 753"/>
                <a:gd name="T45" fmla="*/ 288 h 304"/>
                <a:gd name="T46" fmla="*/ 594 w 753"/>
                <a:gd name="T47" fmla="*/ 276 h 304"/>
                <a:gd name="T48" fmla="*/ 563 w 753"/>
                <a:gd name="T49" fmla="*/ 249 h 304"/>
                <a:gd name="T50" fmla="*/ 529 w 753"/>
                <a:gd name="T51" fmla="*/ 226 h 304"/>
                <a:gd name="T52" fmla="*/ 492 w 753"/>
                <a:gd name="T53" fmla="*/ 209 h 304"/>
                <a:gd name="T54" fmla="*/ 454 w 753"/>
                <a:gd name="T55" fmla="*/ 197 h 304"/>
                <a:gd name="T56" fmla="*/ 416 w 753"/>
                <a:gd name="T57" fmla="*/ 189 h 304"/>
                <a:gd name="T58" fmla="*/ 377 w 753"/>
                <a:gd name="T59" fmla="*/ 187 h 304"/>
                <a:gd name="T60" fmla="*/ 337 w 753"/>
                <a:gd name="T61" fmla="*/ 189 h 304"/>
                <a:gd name="T62" fmla="*/ 300 w 753"/>
                <a:gd name="T63" fmla="*/ 197 h 304"/>
                <a:gd name="T64" fmla="*/ 262 w 753"/>
                <a:gd name="T65" fmla="*/ 209 h 304"/>
                <a:gd name="T66" fmla="*/ 226 w 753"/>
                <a:gd name="T67" fmla="*/ 226 h 304"/>
                <a:gd name="T68" fmla="*/ 191 w 753"/>
                <a:gd name="T69" fmla="*/ 249 h 304"/>
                <a:gd name="T70" fmla="*/ 160 w 753"/>
                <a:gd name="T71" fmla="*/ 276 h 304"/>
                <a:gd name="T72" fmla="*/ 144 w 753"/>
                <a:gd name="T73" fmla="*/ 289 h 304"/>
                <a:gd name="T74" fmla="*/ 124 w 753"/>
                <a:gd name="T75" fmla="*/ 298 h 304"/>
                <a:gd name="T76" fmla="*/ 104 w 753"/>
                <a:gd name="T77" fmla="*/ 303 h 304"/>
                <a:gd name="T78" fmla="*/ 84 w 753"/>
                <a:gd name="T79" fmla="*/ 303 h 304"/>
                <a:gd name="T80" fmla="*/ 63 w 753"/>
                <a:gd name="T81" fmla="*/ 298 h 304"/>
                <a:gd name="T82" fmla="*/ 44 w 753"/>
                <a:gd name="T83" fmla="*/ 289 h 304"/>
                <a:gd name="T84" fmla="*/ 28 w 753"/>
                <a:gd name="T85" fmla="*/ 276 h 304"/>
                <a:gd name="T86" fmla="*/ 14 w 753"/>
                <a:gd name="T87" fmla="*/ 260 h 304"/>
                <a:gd name="T88" fmla="*/ 4 w 753"/>
                <a:gd name="T89" fmla="*/ 241 h 304"/>
                <a:gd name="T90" fmla="*/ 0 w 753"/>
                <a:gd name="T91" fmla="*/ 220 h 304"/>
                <a:gd name="T92" fmla="*/ 0 w 753"/>
                <a:gd name="T93" fmla="*/ 200 h 304"/>
                <a:gd name="T94" fmla="*/ 4 w 753"/>
                <a:gd name="T95" fmla="*/ 179 h 304"/>
                <a:gd name="T96" fmla="*/ 14 w 753"/>
                <a:gd name="T97" fmla="*/ 160 h 304"/>
                <a:gd name="T98" fmla="*/ 28 w 753"/>
                <a:gd name="T99" fmla="*/ 143 h 304"/>
                <a:gd name="T100" fmla="*/ 67 w 753"/>
                <a:gd name="T101" fmla="*/ 107 h 304"/>
                <a:gd name="T102" fmla="*/ 110 w 753"/>
                <a:gd name="T103" fmla="*/ 77 h 304"/>
                <a:gd name="T104" fmla="*/ 156 w 753"/>
                <a:gd name="T105" fmla="*/ 51 h 304"/>
                <a:gd name="T106" fmla="*/ 202 w 753"/>
                <a:gd name="T107" fmla="*/ 31 h 304"/>
                <a:gd name="T108" fmla="*/ 251 w 753"/>
                <a:gd name="T109" fmla="*/ 15 h 304"/>
                <a:gd name="T110" fmla="*/ 301 w 753"/>
                <a:gd name="T111" fmla="*/ 4 h 304"/>
                <a:gd name="T112" fmla="*/ 352 w 753"/>
                <a:gd name="T113" fmla="*/ 0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53" h="304">
                  <a:moveTo>
                    <a:pt x="352" y="0"/>
                  </a:moveTo>
                  <a:lnTo>
                    <a:pt x="402" y="0"/>
                  </a:lnTo>
                  <a:lnTo>
                    <a:pt x="452" y="4"/>
                  </a:lnTo>
                  <a:lnTo>
                    <a:pt x="502" y="15"/>
                  </a:lnTo>
                  <a:lnTo>
                    <a:pt x="551" y="31"/>
                  </a:lnTo>
                  <a:lnTo>
                    <a:pt x="598" y="51"/>
                  </a:lnTo>
                  <a:lnTo>
                    <a:pt x="644" y="77"/>
                  </a:lnTo>
                  <a:lnTo>
                    <a:pt x="687" y="107"/>
                  </a:lnTo>
                  <a:lnTo>
                    <a:pt x="727" y="143"/>
                  </a:lnTo>
                  <a:lnTo>
                    <a:pt x="740" y="160"/>
                  </a:lnTo>
                  <a:lnTo>
                    <a:pt x="749" y="179"/>
                  </a:lnTo>
                  <a:lnTo>
                    <a:pt x="753" y="200"/>
                  </a:lnTo>
                  <a:lnTo>
                    <a:pt x="753" y="220"/>
                  </a:lnTo>
                  <a:lnTo>
                    <a:pt x="749" y="241"/>
                  </a:lnTo>
                  <a:lnTo>
                    <a:pt x="740" y="260"/>
                  </a:lnTo>
                  <a:lnTo>
                    <a:pt x="727" y="276"/>
                  </a:lnTo>
                  <a:lnTo>
                    <a:pt x="712" y="288"/>
                  </a:lnTo>
                  <a:lnTo>
                    <a:pt x="696" y="297"/>
                  </a:lnTo>
                  <a:lnTo>
                    <a:pt x="678" y="302"/>
                  </a:lnTo>
                  <a:lnTo>
                    <a:pt x="660" y="304"/>
                  </a:lnTo>
                  <a:lnTo>
                    <a:pt x="643" y="302"/>
                  </a:lnTo>
                  <a:lnTo>
                    <a:pt x="625" y="297"/>
                  </a:lnTo>
                  <a:lnTo>
                    <a:pt x="608" y="288"/>
                  </a:lnTo>
                  <a:lnTo>
                    <a:pt x="594" y="276"/>
                  </a:lnTo>
                  <a:lnTo>
                    <a:pt x="563" y="249"/>
                  </a:lnTo>
                  <a:lnTo>
                    <a:pt x="529" y="226"/>
                  </a:lnTo>
                  <a:lnTo>
                    <a:pt x="492" y="209"/>
                  </a:lnTo>
                  <a:lnTo>
                    <a:pt x="454" y="197"/>
                  </a:lnTo>
                  <a:lnTo>
                    <a:pt x="416" y="189"/>
                  </a:lnTo>
                  <a:lnTo>
                    <a:pt x="377" y="187"/>
                  </a:lnTo>
                  <a:lnTo>
                    <a:pt x="337" y="189"/>
                  </a:lnTo>
                  <a:lnTo>
                    <a:pt x="300" y="197"/>
                  </a:lnTo>
                  <a:lnTo>
                    <a:pt x="262" y="209"/>
                  </a:lnTo>
                  <a:lnTo>
                    <a:pt x="226" y="226"/>
                  </a:lnTo>
                  <a:lnTo>
                    <a:pt x="191" y="249"/>
                  </a:lnTo>
                  <a:lnTo>
                    <a:pt x="160" y="276"/>
                  </a:lnTo>
                  <a:lnTo>
                    <a:pt x="144" y="289"/>
                  </a:lnTo>
                  <a:lnTo>
                    <a:pt x="124" y="298"/>
                  </a:lnTo>
                  <a:lnTo>
                    <a:pt x="104" y="303"/>
                  </a:lnTo>
                  <a:lnTo>
                    <a:pt x="84" y="303"/>
                  </a:lnTo>
                  <a:lnTo>
                    <a:pt x="63" y="298"/>
                  </a:lnTo>
                  <a:lnTo>
                    <a:pt x="44" y="289"/>
                  </a:lnTo>
                  <a:lnTo>
                    <a:pt x="28" y="276"/>
                  </a:lnTo>
                  <a:lnTo>
                    <a:pt x="14" y="260"/>
                  </a:lnTo>
                  <a:lnTo>
                    <a:pt x="4" y="241"/>
                  </a:lnTo>
                  <a:lnTo>
                    <a:pt x="0" y="220"/>
                  </a:lnTo>
                  <a:lnTo>
                    <a:pt x="0" y="200"/>
                  </a:lnTo>
                  <a:lnTo>
                    <a:pt x="4" y="179"/>
                  </a:lnTo>
                  <a:lnTo>
                    <a:pt x="14" y="160"/>
                  </a:lnTo>
                  <a:lnTo>
                    <a:pt x="28" y="143"/>
                  </a:lnTo>
                  <a:lnTo>
                    <a:pt x="67" y="107"/>
                  </a:lnTo>
                  <a:lnTo>
                    <a:pt x="110" y="77"/>
                  </a:lnTo>
                  <a:lnTo>
                    <a:pt x="156" y="51"/>
                  </a:lnTo>
                  <a:lnTo>
                    <a:pt x="202" y="31"/>
                  </a:lnTo>
                  <a:lnTo>
                    <a:pt x="251" y="15"/>
                  </a:lnTo>
                  <a:lnTo>
                    <a:pt x="301" y="4"/>
                  </a:lnTo>
                  <a:lnTo>
                    <a:pt x="352"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83" name="Freeform 164"/>
          <p:cNvSpPr>
            <a:spLocks noEditPoints="1"/>
          </p:cNvSpPr>
          <p:nvPr/>
        </p:nvSpPr>
        <p:spPr bwMode="auto">
          <a:xfrm>
            <a:off x="7297965" y="2894759"/>
            <a:ext cx="616196" cy="548668"/>
          </a:xfrm>
          <a:custGeom>
            <a:avLst/>
            <a:gdLst>
              <a:gd name="T0" fmla="*/ 171 w 3653"/>
              <a:gd name="T1" fmla="*/ 2242 h 3248"/>
              <a:gd name="T2" fmla="*/ 171 w 3653"/>
              <a:gd name="T3" fmla="*/ 2273 h 3248"/>
              <a:gd name="T4" fmla="*/ 1756 w 3653"/>
              <a:gd name="T5" fmla="*/ 3070 h 3248"/>
              <a:gd name="T6" fmla="*/ 1897 w 3653"/>
              <a:gd name="T7" fmla="*/ 3070 h 3248"/>
              <a:gd name="T8" fmla="*/ 3481 w 3653"/>
              <a:gd name="T9" fmla="*/ 2273 h 3248"/>
              <a:gd name="T10" fmla="*/ 3481 w 3653"/>
              <a:gd name="T11" fmla="*/ 2242 h 3248"/>
              <a:gd name="T12" fmla="*/ 2005 w 3653"/>
              <a:gd name="T13" fmla="*/ 2572 h 3248"/>
              <a:gd name="T14" fmla="*/ 1827 w 3653"/>
              <a:gd name="T15" fmla="*/ 2614 h 3248"/>
              <a:gd name="T16" fmla="*/ 1647 w 3653"/>
              <a:gd name="T17" fmla="*/ 2572 h 3248"/>
              <a:gd name="T18" fmla="*/ 1962 w 3653"/>
              <a:gd name="T19" fmla="*/ 1956 h 3248"/>
              <a:gd name="T20" fmla="*/ 1780 w 3653"/>
              <a:gd name="T21" fmla="*/ 1977 h 3248"/>
              <a:gd name="T22" fmla="*/ 571 w 3653"/>
              <a:gd name="T23" fmla="*/ 1401 h 3248"/>
              <a:gd name="T24" fmla="*/ 169 w 3653"/>
              <a:gd name="T25" fmla="*/ 1617 h 3248"/>
              <a:gd name="T26" fmla="*/ 177 w 3653"/>
              <a:gd name="T27" fmla="*/ 1648 h 3248"/>
              <a:gd name="T28" fmla="*/ 1791 w 3653"/>
              <a:gd name="T29" fmla="*/ 2444 h 3248"/>
              <a:gd name="T30" fmla="*/ 1931 w 3653"/>
              <a:gd name="T31" fmla="*/ 2421 h 3248"/>
              <a:gd name="T32" fmla="*/ 3485 w 3653"/>
              <a:gd name="T33" fmla="*/ 1631 h 3248"/>
              <a:gd name="T34" fmla="*/ 3476 w 3653"/>
              <a:gd name="T35" fmla="*/ 1600 h 3248"/>
              <a:gd name="T36" fmla="*/ 1791 w 3653"/>
              <a:gd name="T37" fmla="*/ 171 h 3248"/>
              <a:gd name="T38" fmla="*/ 177 w 3653"/>
              <a:gd name="T39" fmla="*/ 966 h 3248"/>
              <a:gd name="T40" fmla="*/ 169 w 3653"/>
              <a:gd name="T41" fmla="*/ 997 h 3248"/>
              <a:gd name="T42" fmla="*/ 1722 w 3653"/>
              <a:gd name="T43" fmla="*/ 1788 h 3248"/>
              <a:gd name="T44" fmla="*/ 1862 w 3653"/>
              <a:gd name="T45" fmla="*/ 1810 h 3248"/>
              <a:gd name="T46" fmla="*/ 3476 w 3653"/>
              <a:gd name="T47" fmla="*/ 1014 h 3248"/>
              <a:gd name="T48" fmla="*/ 3485 w 3653"/>
              <a:gd name="T49" fmla="*/ 983 h 3248"/>
              <a:gd name="T50" fmla="*/ 1930 w 3653"/>
              <a:gd name="T51" fmla="*/ 192 h 3248"/>
              <a:gd name="T52" fmla="*/ 1827 w 3653"/>
              <a:gd name="T53" fmla="*/ 0 h 3248"/>
              <a:gd name="T54" fmla="*/ 2005 w 3653"/>
              <a:gd name="T55" fmla="*/ 42 h 3248"/>
              <a:gd name="T56" fmla="*/ 3613 w 3653"/>
              <a:gd name="T57" fmla="*/ 870 h 3248"/>
              <a:gd name="T58" fmla="*/ 3653 w 3653"/>
              <a:gd name="T59" fmla="*/ 990 h 3248"/>
              <a:gd name="T60" fmla="*/ 3615 w 3653"/>
              <a:gd name="T61" fmla="*/ 1109 h 3248"/>
              <a:gd name="T62" fmla="*/ 3541 w 3653"/>
              <a:gd name="T63" fmla="*/ 1171 h 3248"/>
              <a:gd name="T64" fmla="*/ 3593 w 3653"/>
              <a:gd name="T65" fmla="*/ 1481 h 3248"/>
              <a:gd name="T66" fmla="*/ 3650 w 3653"/>
              <a:gd name="T67" fmla="*/ 1591 h 3248"/>
              <a:gd name="T68" fmla="*/ 3630 w 3653"/>
              <a:gd name="T69" fmla="*/ 1717 h 3248"/>
              <a:gd name="T70" fmla="*/ 3541 w 3653"/>
              <a:gd name="T71" fmla="*/ 1805 h 3248"/>
              <a:gd name="T72" fmla="*/ 3593 w 3653"/>
              <a:gd name="T73" fmla="*/ 2114 h 3248"/>
              <a:gd name="T74" fmla="*/ 3650 w 3653"/>
              <a:gd name="T75" fmla="*/ 2225 h 3248"/>
              <a:gd name="T76" fmla="*/ 3630 w 3653"/>
              <a:gd name="T77" fmla="*/ 2350 h 3248"/>
              <a:gd name="T78" fmla="*/ 3541 w 3653"/>
              <a:gd name="T79" fmla="*/ 2439 h 3248"/>
              <a:gd name="T80" fmla="*/ 1872 w 3653"/>
              <a:gd name="T81" fmla="*/ 3245 h 3248"/>
              <a:gd name="T82" fmla="*/ 1690 w 3653"/>
              <a:gd name="T83" fmla="*/ 3224 h 3248"/>
              <a:gd name="T84" fmla="*/ 60 w 3653"/>
              <a:gd name="T85" fmla="*/ 2401 h 3248"/>
              <a:gd name="T86" fmla="*/ 2 w 3653"/>
              <a:gd name="T87" fmla="*/ 2290 h 3248"/>
              <a:gd name="T88" fmla="*/ 22 w 3653"/>
              <a:gd name="T89" fmla="*/ 2164 h 3248"/>
              <a:gd name="T90" fmla="*/ 112 w 3653"/>
              <a:gd name="T91" fmla="*/ 2077 h 3248"/>
              <a:gd name="T92" fmla="*/ 60 w 3653"/>
              <a:gd name="T93" fmla="*/ 1768 h 3248"/>
              <a:gd name="T94" fmla="*/ 2 w 3653"/>
              <a:gd name="T95" fmla="*/ 1657 h 3248"/>
              <a:gd name="T96" fmla="*/ 22 w 3653"/>
              <a:gd name="T97" fmla="*/ 1532 h 3248"/>
              <a:gd name="T98" fmla="*/ 112 w 3653"/>
              <a:gd name="T99" fmla="*/ 1443 h 3248"/>
              <a:gd name="T100" fmla="*/ 60 w 3653"/>
              <a:gd name="T101" fmla="*/ 1134 h 3248"/>
              <a:gd name="T102" fmla="*/ 2 w 3653"/>
              <a:gd name="T103" fmla="*/ 1023 h 3248"/>
              <a:gd name="T104" fmla="*/ 22 w 3653"/>
              <a:gd name="T105" fmla="*/ 898 h 3248"/>
              <a:gd name="T106" fmla="*/ 112 w 3653"/>
              <a:gd name="T107" fmla="*/ 809 h 3248"/>
              <a:gd name="T108" fmla="*/ 1780 w 3653"/>
              <a:gd name="T109" fmla="*/ 2 h 3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3" h="3248">
                <a:moveTo>
                  <a:pt x="571" y="2035"/>
                </a:moveTo>
                <a:lnTo>
                  <a:pt x="187" y="2226"/>
                </a:lnTo>
                <a:lnTo>
                  <a:pt x="177" y="2234"/>
                </a:lnTo>
                <a:lnTo>
                  <a:pt x="171" y="2242"/>
                </a:lnTo>
                <a:lnTo>
                  <a:pt x="169" y="2251"/>
                </a:lnTo>
                <a:lnTo>
                  <a:pt x="167" y="2257"/>
                </a:lnTo>
                <a:lnTo>
                  <a:pt x="169" y="2265"/>
                </a:lnTo>
                <a:lnTo>
                  <a:pt x="171" y="2273"/>
                </a:lnTo>
                <a:lnTo>
                  <a:pt x="177" y="2282"/>
                </a:lnTo>
                <a:lnTo>
                  <a:pt x="187" y="2288"/>
                </a:lnTo>
                <a:lnTo>
                  <a:pt x="1722" y="3055"/>
                </a:lnTo>
                <a:lnTo>
                  <a:pt x="1756" y="3070"/>
                </a:lnTo>
                <a:lnTo>
                  <a:pt x="1791" y="3077"/>
                </a:lnTo>
                <a:lnTo>
                  <a:pt x="1827" y="3080"/>
                </a:lnTo>
                <a:lnTo>
                  <a:pt x="1862" y="3077"/>
                </a:lnTo>
                <a:lnTo>
                  <a:pt x="1897" y="3070"/>
                </a:lnTo>
                <a:lnTo>
                  <a:pt x="1931" y="3055"/>
                </a:lnTo>
                <a:lnTo>
                  <a:pt x="3466" y="2288"/>
                </a:lnTo>
                <a:lnTo>
                  <a:pt x="3476" y="2282"/>
                </a:lnTo>
                <a:lnTo>
                  <a:pt x="3481" y="2273"/>
                </a:lnTo>
                <a:lnTo>
                  <a:pt x="3485" y="2265"/>
                </a:lnTo>
                <a:lnTo>
                  <a:pt x="3485" y="2257"/>
                </a:lnTo>
                <a:lnTo>
                  <a:pt x="3485" y="2251"/>
                </a:lnTo>
                <a:lnTo>
                  <a:pt x="3481" y="2242"/>
                </a:lnTo>
                <a:lnTo>
                  <a:pt x="3476" y="2234"/>
                </a:lnTo>
                <a:lnTo>
                  <a:pt x="3466" y="2226"/>
                </a:lnTo>
                <a:lnTo>
                  <a:pt x="3081" y="2035"/>
                </a:lnTo>
                <a:lnTo>
                  <a:pt x="2005" y="2572"/>
                </a:lnTo>
                <a:lnTo>
                  <a:pt x="1962" y="2590"/>
                </a:lnTo>
                <a:lnTo>
                  <a:pt x="1918" y="2603"/>
                </a:lnTo>
                <a:lnTo>
                  <a:pt x="1872" y="2611"/>
                </a:lnTo>
                <a:lnTo>
                  <a:pt x="1827" y="2614"/>
                </a:lnTo>
                <a:lnTo>
                  <a:pt x="1780" y="2611"/>
                </a:lnTo>
                <a:lnTo>
                  <a:pt x="1735" y="2603"/>
                </a:lnTo>
                <a:lnTo>
                  <a:pt x="1690" y="2590"/>
                </a:lnTo>
                <a:lnTo>
                  <a:pt x="1647" y="2572"/>
                </a:lnTo>
                <a:lnTo>
                  <a:pt x="571" y="2035"/>
                </a:lnTo>
                <a:close/>
                <a:moveTo>
                  <a:pt x="3081" y="1401"/>
                </a:moveTo>
                <a:lnTo>
                  <a:pt x="2005" y="1938"/>
                </a:lnTo>
                <a:lnTo>
                  <a:pt x="1962" y="1956"/>
                </a:lnTo>
                <a:lnTo>
                  <a:pt x="1918" y="1969"/>
                </a:lnTo>
                <a:lnTo>
                  <a:pt x="1872" y="1977"/>
                </a:lnTo>
                <a:lnTo>
                  <a:pt x="1827" y="1980"/>
                </a:lnTo>
                <a:lnTo>
                  <a:pt x="1780" y="1977"/>
                </a:lnTo>
                <a:lnTo>
                  <a:pt x="1735" y="1969"/>
                </a:lnTo>
                <a:lnTo>
                  <a:pt x="1690" y="1956"/>
                </a:lnTo>
                <a:lnTo>
                  <a:pt x="1647" y="1938"/>
                </a:lnTo>
                <a:lnTo>
                  <a:pt x="571" y="1401"/>
                </a:lnTo>
                <a:lnTo>
                  <a:pt x="187" y="1593"/>
                </a:lnTo>
                <a:lnTo>
                  <a:pt x="177" y="1600"/>
                </a:lnTo>
                <a:lnTo>
                  <a:pt x="171" y="1608"/>
                </a:lnTo>
                <a:lnTo>
                  <a:pt x="169" y="1617"/>
                </a:lnTo>
                <a:lnTo>
                  <a:pt x="167" y="1624"/>
                </a:lnTo>
                <a:lnTo>
                  <a:pt x="169" y="1631"/>
                </a:lnTo>
                <a:lnTo>
                  <a:pt x="171" y="1639"/>
                </a:lnTo>
                <a:lnTo>
                  <a:pt x="177" y="1648"/>
                </a:lnTo>
                <a:lnTo>
                  <a:pt x="187" y="1655"/>
                </a:lnTo>
                <a:lnTo>
                  <a:pt x="1722" y="2421"/>
                </a:lnTo>
                <a:lnTo>
                  <a:pt x="1756" y="2436"/>
                </a:lnTo>
                <a:lnTo>
                  <a:pt x="1791" y="2444"/>
                </a:lnTo>
                <a:lnTo>
                  <a:pt x="1827" y="2446"/>
                </a:lnTo>
                <a:lnTo>
                  <a:pt x="1862" y="2444"/>
                </a:lnTo>
                <a:lnTo>
                  <a:pt x="1897" y="2436"/>
                </a:lnTo>
                <a:lnTo>
                  <a:pt x="1931" y="2421"/>
                </a:lnTo>
                <a:lnTo>
                  <a:pt x="3466" y="1655"/>
                </a:lnTo>
                <a:lnTo>
                  <a:pt x="3476" y="1648"/>
                </a:lnTo>
                <a:lnTo>
                  <a:pt x="3481" y="1639"/>
                </a:lnTo>
                <a:lnTo>
                  <a:pt x="3485" y="1631"/>
                </a:lnTo>
                <a:lnTo>
                  <a:pt x="3485" y="1624"/>
                </a:lnTo>
                <a:lnTo>
                  <a:pt x="3485" y="1617"/>
                </a:lnTo>
                <a:lnTo>
                  <a:pt x="3481" y="1608"/>
                </a:lnTo>
                <a:lnTo>
                  <a:pt x="3476" y="1600"/>
                </a:lnTo>
                <a:lnTo>
                  <a:pt x="3466" y="1593"/>
                </a:lnTo>
                <a:lnTo>
                  <a:pt x="3081" y="1401"/>
                </a:lnTo>
                <a:close/>
                <a:moveTo>
                  <a:pt x="1827" y="168"/>
                </a:moveTo>
                <a:lnTo>
                  <a:pt x="1791" y="171"/>
                </a:lnTo>
                <a:lnTo>
                  <a:pt x="1756" y="179"/>
                </a:lnTo>
                <a:lnTo>
                  <a:pt x="1722" y="192"/>
                </a:lnTo>
                <a:lnTo>
                  <a:pt x="187" y="959"/>
                </a:lnTo>
                <a:lnTo>
                  <a:pt x="177" y="966"/>
                </a:lnTo>
                <a:lnTo>
                  <a:pt x="171" y="974"/>
                </a:lnTo>
                <a:lnTo>
                  <a:pt x="169" y="983"/>
                </a:lnTo>
                <a:lnTo>
                  <a:pt x="167" y="990"/>
                </a:lnTo>
                <a:lnTo>
                  <a:pt x="169" y="997"/>
                </a:lnTo>
                <a:lnTo>
                  <a:pt x="171" y="1005"/>
                </a:lnTo>
                <a:lnTo>
                  <a:pt x="177" y="1014"/>
                </a:lnTo>
                <a:lnTo>
                  <a:pt x="187" y="1021"/>
                </a:lnTo>
                <a:lnTo>
                  <a:pt x="1722" y="1788"/>
                </a:lnTo>
                <a:lnTo>
                  <a:pt x="1756" y="1802"/>
                </a:lnTo>
                <a:lnTo>
                  <a:pt x="1791" y="1810"/>
                </a:lnTo>
                <a:lnTo>
                  <a:pt x="1827" y="1812"/>
                </a:lnTo>
                <a:lnTo>
                  <a:pt x="1862" y="1810"/>
                </a:lnTo>
                <a:lnTo>
                  <a:pt x="1897" y="1802"/>
                </a:lnTo>
                <a:lnTo>
                  <a:pt x="1931" y="1788"/>
                </a:lnTo>
                <a:lnTo>
                  <a:pt x="3466" y="1021"/>
                </a:lnTo>
                <a:lnTo>
                  <a:pt x="3476" y="1014"/>
                </a:lnTo>
                <a:lnTo>
                  <a:pt x="3481" y="1005"/>
                </a:lnTo>
                <a:lnTo>
                  <a:pt x="3485" y="997"/>
                </a:lnTo>
                <a:lnTo>
                  <a:pt x="3485" y="990"/>
                </a:lnTo>
                <a:lnTo>
                  <a:pt x="3485" y="983"/>
                </a:lnTo>
                <a:lnTo>
                  <a:pt x="3481" y="974"/>
                </a:lnTo>
                <a:lnTo>
                  <a:pt x="3476" y="966"/>
                </a:lnTo>
                <a:lnTo>
                  <a:pt x="3466" y="959"/>
                </a:lnTo>
                <a:lnTo>
                  <a:pt x="1930" y="192"/>
                </a:lnTo>
                <a:lnTo>
                  <a:pt x="1897" y="179"/>
                </a:lnTo>
                <a:lnTo>
                  <a:pt x="1862" y="171"/>
                </a:lnTo>
                <a:lnTo>
                  <a:pt x="1827" y="168"/>
                </a:lnTo>
                <a:close/>
                <a:moveTo>
                  <a:pt x="1827" y="0"/>
                </a:moveTo>
                <a:lnTo>
                  <a:pt x="1872" y="2"/>
                </a:lnTo>
                <a:lnTo>
                  <a:pt x="1918" y="10"/>
                </a:lnTo>
                <a:lnTo>
                  <a:pt x="1962" y="23"/>
                </a:lnTo>
                <a:lnTo>
                  <a:pt x="2005" y="42"/>
                </a:lnTo>
                <a:lnTo>
                  <a:pt x="3541" y="809"/>
                </a:lnTo>
                <a:lnTo>
                  <a:pt x="3569" y="826"/>
                </a:lnTo>
                <a:lnTo>
                  <a:pt x="3593" y="847"/>
                </a:lnTo>
                <a:lnTo>
                  <a:pt x="3613" y="870"/>
                </a:lnTo>
                <a:lnTo>
                  <a:pt x="3630" y="898"/>
                </a:lnTo>
                <a:lnTo>
                  <a:pt x="3642" y="927"/>
                </a:lnTo>
                <a:lnTo>
                  <a:pt x="3650" y="958"/>
                </a:lnTo>
                <a:lnTo>
                  <a:pt x="3653" y="990"/>
                </a:lnTo>
                <a:lnTo>
                  <a:pt x="3650" y="1023"/>
                </a:lnTo>
                <a:lnTo>
                  <a:pt x="3642" y="1054"/>
                </a:lnTo>
                <a:lnTo>
                  <a:pt x="3630" y="1083"/>
                </a:lnTo>
                <a:lnTo>
                  <a:pt x="3615" y="1109"/>
                </a:lnTo>
                <a:lnTo>
                  <a:pt x="3593" y="1134"/>
                </a:lnTo>
                <a:lnTo>
                  <a:pt x="3569" y="1154"/>
                </a:lnTo>
                <a:lnTo>
                  <a:pt x="3541" y="1171"/>
                </a:lnTo>
                <a:lnTo>
                  <a:pt x="3541" y="1171"/>
                </a:lnTo>
                <a:lnTo>
                  <a:pt x="3268" y="1307"/>
                </a:lnTo>
                <a:lnTo>
                  <a:pt x="3541" y="1443"/>
                </a:lnTo>
                <a:lnTo>
                  <a:pt x="3569" y="1460"/>
                </a:lnTo>
                <a:lnTo>
                  <a:pt x="3593" y="1481"/>
                </a:lnTo>
                <a:lnTo>
                  <a:pt x="3613" y="1504"/>
                </a:lnTo>
                <a:lnTo>
                  <a:pt x="3630" y="1532"/>
                </a:lnTo>
                <a:lnTo>
                  <a:pt x="3642" y="1560"/>
                </a:lnTo>
                <a:lnTo>
                  <a:pt x="3650" y="1591"/>
                </a:lnTo>
                <a:lnTo>
                  <a:pt x="3653" y="1624"/>
                </a:lnTo>
                <a:lnTo>
                  <a:pt x="3650" y="1657"/>
                </a:lnTo>
                <a:lnTo>
                  <a:pt x="3642" y="1688"/>
                </a:lnTo>
                <a:lnTo>
                  <a:pt x="3630" y="1717"/>
                </a:lnTo>
                <a:lnTo>
                  <a:pt x="3613" y="1743"/>
                </a:lnTo>
                <a:lnTo>
                  <a:pt x="3593" y="1768"/>
                </a:lnTo>
                <a:lnTo>
                  <a:pt x="3569" y="1788"/>
                </a:lnTo>
                <a:lnTo>
                  <a:pt x="3541" y="1805"/>
                </a:lnTo>
                <a:lnTo>
                  <a:pt x="3268" y="1940"/>
                </a:lnTo>
                <a:lnTo>
                  <a:pt x="3541" y="2077"/>
                </a:lnTo>
                <a:lnTo>
                  <a:pt x="3569" y="2093"/>
                </a:lnTo>
                <a:lnTo>
                  <a:pt x="3593" y="2114"/>
                </a:lnTo>
                <a:lnTo>
                  <a:pt x="3613" y="2138"/>
                </a:lnTo>
                <a:lnTo>
                  <a:pt x="3630" y="2164"/>
                </a:lnTo>
                <a:lnTo>
                  <a:pt x="3642" y="2194"/>
                </a:lnTo>
                <a:lnTo>
                  <a:pt x="3650" y="2225"/>
                </a:lnTo>
                <a:lnTo>
                  <a:pt x="3653" y="2257"/>
                </a:lnTo>
                <a:lnTo>
                  <a:pt x="3650" y="2290"/>
                </a:lnTo>
                <a:lnTo>
                  <a:pt x="3642" y="2322"/>
                </a:lnTo>
                <a:lnTo>
                  <a:pt x="3630" y="2350"/>
                </a:lnTo>
                <a:lnTo>
                  <a:pt x="3615" y="2377"/>
                </a:lnTo>
                <a:lnTo>
                  <a:pt x="3593" y="2401"/>
                </a:lnTo>
                <a:lnTo>
                  <a:pt x="3569" y="2421"/>
                </a:lnTo>
                <a:lnTo>
                  <a:pt x="3541" y="2439"/>
                </a:lnTo>
                <a:lnTo>
                  <a:pt x="2005" y="3206"/>
                </a:lnTo>
                <a:lnTo>
                  <a:pt x="1962" y="3224"/>
                </a:lnTo>
                <a:lnTo>
                  <a:pt x="1918" y="3237"/>
                </a:lnTo>
                <a:lnTo>
                  <a:pt x="1872" y="3245"/>
                </a:lnTo>
                <a:lnTo>
                  <a:pt x="1827" y="3248"/>
                </a:lnTo>
                <a:lnTo>
                  <a:pt x="1780" y="3245"/>
                </a:lnTo>
                <a:lnTo>
                  <a:pt x="1735" y="3237"/>
                </a:lnTo>
                <a:lnTo>
                  <a:pt x="1690" y="3224"/>
                </a:lnTo>
                <a:lnTo>
                  <a:pt x="1647" y="3206"/>
                </a:lnTo>
                <a:lnTo>
                  <a:pt x="112" y="2439"/>
                </a:lnTo>
                <a:lnTo>
                  <a:pt x="84" y="2421"/>
                </a:lnTo>
                <a:lnTo>
                  <a:pt x="60" y="2401"/>
                </a:lnTo>
                <a:lnTo>
                  <a:pt x="39" y="2377"/>
                </a:lnTo>
                <a:lnTo>
                  <a:pt x="22" y="2350"/>
                </a:lnTo>
                <a:lnTo>
                  <a:pt x="10" y="2322"/>
                </a:lnTo>
                <a:lnTo>
                  <a:pt x="2" y="2290"/>
                </a:lnTo>
                <a:lnTo>
                  <a:pt x="0" y="2257"/>
                </a:lnTo>
                <a:lnTo>
                  <a:pt x="2" y="2225"/>
                </a:lnTo>
                <a:lnTo>
                  <a:pt x="10" y="2194"/>
                </a:lnTo>
                <a:lnTo>
                  <a:pt x="22" y="2164"/>
                </a:lnTo>
                <a:lnTo>
                  <a:pt x="39" y="2138"/>
                </a:lnTo>
                <a:lnTo>
                  <a:pt x="60" y="2114"/>
                </a:lnTo>
                <a:lnTo>
                  <a:pt x="84" y="2093"/>
                </a:lnTo>
                <a:lnTo>
                  <a:pt x="112" y="2077"/>
                </a:lnTo>
                <a:lnTo>
                  <a:pt x="384" y="1940"/>
                </a:lnTo>
                <a:lnTo>
                  <a:pt x="112" y="1805"/>
                </a:lnTo>
                <a:lnTo>
                  <a:pt x="84" y="1788"/>
                </a:lnTo>
                <a:lnTo>
                  <a:pt x="60" y="1768"/>
                </a:lnTo>
                <a:lnTo>
                  <a:pt x="39" y="1743"/>
                </a:lnTo>
                <a:lnTo>
                  <a:pt x="22" y="1717"/>
                </a:lnTo>
                <a:lnTo>
                  <a:pt x="10" y="1688"/>
                </a:lnTo>
                <a:lnTo>
                  <a:pt x="2" y="1657"/>
                </a:lnTo>
                <a:lnTo>
                  <a:pt x="0" y="1624"/>
                </a:lnTo>
                <a:lnTo>
                  <a:pt x="2" y="1591"/>
                </a:lnTo>
                <a:lnTo>
                  <a:pt x="10" y="1560"/>
                </a:lnTo>
                <a:lnTo>
                  <a:pt x="22" y="1532"/>
                </a:lnTo>
                <a:lnTo>
                  <a:pt x="39" y="1504"/>
                </a:lnTo>
                <a:lnTo>
                  <a:pt x="60" y="1481"/>
                </a:lnTo>
                <a:lnTo>
                  <a:pt x="84" y="1460"/>
                </a:lnTo>
                <a:lnTo>
                  <a:pt x="112" y="1443"/>
                </a:lnTo>
                <a:lnTo>
                  <a:pt x="384" y="1307"/>
                </a:lnTo>
                <a:lnTo>
                  <a:pt x="112" y="1171"/>
                </a:lnTo>
                <a:lnTo>
                  <a:pt x="84" y="1154"/>
                </a:lnTo>
                <a:lnTo>
                  <a:pt x="60" y="1134"/>
                </a:lnTo>
                <a:lnTo>
                  <a:pt x="39" y="1109"/>
                </a:lnTo>
                <a:lnTo>
                  <a:pt x="22" y="1083"/>
                </a:lnTo>
                <a:lnTo>
                  <a:pt x="10" y="1054"/>
                </a:lnTo>
                <a:lnTo>
                  <a:pt x="2" y="1023"/>
                </a:lnTo>
                <a:lnTo>
                  <a:pt x="0" y="990"/>
                </a:lnTo>
                <a:lnTo>
                  <a:pt x="2" y="958"/>
                </a:lnTo>
                <a:lnTo>
                  <a:pt x="10" y="927"/>
                </a:lnTo>
                <a:lnTo>
                  <a:pt x="22" y="898"/>
                </a:lnTo>
                <a:lnTo>
                  <a:pt x="39" y="870"/>
                </a:lnTo>
                <a:lnTo>
                  <a:pt x="60" y="847"/>
                </a:lnTo>
                <a:lnTo>
                  <a:pt x="84" y="826"/>
                </a:lnTo>
                <a:lnTo>
                  <a:pt x="112" y="809"/>
                </a:lnTo>
                <a:lnTo>
                  <a:pt x="1647" y="42"/>
                </a:lnTo>
                <a:lnTo>
                  <a:pt x="1690" y="23"/>
                </a:lnTo>
                <a:lnTo>
                  <a:pt x="1735" y="10"/>
                </a:lnTo>
                <a:lnTo>
                  <a:pt x="1780" y="2"/>
                </a:lnTo>
                <a:lnTo>
                  <a:pt x="1827" y="0"/>
                </a:lnTo>
                <a:close/>
              </a:path>
            </a:pathLst>
          </a:custGeom>
          <a:solidFill>
            <a:schemeClr val="tx1">
              <a:lumMod val="75000"/>
              <a:lumOff val="25000"/>
            </a:schemeClr>
          </a:solid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84" name="Group 83"/>
          <p:cNvGrpSpPr/>
          <p:nvPr/>
        </p:nvGrpSpPr>
        <p:grpSpPr>
          <a:xfrm>
            <a:off x="4425111" y="3031351"/>
            <a:ext cx="617884" cy="413610"/>
            <a:chOff x="666750" y="3544888"/>
            <a:chExt cx="581025" cy="388938"/>
          </a:xfrm>
          <a:solidFill>
            <a:schemeClr val="tx1">
              <a:lumMod val="75000"/>
              <a:lumOff val="25000"/>
            </a:schemeClr>
          </a:solidFill>
        </p:grpSpPr>
        <p:sp>
          <p:nvSpPr>
            <p:cNvPr id="85" name="Freeform 256"/>
            <p:cNvSpPr/>
            <p:nvPr/>
          </p:nvSpPr>
          <p:spPr bwMode="auto">
            <a:xfrm>
              <a:off x="755650" y="3598863"/>
              <a:ext cx="403225" cy="214313"/>
            </a:xfrm>
            <a:custGeom>
              <a:avLst/>
              <a:gdLst>
                <a:gd name="T0" fmla="*/ 79 w 2542"/>
                <a:gd name="T1" fmla="*/ 0 h 1347"/>
                <a:gd name="T2" fmla="*/ 2463 w 2542"/>
                <a:gd name="T3" fmla="*/ 0 h 1347"/>
                <a:gd name="T4" fmla="*/ 2484 w 2542"/>
                <a:gd name="T5" fmla="*/ 2 h 1347"/>
                <a:gd name="T6" fmla="*/ 2503 w 2542"/>
                <a:gd name="T7" fmla="*/ 10 h 1347"/>
                <a:gd name="T8" fmla="*/ 2520 w 2542"/>
                <a:gd name="T9" fmla="*/ 22 h 1347"/>
                <a:gd name="T10" fmla="*/ 2532 w 2542"/>
                <a:gd name="T11" fmla="*/ 38 h 1347"/>
                <a:gd name="T12" fmla="*/ 2540 w 2542"/>
                <a:gd name="T13" fmla="*/ 57 h 1347"/>
                <a:gd name="T14" fmla="*/ 2542 w 2542"/>
                <a:gd name="T15" fmla="*/ 78 h 1347"/>
                <a:gd name="T16" fmla="*/ 2542 w 2542"/>
                <a:gd name="T17" fmla="*/ 1268 h 1347"/>
                <a:gd name="T18" fmla="*/ 2540 w 2542"/>
                <a:gd name="T19" fmla="*/ 1289 h 1347"/>
                <a:gd name="T20" fmla="*/ 2532 w 2542"/>
                <a:gd name="T21" fmla="*/ 1308 h 1347"/>
                <a:gd name="T22" fmla="*/ 2520 w 2542"/>
                <a:gd name="T23" fmla="*/ 1323 h 1347"/>
                <a:gd name="T24" fmla="*/ 2503 w 2542"/>
                <a:gd name="T25" fmla="*/ 1337 h 1347"/>
                <a:gd name="T26" fmla="*/ 2484 w 2542"/>
                <a:gd name="T27" fmla="*/ 1344 h 1347"/>
                <a:gd name="T28" fmla="*/ 2463 w 2542"/>
                <a:gd name="T29" fmla="*/ 1347 h 1347"/>
                <a:gd name="T30" fmla="*/ 2442 w 2542"/>
                <a:gd name="T31" fmla="*/ 1344 h 1347"/>
                <a:gd name="T32" fmla="*/ 2424 w 2542"/>
                <a:gd name="T33" fmla="*/ 1337 h 1347"/>
                <a:gd name="T34" fmla="*/ 2408 w 2542"/>
                <a:gd name="T35" fmla="*/ 1323 h 1347"/>
                <a:gd name="T36" fmla="*/ 2396 w 2542"/>
                <a:gd name="T37" fmla="*/ 1308 h 1347"/>
                <a:gd name="T38" fmla="*/ 2388 w 2542"/>
                <a:gd name="T39" fmla="*/ 1289 h 1347"/>
                <a:gd name="T40" fmla="*/ 2385 w 2542"/>
                <a:gd name="T41" fmla="*/ 1268 h 1347"/>
                <a:gd name="T42" fmla="*/ 2385 w 2542"/>
                <a:gd name="T43" fmla="*/ 157 h 1347"/>
                <a:gd name="T44" fmla="*/ 157 w 2542"/>
                <a:gd name="T45" fmla="*/ 157 h 1347"/>
                <a:gd name="T46" fmla="*/ 157 w 2542"/>
                <a:gd name="T47" fmla="*/ 1268 h 1347"/>
                <a:gd name="T48" fmla="*/ 154 w 2542"/>
                <a:gd name="T49" fmla="*/ 1289 h 1347"/>
                <a:gd name="T50" fmla="*/ 146 w 2542"/>
                <a:gd name="T51" fmla="*/ 1308 h 1347"/>
                <a:gd name="T52" fmla="*/ 134 w 2542"/>
                <a:gd name="T53" fmla="*/ 1323 h 1347"/>
                <a:gd name="T54" fmla="*/ 118 w 2542"/>
                <a:gd name="T55" fmla="*/ 1337 h 1347"/>
                <a:gd name="T56" fmla="*/ 100 w 2542"/>
                <a:gd name="T57" fmla="*/ 1344 h 1347"/>
                <a:gd name="T58" fmla="*/ 79 w 2542"/>
                <a:gd name="T59" fmla="*/ 1347 h 1347"/>
                <a:gd name="T60" fmla="*/ 58 w 2542"/>
                <a:gd name="T61" fmla="*/ 1344 h 1347"/>
                <a:gd name="T62" fmla="*/ 39 w 2542"/>
                <a:gd name="T63" fmla="*/ 1337 h 1347"/>
                <a:gd name="T64" fmla="*/ 22 w 2542"/>
                <a:gd name="T65" fmla="*/ 1323 h 1347"/>
                <a:gd name="T66" fmla="*/ 10 w 2542"/>
                <a:gd name="T67" fmla="*/ 1308 h 1347"/>
                <a:gd name="T68" fmla="*/ 2 w 2542"/>
                <a:gd name="T69" fmla="*/ 1289 h 1347"/>
                <a:gd name="T70" fmla="*/ 0 w 2542"/>
                <a:gd name="T71" fmla="*/ 1268 h 1347"/>
                <a:gd name="T72" fmla="*/ 0 w 2542"/>
                <a:gd name="T73" fmla="*/ 78 h 1347"/>
                <a:gd name="T74" fmla="*/ 2 w 2542"/>
                <a:gd name="T75" fmla="*/ 57 h 1347"/>
                <a:gd name="T76" fmla="*/ 10 w 2542"/>
                <a:gd name="T77" fmla="*/ 38 h 1347"/>
                <a:gd name="T78" fmla="*/ 22 w 2542"/>
                <a:gd name="T79" fmla="*/ 22 h 1347"/>
                <a:gd name="T80" fmla="*/ 39 w 2542"/>
                <a:gd name="T81" fmla="*/ 10 h 1347"/>
                <a:gd name="T82" fmla="*/ 58 w 2542"/>
                <a:gd name="T83" fmla="*/ 2 h 1347"/>
                <a:gd name="T84" fmla="*/ 79 w 2542"/>
                <a:gd name="T85" fmla="*/ 0 h 1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542" h="1347">
                  <a:moveTo>
                    <a:pt x="79" y="0"/>
                  </a:moveTo>
                  <a:lnTo>
                    <a:pt x="2463" y="0"/>
                  </a:lnTo>
                  <a:lnTo>
                    <a:pt x="2484" y="2"/>
                  </a:lnTo>
                  <a:lnTo>
                    <a:pt x="2503" y="10"/>
                  </a:lnTo>
                  <a:lnTo>
                    <a:pt x="2520" y="22"/>
                  </a:lnTo>
                  <a:lnTo>
                    <a:pt x="2532" y="38"/>
                  </a:lnTo>
                  <a:lnTo>
                    <a:pt x="2540" y="57"/>
                  </a:lnTo>
                  <a:lnTo>
                    <a:pt x="2542" y="78"/>
                  </a:lnTo>
                  <a:lnTo>
                    <a:pt x="2542" y="1268"/>
                  </a:lnTo>
                  <a:lnTo>
                    <a:pt x="2540" y="1289"/>
                  </a:lnTo>
                  <a:lnTo>
                    <a:pt x="2532" y="1308"/>
                  </a:lnTo>
                  <a:lnTo>
                    <a:pt x="2520" y="1323"/>
                  </a:lnTo>
                  <a:lnTo>
                    <a:pt x="2503" y="1337"/>
                  </a:lnTo>
                  <a:lnTo>
                    <a:pt x="2484" y="1344"/>
                  </a:lnTo>
                  <a:lnTo>
                    <a:pt x="2463" y="1347"/>
                  </a:lnTo>
                  <a:lnTo>
                    <a:pt x="2442" y="1344"/>
                  </a:lnTo>
                  <a:lnTo>
                    <a:pt x="2424" y="1337"/>
                  </a:lnTo>
                  <a:lnTo>
                    <a:pt x="2408" y="1323"/>
                  </a:lnTo>
                  <a:lnTo>
                    <a:pt x="2396" y="1308"/>
                  </a:lnTo>
                  <a:lnTo>
                    <a:pt x="2388" y="1289"/>
                  </a:lnTo>
                  <a:lnTo>
                    <a:pt x="2385" y="1268"/>
                  </a:lnTo>
                  <a:lnTo>
                    <a:pt x="2385" y="157"/>
                  </a:lnTo>
                  <a:lnTo>
                    <a:pt x="157" y="157"/>
                  </a:lnTo>
                  <a:lnTo>
                    <a:pt x="157" y="1268"/>
                  </a:lnTo>
                  <a:lnTo>
                    <a:pt x="154" y="1289"/>
                  </a:lnTo>
                  <a:lnTo>
                    <a:pt x="146" y="1308"/>
                  </a:lnTo>
                  <a:lnTo>
                    <a:pt x="134" y="1323"/>
                  </a:lnTo>
                  <a:lnTo>
                    <a:pt x="118" y="1337"/>
                  </a:lnTo>
                  <a:lnTo>
                    <a:pt x="100" y="1344"/>
                  </a:lnTo>
                  <a:lnTo>
                    <a:pt x="79" y="1347"/>
                  </a:lnTo>
                  <a:lnTo>
                    <a:pt x="58" y="1344"/>
                  </a:lnTo>
                  <a:lnTo>
                    <a:pt x="39" y="1337"/>
                  </a:lnTo>
                  <a:lnTo>
                    <a:pt x="22" y="1323"/>
                  </a:lnTo>
                  <a:lnTo>
                    <a:pt x="10" y="1308"/>
                  </a:lnTo>
                  <a:lnTo>
                    <a:pt x="2" y="1289"/>
                  </a:lnTo>
                  <a:lnTo>
                    <a:pt x="0" y="1268"/>
                  </a:lnTo>
                  <a:lnTo>
                    <a:pt x="0" y="78"/>
                  </a:lnTo>
                  <a:lnTo>
                    <a:pt x="2" y="57"/>
                  </a:lnTo>
                  <a:lnTo>
                    <a:pt x="10" y="38"/>
                  </a:lnTo>
                  <a:lnTo>
                    <a:pt x="22" y="22"/>
                  </a:lnTo>
                  <a:lnTo>
                    <a:pt x="39" y="10"/>
                  </a:lnTo>
                  <a:lnTo>
                    <a:pt x="58" y="2"/>
                  </a:lnTo>
                  <a:lnTo>
                    <a:pt x="79"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6" name="Freeform 257"/>
            <p:cNvSpPr>
              <a:spLocks noEditPoints="1"/>
            </p:cNvSpPr>
            <p:nvPr/>
          </p:nvSpPr>
          <p:spPr bwMode="auto">
            <a:xfrm>
              <a:off x="666750" y="3544888"/>
              <a:ext cx="581025" cy="388938"/>
            </a:xfrm>
            <a:custGeom>
              <a:avLst/>
              <a:gdLst>
                <a:gd name="T0" fmla="*/ 145 w 3660"/>
                <a:gd name="T1" fmla="*/ 2140 h 2453"/>
                <a:gd name="T2" fmla="*/ 191 w 3660"/>
                <a:gd name="T3" fmla="*/ 2237 h 2453"/>
                <a:gd name="T4" fmla="*/ 277 w 3660"/>
                <a:gd name="T5" fmla="*/ 2298 h 2453"/>
                <a:gd name="T6" fmla="*/ 3311 w 3660"/>
                <a:gd name="T7" fmla="*/ 2311 h 2453"/>
                <a:gd name="T8" fmla="*/ 3415 w 3660"/>
                <a:gd name="T9" fmla="*/ 2282 h 2453"/>
                <a:gd name="T10" fmla="*/ 3490 w 3660"/>
                <a:gd name="T11" fmla="*/ 2208 h 2453"/>
                <a:gd name="T12" fmla="*/ 3518 w 3660"/>
                <a:gd name="T13" fmla="*/ 2102 h 2453"/>
                <a:gd name="T14" fmla="*/ 2264 w 3660"/>
                <a:gd name="T15" fmla="*/ 2071 h 2453"/>
                <a:gd name="T16" fmla="*/ 2189 w 3660"/>
                <a:gd name="T17" fmla="*/ 2163 h 2453"/>
                <a:gd name="T18" fmla="*/ 2081 w 3660"/>
                <a:gd name="T19" fmla="*/ 2210 h 2453"/>
                <a:gd name="T20" fmla="*/ 1579 w 3660"/>
                <a:gd name="T21" fmla="*/ 2210 h 2453"/>
                <a:gd name="T22" fmla="*/ 1471 w 3660"/>
                <a:gd name="T23" fmla="*/ 2163 h 2453"/>
                <a:gd name="T24" fmla="*/ 1396 w 3660"/>
                <a:gd name="T25" fmla="*/ 2071 h 2453"/>
                <a:gd name="T26" fmla="*/ 454 w 3660"/>
                <a:gd name="T27" fmla="*/ 157 h 2453"/>
                <a:gd name="T28" fmla="*/ 397 w 3660"/>
                <a:gd name="T29" fmla="*/ 181 h 2453"/>
                <a:gd name="T30" fmla="*/ 374 w 3660"/>
                <a:gd name="T31" fmla="*/ 237 h 2453"/>
                <a:gd name="T32" fmla="*/ 1460 w 3660"/>
                <a:gd name="T33" fmla="*/ 1895 h 2453"/>
                <a:gd name="T34" fmla="*/ 1503 w 3660"/>
                <a:gd name="T35" fmla="*/ 1927 h 2453"/>
                <a:gd name="T36" fmla="*/ 1516 w 3660"/>
                <a:gd name="T37" fmla="*/ 1988 h 2453"/>
                <a:gd name="T38" fmla="*/ 1554 w 3660"/>
                <a:gd name="T39" fmla="*/ 2048 h 2453"/>
                <a:gd name="T40" fmla="*/ 1621 w 3660"/>
                <a:gd name="T41" fmla="*/ 2072 h 2453"/>
                <a:gd name="T42" fmla="*/ 2086 w 3660"/>
                <a:gd name="T43" fmla="*/ 2061 h 2453"/>
                <a:gd name="T44" fmla="*/ 2136 w 3660"/>
                <a:gd name="T45" fmla="*/ 2011 h 2453"/>
                <a:gd name="T46" fmla="*/ 2149 w 3660"/>
                <a:gd name="T47" fmla="*/ 1944 h 2453"/>
                <a:gd name="T48" fmla="*/ 2186 w 3660"/>
                <a:gd name="T49" fmla="*/ 1900 h 2453"/>
                <a:gd name="T50" fmla="*/ 2220 w 3660"/>
                <a:gd name="T51" fmla="*/ 1893 h 2453"/>
                <a:gd name="T52" fmla="*/ 3284 w 3660"/>
                <a:gd name="T53" fmla="*/ 216 h 2453"/>
                <a:gd name="T54" fmla="*/ 3246 w 3660"/>
                <a:gd name="T55" fmla="*/ 168 h 2453"/>
                <a:gd name="T56" fmla="*/ 454 w 3660"/>
                <a:gd name="T57" fmla="*/ 157 h 2453"/>
                <a:gd name="T58" fmla="*/ 3244 w 3660"/>
                <a:gd name="T59" fmla="*/ 3 h 2453"/>
                <a:gd name="T60" fmla="*/ 3346 w 3660"/>
                <a:gd name="T61" fmla="*/ 45 h 2453"/>
                <a:gd name="T62" fmla="*/ 3417 w 3660"/>
                <a:gd name="T63" fmla="*/ 128 h 2453"/>
                <a:gd name="T64" fmla="*/ 3444 w 3660"/>
                <a:gd name="T65" fmla="*/ 237 h 2453"/>
                <a:gd name="T66" fmla="*/ 3608 w 3660"/>
                <a:gd name="T67" fmla="*/ 1895 h 2453"/>
                <a:gd name="T68" fmla="*/ 3650 w 3660"/>
                <a:gd name="T69" fmla="*/ 1928 h 2453"/>
                <a:gd name="T70" fmla="*/ 3660 w 3660"/>
                <a:gd name="T71" fmla="*/ 2102 h 2453"/>
                <a:gd name="T72" fmla="*/ 3632 w 3660"/>
                <a:gd name="T73" fmla="*/ 2239 h 2453"/>
                <a:gd name="T74" fmla="*/ 3558 w 3660"/>
                <a:gd name="T75" fmla="*/ 2350 h 2453"/>
                <a:gd name="T76" fmla="*/ 3446 w 3660"/>
                <a:gd name="T77" fmla="*/ 2425 h 2453"/>
                <a:gd name="T78" fmla="*/ 3311 w 3660"/>
                <a:gd name="T79" fmla="*/ 2453 h 2453"/>
                <a:gd name="T80" fmla="*/ 257 w 3660"/>
                <a:gd name="T81" fmla="*/ 2440 h 2453"/>
                <a:gd name="T82" fmla="*/ 136 w 3660"/>
                <a:gd name="T83" fmla="*/ 2380 h 2453"/>
                <a:gd name="T84" fmla="*/ 48 w 3660"/>
                <a:gd name="T85" fmla="*/ 2279 h 2453"/>
                <a:gd name="T86" fmla="*/ 3 w 3660"/>
                <a:gd name="T87" fmla="*/ 2150 h 2453"/>
                <a:gd name="T88" fmla="*/ 2 w 3660"/>
                <a:gd name="T89" fmla="*/ 1945 h 2453"/>
                <a:gd name="T90" fmla="*/ 35 w 3660"/>
                <a:gd name="T91" fmla="*/ 1903 h 2453"/>
                <a:gd name="T92" fmla="*/ 216 w 3660"/>
                <a:gd name="T93" fmla="*/ 1893 h 2453"/>
                <a:gd name="T94" fmla="*/ 228 w 3660"/>
                <a:gd name="T95" fmla="*/ 163 h 2453"/>
                <a:gd name="T96" fmla="*/ 286 w 3660"/>
                <a:gd name="T97" fmla="*/ 70 h 2453"/>
                <a:gd name="T98" fmla="*/ 379 w 3660"/>
                <a:gd name="T99" fmla="*/ 12 h 2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660" h="2453">
                  <a:moveTo>
                    <a:pt x="142" y="2035"/>
                  </a:moveTo>
                  <a:lnTo>
                    <a:pt x="142" y="2102"/>
                  </a:lnTo>
                  <a:lnTo>
                    <a:pt x="145" y="2140"/>
                  </a:lnTo>
                  <a:lnTo>
                    <a:pt x="155" y="2176"/>
                  </a:lnTo>
                  <a:lnTo>
                    <a:pt x="170" y="2208"/>
                  </a:lnTo>
                  <a:lnTo>
                    <a:pt x="191" y="2237"/>
                  </a:lnTo>
                  <a:lnTo>
                    <a:pt x="216" y="2262"/>
                  </a:lnTo>
                  <a:lnTo>
                    <a:pt x="245" y="2282"/>
                  </a:lnTo>
                  <a:lnTo>
                    <a:pt x="277" y="2298"/>
                  </a:lnTo>
                  <a:lnTo>
                    <a:pt x="313" y="2308"/>
                  </a:lnTo>
                  <a:lnTo>
                    <a:pt x="349" y="2311"/>
                  </a:lnTo>
                  <a:lnTo>
                    <a:pt x="3311" y="2311"/>
                  </a:lnTo>
                  <a:lnTo>
                    <a:pt x="3347" y="2308"/>
                  </a:lnTo>
                  <a:lnTo>
                    <a:pt x="3383" y="2298"/>
                  </a:lnTo>
                  <a:lnTo>
                    <a:pt x="3415" y="2282"/>
                  </a:lnTo>
                  <a:lnTo>
                    <a:pt x="3444" y="2262"/>
                  </a:lnTo>
                  <a:lnTo>
                    <a:pt x="3469" y="2237"/>
                  </a:lnTo>
                  <a:lnTo>
                    <a:pt x="3490" y="2208"/>
                  </a:lnTo>
                  <a:lnTo>
                    <a:pt x="3505" y="2176"/>
                  </a:lnTo>
                  <a:lnTo>
                    <a:pt x="3515" y="2140"/>
                  </a:lnTo>
                  <a:lnTo>
                    <a:pt x="3518" y="2102"/>
                  </a:lnTo>
                  <a:lnTo>
                    <a:pt x="3518" y="2035"/>
                  </a:lnTo>
                  <a:lnTo>
                    <a:pt x="2279" y="2035"/>
                  </a:lnTo>
                  <a:lnTo>
                    <a:pt x="2264" y="2071"/>
                  </a:lnTo>
                  <a:lnTo>
                    <a:pt x="2244" y="2106"/>
                  </a:lnTo>
                  <a:lnTo>
                    <a:pt x="2219" y="2137"/>
                  </a:lnTo>
                  <a:lnTo>
                    <a:pt x="2189" y="2163"/>
                  </a:lnTo>
                  <a:lnTo>
                    <a:pt x="2156" y="2184"/>
                  </a:lnTo>
                  <a:lnTo>
                    <a:pt x="2119" y="2200"/>
                  </a:lnTo>
                  <a:lnTo>
                    <a:pt x="2081" y="2210"/>
                  </a:lnTo>
                  <a:lnTo>
                    <a:pt x="2039" y="2213"/>
                  </a:lnTo>
                  <a:lnTo>
                    <a:pt x="1621" y="2213"/>
                  </a:lnTo>
                  <a:lnTo>
                    <a:pt x="1579" y="2210"/>
                  </a:lnTo>
                  <a:lnTo>
                    <a:pt x="1541" y="2200"/>
                  </a:lnTo>
                  <a:lnTo>
                    <a:pt x="1504" y="2184"/>
                  </a:lnTo>
                  <a:lnTo>
                    <a:pt x="1471" y="2163"/>
                  </a:lnTo>
                  <a:lnTo>
                    <a:pt x="1441" y="2137"/>
                  </a:lnTo>
                  <a:lnTo>
                    <a:pt x="1416" y="2106"/>
                  </a:lnTo>
                  <a:lnTo>
                    <a:pt x="1396" y="2071"/>
                  </a:lnTo>
                  <a:lnTo>
                    <a:pt x="1381" y="2035"/>
                  </a:lnTo>
                  <a:lnTo>
                    <a:pt x="142" y="2035"/>
                  </a:lnTo>
                  <a:close/>
                  <a:moveTo>
                    <a:pt x="454" y="157"/>
                  </a:moveTo>
                  <a:lnTo>
                    <a:pt x="433" y="159"/>
                  </a:lnTo>
                  <a:lnTo>
                    <a:pt x="414" y="168"/>
                  </a:lnTo>
                  <a:lnTo>
                    <a:pt x="397" y="181"/>
                  </a:lnTo>
                  <a:lnTo>
                    <a:pt x="385" y="197"/>
                  </a:lnTo>
                  <a:lnTo>
                    <a:pt x="376" y="216"/>
                  </a:lnTo>
                  <a:lnTo>
                    <a:pt x="374" y="237"/>
                  </a:lnTo>
                  <a:lnTo>
                    <a:pt x="374" y="1893"/>
                  </a:lnTo>
                  <a:lnTo>
                    <a:pt x="1441" y="1893"/>
                  </a:lnTo>
                  <a:lnTo>
                    <a:pt x="1460" y="1895"/>
                  </a:lnTo>
                  <a:lnTo>
                    <a:pt x="1477" y="1902"/>
                  </a:lnTo>
                  <a:lnTo>
                    <a:pt x="1492" y="1913"/>
                  </a:lnTo>
                  <a:lnTo>
                    <a:pt x="1503" y="1927"/>
                  </a:lnTo>
                  <a:lnTo>
                    <a:pt x="1511" y="1945"/>
                  </a:lnTo>
                  <a:lnTo>
                    <a:pt x="1513" y="1964"/>
                  </a:lnTo>
                  <a:lnTo>
                    <a:pt x="1516" y="1988"/>
                  </a:lnTo>
                  <a:lnTo>
                    <a:pt x="1524" y="2011"/>
                  </a:lnTo>
                  <a:lnTo>
                    <a:pt x="1537" y="2031"/>
                  </a:lnTo>
                  <a:lnTo>
                    <a:pt x="1554" y="2048"/>
                  </a:lnTo>
                  <a:lnTo>
                    <a:pt x="1574" y="2061"/>
                  </a:lnTo>
                  <a:lnTo>
                    <a:pt x="1597" y="2069"/>
                  </a:lnTo>
                  <a:lnTo>
                    <a:pt x="1621" y="2072"/>
                  </a:lnTo>
                  <a:lnTo>
                    <a:pt x="2039" y="2072"/>
                  </a:lnTo>
                  <a:lnTo>
                    <a:pt x="2063" y="2069"/>
                  </a:lnTo>
                  <a:lnTo>
                    <a:pt x="2086" y="2061"/>
                  </a:lnTo>
                  <a:lnTo>
                    <a:pt x="2106" y="2048"/>
                  </a:lnTo>
                  <a:lnTo>
                    <a:pt x="2123" y="2031"/>
                  </a:lnTo>
                  <a:lnTo>
                    <a:pt x="2136" y="2011"/>
                  </a:lnTo>
                  <a:lnTo>
                    <a:pt x="2144" y="1988"/>
                  </a:lnTo>
                  <a:lnTo>
                    <a:pt x="2147" y="1964"/>
                  </a:lnTo>
                  <a:lnTo>
                    <a:pt x="2149" y="1944"/>
                  </a:lnTo>
                  <a:lnTo>
                    <a:pt x="2157" y="1926"/>
                  </a:lnTo>
                  <a:lnTo>
                    <a:pt x="2170" y="1912"/>
                  </a:lnTo>
                  <a:lnTo>
                    <a:pt x="2186" y="1900"/>
                  </a:lnTo>
                  <a:lnTo>
                    <a:pt x="2205" y="1894"/>
                  </a:lnTo>
                  <a:lnTo>
                    <a:pt x="2213" y="1893"/>
                  </a:lnTo>
                  <a:lnTo>
                    <a:pt x="2220" y="1893"/>
                  </a:lnTo>
                  <a:lnTo>
                    <a:pt x="3286" y="1893"/>
                  </a:lnTo>
                  <a:lnTo>
                    <a:pt x="3286" y="237"/>
                  </a:lnTo>
                  <a:lnTo>
                    <a:pt x="3284" y="216"/>
                  </a:lnTo>
                  <a:lnTo>
                    <a:pt x="3275" y="197"/>
                  </a:lnTo>
                  <a:lnTo>
                    <a:pt x="3263" y="181"/>
                  </a:lnTo>
                  <a:lnTo>
                    <a:pt x="3246" y="168"/>
                  </a:lnTo>
                  <a:lnTo>
                    <a:pt x="3227" y="159"/>
                  </a:lnTo>
                  <a:lnTo>
                    <a:pt x="3206" y="157"/>
                  </a:lnTo>
                  <a:lnTo>
                    <a:pt x="454" y="157"/>
                  </a:lnTo>
                  <a:close/>
                  <a:moveTo>
                    <a:pt x="454" y="0"/>
                  </a:moveTo>
                  <a:lnTo>
                    <a:pt x="3206" y="0"/>
                  </a:lnTo>
                  <a:lnTo>
                    <a:pt x="3244" y="3"/>
                  </a:lnTo>
                  <a:lnTo>
                    <a:pt x="3281" y="12"/>
                  </a:lnTo>
                  <a:lnTo>
                    <a:pt x="3315" y="26"/>
                  </a:lnTo>
                  <a:lnTo>
                    <a:pt x="3346" y="45"/>
                  </a:lnTo>
                  <a:lnTo>
                    <a:pt x="3374" y="70"/>
                  </a:lnTo>
                  <a:lnTo>
                    <a:pt x="3398" y="97"/>
                  </a:lnTo>
                  <a:lnTo>
                    <a:pt x="3417" y="128"/>
                  </a:lnTo>
                  <a:lnTo>
                    <a:pt x="3432" y="163"/>
                  </a:lnTo>
                  <a:lnTo>
                    <a:pt x="3440" y="199"/>
                  </a:lnTo>
                  <a:lnTo>
                    <a:pt x="3444" y="237"/>
                  </a:lnTo>
                  <a:lnTo>
                    <a:pt x="3444" y="1893"/>
                  </a:lnTo>
                  <a:lnTo>
                    <a:pt x="3589" y="1893"/>
                  </a:lnTo>
                  <a:lnTo>
                    <a:pt x="3608" y="1895"/>
                  </a:lnTo>
                  <a:lnTo>
                    <a:pt x="3625" y="1903"/>
                  </a:lnTo>
                  <a:lnTo>
                    <a:pt x="3639" y="1914"/>
                  </a:lnTo>
                  <a:lnTo>
                    <a:pt x="3650" y="1928"/>
                  </a:lnTo>
                  <a:lnTo>
                    <a:pt x="3658" y="1945"/>
                  </a:lnTo>
                  <a:lnTo>
                    <a:pt x="3660" y="1964"/>
                  </a:lnTo>
                  <a:lnTo>
                    <a:pt x="3660" y="2102"/>
                  </a:lnTo>
                  <a:lnTo>
                    <a:pt x="3657" y="2150"/>
                  </a:lnTo>
                  <a:lnTo>
                    <a:pt x="3648" y="2196"/>
                  </a:lnTo>
                  <a:lnTo>
                    <a:pt x="3632" y="2239"/>
                  </a:lnTo>
                  <a:lnTo>
                    <a:pt x="3612" y="2279"/>
                  </a:lnTo>
                  <a:lnTo>
                    <a:pt x="3587" y="2317"/>
                  </a:lnTo>
                  <a:lnTo>
                    <a:pt x="3558" y="2350"/>
                  </a:lnTo>
                  <a:lnTo>
                    <a:pt x="3524" y="2380"/>
                  </a:lnTo>
                  <a:lnTo>
                    <a:pt x="3487" y="2404"/>
                  </a:lnTo>
                  <a:lnTo>
                    <a:pt x="3446" y="2425"/>
                  </a:lnTo>
                  <a:lnTo>
                    <a:pt x="3403" y="2440"/>
                  </a:lnTo>
                  <a:lnTo>
                    <a:pt x="3357" y="2450"/>
                  </a:lnTo>
                  <a:lnTo>
                    <a:pt x="3311" y="2453"/>
                  </a:lnTo>
                  <a:lnTo>
                    <a:pt x="349" y="2453"/>
                  </a:lnTo>
                  <a:lnTo>
                    <a:pt x="303" y="2450"/>
                  </a:lnTo>
                  <a:lnTo>
                    <a:pt x="257" y="2440"/>
                  </a:lnTo>
                  <a:lnTo>
                    <a:pt x="214" y="2425"/>
                  </a:lnTo>
                  <a:lnTo>
                    <a:pt x="173" y="2404"/>
                  </a:lnTo>
                  <a:lnTo>
                    <a:pt x="136" y="2380"/>
                  </a:lnTo>
                  <a:lnTo>
                    <a:pt x="102" y="2350"/>
                  </a:lnTo>
                  <a:lnTo>
                    <a:pt x="73" y="2317"/>
                  </a:lnTo>
                  <a:lnTo>
                    <a:pt x="48" y="2279"/>
                  </a:lnTo>
                  <a:lnTo>
                    <a:pt x="28" y="2239"/>
                  </a:lnTo>
                  <a:lnTo>
                    <a:pt x="12" y="2196"/>
                  </a:lnTo>
                  <a:lnTo>
                    <a:pt x="3" y="2150"/>
                  </a:lnTo>
                  <a:lnTo>
                    <a:pt x="0" y="2102"/>
                  </a:lnTo>
                  <a:lnTo>
                    <a:pt x="0" y="1964"/>
                  </a:lnTo>
                  <a:lnTo>
                    <a:pt x="2" y="1945"/>
                  </a:lnTo>
                  <a:lnTo>
                    <a:pt x="10" y="1928"/>
                  </a:lnTo>
                  <a:lnTo>
                    <a:pt x="21" y="1914"/>
                  </a:lnTo>
                  <a:lnTo>
                    <a:pt x="35" y="1903"/>
                  </a:lnTo>
                  <a:lnTo>
                    <a:pt x="52" y="1895"/>
                  </a:lnTo>
                  <a:lnTo>
                    <a:pt x="71" y="1893"/>
                  </a:lnTo>
                  <a:lnTo>
                    <a:pt x="216" y="1893"/>
                  </a:lnTo>
                  <a:lnTo>
                    <a:pt x="216" y="237"/>
                  </a:lnTo>
                  <a:lnTo>
                    <a:pt x="220" y="199"/>
                  </a:lnTo>
                  <a:lnTo>
                    <a:pt x="228" y="163"/>
                  </a:lnTo>
                  <a:lnTo>
                    <a:pt x="243" y="128"/>
                  </a:lnTo>
                  <a:lnTo>
                    <a:pt x="262" y="97"/>
                  </a:lnTo>
                  <a:lnTo>
                    <a:pt x="286" y="70"/>
                  </a:lnTo>
                  <a:lnTo>
                    <a:pt x="314" y="45"/>
                  </a:lnTo>
                  <a:lnTo>
                    <a:pt x="345" y="26"/>
                  </a:lnTo>
                  <a:lnTo>
                    <a:pt x="379" y="12"/>
                  </a:lnTo>
                  <a:lnTo>
                    <a:pt x="416" y="3"/>
                  </a:lnTo>
                  <a:lnTo>
                    <a:pt x="454"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7" name="Freeform 258"/>
            <p:cNvSpPr/>
            <p:nvPr/>
          </p:nvSpPr>
          <p:spPr bwMode="auto">
            <a:xfrm>
              <a:off x="876300" y="3667125"/>
              <a:ext cx="103188" cy="104775"/>
            </a:xfrm>
            <a:custGeom>
              <a:avLst/>
              <a:gdLst>
                <a:gd name="T0" fmla="*/ 575 w 654"/>
                <a:gd name="T1" fmla="*/ 0 h 653"/>
                <a:gd name="T2" fmla="*/ 595 w 654"/>
                <a:gd name="T3" fmla="*/ 3 h 653"/>
                <a:gd name="T4" fmla="*/ 614 w 654"/>
                <a:gd name="T5" fmla="*/ 10 h 653"/>
                <a:gd name="T6" fmla="*/ 630 w 654"/>
                <a:gd name="T7" fmla="*/ 23 h 653"/>
                <a:gd name="T8" fmla="*/ 644 w 654"/>
                <a:gd name="T9" fmla="*/ 40 h 653"/>
                <a:gd name="T10" fmla="*/ 652 w 654"/>
                <a:gd name="T11" fmla="*/ 59 h 653"/>
                <a:gd name="T12" fmla="*/ 654 w 654"/>
                <a:gd name="T13" fmla="*/ 79 h 653"/>
                <a:gd name="T14" fmla="*/ 652 w 654"/>
                <a:gd name="T15" fmla="*/ 99 h 653"/>
                <a:gd name="T16" fmla="*/ 644 w 654"/>
                <a:gd name="T17" fmla="*/ 118 h 653"/>
                <a:gd name="T18" fmla="*/ 630 w 654"/>
                <a:gd name="T19" fmla="*/ 135 h 653"/>
                <a:gd name="T20" fmla="*/ 136 w 654"/>
                <a:gd name="T21" fmla="*/ 630 h 653"/>
                <a:gd name="T22" fmla="*/ 118 w 654"/>
                <a:gd name="T23" fmla="*/ 643 h 653"/>
                <a:gd name="T24" fmla="*/ 99 w 654"/>
                <a:gd name="T25" fmla="*/ 651 h 653"/>
                <a:gd name="T26" fmla="*/ 79 w 654"/>
                <a:gd name="T27" fmla="*/ 653 h 653"/>
                <a:gd name="T28" fmla="*/ 59 w 654"/>
                <a:gd name="T29" fmla="*/ 651 h 653"/>
                <a:gd name="T30" fmla="*/ 40 w 654"/>
                <a:gd name="T31" fmla="*/ 643 h 653"/>
                <a:gd name="T32" fmla="*/ 24 w 654"/>
                <a:gd name="T33" fmla="*/ 630 h 653"/>
                <a:gd name="T34" fmla="*/ 12 w 654"/>
                <a:gd name="T35" fmla="*/ 613 h 653"/>
                <a:gd name="T36" fmla="*/ 4 w 654"/>
                <a:gd name="T37" fmla="*/ 594 h 653"/>
                <a:gd name="T38" fmla="*/ 0 w 654"/>
                <a:gd name="T39" fmla="*/ 574 h 653"/>
                <a:gd name="T40" fmla="*/ 4 w 654"/>
                <a:gd name="T41" fmla="*/ 554 h 653"/>
                <a:gd name="T42" fmla="*/ 12 w 654"/>
                <a:gd name="T43" fmla="*/ 535 h 653"/>
                <a:gd name="T44" fmla="*/ 24 w 654"/>
                <a:gd name="T45" fmla="*/ 519 h 653"/>
                <a:gd name="T46" fmla="*/ 520 w 654"/>
                <a:gd name="T47" fmla="*/ 23 h 653"/>
                <a:gd name="T48" fmla="*/ 536 w 654"/>
                <a:gd name="T49" fmla="*/ 10 h 653"/>
                <a:gd name="T50" fmla="*/ 555 w 654"/>
                <a:gd name="T51" fmla="*/ 3 h 653"/>
                <a:gd name="T52" fmla="*/ 575 w 654"/>
                <a:gd name="T53" fmla="*/ 0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54" h="653">
                  <a:moveTo>
                    <a:pt x="575" y="0"/>
                  </a:moveTo>
                  <a:lnTo>
                    <a:pt x="595" y="3"/>
                  </a:lnTo>
                  <a:lnTo>
                    <a:pt x="614" y="10"/>
                  </a:lnTo>
                  <a:lnTo>
                    <a:pt x="630" y="23"/>
                  </a:lnTo>
                  <a:lnTo>
                    <a:pt x="644" y="40"/>
                  </a:lnTo>
                  <a:lnTo>
                    <a:pt x="652" y="59"/>
                  </a:lnTo>
                  <a:lnTo>
                    <a:pt x="654" y="79"/>
                  </a:lnTo>
                  <a:lnTo>
                    <a:pt x="652" y="99"/>
                  </a:lnTo>
                  <a:lnTo>
                    <a:pt x="644" y="118"/>
                  </a:lnTo>
                  <a:lnTo>
                    <a:pt x="630" y="135"/>
                  </a:lnTo>
                  <a:lnTo>
                    <a:pt x="136" y="630"/>
                  </a:lnTo>
                  <a:lnTo>
                    <a:pt x="118" y="643"/>
                  </a:lnTo>
                  <a:lnTo>
                    <a:pt x="99" y="651"/>
                  </a:lnTo>
                  <a:lnTo>
                    <a:pt x="79" y="653"/>
                  </a:lnTo>
                  <a:lnTo>
                    <a:pt x="59" y="651"/>
                  </a:lnTo>
                  <a:lnTo>
                    <a:pt x="40" y="643"/>
                  </a:lnTo>
                  <a:lnTo>
                    <a:pt x="24" y="630"/>
                  </a:lnTo>
                  <a:lnTo>
                    <a:pt x="12" y="613"/>
                  </a:lnTo>
                  <a:lnTo>
                    <a:pt x="4" y="594"/>
                  </a:lnTo>
                  <a:lnTo>
                    <a:pt x="0" y="574"/>
                  </a:lnTo>
                  <a:lnTo>
                    <a:pt x="4" y="554"/>
                  </a:lnTo>
                  <a:lnTo>
                    <a:pt x="12" y="535"/>
                  </a:lnTo>
                  <a:lnTo>
                    <a:pt x="24" y="519"/>
                  </a:lnTo>
                  <a:lnTo>
                    <a:pt x="520" y="23"/>
                  </a:lnTo>
                  <a:lnTo>
                    <a:pt x="536" y="10"/>
                  </a:lnTo>
                  <a:lnTo>
                    <a:pt x="555" y="3"/>
                  </a:lnTo>
                  <a:lnTo>
                    <a:pt x="575"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8" name="Freeform 259"/>
            <p:cNvSpPr/>
            <p:nvPr/>
          </p:nvSpPr>
          <p:spPr bwMode="auto">
            <a:xfrm>
              <a:off x="969963" y="3713163"/>
              <a:ext cx="55563" cy="57150"/>
            </a:xfrm>
            <a:custGeom>
              <a:avLst/>
              <a:gdLst>
                <a:gd name="T0" fmla="*/ 276 w 355"/>
                <a:gd name="T1" fmla="*/ 0 h 355"/>
                <a:gd name="T2" fmla="*/ 296 w 355"/>
                <a:gd name="T3" fmla="*/ 3 h 355"/>
                <a:gd name="T4" fmla="*/ 315 w 355"/>
                <a:gd name="T5" fmla="*/ 11 h 355"/>
                <a:gd name="T6" fmla="*/ 331 w 355"/>
                <a:gd name="T7" fmla="*/ 23 h 355"/>
                <a:gd name="T8" fmla="*/ 345 w 355"/>
                <a:gd name="T9" fmla="*/ 40 h 355"/>
                <a:gd name="T10" fmla="*/ 351 w 355"/>
                <a:gd name="T11" fmla="*/ 59 h 355"/>
                <a:gd name="T12" fmla="*/ 355 w 355"/>
                <a:gd name="T13" fmla="*/ 79 h 355"/>
                <a:gd name="T14" fmla="*/ 351 w 355"/>
                <a:gd name="T15" fmla="*/ 99 h 355"/>
                <a:gd name="T16" fmla="*/ 345 w 355"/>
                <a:gd name="T17" fmla="*/ 118 h 355"/>
                <a:gd name="T18" fmla="*/ 331 w 355"/>
                <a:gd name="T19" fmla="*/ 135 h 355"/>
                <a:gd name="T20" fmla="*/ 134 w 355"/>
                <a:gd name="T21" fmla="*/ 333 h 355"/>
                <a:gd name="T22" fmla="*/ 117 w 355"/>
                <a:gd name="T23" fmla="*/ 345 h 355"/>
                <a:gd name="T24" fmla="*/ 98 w 355"/>
                <a:gd name="T25" fmla="*/ 353 h 355"/>
                <a:gd name="T26" fmla="*/ 78 w 355"/>
                <a:gd name="T27" fmla="*/ 355 h 355"/>
                <a:gd name="T28" fmla="*/ 59 w 355"/>
                <a:gd name="T29" fmla="*/ 353 h 355"/>
                <a:gd name="T30" fmla="*/ 40 w 355"/>
                <a:gd name="T31" fmla="*/ 345 h 355"/>
                <a:gd name="T32" fmla="*/ 23 w 355"/>
                <a:gd name="T33" fmla="*/ 333 h 355"/>
                <a:gd name="T34" fmla="*/ 10 w 355"/>
                <a:gd name="T35" fmla="*/ 315 h 355"/>
                <a:gd name="T36" fmla="*/ 2 w 355"/>
                <a:gd name="T37" fmla="*/ 296 h 355"/>
                <a:gd name="T38" fmla="*/ 0 w 355"/>
                <a:gd name="T39" fmla="*/ 276 h 355"/>
                <a:gd name="T40" fmla="*/ 2 w 355"/>
                <a:gd name="T41" fmla="*/ 256 h 355"/>
                <a:gd name="T42" fmla="*/ 10 w 355"/>
                <a:gd name="T43" fmla="*/ 237 h 355"/>
                <a:gd name="T44" fmla="*/ 23 w 355"/>
                <a:gd name="T45" fmla="*/ 221 h 355"/>
                <a:gd name="T46" fmla="*/ 220 w 355"/>
                <a:gd name="T47" fmla="*/ 23 h 355"/>
                <a:gd name="T48" fmla="*/ 237 w 355"/>
                <a:gd name="T49" fmla="*/ 11 h 355"/>
                <a:gd name="T50" fmla="*/ 256 w 355"/>
                <a:gd name="T51" fmla="*/ 3 h 355"/>
                <a:gd name="T52" fmla="*/ 276 w 355"/>
                <a:gd name="T53" fmla="*/ 0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55" h="355">
                  <a:moveTo>
                    <a:pt x="276" y="0"/>
                  </a:moveTo>
                  <a:lnTo>
                    <a:pt x="296" y="3"/>
                  </a:lnTo>
                  <a:lnTo>
                    <a:pt x="315" y="11"/>
                  </a:lnTo>
                  <a:lnTo>
                    <a:pt x="331" y="23"/>
                  </a:lnTo>
                  <a:lnTo>
                    <a:pt x="345" y="40"/>
                  </a:lnTo>
                  <a:lnTo>
                    <a:pt x="351" y="59"/>
                  </a:lnTo>
                  <a:lnTo>
                    <a:pt x="355" y="79"/>
                  </a:lnTo>
                  <a:lnTo>
                    <a:pt x="351" y="99"/>
                  </a:lnTo>
                  <a:lnTo>
                    <a:pt x="345" y="118"/>
                  </a:lnTo>
                  <a:lnTo>
                    <a:pt x="331" y="135"/>
                  </a:lnTo>
                  <a:lnTo>
                    <a:pt x="134" y="333"/>
                  </a:lnTo>
                  <a:lnTo>
                    <a:pt x="117" y="345"/>
                  </a:lnTo>
                  <a:lnTo>
                    <a:pt x="98" y="353"/>
                  </a:lnTo>
                  <a:lnTo>
                    <a:pt x="78" y="355"/>
                  </a:lnTo>
                  <a:lnTo>
                    <a:pt x="59" y="353"/>
                  </a:lnTo>
                  <a:lnTo>
                    <a:pt x="40" y="345"/>
                  </a:lnTo>
                  <a:lnTo>
                    <a:pt x="23" y="333"/>
                  </a:lnTo>
                  <a:lnTo>
                    <a:pt x="10" y="315"/>
                  </a:lnTo>
                  <a:lnTo>
                    <a:pt x="2" y="296"/>
                  </a:lnTo>
                  <a:lnTo>
                    <a:pt x="0" y="276"/>
                  </a:lnTo>
                  <a:lnTo>
                    <a:pt x="2" y="256"/>
                  </a:lnTo>
                  <a:lnTo>
                    <a:pt x="10" y="237"/>
                  </a:lnTo>
                  <a:lnTo>
                    <a:pt x="23" y="221"/>
                  </a:lnTo>
                  <a:lnTo>
                    <a:pt x="220" y="23"/>
                  </a:lnTo>
                  <a:lnTo>
                    <a:pt x="237" y="11"/>
                  </a:lnTo>
                  <a:lnTo>
                    <a:pt x="256" y="3"/>
                  </a:lnTo>
                  <a:lnTo>
                    <a:pt x="276"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89" name="Group 88"/>
          <p:cNvGrpSpPr/>
          <p:nvPr/>
        </p:nvGrpSpPr>
        <p:grpSpPr>
          <a:xfrm>
            <a:off x="5016037" y="4597942"/>
            <a:ext cx="616194" cy="540224"/>
            <a:chOff x="9091613" y="5029200"/>
            <a:chExt cx="579437" cy="508000"/>
          </a:xfrm>
          <a:solidFill>
            <a:schemeClr val="tx1">
              <a:lumMod val="75000"/>
              <a:lumOff val="25000"/>
            </a:schemeClr>
          </a:solidFill>
        </p:grpSpPr>
        <p:sp>
          <p:nvSpPr>
            <p:cNvPr id="90" name="Freeform 362"/>
            <p:cNvSpPr>
              <a:spLocks noEditPoints="1"/>
            </p:cNvSpPr>
            <p:nvPr/>
          </p:nvSpPr>
          <p:spPr bwMode="auto">
            <a:xfrm>
              <a:off x="9091613" y="5029200"/>
              <a:ext cx="579437" cy="508000"/>
            </a:xfrm>
            <a:custGeom>
              <a:avLst/>
              <a:gdLst>
                <a:gd name="T0" fmla="*/ 269 w 3650"/>
                <a:gd name="T1" fmla="*/ 173 h 3203"/>
                <a:gd name="T2" fmla="*/ 218 w 3650"/>
                <a:gd name="T3" fmla="*/ 198 h 3203"/>
                <a:gd name="T4" fmla="*/ 183 w 3650"/>
                <a:gd name="T5" fmla="*/ 241 h 3203"/>
                <a:gd name="T6" fmla="*/ 169 w 3650"/>
                <a:gd name="T7" fmla="*/ 297 h 3203"/>
                <a:gd name="T8" fmla="*/ 174 w 3650"/>
                <a:gd name="T9" fmla="*/ 2114 h 3203"/>
                <a:gd name="T10" fmla="*/ 198 w 3650"/>
                <a:gd name="T11" fmla="*/ 2165 h 3203"/>
                <a:gd name="T12" fmla="*/ 241 w 3650"/>
                <a:gd name="T13" fmla="*/ 2200 h 3203"/>
                <a:gd name="T14" fmla="*/ 298 w 3650"/>
                <a:gd name="T15" fmla="*/ 2213 h 3203"/>
                <a:gd name="T16" fmla="*/ 578 w 3650"/>
                <a:gd name="T17" fmla="*/ 2216 h 3203"/>
                <a:gd name="T18" fmla="*/ 614 w 3650"/>
                <a:gd name="T19" fmla="*/ 2236 h 3203"/>
                <a:gd name="T20" fmla="*/ 636 w 3650"/>
                <a:gd name="T21" fmla="*/ 2270 h 3203"/>
                <a:gd name="T22" fmla="*/ 642 w 3650"/>
                <a:gd name="T23" fmla="*/ 2294 h 3203"/>
                <a:gd name="T24" fmla="*/ 642 w 3650"/>
                <a:gd name="T25" fmla="*/ 2913 h 3203"/>
                <a:gd name="T26" fmla="*/ 1318 w 3650"/>
                <a:gd name="T27" fmla="*/ 2236 h 3203"/>
                <a:gd name="T28" fmla="*/ 1336 w 3650"/>
                <a:gd name="T29" fmla="*/ 2223 h 3203"/>
                <a:gd name="T30" fmla="*/ 1376 w 3650"/>
                <a:gd name="T31" fmla="*/ 2213 h 3203"/>
                <a:gd name="T32" fmla="*/ 3381 w 3650"/>
                <a:gd name="T33" fmla="*/ 2210 h 3203"/>
                <a:gd name="T34" fmla="*/ 3432 w 3650"/>
                <a:gd name="T35" fmla="*/ 2185 h 3203"/>
                <a:gd name="T36" fmla="*/ 3468 w 3650"/>
                <a:gd name="T37" fmla="*/ 2141 h 3203"/>
                <a:gd name="T38" fmla="*/ 3481 w 3650"/>
                <a:gd name="T39" fmla="*/ 2085 h 3203"/>
                <a:gd name="T40" fmla="*/ 3476 w 3650"/>
                <a:gd name="T41" fmla="*/ 269 h 3203"/>
                <a:gd name="T42" fmla="*/ 3452 w 3650"/>
                <a:gd name="T43" fmla="*/ 218 h 3203"/>
                <a:gd name="T44" fmla="*/ 3409 w 3650"/>
                <a:gd name="T45" fmla="*/ 182 h 3203"/>
                <a:gd name="T46" fmla="*/ 3352 w 3650"/>
                <a:gd name="T47" fmla="*/ 169 h 3203"/>
                <a:gd name="T48" fmla="*/ 298 w 3650"/>
                <a:gd name="T49" fmla="*/ 0 h 3203"/>
                <a:gd name="T50" fmla="*/ 3397 w 3650"/>
                <a:gd name="T51" fmla="*/ 3 h 3203"/>
                <a:gd name="T52" fmla="*/ 3477 w 3650"/>
                <a:gd name="T53" fmla="*/ 27 h 3203"/>
                <a:gd name="T54" fmla="*/ 3547 w 3650"/>
                <a:gd name="T55" fmla="*/ 73 h 3203"/>
                <a:gd name="T56" fmla="*/ 3602 w 3650"/>
                <a:gd name="T57" fmla="*/ 136 h 3203"/>
                <a:gd name="T58" fmla="*/ 3638 w 3650"/>
                <a:gd name="T59" fmla="*/ 212 h 3203"/>
                <a:gd name="T60" fmla="*/ 3650 w 3650"/>
                <a:gd name="T61" fmla="*/ 297 h 3203"/>
                <a:gd name="T62" fmla="*/ 3647 w 3650"/>
                <a:gd name="T63" fmla="*/ 2129 h 3203"/>
                <a:gd name="T64" fmla="*/ 3622 w 3650"/>
                <a:gd name="T65" fmla="*/ 2210 h 3203"/>
                <a:gd name="T66" fmla="*/ 3577 w 3650"/>
                <a:gd name="T67" fmla="*/ 2280 h 3203"/>
                <a:gd name="T68" fmla="*/ 3514 w 3650"/>
                <a:gd name="T69" fmla="*/ 2335 h 3203"/>
                <a:gd name="T70" fmla="*/ 3438 w 3650"/>
                <a:gd name="T71" fmla="*/ 2371 h 3203"/>
                <a:gd name="T72" fmla="*/ 3352 w 3650"/>
                <a:gd name="T73" fmla="*/ 2383 h 3203"/>
                <a:gd name="T74" fmla="*/ 617 w 3650"/>
                <a:gd name="T75" fmla="*/ 3179 h 3203"/>
                <a:gd name="T76" fmla="*/ 578 w 3650"/>
                <a:gd name="T77" fmla="*/ 3201 h 3203"/>
                <a:gd name="T78" fmla="*/ 540 w 3650"/>
                <a:gd name="T79" fmla="*/ 3202 h 3203"/>
                <a:gd name="T80" fmla="*/ 507 w 3650"/>
                <a:gd name="T81" fmla="*/ 3186 h 3203"/>
                <a:gd name="T82" fmla="*/ 481 w 3650"/>
                <a:gd name="T83" fmla="*/ 3157 h 3203"/>
                <a:gd name="T84" fmla="*/ 472 w 3650"/>
                <a:gd name="T85" fmla="*/ 3118 h 3203"/>
                <a:gd name="T86" fmla="*/ 298 w 3650"/>
                <a:gd name="T87" fmla="*/ 2383 h 3203"/>
                <a:gd name="T88" fmla="*/ 212 w 3650"/>
                <a:gd name="T89" fmla="*/ 2371 h 3203"/>
                <a:gd name="T90" fmla="*/ 136 w 3650"/>
                <a:gd name="T91" fmla="*/ 2335 h 3203"/>
                <a:gd name="T92" fmla="*/ 73 w 3650"/>
                <a:gd name="T93" fmla="*/ 2280 h 3203"/>
                <a:gd name="T94" fmla="*/ 28 w 3650"/>
                <a:gd name="T95" fmla="*/ 2210 h 3203"/>
                <a:gd name="T96" fmla="*/ 3 w 3650"/>
                <a:gd name="T97" fmla="*/ 2129 h 3203"/>
                <a:gd name="T98" fmla="*/ 0 w 3650"/>
                <a:gd name="T99" fmla="*/ 297 h 3203"/>
                <a:gd name="T100" fmla="*/ 12 w 3650"/>
                <a:gd name="T101" fmla="*/ 212 h 3203"/>
                <a:gd name="T102" fmla="*/ 48 w 3650"/>
                <a:gd name="T103" fmla="*/ 136 h 3203"/>
                <a:gd name="T104" fmla="*/ 103 w 3650"/>
                <a:gd name="T105" fmla="*/ 73 h 3203"/>
                <a:gd name="T106" fmla="*/ 173 w 3650"/>
                <a:gd name="T107" fmla="*/ 27 h 3203"/>
                <a:gd name="T108" fmla="*/ 253 w 3650"/>
                <a:gd name="T109" fmla="*/ 3 h 3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650" h="3203">
                  <a:moveTo>
                    <a:pt x="298" y="169"/>
                  </a:moveTo>
                  <a:lnTo>
                    <a:pt x="269" y="173"/>
                  </a:lnTo>
                  <a:lnTo>
                    <a:pt x="241" y="182"/>
                  </a:lnTo>
                  <a:lnTo>
                    <a:pt x="218" y="198"/>
                  </a:lnTo>
                  <a:lnTo>
                    <a:pt x="198" y="218"/>
                  </a:lnTo>
                  <a:lnTo>
                    <a:pt x="183" y="241"/>
                  </a:lnTo>
                  <a:lnTo>
                    <a:pt x="174" y="269"/>
                  </a:lnTo>
                  <a:lnTo>
                    <a:pt x="169" y="297"/>
                  </a:lnTo>
                  <a:lnTo>
                    <a:pt x="169" y="2085"/>
                  </a:lnTo>
                  <a:lnTo>
                    <a:pt x="174" y="2114"/>
                  </a:lnTo>
                  <a:lnTo>
                    <a:pt x="183" y="2141"/>
                  </a:lnTo>
                  <a:lnTo>
                    <a:pt x="198" y="2165"/>
                  </a:lnTo>
                  <a:lnTo>
                    <a:pt x="218" y="2185"/>
                  </a:lnTo>
                  <a:lnTo>
                    <a:pt x="241" y="2200"/>
                  </a:lnTo>
                  <a:lnTo>
                    <a:pt x="269" y="2210"/>
                  </a:lnTo>
                  <a:lnTo>
                    <a:pt x="298" y="2213"/>
                  </a:lnTo>
                  <a:lnTo>
                    <a:pt x="556" y="2213"/>
                  </a:lnTo>
                  <a:lnTo>
                    <a:pt x="578" y="2216"/>
                  </a:lnTo>
                  <a:lnTo>
                    <a:pt x="597" y="2223"/>
                  </a:lnTo>
                  <a:lnTo>
                    <a:pt x="614" y="2236"/>
                  </a:lnTo>
                  <a:lnTo>
                    <a:pt x="627" y="2251"/>
                  </a:lnTo>
                  <a:lnTo>
                    <a:pt x="636" y="2270"/>
                  </a:lnTo>
                  <a:lnTo>
                    <a:pt x="642" y="2290"/>
                  </a:lnTo>
                  <a:lnTo>
                    <a:pt x="642" y="2294"/>
                  </a:lnTo>
                  <a:lnTo>
                    <a:pt x="642" y="2298"/>
                  </a:lnTo>
                  <a:lnTo>
                    <a:pt x="642" y="2913"/>
                  </a:lnTo>
                  <a:lnTo>
                    <a:pt x="1316" y="2239"/>
                  </a:lnTo>
                  <a:lnTo>
                    <a:pt x="1318" y="2236"/>
                  </a:lnTo>
                  <a:lnTo>
                    <a:pt x="1320" y="2236"/>
                  </a:lnTo>
                  <a:lnTo>
                    <a:pt x="1336" y="2223"/>
                  </a:lnTo>
                  <a:lnTo>
                    <a:pt x="1355" y="2216"/>
                  </a:lnTo>
                  <a:lnTo>
                    <a:pt x="1376" y="2213"/>
                  </a:lnTo>
                  <a:lnTo>
                    <a:pt x="3352" y="2213"/>
                  </a:lnTo>
                  <a:lnTo>
                    <a:pt x="3381" y="2210"/>
                  </a:lnTo>
                  <a:lnTo>
                    <a:pt x="3409" y="2200"/>
                  </a:lnTo>
                  <a:lnTo>
                    <a:pt x="3432" y="2185"/>
                  </a:lnTo>
                  <a:lnTo>
                    <a:pt x="3452" y="2165"/>
                  </a:lnTo>
                  <a:lnTo>
                    <a:pt x="3468" y="2141"/>
                  </a:lnTo>
                  <a:lnTo>
                    <a:pt x="3476" y="2114"/>
                  </a:lnTo>
                  <a:lnTo>
                    <a:pt x="3481" y="2085"/>
                  </a:lnTo>
                  <a:lnTo>
                    <a:pt x="3481" y="297"/>
                  </a:lnTo>
                  <a:lnTo>
                    <a:pt x="3476" y="269"/>
                  </a:lnTo>
                  <a:lnTo>
                    <a:pt x="3468" y="241"/>
                  </a:lnTo>
                  <a:lnTo>
                    <a:pt x="3452" y="218"/>
                  </a:lnTo>
                  <a:lnTo>
                    <a:pt x="3432" y="198"/>
                  </a:lnTo>
                  <a:lnTo>
                    <a:pt x="3409" y="182"/>
                  </a:lnTo>
                  <a:lnTo>
                    <a:pt x="3381" y="173"/>
                  </a:lnTo>
                  <a:lnTo>
                    <a:pt x="3352" y="169"/>
                  </a:lnTo>
                  <a:lnTo>
                    <a:pt x="298" y="169"/>
                  </a:lnTo>
                  <a:close/>
                  <a:moveTo>
                    <a:pt x="298" y="0"/>
                  </a:moveTo>
                  <a:lnTo>
                    <a:pt x="3352" y="0"/>
                  </a:lnTo>
                  <a:lnTo>
                    <a:pt x="3397" y="3"/>
                  </a:lnTo>
                  <a:lnTo>
                    <a:pt x="3438" y="12"/>
                  </a:lnTo>
                  <a:lnTo>
                    <a:pt x="3477" y="27"/>
                  </a:lnTo>
                  <a:lnTo>
                    <a:pt x="3514" y="47"/>
                  </a:lnTo>
                  <a:lnTo>
                    <a:pt x="3547" y="73"/>
                  </a:lnTo>
                  <a:lnTo>
                    <a:pt x="3577" y="103"/>
                  </a:lnTo>
                  <a:lnTo>
                    <a:pt x="3602" y="136"/>
                  </a:lnTo>
                  <a:lnTo>
                    <a:pt x="3622" y="172"/>
                  </a:lnTo>
                  <a:lnTo>
                    <a:pt x="3638" y="212"/>
                  </a:lnTo>
                  <a:lnTo>
                    <a:pt x="3647" y="253"/>
                  </a:lnTo>
                  <a:lnTo>
                    <a:pt x="3650" y="297"/>
                  </a:lnTo>
                  <a:lnTo>
                    <a:pt x="3650" y="2085"/>
                  </a:lnTo>
                  <a:lnTo>
                    <a:pt x="3647" y="2129"/>
                  </a:lnTo>
                  <a:lnTo>
                    <a:pt x="3638" y="2171"/>
                  </a:lnTo>
                  <a:lnTo>
                    <a:pt x="3622" y="2210"/>
                  </a:lnTo>
                  <a:lnTo>
                    <a:pt x="3602" y="2247"/>
                  </a:lnTo>
                  <a:lnTo>
                    <a:pt x="3577" y="2280"/>
                  </a:lnTo>
                  <a:lnTo>
                    <a:pt x="3547" y="2310"/>
                  </a:lnTo>
                  <a:lnTo>
                    <a:pt x="3514" y="2335"/>
                  </a:lnTo>
                  <a:lnTo>
                    <a:pt x="3477" y="2355"/>
                  </a:lnTo>
                  <a:lnTo>
                    <a:pt x="3438" y="2371"/>
                  </a:lnTo>
                  <a:lnTo>
                    <a:pt x="3397" y="2379"/>
                  </a:lnTo>
                  <a:lnTo>
                    <a:pt x="3352" y="2383"/>
                  </a:lnTo>
                  <a:lnTo>
                    <a:pt x="1411" y="2383"/>
                  </a:lnTo>
                  <a:lnTo>
                    <a:pt x="617" y="3179"/>
                  </a:lnTo>
                  <a:lnTo>
                    <a:pt x="598" y="3192"/>
                  </a:lnTo>
                  <a:lnTo>
                    <a:pt x="578" y="3201"/>
                  </a:lnTo>
                  <a:lnTo>
                    <a:pt x="556" y="3203"/>
                  </a:lnTo>
                  <a:lnTo>
                    <a:pt x="540" y="3202"/>
                  </a:lnTo>
                  <a:lnTo>
                    <a:pt x="524" y="3196"/>
                  </a:lnTo>
                  <a:lnTo>
                    <a:pt x="507" y="3186"/>
                  </a:lnTo>
                  <a:lnTo>
                    <a:pt x="492" y="3173"/>
                  </a:lnTo>
                  <a:lnTo>
                    <a:pt x="481" y="3157"/>
                  </a:lnTo>
                  <a:lnTo>
                    <a:pt x="475" y="3139"/>
                  </a:lnTo>
                  <a:lnTo>
                    <a:pt x="472" y="3118"/>
                  </a:lnTo>
                  <a:lnTo>
                    <a:pt x="472" y="2383"/>
                  </a:lnTo>
                  <a:lnTo>
                    <a:pt x="298" y="2383"/>
                  </a:lnTo>
                  <a:lnTo>
                    <a:pt x="253" y="2379"/>
                  </a:lnTo>
                  <a:lnTo>
                    <a:pt x="212" y="2371"/>
                  </a:lnTo>
                  <a:lnTo>
                    <a:pt x="173" y="2355"/>
                  </a:lnTo>
                  <a:lnTo>
                    <a:pt x="136" y="2335"/>
                  </a:lnTo>
                  <a:lnTo>
                    <a:pt x="103" y="2310"/>
                  </a:lnTo>
                  <a:lnTo>
                    <a:pt x="73" y="2280"/>
                  </a:lnTo>
                  <a:lnTo>
                    <a:pt x="48" y="2247"/>
                  </a:lnTo>
                  <a:lnTo>
                    <a:pt x="28" y="2210"/>
                  </a:lnTo>
                  <a:lnTo>
                    <a:pt x="12" y="2171"/>
                  </a:lnTo>
                  <a:lnTo>
                    <a:pt x="3" y="2129"/>
                  </a:lnTo>
                  <a:lnTo>
                    <a:pt x="0" y="2085"/>
                  </a:lnTo>
                  <a:lnTo>
                    <a:pt x="0" y="297"/>
                  </a:lnTo>
                  <a:lnTo>
                    <a:pt x="3" y="253"/>
                  </a:lnTo>
                  <a:lnTo>
                    <a:pt x="12" y="212"/>
                  </a:lnTo>
                  <a:lnTo>
                    <a:pt x="28" y="172"/>
                  </a:lnTo>
                  <a:lnTo>
                    <a:pt x="48" y="136"/>
                  </a:lnTo>
                  <a:lnTo>
                    <a:pt x="73" y="103"/>
                  </a:lnTo>
                  <a:lnTo>
                    <a:pt x="103" y="73"/>
                  </a:lnTo>
                  <a:lnTo>
                    <a:pt x="136" y="47"/>
                  </a:lnTo>
                  <a:lnTo>
                    <a:pt x="173" y="27"/>
                  </a:lnTo>
                  <a:lnTo>
                    <a:pt x="212" y="12"/>
                  </a:lnTo>
                  <a:lnTo>
                    <a:pt x="253" y="3"/>
                  </a:lnTo>
                  <a:lnTo>
                    <a:pt x="298"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1" name="Freeform 363"/>
            <p:cNvSpPr/>
            <p:nvPr/>
          </p:nvSpPr>
          <p:spPr bwMode="auto">
            <a:xfrm>
              <a:off x="9196388" y="5127625"/>
              <a:ext cx="106362" cy="26987"/>
            </a:xfrm>
            <a:custGeom>
              <a:avLst/>
              <a:gdLst>
                <a:gd name="T0" fmla="*/ 85 w 665"/>
                <a:gd name="T1" fmla="*/ 0 h 170"/>
                <a:gd name="T2" fmla="*/ 580 w 665"/>
                <a:gd name="T3" fmla="*/ 0 h 170"/>
                <a:gd name="T4" fmla="*/ 603 w 665"/>
                <a:gd name="T5" fmla="*/ 3 h 170"/>
                <a:gd name="T6" fmla="*/ 623 w 665"/>
                <a:gd name="T7" fmla="*/ 12 h 170"/>
                <a:gd name="T8" fmla="*/ 641 w 665"/>
                <a:gd name="T9" fmla="*/ 25 h 170"/>
                <a:gd name="T10" fmla="*/ 654 w 665"/>
                <a:gd name="T11" fmla="*/ 42 h 170"/>
                <a:gd name="T12" fmla="*/ 662 w 665"/>
                <a:gd name="T13" fmla="*/ 63 h 170"/>
                <a:gd name="T14" fmla="*/ 665 w 665"/>
                <a:gd name="T15" fmla="*/ 85 h 170"/>
                <a:gd name="T16" fmla="*/ 662 w 665"/>
                <a:gd name="T17" fmla="*/ 108 h 170"/>
                <a:gd name="T18" fmla="*/ 654 w 665"/>
                <a:gd name="T19" fmla="*/ 128 h 170"/>
                <a:gd name="T20" fmla="*/ 641 w 665"/>
                <a:gd name="T21" fmla="*/ 145 h 170"/>
                <a:gd name="T22" fmla="*/ 623 w 665"/>
                <a:gd name="T23" fmla="*/ 158 h 170"/>
                <a:gd name="T24" fmla="*/ 603 w 665"/>
                <a:gd name="T25" fmla="*/ 167 h 170"/>
                <a:gd name="T26" fmla="*/ 580 w 665"/>
                <a:gd name="T27" fmla="*/ 170 h 170"/>
                <a:gd name="T28" fmla="*/ 85 w 665"/>
                <a:gd name="T29" fmla="*/ 170 h 170"/>
                <a:gd name="T30" fmla="*/ 63 w 665"/>
                <a:gd name="T31" fmla="*/ 167 h 170"/>
                <a:gd name="T32" fmla="*/ 42 w 665"/>
                <a:gd name="T33" fmla="*/ 158 h 170"/>
                <a:gd name="T34" fmla="*/ 26 w 665"/>
                <a:gd name="T35" fmla="*/ 145 h 170"/>
                <a:gd name="T36" fmla="*/ 12 w 665"/>
                <a:gd name="T37" fmla="*/ 128 h 170"/>
                <a:gd name="T38" fmla="*/ 4 w 665"/>
                <a:gd name="T39" fmla="*/ 108 h 170"/>
                <a:gd name="T40" fmla="*/ 0 w 665"/>
                <a:gd name="T41" fmla="*/ 85 h 170"/>
                <a:gd name="T42" fmla="*/ 4 w 665"/>
                <a:gd name="T43" fmla="*/ 63 h 170"/>
                <a:gd name="T44" fmla="*/ 12 w 665"/>
                <a:gd name="T45" fmla="*/ 42 h 170"/>
                <a:gd name="T46" fmla="*/ 26 w 665"/>
                <a:gd name="T47" fmla="*/ 25 h 170"/>
                <a:gd name="T48" fmla="*/ 42 w 665"/>
                <a:gd name="T49" fmla="*/ 12 h 170"/>
                <a:gd name="T50" fmla="*/ 63 w 665"/>
                <a:gd name="T51" fmla="*/ 3 h 170"/>
                <a:gd name="T52" fmla="*/ 85 w 665"/>
                <a:gd name="T5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65" h="170">
                  <a:moveTo>
                    <a:pt x="85" y="0"/>
                  </a:moveTo>
                  <a:lnTo>
                    <a:pt x="580" y="0"/>
                  </a:lnTo>
                  <a:lnTo>
                    <a:pt x="603" y="3"/>
                  </a:lnTo>
                  <a:lnTo>
                    <a:pt x="623" y="12"/>
                  </a:lnTo>
                  <a:lnTo>
                    <a:pt x="641" y="25"/>
                  </a:lnTo>
                  <a:lnTo>
                    <a:pt x="654" y="42"/>
                  </a:lnTo>
                  <a:lnTo>
                    <a:pt x="662" y="63"/>
                  </a:lnTo>
                  <a:lnTo>
                    <a:pt x="665" y="85"/>
                  </a:lnTo>
                  <a:lnTo>
                    <a:pt x="662" y="108"/>
                  </a:lnTo>
                  <a:lnTo>
                    <a:pt x="654" y="128"/>
                  </a:lnTo>
                  <a:lnTo>
                    <a:pt x="641" y="145"/>
                  </a:lnTo>
                  <a:lnTo>
                    <a:pt x="623" y="158"/>
                  </a:lnTo>
                  <a:lnTo>
                    <a:pt x="603" y="167"/>
                  </a:lnTo>
                  <a:lnTo>
                    <a:pt x="580" y="170"/>
                  </a:lnTo>
                  <a:lnTo>
                    <a:pt x="85" y="170"/>
                  </a:lnTo>
                  <a:lnTo>
                    <a:pt x="63" y="167"/>
                  </a:lnTo>
                  <a:lnTo>
                    <a:pt x="42" y="158"/>
                  </a:lnTo>
                  <a:lnTo>
                    <a:pt x="26" y="145"/>
                  </a:lnTo>
                  <a:lnTo>
                    <a:pt x="12" y="128"/>
                  </a:lnTo>
                  <a:lnTo>
                    <a:pt x="4" y="108"/>
                  </a:lnTo>
                  <a:lnTo>
                    <a:pt x="0" y="85"/>
                  </a:lnTo>
                  <a:lnTo>
                    <a:pt x="4" y="63"/>
                  </a:lnTo>
                  <a:lnTo>
                    <a:pt x="12" y="42"/>
                  </a:lnTo>
                  <a:lnTo>
                    <a:pt x="26" y="25"/>
                  </a:lnTo>
                  <a:lnTo>
                    <a:pt x="42" y="12"/>
                  </a:lnTo>
                  <a:lnTo>
                    <a:pt x="63" y="3"/>
                  </a:lnTo>
                  <a:lnTo>
                    <a:pt x="85"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2" name="Freeform 364"/>
            <p:cNvSpPr/>
            <p:nvPr/>
          </p:nvSpPr>
          <p:spPr bwMode="auto">
            <a:xfrm>
              <a:off x="9196388" y="5203825"/>
              <a:ext cx="246062" cy="26987"/>
            </a:xfrm>
            <a:custGeom>
              <a:avLst/>
              <a:gdLst>
                <a:gd name="T0" fmla="*/ 85 w 1548"/>
                <a:gd name="T1" fmla="*/ 0 h 169"/>
                <a:gd name="T2" fmla="*/ 1463 w 1548"/>
                <a:gd name="T3" fmla="*/ 0 h 169"/>
                <a:gd name="T4" fmla="*/ 1485 w 1548"/>
                <a:gd name="T5" fmla="*/ 3 h 169"/>
                <a:gd name="T6" fmla="*/ 1506 w 1548"/>
                <a:gd name="T7" fmla="*/ 11 h 169"/>
                <a:gd name="T8" fmla="*/ 1522 w 1548"/>
                <a:gd name="T9" fmla="*/ 24 h 169"/>
                <a:gd name="T10" fmla="*/ 1536 w 1548"/>
                <a:gd name="T11" fmla="*/ 42 h 169"/>
                <a:gd name="T12" fmla="*/ 1544 w 1548"/>
                <a:gd name="T13" fmla="*/ 62 h 169"/>
                <a:gd name="T14" fmla="*/ 1548 w 1548"/>
                <a:gd name="T15" fmla="*/ 85 h 169"/>
                <a:gd name="T16" fmla="*/ 1544 w 1548"/>
                <a:gd name="T17" fmla="*/ 107 h 169"/>
                <a:gd name="T18" fmla="*/ 1536 w 1548"/>
                <a:gd name="T19" fmla="*/ 127 h 169"/>
                <a:gd name="T20" fmla="*/ 1522 w 1548"/>
                <a:gd name="T21" fmla="*/ 145 h 169"/>
                <a:gd name="T22" fmla="*/ 1506 w 1548"/>
                <a:gd name="T23" fmla="*/ 158 h 169"/>
                <a:gd name="T24" fmla="*/ 1485 w 1548"/>
                <a:gd name="T25" fmla="*/ 167 h 169"/>
                <a:gd name="T26" fmla="*/ 1463 w 1548"/>
                <a:gd name="T27" fmla="*/ 169 h 169"/>
                <a:gd name="T28" fmla="*/ 85 w 1548"/>
                <a:gd name="T29" fmla="*/ 169 h 169"/>
                <a:gd name="T30" fmla="*/ 63 w 1548"/>
                <a:gd name="T31" fmla="*/ 167 h 169"/>
                <a:gd name="T32" fmla="*/ 42 w 1548"/>
                <a:gd name="T33" fmla="*/ 158 h 169"/>
                <a:gd name="T34" fmla="*/ 26 w 1548"/>
                <a:gd name="T35" fmla="*/ 145 h 169"/>
                <a:gd name="T36" fmla="*/ 12 w 1548"/>
                <a:gd name="T37" fmla="*/ 127 h 169"/>
                <a:gd name="T38" fmla="*/ 4 w 1548"/>
                <a:gd name="T39" fmla="*/ 107 h 169"/>
                <a:gd name="T40" fmla="*/ 0 w 1548"/>
                <a:gd name="T41" fmla="*/ 85 h 169"/>
                <a:gd name="T42" fmla="*/ 4 w 1548"/>
                <a:gd name="T43" fmla="*/ 62 h 169"/>
                <a:gd name="T44" fmla="*/ 12 w 1548"/>
                <a:gd name="T45" fmla="*/ 42 h 169"/>
                <a:gd name="T46" fmla="*/ 26 w 1548"/>
                <a:gd name="T47" fmla="*/ 24 h 169"/>
                <a:gd name="T48" fmla="*/ 42 w 1548"/>
                <a:gd name="T49" fmla="*/ 11 h 169"/>
                <a:gd name="T50" fmla="*/ 63 w 1548"/>
                <a:gd name="T51" fmla="*/ 3 h 169"/>
                <a:gd name="T52" fmla="*/ 85 w 1548"/>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548" h="169">
                  <a:moveTo>
                    <a:pt x="85" y="0"/>
                  </a:moveTo>
                  <a:lnTo>
                    <a:pt x="1463" y="0"/>
                  </a:lnTo>
                  <a:lnTo>
                    <a:pt x="1485" y="3"/>
                  </a:lnTo>
                  <a:lnTo>
                    <a:pt x="1506" y="11"/>
                  </a:lnTo>
                  <a:lnTo>
                    <a:pt x="1522" y="24"/>
                  </a:lnTo>
                  <a:lnTo>
                    <a:pt x="1536" y="42"/>
                  </a:lnTo>
                  <a:lnTo>
                    <a:pt x="1544" y="62"/>
                  </a:lnTo>
                  <a:lnTo>
                    <a:pt x="1548" y="85"/>
                  </a:lnTo>
                  <a:lnTo>
                    <a:pt x="1544" y="107"/>
                  </a:lnTo>
                  <a:lnTo>
                    <a:pt x="1536" y="127"/>
                  </a:lnTo>
                  <a:lnTo>
                    <a:pt x="1522" y="145"/>
                  </a:lnTo>
                  <a:lnTo>
                    <a:pt x="1506" y="158"/>
                  </a:lnTo>
                  <a:lnTo>
                    <a:pt x="1485" y="167"/>
                  </a:lnTo>
                  <a:lnTo>
                    <a:pt x="1463" y="169"/>
                  </a:lnTo>
                  <a:lnTo>
                    <a:pt x="85" y="169"/>
                  </a:lnTo>
                  <a:lnTo>
                    <a:pt x="63" y="167"/>
                  </a:lnTo>
                  <a:lnTo>
                    <a:pt x="42" y="158"/>
                  </a:lnTo>
                  <a:lnTo>
                    <a:pt x="26" y="145"/>
                  </a:lnTo>
                  <a:lnTo>
                    <a:pt x="12" y="127"/>
                  </a:lnTo>
                  <a:lnTo>
                    <a:pt x="4" y="107"/>
                  </a:lnTo>
                  <a:lnTo>
                    <a:pt x="0" y="85"/>
                  </a:lnTo>
                  <a:lnTo>
                    <a:pt x="4" y="62"/>
                  </a:lnTo>
                  <a:lnTo>
                    <a:pt x="12" y="42"/>
                  </a:lnTo>
                  <a:lnTo>
                    <a:pt x="26" y="24"/>
                  </a:lnTo>
                  <a:lnTo>
                    <a:pt x="42" y="11"/>
                  </a:lnTo>
                  <a:lnTo>
                    <a:pt x="63" y="3"/>
                  </a:lnTo>
                  <a:lnTo>
                    <a:pt x="85"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3" name="Freeform 365"/>
            <p:cNvSpPr/>
            <p:nvPr/>
          </p:nvSpPr>
          <p:spPr bwMode="auto">
            <a:xfrm>
              <a:off x="9353550" y="5127625"/>
              <a:ext cx="212725" cy="26987"/>
            </a:xfrm>
            <a:custGeom>
              <a:avLst/>
              <a:gdLst>
                <a:gd name="T0" fmla="*/ 84 w 1339"/>
                <a:gd name="T1" fmla="*/ 0 h 170"/>
                <a:gd name="T2" fmla="*/ 1254 w 1339"/>
                <a:gd name="T3" fmla="*/ 0 h 170"/>
                <a:gd name="T4" fmla="*/ 1276 w 1339"/>
                <a:gd name="T5" fmla="*/ 3 h 170"/>
                <a:gd name="T6" fmla="*/ 1297 w 1339"/>
                <a:gd name="T7" fmla="*/ 12 h 170"/>
                <a:gd name="T8" fmla="*/ 1313 w 1339"/>
                <a:gd name="T9" fmla="*/ 25 h 170"/>
                <a:gd name="T10" fmla="*/ 1327 w 1339"/>
                <a:gd name="T11" fmla="*/ 42 h 170"/>
                <a:gd name="T12" fmla="*/ 1335 w 1339"/>
                <a:gd name="T13" fmla="*/ 63 h 170"/>
                <a:gd name="T14" fmla="*/ 1339 w 1339"/>
                <a:gd name="T15" fmla="*/ 85 h 170"/>
                <a:gd name="T16" fmla="*/ 1335 w 1339"/>
                <a:gd name="T17" fmla="*/ 108 h 170"/>
                <a:gd name="T18" fmla="*/ 1327 w 1339"/>
                <a:gd name="T19" fmla="*/ 128 h 170"/>
                <a:gd name="T20" fmla="*/ 1313 w 1339"/>
                <a:gd name="T21" fmla="*/ 145 h 170"/>
                <a:gd name="T22" fmla="*/ 1297 w 1339"/>
                <a:gd name="T23" fmla="*/ 158 h 170"/>
                <a:gd name="T24" fmla="*/ 1276 w 1339"/>
                <a:gd name="T25" fmla="*/ 167 h 170"/>
                <a:gd name="T26" fmla="*/ 1254 w 1339"/>
                <a:gd name="T27" fmla="*/ 170 h 170"/>
                <a:gd name="T28" fmla="*/ 84 w 1339"/>
                <a:gd name="T29" fmla="*/ 170 h 170"/>
                <a:gd name="T30" fmla="*/ 62 w 1339"/>
                <a:gd name="T31" fmla="*/ 167 h 170"/>
                <a:gd name="T32" fmla="*/ 42 w 1339"/>
                <a:gd name="T33" fmla="*/ 158 h 170"/>
                <a:gd name="T34" fmla="*/ 25 w 1339"/>
                <a:gd name="T35" fmla="*/ 145 h 170"/>
                <a:gd name="T36" fmla="*/ 11 w 1339"/>
                <a:gd name="T37" fmla="*/ 128 h 170"/>
                <a:gd name="T38" fmla="*/ 3 w 1339"/>
                <a:gd name="T39" fmla="*/ 108 h 170"/>
                <a:gd name="T40" fmla="*/ 0 w 1339"/>
                <a:gd name="T41" fmla="*/ 85 h 170"/>
                <a:gd name="T42" fmla="*/ 3 w 1339"/>
                <a:gd name="T43" fmla="*/ 63 h 170"/>
                <a:gd name="T44" fmla="*/ 11 w 1339"/>
                <a:gd name="T45" fmla="*/ 42 h 170"/>
                <a:gd name="T46" fmla="*/ 25 w 1339"/>
                <a:gd name="T47" fmla="*/ 25 h 170"/>
                <a:gd name="T48" fmla="*/ 42 w 1339"/>
                <a:gd name="T49" fmla="*/ 12 h 170"/>
                <a:gd name="T50" fmla="*/ 62 w 1339"/>
                <a:gd name="T51" fmla="*/ 3 h 170"/>
                <a:gd name="T52" fmla="*/ 84 w 1339"/>
                <a:gd name="T53"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9" h="170">
                  <a:moveTo>
                    <a:pt x="84" y="0"/>
                  </a:moveTo>
                  <a:lnTo>
                    <a:pt x="1254" y="0"/>
                  </a:lnTo>
                  <a:lnTo>
                    <a:pt x="1276" y="3"/>
                  </a:lnTo>
                  <a:lnTo>
                    <a:pt x="1297" y="12"/>
                  </a:lnTo>
                  <a:lnTo>
                    <a:pt x="1313" y="25"/>
                  </a:lnTo>
                  <a:lnTo>
                    <a:pt x="1327" y="42"/>
                  </a:lnTo>
                  <a:lnTo>
                    <a:pt x="1335" y="63"/>
                  </a:lnTo>
                  <a:lnTo>
                    <a:pt x="1339" y="85"/>
                  </a:lnTo>
                  <a:lnTo>
                    <a:pt x="1335" y="108"/>
                  </a:lnTo>
                  <a:lnTo>
                    <a:pt x="1327" y="128"/>
                  </a:lnTo>
                  <a:lnTo>
                    <a:pt x="1313" y="145"/>
                  </a:lnTo>
                  <a:lnTo>
                    <a:pt x="1297" y="158"/>
                  </a:lnTo>
                  <a:lnTo>
                    <a:pt x="1276" y="167"/>
                  </a:lnTo>
                  <a:lnTo>
                    <a:pt x="1254" y="170"/>
                  </a:lnTo>
                  <a:lnTo>
                    <a:pt x="84" y="170"/>
                  </a:lnTo>
                  <a:lnTo>
                    <a:pt x="62" y="167"/>
                  </a:lnTo>
                  <a:lnTo>
                    <a:pt x="42" y="158"/>
                  </a:lnTo>
                  <a:lnTo>
                    <a:pt x="25" y="145"/>
                  </a:lnTo>
                  <a:lnTo>
                    <a:pt x="11" y="128"/>
                  </a:lnTo>
                  <a:lnTo>
                    <a:pt x="3" y="108"/>
                  </a:lnTo>
                  <a:lnTo>
                    <a:pt x="0" y="85"/>
                  </a:lnTo>
                  <a:lnTo>
                    <a:pt x="3" y="63"/>
                  </a:lnTo>
                  <a:lnTo>
                    <a:pt x="11" y="42"/>
                  </a:lnTo>
                  <a:lnTo>
                    <a:pt x="25" y="25"/>
                  </a:lnTo>
                  <a:lnTo>
                    <a:pt x="42" y="12"/>
                  </a:lnTo>
                  <a:lnTo>
                    <a:pt x="62" y="3"/>
                  </a:lnTo>
                  <a:lnTo>
                    <a:pt x="84"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4" name="Freeform 366"/>
            <p:cNvSpPr/>
            <p:nvPr/>
          </p:nvSpPr>
          <p:spPr bwMode="auto">
            <a:xfrm>
              <a:off x="9490075" y="5203825"/>
              <a:ext cx="76200" cy="26987"/>
            </a:xfrm>
            <a:custGeom>
              <a:avLst/>
              <a:gdLst>
                <a:gd name="T0" fmla="*/ 85 w 478"/>
                <a:gd name="T1" fmla="*/ 0 h 169"/>
                <a:gd name="T2" fmla="*/ 393 w 478"/>
                <a:gd name="T3" fmla="*/ 0 h 169"/>
                <a:gd name="T4" fmla="*/ 415 w 478"/>
                <a:gd name="T5" fmla="*/ 3 h 169"/>
                <a:gd name="T6" fmla="*/ 436 w 478"/>
                <a:gd name="T7" fmla="*/ 11 h 169"/>
                <a:gd name="T8" fmla="*/ 452 w 478"/>
                <a:gd name="T9" fmla="*/ 24 h 169"/>
                <a:gd name="T10" fmla="*/ 466 w 478"/>
                <a:gd name="T11" fmla="*/ 42 h 169"/>
                <a:gd name="T12" fmla="*/ 474 w 478"/>
                <a:gd name="T13" fmla="*/ 62 h 169"/>
                <a:gd name="T14" fmla="*/ 478 w 478"/>
                <a:gd name="T15" fmla="*/ 85 h 169"/>
                <a:gd name="T16" fmla="*/ 474 w 478"/>
                <a:gd name="T17" fmla="*/ 107 h 169"/>
                <a:gd name="T18" fmla="*/ 466 w 478"/>
                <a:gd name="T19" fmla="*/ 127 h 169"/>
                <a:gd name="T20" fmla="*/ 452 w 478"/>
                <a:gd name="T21" fmla="*/ 145 h 169"/>
                <a:gd name="T22" fmla="*/ 436 w 478"/>
                <a:gd name="T23" fmla="*/ 158 h 169"/>
                <a:gd name="T24" fmla="*/ 415 w 478"/>
                <a:gd name="T25" fmla="*/ 167 h 169"/>
                <a:gd name="T26" fmla="*/ 393 w 478"/>
                <a:gd name="T27" fmla="*/ 169 h 169"/>
                <a:gd name="T28" fmla="*/ 85 w 478"/>
                <a:gd name="T29" fmla="*/ 169 h 169"/>
                <a:gd name="T30" fmla="*/ 63 w 478"/>
                <a:gd name="T31" fmla="*/ 167 h 169"/>
                <a:gd name="T32" fmla="*/ 42 w 478"/>
                <a:gd name="T33" fmla="*/ 158 h 169"/>
                <a:gd name="T34" fmla="*/ 25 w 478"/>
                <a:gd name="T35" fmla="*/ 145 h 169"/>
                <a:gd name="T36" fmla="*/ 12 w 478"/>
                <a:gd name="T37" fmla="*/ 127 h 169"/>
                <a:gd name="T38" fmla="*/ 3 w 478"/>
                <a:gd name="T39" fmla="*/ 107 h 169"/>
                <a:gd name="T40" fmla="*/ 0 w 478"/>
                <a:gd name="T41" fmla="*/ 85 h 169"/>
                <a:gd name="T42" fmla="*/ 3 w 478"/>
                <a:gd name="T43" fmla="*/ 62 h 169"/>
                <a:gd name="T44" fmla="*/ 12 w 478"/>
                <a:gd name="T45" fmla="*/ 42 h 169"/>
                <a:gd name="T46" fmla="*/ 25 w 478"/>
                <a:gd name="T47" fmla="*/ 24 h 169"/>
                <a:gd name="T48" fmla="*/ 42 w 478"/>
                <a:gd name="T49" fmla="*/ 11 h 169"/>
                <a:gd name="T50" fmla="*/ 63 w 478"/>
                <a:gd name="T51" fmla="*/ 3 h 169"/>
                <a:gd name="T52" fmla="*/ 85 w 478"/>
                <a:gd name="T53"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78" h="169">
                  <a:moveTo>
                    <a:pt x="85" y="0"/>
                  </a:moveTo>
                  <a:lnTo>
                    <a:pt x="393" y="0"/>
                  </a:lnTo>
                  <a:lnTo>
                    <a:pt x="415" y="3"/>
                  </a:lnTo>
                  <a:lnTo>
                    <a:pt x="436" y="11"/>
                  </a:lnTo>
                  <a:lnTo>
                    <a:pt x="452" y="24"/>
                  </a:lnTo>
                  <a:lnTo>
                    <a:pt x="466" y="42"/>
                  </a:lnTo>
                  <a:lnTo>
                    <a:pt x="474" y="62"/>
                  </a:lnTo>
                  <a:lnTo>
                    <a:pt x="478" y="85"/>
                  </a:lnTo>
                  <a:lnTo>
                    <a:pt x="474" y="107"/>
                  </a:lnTo>
                  <a:lnTo>
                    <a:pt x="466" y="127"/>
                  </a:lnTo>
                  <a:lnTo>
                    <a:pt x="452" y="145"/>
                  </a:lnTo>
                  <a:lnTo>
                    <a:pt x="436" y="158"/>
                  </a:lnTo>
                  <a:lnTo>
                    <a:pt x="415" y="167"/>
                  </a:lnTo>
                  <a:lnTo>
                    <a:pt x="393" y="169"/>
                  </a:lnTo>
                  <a:lnTo>
                    <a:pt x="85" y="169"/>
                  </a:lnTo>
                  <a:lnTo>
                    <a:pt x="63" y="167"/>
                  </a:lnTo>
                  <a:lnTo>
                    <a:pt x="42" y="158"/>
                  </a:lnTo>
                  <a:lnTo>
                    <a:pt x="25" y="145"/>
                  </a:lnTo>
                  <a:lnTo>
                    <a:pt x="12" y="127"/>
                  </a:lnTo>
                  <a:lnTo>
                    <a:pt x="3" y="107"/>
                  </a:lnTo>
                  <a:lnTo>
                    <a:pt x="0" y="85"/>
                  </a:lnTo>
                  <a:lnTo>
                    <a:pt x="3" y="62"/>
                  </a:lnTo>
                  <a:lnTo>
                    <a:pt x="12" y="42"/>
                  </a:lnTo>
                  <a:lnTo>
                    <a:pt x="25" y="24"/>
                  </a:lnTo>
                  <a:lnTo>
                    <a:pt x="42" y="11"/>
                  </a:lnTo>
                  <a:lnTo>
                    <a:pt x="63" y="3"/>
                  </a:lnTo>
                  <a:lnTo>
                    <a:pt x="85"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5" name="Freeform 367"/>
            <p:cNvSpPr/>
            <p:nvPr/>
          </p:nvSpPr>
          <p:spPr bwMode="auto">
            <a:xfrm>
              <a:off x="9196388" y="5281613"/>
              <a:ext cx="149225" cy="26987"/>
            </a:xfrm>
            <a:custGeom>
              <a:avLst/>
              <a:gdLst>
                <a:gd name="T0" fmla="*/ 85 w 939"/>
                <a:gd name="T1" fmla="*/ 0 h 171"/>
                <a:gd name="T2" fmla="*/ 854 w 939"/>
                <a:gd name="T3" fmla="*/ 0 h 171"/>
                <a:gd name="T4" fmla="*/ 876 w 939"/>
                <a:gd name="T5" fmla="*/ 4 h 171"/>
                <a:gd name="T6" fmla="*/ 897 w 939"/>
                <a:gd name="T7" fmla="*/ 13 h 171"/>
                <a:gd name="T8" fmla="*/ 914 w 939"/>
                <a:gd name="T9" fmla="*/ 26 h 171"/>
                <a:gd name="T10" fmla="*/ 927 w 939"/>
                <a:gd name="T11" fmla="*/ 43 h 171"/>
                <a:gd name="T12" fmla="*/ 936 w 939"/>
                <a:gd name="T13" fmla="*/ 62 h 171"/>
                <a:gd name="T14" fmla="*/ 939 w 939"/>
                <a:gd name="T15" fmla="*/ 86 h 171"/>
                <a:gd name="T16" fmla="*/ 936 w 939"/>
                <a:gd name="T17" fmla="*/ 108 h 171"/>
                <a:gd name="T18" fmla="*/ 927 w 939"/>
                <a:gd name="T19" fmla="*/ 129 h 171"/>
                <a:gd name="T20" fmla="*/ 914 w 939"/>
                <a:gd name="T21" fmla="*/ 145 h 171"/>
                <a:gd name="T22" fmla="*/ 897 w 939"/>
                <a:gd name="T23" fmla="*/ 159 h 171"/>
                <a:gd name="T24" fmla="*/ 876 w 939"/>
                <a:gd name="T25" fmla="*/ 168 h 171"/>
                <a:gd name="T26" fmla="*/ 854 w 939"/>
                <a:gd name="T27" fmla="*/ 171 h 171"/>
                <a:gd name="T28" fmla="*/ 85 w 939"/>
                <a:gd name="T29" fmla="*/ 171 h 171"/>
                <a:gd name="T30" fmla="*/ 63 w 939"/>
                <a:gd name="T31" fmla="*/ 168 h 171"/>
                <a:gd name="T32" fmla="*/ 42 w 939"/>
                <a:gd name="T33" fmla="*/ 159 h 171"/>
                <a:gd name="T34" fmla="*/ 26 w 939"/>
                <a:gd name="T35" fmla="*/ 145 h 171"/>
                <a:gd name="T36" fmla="*/ 12 w 939"/>
                <a:gd name="T37" fmla="*/ 129 h 171"/>
                <a:gd name="T38" fmla="*/ 4 w 939"/>
                <a:gd name="T39" fmla="*/ 108 h 171"/>
                <a:gd name="T40" fmla="*/ 0 w 939"/>
                <a:gd name="T41" fmla="*/ 86 h 171"/>
                <a:gd name="T42" fmla="*/ 4 w 939"/>
                <a:gd name="T43" fmla="*/ 62 h 171"/>
                <a:gd name="T44" fmla="*/ 12 w 939"/>
                <a:gd name="T45" fmla="*/ 43 h 171"/>
                <a:gd name="T46" fmla="*/ 26 w 939"/>
                <a:gd name="T47" fmla="*/ 26 h 171"/>
                <a:gd name="T48" fmla="*/ 42 w 939"/>
                <a:gd name="T49" fmla="*/ 13 h 171"/>
                <a:gd name="T50" fmla="*/ 63 w 939"/>
                <a:gd name="T51" fmla="*/ 4 h 171"/>
                <a:gd name="T52" fmla="*/ 85 w 939"/>
                <a:gd name="T5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939" h="171">
                  <a:moveTo>
                    <a:pt x="85" y="0"/>
                  </a:moveTo>
                  <a:lnTo>
                    <a:pt x="854" y="0"/>
                  </a:lnTo>
                  <a:lnTo>
                    <a:pt x="876" y="4"/>
                  </a:lnTo>
                  <a:lnTo>
                    <a:pt x="897" y="13"/>
                  </a:lnTo>
                  <a:lnTo>
                    <a:pt x="914" y="26"/>
                  </a:lnTo>
                  <a:lnTo>
                    <a:pt x="927" y="43"/>
                  </a:lnTo>
                  <a:lnTo>
                    <a:pt x="936" y="62"/>
                  </a:lnTo>
                  <a:lnTo>
                    <a:pt x="939" y="86"/>
                  </a:lnTo>
                  <a:lnTo>
                    <a:pt x="936" y="108"/>
                  </a:lnTo>
                  <a:lnTo>
                    <a:pt x="927" y="129"/>
                  </a:lnTo>
                  <a:lnTo>
                    <a:pt x="914" y="145"/>
                  </a:lnTo>
                  <a:lnTo>
                    <a:pt x="897" y="159"/>
                  </a:lnTo>
                  <a:lnTo>
                    <a:pt x="876" y="168"/>
                  </a:lnTo>
                  <a:lnTo>
                    <a:pt x="854" y="171"/>
                  </a:lnTo>
                  <a:lnTo>
                    <a:pt x="85" y="171"/>
                  </a:lnTo>
                  <a:lnTo>
                    <a:pt x="63" y="168"/>
                  </a:lnTo>
                  <a:lnTo>
                    <a:pt x="42" y="159"/>
                  </a:lnTo>
                  <a:lnTo>
                    <a:pt x="26" y="145"/>
                  </a:lnTo>
                  <a:lnTo>
                    <a:pt x="12" y="129"/>
                  </a:lnTo>
                  <a:lnTo>
                    <a:pt x="4" y="108"/>
                  </a:lnTo>
                  <a:lnTo>
                    <a:pt x="0" y="86"/>
                  </a:lnTo>
                  <a:lnTo>
                    <a:pt x="4" y="62"/>
                  </a:lnTo>
                  <a:lnTo>
                    <a:pt x="12" y="43"/>
                  </a:lnTo>
                  <a:lnTo>
                    <a:pt x="26" y="26"/>
                  </a:lnTo>
                  <a:lnTo>
                    <a:pt x="42" y="13"/>
                  </a:lnTo>
                  <a:lnTo>
                    <a:pt x="63" y="4"/>
                  </a:lnTo>
                  <a:lnTo>
                    <a:pt x="85"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6" name="Freeform 368"/>
            <p:cNvSpPr/>
            <p:nvPr/>
          </p:nvSpPr>
          <p:spPr bwMode="auto">
            <a:xfrm>
              <a:off x="9390063" y="5281613"/>
              <a:ext cx="176212" cy="26987"/>
            </a:xfrm>
            <a:custGeom>
              <a:avLst/>
              <a:gdLst>
                <a:gd name="T0" fmla="*/ 85 w 1110"/>
                <a:gd name="T1" fmla="*/ 0 h 171"/>
                <a:gd name="T2" fmla="*/ 1025 w 1110"/>
                <a:gd name="T3" fmla="*/ 0 h 171"/>
                <a:gd name="T4" fmla="*/ 1047 w 1110"/>
                <a:gd name="T5" fmla="*/ 4 h 171"/>
                <a:gd name="T6" fmla="*/ 1068 w 1110"/>
                <a:gd name="T7" fmla="*/ 13 h 171"/>
                <a:gd name="T8" fmla="*/ 1084 w 1110"/>
                <a:gd name="T9" fmla="*/ 26 h 171"/>
                <a:gd name="T10" fmla="*/ 1098 w 1110"/>
                <a:gd name="T11" fmla="*/ 43 h 171"/>
                <a:gd name="T12" fmla="*/ 1106 w 1110"/>
                <a:gd name="T13" fmla="*/ 62 h 171"/>
                <a:gd name="T14" fmla="*/ 1110 w 1110"/>
                <a:gd name="T15" fmla="*/ 86 h 171"/>
                <a:gd name="T16" fmla="*/ 1106 w 1110"/>
                <a:gd name="T17" fmla="*/ 108 h 171"/>
                <a:gd name="T18" fmla="*/ 1098 w 1110"/>
                <a:gd name="T19" fmla="*/ 129 h 171"/>
                <a:gd name="T20" fmla="*/ 1084 w 1110"/>
                <a:gd name="T21" fmla="*/ 145 h 171"/>
                <a:gd name="T22" fmla="*/ 1068 w 1110"/>
                <a:gd name="T23" fmla="*/ 159 h 171"/>
                <a:gd name="T24" fmla="*/ 1047 w 1110"/>
                <a:gd name="T25" fmla="*/ 168 h 171"/>
                <a:gd name="T26" fmla="*/ 1025 w 1110"/>
                <a:gd name="T27" fmla="*/ 171 h 171"/>
                <a:gd name="T28" fmla="*/ 85 w 1110"/>
                <a:gd name="T29" fmla="*/ 171 h 171"/>
                <a:gd name="T30" fmla="*/ 62 w 1110"/>
                <a:gd name="T31" fmla="*/ 168 h 171"/>
                <a:gd name="T32" fmla="*/ 42 w 1110"/>
                <a:gd name="T33" fmla="*/ 159 h 171"/>
                <a:gd name="T34" fmla="*/ 26 w 1110"/>
                <a:gd name="T35" fmla="*/ 145 h 171"/>
                <a:gd name="T36" fmla="*/ 12 w 1110"/>
                <a:gd name="T37" fmla="*/ 129 h 171"/>
                <a:gd name="T38" fmla="*/ 4 w 1110"/>
                <a:gd name="T39" fmla="*/ 108 h 171"/>
                <a:gd name="T40" fmla="*/ 0 w 1110"/>
                <a:gd name="T41" fmla="*/ 86 h 171"/>
                <a:gd name="T42" fmla="*/ 4 w 1110"/>
                <a:gd name="T43" fmla="*/ 62 h 171"/>
                <a:gd name="T44" fmla="*/ 12 w 1110"/>
                <a:gd name="T45" fmla="*/ 43 h 171"/>
                <a:gd name="T46" fmla="*/ 26 w 1110"/>
                <a:gd name="T47" fmla="*/ 26 h 171"/>
                <a:gd name="T48" fmla="*/ 42 w 1110"/>
                <a:gd name="T49" fmla="*/ 13 h 171"/>
                <a:gd name="T50" fmla="*/ 62 w 1110"/>
                <a:gd name="T51" fmla="*/ 4 h 171"/>
                <a:gd name="T52" fmla="*/ 85 w 1110"/>
                <a:gd name="T53"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110" h="171">
                  <a:moveTo>
                    <a:pt x="85" y="0"/>
                  </a:moveTo>
                  <a:lnTo>
                    <a:pt x="1025" y="0"/>
                  </a:lnTo>
                  <a:lnTo>
                    <a:pt x="1047" y="4"/>
                  </a:lnTo>
                  <a:lnTo>
                    <a:pt x="1068" y="13"/>
                  </a:lnTo>
                  <a:lnTo>
                    <a:pt x="1084" y="26"/>
                  </a:lnTo>
                  <a:lnTo>
                    <a:pt x="1098" y="43"/>
                  </a:lnTo>
                  <a:lnTo>
                    <a:pt x="1106" y="62"/>
                  </a:lnTo>
                  <a:lnTo>
                    <a:pt x="1110" y="86"/>
                  </a:lnTo>
                  <a:lnTo>
                    <a:pt x="1106" y="108"/>
                  </a:lnTo>
                  <a:lnTo>
                    <a:pt x="1098" y="129"/>
                  </a:lnTo>
                  <a:lnTo>
                    <a:pt x="1084" y="145"/>
                  </a:lnTo>
                  <a:lnTo>
                    <a:pt x="1068" y="159"/>
                  </a:lnTo>
                  <a:lnTo>
                    <a:pt x="1047" y="168"/>
                  </a:lnTo>
                  <a:lnTo>
                    <a:pt x="1025" y="171"/>
                  </a:lnTo>
                  <a:lnTo>
                    <a:pt x="85" y="171"/>
                  </a:lnTo>
                  <a:lnTo>
                    <a:pt x="62" y="168"/>
                  </a:lnTo>
                  <a:lnTo>
                    <a:pt x="42" y="159"/>
                  </a:lnTo>
                  <a:lnTo>
                    <a:pt x="26" y="145"/>
                  </a:lnTo>
                  <a:lnTo>
                    <a:pt x="12" y="129"/>
                  </a:lnTo>
                  <a:lnTo>
                    <a:pt x="4" y="108"/>
                  </a:lnTo>
                  <a:lnTo>
                    <a:pt x="0" y="86"/>
                  </a:lnTo>
                  <a:lnTo>
                    <a:pt x="4" y="62"/>
                  </a:lnTo>
                  <a:lnTo>
                    <a:pt x="12" y="43"/>
                  </a:lnTo>
                  <a:lnTo>
                    <a:pt x="26" y="26"/>
                  </a:lnTo>
                  <a:lnTo>
                    <a:pt x="42" y="13"/>
                  </a:lnTo>
                  <a:lnTo>
                    <a:pt x="62" y="4"/>
                  </a:lnTo>
                  <a:lnTo>
                    <a:pt x="85"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grpSp>
        <p:nvGrpSpPr>
          <p:cNvPr id="97" name="Group 96"/>
          <p:cNvGrpSpPr/>
          <p:nvPr/>
        </p:nvGrpSpPr>
        <p:grpSpPr>
          <a:xfrm>
            <a:off x="5830879" y="1913149"/>
            <a:ext cx="614508" cy="506462"/>
            <a:chOff x="5300663" y="5045075"/>
            <a:chExt cx="577850" cy="476251"/>
          </a:xfrm>
          <a:solidFill>
            <a:schemeClr val="tx1">
              <a:lumMod val="75000"/>
              <a:lumOff val="25000"/>
            </a:schemeClr>
          </a:solidFill>
        </p:grpSpPr>
        <p:sp>
          <p:nvSpPr>
            <p:cNvPr id="98" name="Freeform 392"/>
            <p:cNvSpPr/>
            <p:nvPr/>
          </p:nvSpPr>
          <p:spPr bwMode="auto">
            <a:xfrm>
              <a:off x="5300663" y="5045075"/>
              <a:ext cx="577850" cy="404813"/>
            </a:xfrm>
            <a:custGeom>
              <a:avLst/>
              <a:gdLst>
                <a:gd name="T0" fmla="*/ 2189 w 3643"/>
                <a:gd name="T1" fmla="*/ 51 h 2547"/>
                <a:gd name="T2" fmla="*/ 2527 w 3643"/>
                <a:gd name="T3" fmla="*/ 243 h 2547"/>
                <a:gd name="T4" fmla="*/ 2771 w 3643"/>
                <a:gd name="T5" fmla="*/ 546 h 2547"/>
                <a:gd name="T6" fmla="*/ 2884 w 3643"/>
                <a:gd name="T7" fmla="*/ 927 h 2547"/>
                <a:gd name="T8" fmla="*/ 3167 w 3643"/>
                <a:gd name="T9" fmla="*/ 1066 h 2547"/>
                <a:gd name="T10" fmla="*/ 3445 w 3643"/>
                <a:gd name="T11" fmla="*/ 1263 h 2547"/>
                <a:gd name="T12" fmla="*/ 3612 w 3643"/>
                <a:gd name="T13" fmla="*/ 1564 h 2547"/>
                <a:gd name="T14" fmla="*/ 3629 w 3643"/>
                <a:gd name="T15" fmla="*/ 1924 h 2547"/>
                <a:gd name="T16" fmla="*/ 3486 w 3643"/>
                <a:gd name="T17" fmla="*/ 2243 h 2547"/>
                <a:gd name="T18" fmla="*/ 3223 w 3643"/>
                <a:gd name="T19" fmla="*/ 2465 h 2547"/>
                <a:gd name="T20" fmla="*/ 2877 w 3643"/>
                <a:gd name="T21" fmla="*/ 2547 h 2547"/>
                <a:gd name="T22" fmla="*/ 2462 w 3643"/>
                <a:gd name="T23" fmla="*/ 2508 h 2547"/>
                <a:gd name="T24" fmla="*/ 2474 w 3643"/>
                <a:gd name="T25" fmla="*/ 2414 h 2547"/>
                <a:gd name="T26" fmla="*/ 2940 w 3643"/>
                <a:gd name="T27" fmla="*/ 2388 h 2547"/>
                <a:gd name="T28" fmla="*/ 3219 w 3643"/>
                <a:gd name="T29" fmla="*/ 2286 h 2547"/>
                <a:gd name="T30" fmla="*/ 3413 w 3643"/>
                <a:gd name="T31" fmla="*/ 2071 h 2547"/>
                <a:gd name="T32" fmla="*/ 3487 w 3643"/>
                <a:gd name="T33" fmla="*/ 1778 h 2547"/>
                <a:gd name="T34" fmla="*/ 3413 w 3643"/>
                <a:gd name="T35" fmla="*/ 1486 h 2547"/>
                <a:gd name="T36" fmla="*/ 3219 w 3643"/>
                <a:gd name="T37" fmla="*/ 1270 h 2547"/>
                <a:gd name="T38" fmla="*/ 2940 w 3643"/>
                <a:gd name="T39" fmla="*/ 1169 h 2547"/>
                <a:gd name="T40" fmla="*/ 2766 w 3643"/>
                <a:gd name="T41" fmla="*/ 1158 h 2547"/>
                <a:gd name="T42" fmla="*/ 2730 w 3643"/>
                <a:gd name="T43" fmla="*/ 1085 h 2547"/>
                <a:gd name="T44" fmla="*/ 2733 w 3643"/>
                <a:gd name="T45" fmla="*/ 1034 h 2547"/>
                <a:gd name="T46" fmla="*/ 2679 w 3643"/>
                <a:gd name="T47" fmla="*/ 721 h 2547"/>
                <a:gd name="T48" fmla="*/ 2480 w 3643"/>
                <a:gd name="T49" fmla="*/ 411 h 2547"/>
                <a:gd name="T50" fmla="*/ 2170 w 3643"/>
                <a:gd name="T51" fmla="*/ 210 h 2547"/>
                <a:gd name="T52" fmla="*/ 1800 w 3643"/>
                <a:gd name="T53" fmla="*/ 159 h 2547"/>
                <a:gd name="T54" fmla="*/ 1471 w 3643"/>
                <a:gd name="T55" fmla="*/ 255 h 2547"/>
                <a:gd name="T56" fmla="*/ 1205 w 3643"/>
                <a:gd name="T57" fmla="*/ 471 h 2547"/>
                <a:gd name="T58" fmla="*/ 1044 w 3643"/>
                <a:gd name="T59" fmla="*/ 771 h 2547"/>
                <a:gd name="T60" fmla="*/ 987 w 3643"/>
                <a:gd name="T61" fmla="*/ 957 h 2547"/>
                <a:gd name="T62" fmla="*/ 864 w 3643"/>
                <a:gd name="T63" fmla="*/ 969 h 2547"/>
                <a:gd name="T64" fmla="*/ 544 w 3643"/>
                <a:gd name="T65" fmla="*/ 1045 h 2547"/>
                <a:gd name="T66" fmla="*/ 300 w 3643"/>
                <a:gd name="T67" fmla="*/ 1250 h 2547"/>
                <a:gd name="T68" fmla="*/ 168 w 3643"/>
                <a:gd name="T69" fmla="*/ 1545 h 2547"/>
                <a:gd name="T70" fmla="*/ 184 w 3643"/>
                <a:gd name="T71" fmla="*/ 1880 h 2547"/>
                <a:gd name="T72" fmla="*/ 341 w 3643"/>
                <a:gd name="T73" fmla="*/ 2159 h 2547"/>
                <a:gd name="T74" fmla="*/ 603 w 3643"/>
                <a:gd name="T75" fmla="*/ 2342 h 2547"/>
                <a:gd name="T76" fmla="*/ 1180 w 3643"/>
                <a:gd name="T77" fmla="*/ 2392 h 2547"/>
                <a:gd name="T78" fmla="*/ 1255 w 3643"/>
                <a:gd name="T79" fmla="*/ 2448 h 2547"/>
                <a:gd name="T80" fmla="*/ 1219 w 3643"/>
                <a:gd name="T81" fmla="*/ 2536 h 2547"/>
                <a:gd name="T82" fmla="*/ 708 w 3643"/>
                <a:gd name="T83" fmla="*/ 2533 h 2547"/>
                <a:gd name="T84" fmla="*/ 366 w 3643"/>
                <a:gd name="T85" fmla="*/ 2388 h 2547"/>
                <a:gd name="T86" fmla="*/ 118 w 3643"/>
                <a:gd name="T87" fmla="*/ 2117 h 2547"/>
                <a:gd name="T88" fmla="*/ 3 w 3643"/>
                <a:gd name="T89" fmla="*/ 1758 h 2547"/>
                <a:gd name="T90" fmla="*/ 54 w 3643"/>
                <a:gd name="T91" fmla="*/ 1377 h 2547"/>
                <a:gd name="T92" fmla="*/ 253 w 3643"/>
                <a:gd name="T93" fmla="*/ 1068 h 2547"/>
                <a:gd name="T94" fmla="*/ 562 w 3643"/>
                <a:gd name="T95" fmla="*/ 868 h 2547"/>
                <a:gd name="T96" fmla="*/ 873 w 3643"/>
                <a:gd name="T97" fmla="*/ 813 h 2547"/>
                <a:gd name="T98" fmla="*/ 1009 w 3643"/>
                <a:gd name="T99" fmla="*/ 478 h 2547"/>
                <a:gd name="T100" fmla="*/ 1254 w 3643"/>
                <a:gd name="T101" fmla="*/ 208 h 2547"/>
                <a:gd name="T102" fmla="*/ 1579 w 3643"/>
                <a:gd name="T103" fmla="*/ 42 h 25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643" h="2547">
                  <a:moveTo>
                    <a:pt x="1869" y="0"/>
                  </a:moveTo>
                  <a:lnTo>
                    <a:pt x="1952" y="4"/>
                  </a:lnTo>
                  <a:lnTo>
                    <a:pt x="2033" y="14"/>
                  </a:lnTo>
                  <a:lnTo>
                    <a:pt x="2113" y="29"/>
                  </a:lnTo>
                  <a:lnTo>
                    <a:pt x="2189" y="51"/>
                  </a:lnTo>
                  <a:lnTo>
                    <a:pt x="2263" y="79"/>
                  </a:lnTo>
                  <a:lnTo>
                    <a:pt x="2334" y="112"/>
                  </a:lnTo>
                  <a:lnTo>
                    <a:pt x="2402" y="151"/>
                  </a:lnTo>
                  <a:lnTo>
                    <a:pt x="2467" y="195"/>
                  </a:lnTo>
                  <a:lnTo>
                    <a:pt x="2527" y="243"/>
                  </a:lnTo>
                  <a:lnTo>
                    <a:pt x="2585" y="296"/>
                  </a:lnTo>
                  <a:lnTo>
                    <a:pt x="2638" y="352"/>
                  </a:lnTo>
                  <a:lnTo>
                    <a:pt x="2687" y="413"/>
                  </a:lnTo>
                  <a:lnTo>
                    <a:pt x="2731" y="478"/>
                  </a:lnTo>
                  <a:lnTo>
                    <a:pt x="2771" y="546"/>
                  </a:lnTo>
                  <a:lnTo>
                    <a:pt x="2804" y="617"/>
                  </a:lnTo>
                  <a:lnTo>
                    <a:pt x="2833" y="690"/>
                  </a:lnTo>
                  <a:lnTo>
                    <a:pt x="2856" y="767"/>
                  </a:lnTo>
                  <a:lnTo>
                    <a:pt x="2874" y="845"/>
                  </a:lnTo>
                  <a:lnTo>
                    <a:pt x="2884" y="927"/>
                  </a:lnTo>
                  <a:lnTo>
                    <a:pt x="2888" y="1010"/>
                  </a:lnTo>
                  <a:lnTo>
                    <a:pt x="2961" y="1014"/>
                  </a:lnTo>
                  <a:lnTo>
                    <a:pt x="3032" y="1025"/>
                  </a:lnTo>
                  <a:lnTo>
                    <a:pt x="3100" y="1043"/>
                  </a:lnTo>
                  <a:lnTo>
                    <a:pt x="3167" y="1066"/>
                  </a:lnTo>
                  <a:lnTo>
                    <a:pt x="3230" y="1095"/>
                  </a:lnTo>
                  <a:lnTo>
                    <a:pt x="3289" y="1130"/>
                  </a:lnTo>
                  <a:lnTo>
                    <a:pt x="3345" y="1170"/>
                  </a:lnTo>
                  <a:lnTo>
                    <a:pt x="3398" y="1214"/>
                  </a:lnTo>
                  <a:lnTo>
                    <a:pt x="3445" y="1263"/>
                  </a:lnTo>
                  <a:lnTo>
                    <a:pt x="3490" y="1316"/>
                  </a:lnTo>
                  <a:lnTo>
                    <a:pt x="3528" y="1374"/>
                  </a:lnTo>
                  <a:lnTo>
                    <a:pt x="3562" y="1434"/>
                  </a:lnTo>
                  <a:lnTo>
                    <a:pt x="3590" y="1497"/>
                  </a:lnTo>
                  <a:lnTo>
                    <a:pt x="3612" y="1564"/>
                  </a:lnTo>
                  <a:lnTo>
                    <a:pt x="3629" y="1634"/>
                  </a:lnTo>
                  <a:lnTo>
                    <a:pt x="3639" y="1705"/>
                  </a:lnTo>
                  <a:lnTo>
                    <a:pt x="3643" y="1778"/>
                  </a:lnTo>
                  <a:lnTo>
                    <a:pt x="3639" y="1852"/>
                  </a:lnTo>
                  <a:lnTo>
                    <a:pt x="3629" y="1924"/>
                  </a:lnTo>
                  <a:lnTo>
                    <a:pt x="3612" y="1994"/>
                  </a:lnTo>
                  <a:lnTo>
                    <a:pt x="3589" y="2061"/>
                  </a:lnTo>
                  <a:lnTo>
                    <a:pt x="3560" y="2125"/>
                  </a:lnTo>
                  <a:lnTo>
                    <a:pt x="3526" y="2186"/>
                  </a:lnTo>
                  <a:lnTo>
                    <a:pt x="3486" y="2243"/>
                  </a:lnTo>
                  <a:lnTo>
                    <a:pt x="3442" y="2296"/>
                  </a:lnTo>
                  <a:lnTo>
                    <a:pt x="3393" y="2346"/>
                  </a:lnTo>
                  <a:lnTo>
                    <a:pt x="3340" y="2390"/>
                  </a:lnTo>
                  <a:lnTo>
                    <a:pt x="3283" y="2430"/>
                  </a:lnTo>
                  <a:lnTo>
                    <a:pt x="3223" y="2465"/>
                  </a:lnTo>
                  <a:lnTo>
                    <a:pt x="3159" y="2494"/>
                  </a:lnTo>
                  <a:lnTo>
                    <a:pt x="3091" y="2516"/>
                  </a:lnTo>
                  <a:lnTo>
                    <a:pt x="3023" y="2534"/>
                  </a:lnTo>
                  <a:lnTo>
                    <a:pt x="2951" y="2544"/>
                  </a:lnTo>
                  <a:lnTo>
                    <a:pt x="2877" y="2547"/>
                  </a:lnTo>
                  <a:lnTo>
                    <a:pt x="2530" y="2547"/>
                  </a:lnTo>
                  <a:lnTo>
                    <a:pt x="2509" y="2545"/>
                  </a:lnTo>
                  <a:lnTo>
                    <a:pt x="2490" y="2536"/>
                  </a:lnTo>
                  <a:lnTo>
                    <a:pt x="2474" y="2524"/>
                  </a:lnTo>
                  <a:lnTo>
                    <a:pt x="2462" y="2508"/>
                  </a:lnTo>
                  <a:lnTo>
                    <a:pt x="2454" y="2489"/>
                  </a:lnTo>
                  <a:lnTo>
                    <a:pt x="2451" y="2469"/>
                  </a:lnTo>
                  <a:lnTo>
                    <a:pt x="2454" y="2448"/>
                  </a:lnTo>
                  <a:lnTo>
                    <a:pt x="2462" y="2429"/>
                  </a:lnTo>
                  <a:lnTo>
                    <a:pt x="2474" y="2414"/>
                  </a:lnTo>
                  <a:lnTo>
                    <a:pt x="2490" y="2402"/>
                  </a:lnTo>
                  <a:lnTo>
                    <a:pt x="2509" y="2394"/>
                  </a:lnTo>
                  <a:lnTo>
                    <a:pt x="2530" y="2392"/>
                  </a:lnTo>
                  <a:lnTo>
                    <a:pt x="2877" y="2392"/>
                  </a:lnTo>
                  <a:lnTo>
                    <a:pt x="2940" y="2388"/>
                  </a:lnTo>
                  <a:lnTo>
                    <a:pt x="3000" y="2378"/>
                  </a:lnTo>
                  <a:lnTo>
                    <a:pt x="3058" y="2364"/>
                  </a:lnTo>
                  <a:lnTo>
                    <a:pt x="3115" y="2343"/>
                  </a:lnTo>
                  <a:lnTo>
                    <a:pt x="3168" y="2317"/>
                  </a:lnTo>
                  <a:lnTo>
                    <a:pt x="3219" y="2286"/>
                  </a:lnTo>
                  <a:lnTo>
                    <a:pt x="3265" y="2250"/>
                  </a:lnTo>
                  <a:lnTo>
                    <a:pt x="3308" y="2212"/>
                  </a:lnTo>
                  <a:lnTo>
                    <a:pt x="3348" y="2168"/>
                  </a:lnTo>
                  <a:lnTo>
                    <a:pt x="3383" y="2121"/>
                  </a:lnTo>
                  <a:lnTo>
                    <a:pt x="3413" y="2071"/>
                  </a:lnTo>
                  <a:lnTo>
                    <a:pt x="3440" y="2016"/>
                  </a:lnTo>
                  <a:lnTo>
                    <a:pt x="3460" y="1961"/>
                  </a:lnTo>
                  <a:lnTo>
                    <a:pt x="3475" y="1902"/>
                  </a:lnTo>
                  <a:lnTo>
                    <a:pt x="3484" y="1841"/>
                  </a:lnTo>
                  <a:lnTo>
                    <a:pt x="3487" y="1778"/>
                  </a:lnTo>
                  <a:lnTo>
                    <a:pt x="3484" y="1715"/>
                  </a:lnTo>
                  <a:lnTo>
                    <a:pt x="3475" y="1655"/>
                  </a:lnTo>
                  <a:lnTo>
                    <a:pt x="3460" y="1596"/>
                  </a:lnTo>
                  <a:lnTo>
                    <a:pt x="3440" y="1540"/>
                  </a:lnTo>
                  <a:lnTo>
                    <a:pt x="3413" y="1486"/>
                  </a:lnTo>
                  <a:lnTo>
                    <a:pt x="3383" y="1435"/>
                  </a:lnTo>
                  <a:lnTo>
                    <a:pt x="3348" y="1389"/>
                  </a:lnTo>
                  <a:lnTo>
                    <a:pt x="3308" y="1345"/>
                  </a:lnTo>
                  <a:lnTo>
                    <a:pt x="3265" y="1305"/>
                  </a:lnTo>
                  <a:lnTo>
                    <a:pt x="3219" y="1270"/>
                  </a:lnTo>
                  <a:lnTo>
                    <a:pt x="3168" y="1240"/>
                  </a:lnTo>
                  <a:lnTo>
                    <a:pt x="3115" y="1213"/>
                  </a:lnTo>
                  <a:lnTo>
                    <a:pt x="3058" y="1193"/>
                  </a:lnTo>
                  <a:lnTo>
                    <a:pt x="3000" y="1178"/>
                  </a:lnTo>
                  <a:lnTo>
                    <a:pt x="2940" y="1169"/>
                  </a:lnTo>
                  <a:lnTo>
                    <a:pt x="2877" y="1165"/>
                  </a:lnTo>
                  <a:lnTo>
                    <a:pt x="2815" y="1169"/>
                  </a:lnTo>
                  <a:lnTo>
                    <a:pt x="2798" y="1169"/>
                  </a:lnTo>
                  <a:lnTo>
                    <a:pt x="2782" y="1164"/>
                  </a:lnTo>
                  <a:lnTo>
                    <a:pt x="2766" y="1158"/>
                  </a:lnTo>
                  <a:lnTo>
                    <a:pt x="2753" y="1146"/>
                  </a:lnTo>
                  <a:lnTo>
                    <a:pt x="2743" y="1134"/>
                  </a:lnTo>
                  <a:lnTo>
                    <a:pt x="2735" y="1119"/>
                  </a:lnTo>
                  <a:lnTo>
                    <a:pt x="2731" y="1102"/>
                  </a:lnTo>
                  <a:lnTo>
                    <a:pt x="2730" y="1085"/>
                  </a:lnTo>
                  <a:lnTo>
                    <a:pt x="2730" y="1082"/>
                  </a:lnTo>
                  <a:lnTo>
                    <a:pt x="2731" y="1073"/>
                  </a:lnTo>
                  <a:lnTo>
                    <a:pt x="2732" y="1061"/>
                  </a:lnTo>
                  <a:lnTo>
                    <a:pt x="2732" y="1048"/>
                  </a:lnTo>
                  <a:lnTo>
                    <a:pt x="2733" y="1034"/>
                  </a:lnTo>
                  <a:lnTo>
                    <a:pt x="2733" y="1023"/>
                  </a:lnTo>
                  <a:lnTo>
                    <a:pt x="2730" y="944"/>
                  </a:lnTo>
                  <a:lnTo>
                    <a:pt x="2719" y="868"/>
                  </a:lnTo>
                  <a:lnTo>
                    <a:pt x="2702" y="793"/>
                  </a:lnTo>
                  <a:lnTo>
                    <a:pt x="2679" y="721"/>
                  </a:lnTo>
                  <a:lnTo>
                    <a:pt x="2650" y="652"/>
                  </a:lnTo>
                  <a:lnTo>
                    <a:pt x="2615" y="587"/>
                  </a:lnTo>
                  <a:lnTo>
                    <a:pt x="2575" y="523"/>
                  </a:lnTo>
                  <a:lnTo>
                    <a:pt x="2530" y="466"/>
                  </a:lnTo>
                  <a:lnTo>
                    <a:pt x="2480" y="411"/>
                  </a:lnTo>
                  <a:lnTo>
                    <a:pt x="2426" y="360"/>
                  </a:lnTo>
                  <a:lnTo>
                    <a:pt x="2367" y="316"/>
                  </a:lnTo>
                  <a:lnTo>
                    <a:pt x="2305" y="275"/>
                  </a:lnTo>
                  <a:lnTo>
                    <a:pt x="2240" y="240"/>
                  </a:lnTo>
                  <a:lnTo>
                    <a:pt x="2170" y="210"/>
                  </a:lnTo>
                  <a:lnTo>
                    <a:pt x="2099" y="187"/>
                  </a:lnTo>
                  <a:lnTo>
                    <a:pt x="2024" y="170"/>
                  </a:lnTo>
                  <a:lnTo>
                    <a:pt x="1948" y="160"/>
                  </a:lnTo>
                  <a:lnTo>
                    <a:pt x="1869" y="157"/>
                  </a:lnTo>
                  <a:lnTo>
                    <a:pt x="1800" y="159"/>
                  </a:lnTo>
                  <a:lnTo>
                    <a:pt x="1731" y="168"/>
                  </a:lnTo>
                  <a:lnTo>
                    <a:pt x="1664" y="181"/>
                  </a:lnTo>
                  <a:lnTo>
                    <a:pt x="1597" y="200"/>
                  </a:lnTo>
                  <a:lnTo>
                    <a:pt x="1533" y="225"/>
                  </a:lnTo>
                  <a:lnTo>
                    <a:pt x="1471" y="255"/>
                  </a:lnTo>
                  <a:lnTo>
                    <a:pt x="1411" y="289"/>
                  </a:lnTo>
                  <a:lnTo>
                    <a:pt x="1354" y="328"/>
                  </a:lnTo>
                  <a:lnTo>
                    <a:pt x="1300" y="372"/>
                  </a:lnTo>
                  <a:lnTo>
                    <a:pt x="1250" y="420"/>
                  </a:lnTo>
                  <a:lnTo>
                    <a:pt x="1205" y="471"/>
                  </a:lnTo>
                  <a:lnTo>
                    <a:pt x="1162" y="526"/>
                  </a:lnTo>
                  <a:lnTo>
                    <a:pt x="1126" y="583"/>
                  </a:lnTo>
                  <a:lnTo>
                    <a:pt x="1094" y="643"/>
                  </a:lnTo>
                  <a:lnTo>
                    <a:pt x="1066" y="707"/>
                  </a:lnTo>
                  <a:lnTo>
                    <a:pt x="1044" y="771"/>
                  </a:lnTo>
                  <a:lnTo>
                    <a:pt x="1026" y="838"/>
                  </a:lnTo>
                  <a:lnTo>
                    <a:pt x="1015" y="905"/>
                  </a:lnTo>
                  <a:lnTo>
                    <a:pt x="1010" y="925"/>
                  </a:lnTo>
                  <a:lnTo>
                    <a:pt x="1000" y="942"/>
                  </a:lnTo>
                  <a:lnTo>
                    <a:pt x="987" y="957"/>
                  </a:lnTo>
                  <a:lnTo>
                    <a:pt x="970" y="967"/>
                  </a:lnTo>
                  <a:lnTo>
                    <a:pt x="951" y="972"/>
                  </a:lnTo>
                  <a:lnTo>
                    <a:pt x="930" y="973"/>
                  </a:lnTo>
                  <a:lnTo>
                    <a:pt x="896" y="970"/>
                  </a:lnTo>
                  <a:lnTo>
                    <a:pt x="864" y="969"/>
                  </a:lnTo>
                  <a:lnTo>
                    <a:pt x="795" y="972"/>
                  </a:lnTo>
                  <a:lnTo>
                    <a:pt x="729" y="982"/>
                  </a:lnTo>
                  <a:lnTo>
                    <a:pt x="665" y="998"/>
                  </a:lnTo>
                  <a:lnTo>
                    <a:pt x="603" y="1019"/>
                  </a:lnTo>
                  <a:lnTo>
                    <a:pt x="544" y="1045"/>
                  </a:lnTo>
                  <a:lnTo>
                    <a:pt x="488" y="1078"/>
                  </a:lnTo>
                  <a:lnTo>
                    <a:pt x="435" y="1114"/>
                  </a:lnTo>
                  <a:lnTo>
                    <a:pt x="386" y="1155"/>
                  </a:lnTo>
                  <a:lnTo>
                    <a:pt x="341" y="1201"/>
                  </a:lnTo>
                  <a:lnTo>
                    <a:pt x="300" y="1250"/>
                  </a:lnTo>
                  <a:lnTo>
                    <a:pt x="263" y="1303"/>
                  </a:lnTo>
                  <a:lnTo>
                    <a:pt x="231" y="1360"/>
                  </a:lnTo>
                  <a:lnTo>
                    <a:pt x="205" y="1419"/>
                  </a:lnTo>
                  <a:lnTo>
                    <a:pt x="184" y="1481"/>
                  </a:lnTo>
                  <a:lnTo>
                    <a:pt x="168" y="1545"/>
                  </a:lnTo>
                  <a:lnTo>
                    <a:pt x="158" y="1612"/>
                  </a:lnTo>
                  <a:lnTo>
                    <a:pt x="155" y="1681"/>
                  </a:lnTo>
                  <a:lnTo>
                    <a:pt x="158" y="1748"/>
                  </a:lnTo>
                  <a:lnTo>
                    <a:pt x="168" y="1815"/>
                  </a:lnTo>
                  <a:lnTo>
                    <a:pt x="184" y="1880"/>
                  </a:lnTo>
                  <a:lnTo>
                    <a:pt x="205" y="1942"/>
                  </a:lnTo>
                  <a:lnTo>
                    <a:pt x="231" y="2001"/>
                  </a:lnTo>
                  <a:lnTo>
                    <a:pt x="263" y="2057"/>
                  </a:lnTo>
                  <a:lnTo>
                    <a:pt x="300" y="2111"/>
                  </a:lnTo>
                  <a:lnTo>
                    <a:pt x="341" y="2159"/>
                  </a:lnTo>
                  <a:lnTo>
                    <a:pt x="386" y="2205"/>
                  </a:lnTo>
                  <a:lnTo>
                    <a:pt x="435" y="2246"/>
                  </a:lnTo>
                  <a:lnTo>
                    <a:pt x="488" y="2283"/>
                  </a:lnTo>
                  <a:lnTo>
                    <a:pt x="544" y="2315"/>
                  </a:lnTo>
                  <a:lnTo>
                    <a:pt x="603" y="2342"/>
                  </a:lnTo>
                  <a:lnTo>
                    <a:pt x="665" y="2363"/>
                  </a:lnTo>
                  <a:lnTo>
                    <a:pt x="729" y="2378"/>
                  </a:lnTo>
                  <a:lnTo>
                    <a:pt x="795" y="2388"/>
                  </a:lnTo>
                  <a:lnTo>
                    <a:pt x="864" y="2392"/>
                  </a:lnTo>
                  <a:lnTo>
                    <a:pt x="1180" y="2392"/>
                  </a:lnTo>
                  <a:lnTo>
                    <a:pt x="1201" y="2394"/>
                  </a:lnTo>
                  <a:lnTo>
                    <a:pt x="1219" y="2402"/>
                  </a:lnTo>
                  <a:lnTo>
                    <a:pt x="1235" y="2414"/>
                  </a:lnTo>
                  <a:lnTo>
                    <a:pt x="1248" y="2429"/>
                  </a:lnTo>
                  <a:lnTo>
                    <a:pt x="1255" y="2448"/>
                  </a:lnTo>
                  <a:lnTo>
                    <a:pt x="1258" y="2469"/>
                  </a:lnTo>
                  <a:lnTo>
                    <a:pt x="1255" y="2489"/>
                  </a:lnTo>
                  <a:lnTo>
                    <a:pt x="1248" y="2508"/>
                  </a:lnTo>
                  <a:lnTo>
                    <a:pt x="1235" y="2524"/>
                  </a:lnTo>
                  <a:lnTo>
                    <a:pt x="1219" y="2536"/>
                  </a:lnTo>
                  <a:lnTo>
                    <a:pt x="1201" y="2545"/>
                  </a:lnTo>
                  <a:lnTo>
                    <a:pt x="1180" y="2547"/>
                  </a:lnTo>
                  <a:lnTo>
                    <a:pt x="864" y="2547"/>
                  </a:lnTo>
                  <a:lnTo>
                    <a:pt x="785" y="2544"/>
                  </a:lnTo>
                  <a:lnTo>
                    <a:pt x="708" y="2533"/>
                  </a:lnTo>
                  <a:lnTo>
                    <a:pt x="634" y="2516"/>
                  </a:lnTo>
                  <a:lnTo>
                    <a:pt x="562" y="2493"/>
                  </a:lnTo>
                  <a:lnTo>
                    <a:pt x="493" y="2464"/>
                  </a:lnTo>
                  <a:lnTo>
                    <a:pt x="428" y="2428"/>
                  </a:lnTo>
                  <a:lnTo>
                    <a:pt x="366" y="2388"/>
                  </a:lnTo>
                  <a:lnTo>
                    <a:pt x="307" y="2343"/>
                  </a:lnTo>
                  <a:lnTo>
                    <a:pt x="253" y="2293"/>
                  </a:lnTo>
                  <a:lnTo>
                    <a:pt x="204" y="2238"/>
                  </a:lnTo>
                  <a:lnTo>
                    <a:pt x="158" y="2179"/>
                  </a:lnTo>
                  <a:lnTo>
                    <a:pt x="118" y="2117"/>
                  </a:lnTo>
                  <a:lnTo>
                    <a:pt x="83" y="2052"/>
                  </a:lnTo>
                  <a:lnTo>
                    <a:pt x="54" y="1983"/>
                  </a:lnTo>
                  <a:lnTo>
                    <a:pt x="31" y="1911"/>
                  </a:lnTo>
                  <a:lnTo>
                    <a:pt x="14" y="1836"/>
                  </a:lnTo>
                  <a:lnTo>
                    <a:pt x="3" y="1758"/>
                  </a:lnTo>
                  <a:lnTo>
                    <a:pt x="0" y="1681"/>
                  </a:lnTo>
                  <a:lnTo>
                    <a:pt x="3" y="1602"/>
                  </a:lnTo>
                  <a:lnTo>
                    <a:pt x="14" y="1524"/>
                  </a:lnTo>
                  <a:lnTo>
                    <a:pt x="31" y="1450"/>
                  </a:lnTo>
                  <a:lnTo>
                    <a:pt x="54" y="1377"/>
                  </a:lnTo>
                  <a:lnTo>
                    <a:pt x="83" y="1309"/>
                  </a:lnTo>
                  <a:lnTo>
                    <a:pt x="118" y="1243"/>
                  </a:lnTo>
                  <a:lnTo>
                    <a:pt x="158" y="1181"/>
                  </a:lnTo>
                  <a:lnTo>
                    <a:pt x="204" y="1122"/>
                  </a:lnTo>
                  <a:lnTo>
                    <a:pt x="253" y="1068"/>
                  </a:lnTo>
                  <a:lnTo>
                    <a:pt x="307" y="1018"/>
                  </a:lnTo>
                  <a:lnTo>
                    <a:pt x="366" y="972"/>
                  </a:lnTo>
                  <a:lnTo>
                    <a:pt x="428" y="932"/>
                  </a:lnTo>
                  <a:lnTo>
                    <a:pt x="493" y="897"/>
                  </a:lnTo>
                  <a:lnTo>
                    <a:pt x="562" y="868"/>
                  </a:lnTo>
                  <a:lnTo>
                    <a:pt x="634" y="844"/>
                  </a:lnTo>
                  <a:lnTo>
                    <a:pt x="708" y="828"/>
                  </a:lnTo>
                  <a:lnTo>
                    <a:pt x="785" y="817"/>
                  </a:lnTo>
                  <a:lnTo>
                    <a:pt x="864" y="813"/>
                  </a:lnTo>
                  <a:lnTo>
                    <a:pt x="873" y="813"/>
                  </a:lnTo>
                  <a:lnTo>
                    <a:pt x="890" y="742"/>
                  </a:lnTo>
                  <a:lnTo>
                    <a:pt x="913" y="673"/>
                  </a:lnTo>
                  <a:lnTo>
                    <a:pt x="940" y="606"/>
                  </a:lnTo>
                  <a:lnTo>
                    <a:pt x="972" y="540"/>
                  </a:lnTo>
                  <a:lnTo>
                    <a:pt x="1009" y="478"/>
                  </a:lnTo>
                  <a:lnTo>
                    <a:pt x="1050" y="417"/>
                  </a:lnTo>
                  <a:lnTo>
                    <a:pt x="1095" y="360"/>
                  </a:lnTo>
                  <a:lnTo>
                    <a:pt x="1144" y="306"/>
                  </a:lnTo>
                  <a:lnTo>
                    <a:pt x="1197" y="256"/>
                  </a:lnTo>
                  <a:lnTo>
                    <a:pt x="1254" y="208"/>
                  </a:lnTo>
                  <a:lnTo>
                    <a:pt x="1315" y="166"/>
                  </a:lnTo>
                  <a:lnTo>
                    <a:pt x="1377" y="128"/>
                  </a:lnTo>
                  <a:lnTo>
                    <a:pt x="1442" y="95"/>
                  </a:lnTo>
                  <a:lnTo>
                    <a:pt x="1510" y="66"/>
                  </a:lnTo>
                  <a:lnTo>
                    <a:pt x="1579" y="42"/>
                  </a:lnTo>
                  <a:lnTo>
                    <a:pt x="1650" y="25"/>
                  </a:lnTo>
                  <a:lnTo>
                    <a:pt x="1722" y="11"/>
                  </a:lnTo>
                  <a:lnTo>
                    <a:pt x="1795" y="2"/>
                  </a:lnTo>
                  <a:lnTo>
                    <a:pt x="1869"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9" name="Freeform 393"/>
            <p:cNvSpPr/>
            <p:nvPr/>
          </p:nvSpPr>
          <p:spPr bwMode="auto">
            <a:xfrm>
              <a:off x="5494338" y="5103813"/>
              <a:ext cx="115887" cy="103188"/>
            </a:xfrm>
            <a:custGeom>
              <a:avLst/>
              <a:gdLst>
                <a:gd name="T0" fmla="*/ 647 w 725"/>
                <a:gd name="T1" fmla="*/ 0 h 655"/>
                <a:gd name="T2" fmla="*/ 668 w 725"/>
                <a:gd name="T3" fmla="*/ 3 h 655"/>
                <a:gd name="T4" fmla="*/ 687 w 725"/>
                <a:gd name="T5" fmla="*/ 11 h 655"/>
                <a:gd name="T6" fmla="*/ 703 w 725"/>
                <a:gd name="T7" fmla="*/ 23 h 655"/>
                <a:gd name="T8" fmla="*/ 715 w 725"/>
                <a:gd name="T9" fmla="*/ 39 h 655"/>
                <a:gd name="T10" fmla="*/ 722 w 725"/>
                <a:gd name="T11" fmla="*/ 58 h 655"/>
                <a:gd name="T12" fmla="*/ 725 w 725"/>
                <a:gd name="T13" fmla="*/ 78 h 655"/>
                <a:gd name="T14" fmla="*/ 722 w 725"/>
                <a:gd name="T15" fmla="*/ 99 h 655"/>
                <a:gd name="T16" fmla="*/ 715 w 725"/>
                <a:gd name="T17" fmla="*/ 117 h 655"/>
                <a:gd name="T18" fmla="*/ 703 w 725"/>
                <a:gd name="T19" fmla="*/ 133 h 655"/>
                <a:gd name="T20" fmla="*/ 687 w 725"/>
                <a:gd name="T21" fmla="*/ 145 h 655"/>
                <a:gd name="T22" fmla="*/ 668 w 725"/>
                <a:gd name="T23" fmla="*/ 153 h 655"/>
                <a:gd name="T24" fmla="*/ 647 w 725"/>
                <a:gd name="T25" fmla="*/ 156 h 655"/>
                <a:gd name="T26" fmla="*/ 591 w 725"/>
                <a:gd name="T27" fmla="*/ 160 h 655"/>
                <a:gd name="T28" fmla="*/ 537 w 725"/>
                <a:gd name="T29" fmla="*/ 169 h 655"/>
                <a:gd name="T30" fmla="*/ 484 w 725"/>
                <a:gd name="T31" fmla="*/ 184 h 655"/>
                <a:gd name="T32" fmla="*/ 434 w 725"/>
                <a:gd name="T33" fmla="*/ 205 h 655"/>
                <a:gd name="T34" fmla="*/ 386 w 725"/>
                <a:gd name="T35" fmla="*/ 231 h 655"/>
                <a:gd name="T36" fmla="*/ 342 w 725"/>
                <a:gd name="T37" fmla="*/ 262 h 655"/>
                <a:gd name="T38" fmla="*/ 301 w 725"/>
                <a:gd name="T39" fmla="*/ 299 h 655"/>
                <a:gd name="T40" fmla="*/ 265 w 725"/>
                <a:gd name="T41" fmla="*/ 337 h 655"/>
                <a:gd name="T42" fmla="*/ 232 w 725"/>
                <a:gd name="T43" fmla="*/ 382 h 655"/>
                <a:gd name="T44" fmla="*/ 205 w 725"/>
                <a:gd name="T45" fmla="*/ 428 h 655"/>
                <a:gd name="T46" fmla="*/ 183 w 725"/>
                <a:gd name="T47" fmla="*/ 480 h 655"/>
                <a:gd name="T48" fmla="*/ 165 w 725"/>
                <a:gd name="T49" fmla="*/ 533 h 655"/>
                <a:gd name="T50" fmla="*/ 155 w 725"/>
                <a:gd name="T51" fmla="*/ 588 h 655"/>
                <a:gd name="T52" fmla="*/ 150 w 725"/>
                <a:gd name="T53" fmla="*/ 607 h 655"/>
                <a:gd name="T54" fmla="*/ 140 w 725"/>
                <a:gd name="T55" fmla="*/ 624 h 655"/>
                <a:gd name="T56" fmla="*/ 126 w 725"/>
                <a:gd name="T57" fmla="*/ 638 h 655"/>
                <a:gd name="T58" fmla="*/ 109 w 725"/>
                <a:gd name="T59" fmla="*/ 650 h 655"/>
                <a:gd name="T60" fmla="*/ 89 w 725"/>
                <a:gd name="T61" fmla="*/ 655 h 655"/>
                <a:gd name="T62" fmla="*/ 68 w 725"/>
                <a:gd name="T63" fmla="*/ 655 h 655"/>
                <a:gd name="T64" fmla="*/ 47 w 725"/>
                <a:gd name="T65" fmla="*/ 650 h 655"/>
                <a:gd name="T66" fmla="*/ 30 w 725"/>
                <a:gd name="T67" fmla="*/ 638 h 655"/>
                <a:gd name="T68" fmla="*/ 16 w 725"/>
                <a:gd name="T69" fmla="*/ 625 h 655"/>
                <a:gd name="T70" fmla="*/ 6 w 725"/>
                <a:gd name="T71" fmla="*/ 607 h 655"/>
                <a:gd name="T72" fmla="*/ 0 w 725"/>
                <a:gd name="T73" fmla="*/ 588 h 655"/>
                <a:gd name="T74" fmla="*/ 0 w 725"/>
                <a:gd name="T75" fmla="*/ 567 h 655"/>
                <a:gd name="T76" fmla="*/ 12 w 725"/>
                <a:gd name="T77" fmla="*/ 504 h 655"/>
                <a:gd name="T78" fmla="*/ 30 w 725"/>
                <a:gd name="T79" fmla="*/ 442 h 655"/>
                <a:gd name="T80" fmla="*/ 53 w 725"/>
                <a:gd name="T81" fmla="*/ 384 h 655"/>
                <a:gd name="T82" fmla="*/ 82 w 725"/>
                <a:gd name="T83" fmla="*/ 329 h 655"/>
                <a:gd name="T84" fmla="*/ 115 w 725"/>
                <a:gd name="T85" fmla="*/ 276 h 655"/>
                <a:gd name="T86" fmla="*/ 154 w 725"/>
                <a:gd name="T87" fmla="*/ 227 h 655"/>
                <a:gd name="T88" fmla="*/ 196 w 725"/>
                <a:gd name="T89" fmla="*/ 183 h 655"/>
                <a:gd name="T90" fmla="*/ 242 w 725"/>
                <a:gd name="T91" fmla="*/ 143 h 655"/>
                <a:gd name="T92" fmla="*/ 292 w 725"/>
                <a:gd name="T93" fmla="*/ 106 h 655"/>
                <a:gd name="T94" fmla="*/ 345 w 725"/>
                <a:gd name="T95" fmla="*/ 75 h 655"/>
                <a:gd name="T96" fmla="*/ 402 w 725"/>
                <a:gd name="T97" fmla="*/ 49 h 655"/>
                <a:gd name="T98" fmla="*/ 459 w 725"/>
                <a:gd name="T99" fmla="*/ 28 h 655"/>
                <a:gd name="T100" fmla="*/ 520 w 725"/>
                <a:gd name="T101" fmla="*/ 13 h 655"/>
                <a:gd name="T102" fmla="*/ 583 w 725"/>
                <a:gd name="T103" fmla="*/ 3 h 655"/>
                <a:gd name="T104" fmla="*/ 647 w 725"/>
                <a:gd name="T105" fmla="*/ 0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25" h="655">
                  <a:moveTo>
                    <a:pt x="647" y="0"/>
                  </a:moveTo>
                  <a:lnTo>
                    <a:pt x="668" y="3"/>
                  </a:lnTo>
                  <a:lnTo>
                    <a:pt x="687" y="11"/>
                  </a:lnTo>
                  <a:lnTo>
                    <a:pt x="703" y="23"/>
                  </a:lnTo>
                  <a:lnTo>
                    <a:pt x="715" y="39"/>
                  </a:lnTo>
                  <a:lnTo>
                    <a:pt x="722" y="58"/>
                  </a:lnTo>
                  <a:lnTo>
                    <a:pt x="725" y="78"/>
                  </a:lnTo>
                  <a:lnTo>
                    <a:pt x="722" y="99"/>
                  </a:lnTo>
                  <a:lnTo>
                    <a:pt x="715" y="117"/>
                  </a:lnTo>
                  <a:lnTo>
                    <a:pt x="703" y="133"/>
                  </a:lnTo>
                  <a:lnTo>
                    <a:pt x="687" y="145"/>
                  </a:lnTo>
                  <a:lnTo>
                    <a:pt x="668" y="153"/>
                  </a:lnTo>
                  <a:lnTo>
                    <a:pt x="647" y="156"/>
                  </a:lnTo>
                  <a:lnTo>
                    <a:pt x="591" y="160"/>
                  </a:lnTo>
                  <a:lnTo>
                    <a:pt x="537" y="169"/>
                  </a:lnTo>
                  <a:lnTo>
                    <a:pt x="484" y="184"/>
                  </a:lnTo>
                  <a:lnTo>
                    <a:pt x="434" y="205"/>
                  </a:lnTo>
                  <a:lnTo>
                    <a:pt x="386" y="231"/>
                  </a:lnTo>
                  <a:lnTo>
                    <a:pt x="342" y="262"/>
                  </a:lnTo>
                  <a:lnTo>
                    <a:pt x="301" y="299"/>
                  </a:lnTo>
                  <a:lnTo>
                    <a:pt x="265" y="337"/>
                  </a:lnTo>
                  <a:lnTo>
                    <a:pt x="232" y="382"/>
                  </a:lnTo>
                  <a:lnTo>
                    <a:pt x="205" y="428"/>
                  </a:lnTo>
                  <a:lnTo>
                    <a:pt x="183" y="480"/>
                  </a:lnTo>
                  <a:lnTo>
                    <a:pt x="165" y="533"/>
                  </a:lnTo>
                  <a:lnTo>
                    <a:pt x="155" y="588"/>
                  </a:lnTo>
                  <a:lnTo>
                    <a:pt x="150" y="607"/>
                  </a:lnTo>
                  <a:lnTo>
                    <a:pt x="140" y="624"/>
                  </a:lnTo>
                  <a:lnTo>
                    <a:pt x="126" y="638"/>
                  </a:lnTo>
                  <a:lnTo>
                    <a:pt x="109" y="650"/>
                  </a:lnTo>
                  <a:lnTo>
                    <a:pt x="89" y="655"/>
                  </a:lnTo>
                  <a:lnTo>
                    <a:pt x="68" y="655"/>
                  </a:lnTo>
                  <a:lnTo>
                    <a:pt x="47" y="650"/>
                  </a:lnTo>
                  <a:lnTo>
                    <a:pt x="30" y="638"/>
                  </a:lnTo>
                  <a:lnTo>
                    <a:pt x="16" y="625"/>
                  </a:lnTo>
                  <a:lnTo>
                    <a:pt x="6" y="607"/>
                  </a:lnTo>
                  <a:lnTo>
                    <a:pt x="0" y="588"/>
                  </a:lnTo>
                  <a:lnTo>
                    <a:pt x="0" y="567"/>
                  </a:lnTo>
                  <a:lnTo>
                    <a:pt x="12" y="504"/>
                  </a:lnTo>
                  <a:lnTo>
                    <a:pt x="30" y="442"/>
                  </a:lnTo>
                  <a:lnTo>
                    <a:pt x="53" y="384"/>
                  </a:lnTo>
                  <a:lnTo>
                    <a:pt x="82" y="329"/>
                  </a:lnTo>
                  <a:lnTo>
                    <a:pt x="115" y="276"/>
                  </a:lnTo>
                  <a:lnTo>
                    <a:pt x="154" y="227"/>
                  </a:lnTo>
                  <a:lnTo>
                    <a:pt x="196" y="183"/>
                  </a:lnTo>
                  <a:lnTo>
                    <a:pt x="242" y="143"/>
                  </a:lnTo>
                  <a:lnTo>
                    <a:pt x="292" y="106"/>
                  </a:lnTo>
                  <a:lnTo>
                    <a:pt x="345" y="75"/>
                  </a:lnTo>
                  <a:lnTo>
                    <a:pt x="402" y="49"/>
                  </a:lnTo>
                  <a:lnTo>
                    <a:pt x="459" y="28"/>
                  </a:lnTo>
                  <a:lnTo>
                    <a:pt x="520" y="13"/>
                  </a:lnTo>
                  <a:lnTo>
                    <a:pt x="583" y="3"/>
                  </a:lnTo>
                  <a:lnTo>
                    <a:pt x="647"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00" name="Freeform 394"/>
            <p:cNvSpPr/>
            <p:nvPr/>
          </p:nvSpPr>
          <p:spPr bwMode="auto">
            <a:xfrm>
              <a:off x="5532438" y="5319713"/>
              <a:ext cx="125412" cy="201613"/>
            </a:xfrm>
            <a:custGeom>
              <a:avLst/>
              <a:gdLst>
                <a:gd name="T0" fmla="*/ 394 w 788"/>
                <a:gd name="T1" fmla="*/ 0 h 1273"/>
                <a:gd name="T2" fmla="*/ 415 w 788"/>
                <a:gd name="T3" fmla="*/ 2 h 1273"/>
                <a:gd name="T4" fmla="*/ 433 w 788"/>
                <a:gd name="T5" fmla="*/ 11 h 1273"/>
                <a:gd name="T6" fmla="*/ 449 w 788"/>
                <a:gd name="T7" fmla="*/ 22 h 1273"/>
                <a:gd name="T8" fmla="*/ 461 w 788"/>
                <a:gd name="T9" fmla="*/ 39 h 1273"/>
                <a:gd name="T10" fmla="*/ 469 w 788"/>
                <a:gd name="T11" fmla="*/ 57 h 1273"/>
                <a:gd name="T12" fmla="*/ 471 w 788"/>
                <a:gd name="T13" fmla="*/ 78 h 1273"/>
                <a:gd name="T14" fmla="*/ 471 w 788"/>
                <a:gd name="T15" fmla="*/ 1038 h 1273"/>
                <a:gd name="T16" fmla="*/ 658 w 788"/>
                <a:gd name="T17" fmla="*/ 870 h 1273"/>
                <a:gd name="T18" fmla="*/ 676 w 788"/>
                <a:gd name="T19" fmla="*/ 859 h 1273"/>
                <a:gd name="T20" fmla="*/ 695 w 788"/>
                <a:gd name="T21" fmla="*/ 852 h 1273"/>
                <a:gd name="T22" fmla="*/ 715 w 788"/>
                <a:gd name="T23" fmla="*/ 851 h 1273"/>
                <a:gd name="T24" fmla="*/ 733 w 788"/>
                <a:gd name="T25" fmla="*/ 854 h 1273"/>
                <a:gd name="T26" fmla="*/ 752 w 788"/>
                <a:gd name="T27" fmla="*/ 863 h 1273"/>
                <a:gd name="T28" fmla="*/ 768 w 788"/>
                <a:gd name="T29" fmla="*/ 876 h 1273"/>
                <a:gd name="T30" fmla="*/ 780 w 788"/>
                <a:gd name="T31" fmla="*/ 894 h 1273"/>
                <a:gd name="T32" fmla="*/ 787 w 788"/>
                <a:gd name="T33" fmla="*/ 913 h 1273"/>
                <a:gd name="T34" fmla="*/ 788 w 788"/>
                <a:gd name="T35" fmla="*/ 933 h 1273"/>
                <a:gd name="T36" fmla="*/ 784 w 788"/>
                <a:gd name="T37" fmla="*/ 952 h 1273"/>
                <a:gd name="T38" fmla="*/ 775 w 788"/>
                <a:gd name="T39" fmla="*/ 971 h 1273"/>
                <a:gd name="T40" fmla="*/ 762 w 788"/>
                <a:gd name="T41" fmla="*/ 986 h 1273"/>
                <a:gd name="T42" fmla="*/ 479 w 788"/>
                <a:gd name="T43" fmla="*/ 1240 h 1273"/>
                <a:gd name="T44" fmla="*/ 460 w 788"/>
                <a:gd name="T45" fmla="*/ 1254 h 1273"/>
                <a:gd name="T46" fmla="*/ 439 w 788"/>
                <a:gd name="T47" fmla="*/ 1264 h 1273"/>
                <a:gd name="T48" fmla="*/ 417 w 788"/>
                <a:gd name="T49" fmla="*/ 1271 h 1273"/>
                <a:gd name="T50" fmla="*/ 394 w 788"/>
                <a:gd name="T51" fmla="*/ 1273 h 1273"/>
                <a:gd name="T52" fmla="*/ 371 w 788"/>
                <a:gd name="T53" fmla="*/ 1271 h 1273"/>
                <a:gd name="T54" fmla="*/ 349 w 788"/>
                <a:gd name="T55" fmla="*/ 1264 h 1273"/>
                <a:gd name="T56" fmla="*/ 328 w 788"/>
                <a:gd name="T57" fmla="*/ 1254 h 1273"/>
                <a:gd name="T58" fmla="*/ 309 w 788"/>
                <a:gd name="T59" fmla="*/ 1240 h 1273"/>
                <a:gd name="T60" fmla="*/ 26 w 788"/>
                <a:gd name="T61" fmla="*/ 986 h 1273"/>
                <a:gd name="T62" fmla="*/ 12 w 788"/>
                <a:gd name="T63" fmla="*/ 971 h 1273"/>
                <a:gd name="T64" fmla="*/ 3 w 788"/>
                <a:gd name="T65" fmla="*/ 952 h 1273"/>
                <a:gd name="T66" fmla="*/ 0 w 788"/>
                <a:gd name="T67" fmla="*/ 933 h 1273"/>
                <a:gd name="T68" fmla="*/ 1 w 788"/>
                <a:gd name="T69" fmla="*/ 913 h 1273"/>
                <a:gd name="T70" fmla="*/ 8 w 788"/>
                <a:gd name="T71" fmla="*/ 894 h 1273"/>
                <a:gd name="T72" fmla="*/ 20 w 788"/>
                <a:gd name="T73" fmla="*/ 876 h 1273"/>
                <a:gd name="T74" fmla="*/ 36 w 788"/>
                <a:gd name="T75" fmla="*/ 863 h 1273"/>
                <a:gd name="T76" fmla="*/ 53 w 788"/>
                <a:gd name="T77" fmla="*/ 854 h 1273"/>
                <a:gd name="T78" fmla="*/ 73 w 788"/>
                <a:gd name="T79" fmla="*/ 851 h 1273"/>
                <a:gd name="T80" fmla="*/ 93 w 788"/>
                <a:gd name="T81" fmla="*/ 852 h 1273"/>
                <a:gd name="T82" fmla="*/ 112 w 788"/>
                <a:gd name="T83" fmla="*/ 859 h 1273"/>
                <a:gd name="T84" fmla="*/ 130 w 788"/>
                <a:gd name="T85" fmla="*/ 870 h 1273"/>
                <a:gd name="T86" fmla="*/ 316 w 788"/>
                <a:gd name="T87" fmla="*/ 1038 h 1273"/>
                <a:gd name="T88" fmla="*/ 316 w 788"/>
                <a:gd name="T89" fmla="*/ 78 h 1273"/>
                <a:gd name="T90" fmla="*/ 319 w 788"/>
                <a:gd name="T91" fmla="*/ 57 h 1273"/>
                <a:gd name="T92" fmla="*/ 326 w 788"/>
                <a:gd name="T93" fmla="*/ 39 h 1273"/>
                <a:gd name="T94" fmla="*/ 339 w 788"/>
                <a:gd name="T95" fmla="*/ 22 h 1273"/>
                <a:gd name="T96" fmla="*/ 354 w 788"/>
                <a:gd name="T97" fmla="*/ 11 h 1273"/>
                <a:gd name="T98" fmla="*/ 373 w 788"/>
                <a:gd name="T99" fmla="*/ 2 h 1273"/>
                <a:gd name="T100" fmla="*/ 394 w 788"/>
                <a:gd name="T101" fmla="*/ 0 h 12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88" h="1273">
                  <a:moveTo>
                    <a:pt x="394" y="0"/>
                  </a:moveTo>
                  <a:lnTo>
                    <a:pt x="415" y="2"/>
                  </a:lnTo>
                  <a:lnTo>
                    <a:pt x="433" y="11"/>
                  </a:lnTo>
                  <a:lnTo>
                    <a:pt x="449" y="22"/>
                  </a:lnTo>
                  <a:lnTo>
                    <a:pt x="461" y="39"/>
                  </a:lnTo>
                  <a:lnTo>
                    <a:pt x="469" y="57"/>
                  </a:lnTo>
                  <a:lnTo>
                    <a:pt x="471" y="78"/>
                  </a:lnTo>
                  <a:lnTo>
                    <a:pt x="471" y="1038"/>
                  </a:lnTo>
                  <a:lnTo>
                    <a:pt x="658" y="870"/>
                  </a:lnTo>
                  <a:lnTo>
                    <a:pt x="676" y="859"/>
                  </a:lnTo>
                  <a:lnTo>
                    <a:pt x="695" y="852"/>
                  </a:lnTo>
                  <a:lnTo>
                    <a:pt x="715" y="851"/>
                  </a:lnTo>
                  <a:lnTo>
                    <a:pt x="733" y="854"/>
                  </a:lnTo>
                  <a:lnTo>
                    <a:pt x="752" y="863"/>
                  </a:lnTo>
                  <a:lnTo>
                    <a:pt x="768" y="876"/>
                  </a:lnTo>
                  <a:lnTo>
                    <a:pt x="780" y="894"/>
                  </a:lnTo>
                  <a:lnTo>
                    <a:pt x="787" y="913"/>
                  </a:lnTo>
                  <a:lnTo>
                    <a:pt x="788" y="933"/>
                  </a:lnTo>
                  <a:lnTo>
                    <a:pt x="784" y="952"/>
                  </a:lnTo>
                  <a:lnTo>
                    <a:pt x="775" y="971"/>
                  </a:lnTo>
                  <a:lnTo>
                    <a:pt x="762" y="986"/>
                  </a:lnTo>
                  <a:lnTo>
                    <a:pt x="479" y="1240"/>
                  </a:lnTo>
                  <a:lnTo>
                    <a:pt x="460" y="1254"/>
                  </a:lnTo>
                  <a:lnTo>
                    <a:pt x="439" y="1264"/>
                  </a:lnTo>
                  <a:lnTo>
                    <a:pt x="417" y="1271"/>
                  </a:lnTo>
                  <a:lnTo>
                    <a:pt x="394" y="1273"/>
                  </a:lnTo>
                  <a:lnTo>
                    <a:pt x="371" y="1271"/>
                  </a:lnTo>
                  <a:lnTo>
                    <a:pt x="349" y="1264"/>
                  </a:lnTo>
                  <a:lnTo>
                    <a:pt x="328" y="1254"/>
                  </a:lnTo>
                  <a:lnTo>
                    <a:pt x="309" y="1240"/>
                  </a:lnTo>
                  <a:lnTo>
                    <a:pt x="26" y="986"/>
                  </a:lnTo>
                  <a:lnTo>
                    <a:pt x="12" y="971"/>
                  </a:lnTo>
                  <a:lnTo>
                    <a:pt x="3" y="952"/>
                  </a:lnTo>
                  <a:lnTo>
                    <a:pt x="0" y="933"/>
                  </a:lnTo>
                  <a:lnTo>
                    <a:pt x="1" y="913"/>
                  </a:lnTo>
                  <a:lnTo>
                    <a:pt x="8" y="894"/>
                  </a:lnTo>
                  <a:lnTo>
                    <a:pt x="20" y="876"/>
                  </a:lnTo>
                  <a:lnTo>
                    <a:pt x="36" y="863"/>
                  </a:lnTo>
                  <a:lnTo>
                    <a:pt x="53" y="854"/>
                  </a:lnTo>
                  <a:lnTo>
                    <a:pt x="73" y="851"/>
                  </a:lnTo>
                  <a:lnTo>
                    <a:pt x="93" y="852"/>
                  </a:lnTo>
                  <a:lnTo>
                    <a:pt x="112" y="859"/>
                  </a:lnTo>
                  <a:lnTo>
                    <a:pt x="130" y="870"/>
                  </a:lnTo>
                  <a:lnTo>
                    <a:pt x="316" y="1038"/>
                  </a:lnTo>
                  <a:lnTo>
                    <a:pt x="316" y="78"/>
                  </a:lnTo>
                  <a:lnTo>
                    <a:pt x="319" y="57"/>
                  </a:lnTo>
                  <a:lnTo>
                    <a:pt x="326" y="39"/>
                  </a:lnTo>
                  <a:lnTo>
                    <a:pt x="339" y="22"/>
                  </a:lnTo>
                  <a:lnTo>
                    <a:pt x="354" y="11"/>
                  </a:lnTo>
                  <a:lnTo>
                    <a:pt x="373" y="2"/>
                  </a:lnTo>
                  <a:lnTo>
                    <a:pt x="394" y="0"/>
                  </a:lnTo>
                  <a:close/>
                </a:path>
              </a:pathLst>
            </a:custGeom>
            <a:grpFill/>
            <a:ln w="0">
              <a:noFill/>
              <a:prstDash val="solid"/>
              <a:round/>
            </a:ln>
          </p:spPr>
          <p:txBody>
            <a:bodyPr vert="horz" wrap="square" lIns="91440" tIns="45720" rIns="91440" bIns="45720" numCol="1" anchor="t" anchorCtr="0" compatLnSpc="1"/>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sp>
        <p:nvSpPr>
          <p:cNvPr id="49"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竞赛时间</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2343"/>
                                        </p:tgtEl>
                                        <p:attrNameLst>
                                          <p:attrName>style.visibility</p:attrName>
                                        </p:attrNameLst>
                                      </p:cBhvr>
                                      <p:to>
                                        <p:strVal val="visible"/>
                                      </p:to>
                                    </p:set>
                                    <p:anim calcmode="lin" valueType="num">
                                      <p:cBhvr>
                                        <p:cTn id="7" dur="500" fill="hold"/>
                                        <p:tgtEl>
                                          <p:spTgt spid="12343"/>
                                        </p:tgtEl>
                                        <p:attrNameLst>
                                          <p:attrName>ppt_w</p:attrName>
                                        </p:attrNameLst>
                                      </p:cBhvr>
                                      <p:tavLst>
                                        <p:tav tm="0">
                                          <p:val>
                                            <p:fltVal val="0"/>
                                          </p:val>
                                        </p:tav>
                                        <p:tav tm="100000">
                                          <p:val>
                                            <p:strVal val="#ppt_w"/>
                                          </p:val>
                                        </p:tav>
                                      </p:tavLst>
                                    </p:anim>
                                    <p:anim calcmode="lin" valueType="num">
                                      <p:cBhvr>
                                        <p:cTn id="8" dur="500" fill="hold"/>
                                        <p:tgtEl>
                                          <p:spTgt spid="12343"/>
                                        </p:tgtEl>
                                        <p:attrNameLst>
                                          <p:attrName>ppt_h</p:attrName>
                                        </p:attrNameLst>
                                      </p:cBhvr>
                                      <p:tavLst>
                                        <p:tav tm="0">
                                          <p:val>
                                            <p:fltVal val="0"/>
                                          </p:val>
                                        </p:tav>
                                        <p:tav tm="100000">
                                          <p:val>
                                            <p:strVal val="#ppt_h"/>
                                          </p:val>
                                        </p:tav>
                                      </p:tavLst>
                                    </p:anim>
                                    <p:animEffect transition="in" filter="fade">
                                      <p:cBhvr>
                                        <p:cTn id="9" dur="500"/>
                                        <p:tgtEl>
                                          <p:spTgt spid="12343"/>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97"/>
                                        </p:tgtEl>
                                        <p:attrNameLst>
                                          <p:attrName>style.visibility</p:attrName>
                                        </p:attrNameLst>
                                      </p:cBhvr>
                                      <p:to>
                                        <p:strVal val="visible"/>
                                      </p:to>
                                    </p:set>
                                    <p:anim calcmode="lin" valueType="num">
                                      <p:cBhvr>
                                        <p:cTn id="13" dur="500" fill="hold"/>
                                        <p:tgtEl>
                                          <p:spTgt spid="97"/>
                                        </p:tgtEl>
                                        <p:attrNameLst>
                                          <p:attrName>ppt_w</p:attrName>
                                        </p:attrNameLst>
                                      </p:cBhvr>
                                      <p:tavLst>
                                        <p:tav tm="0">
                                          <p:val>
                                            <p:fltVal val="0"/>
                                          </p:val>
                                        </p:tav>
                                        <p:tav tm="100000">
                                          <p:val>
                                            <p:strVal val="#ppt_w"/>
                                          </p:val>
                                        </p:tav>
                                      </p:tavLst>
                                    </p:anim>
                                    <p:anim calcmode="lin" valueType="num">
                                      <p:cBhvr>
                                        <p:cTn id="14" dur="500" fill="hold"/>
                                        <p:tgtEl>
                                          <p:spTgt spid="97"/>
                                        </p:tgtEl>
                                        <p:attrNameLst>
                                          <p:attrName>ppt_h</p:attrName>
                                        </p:attrNameLst>
                                      </p:cBhvr>
                                      <p:tavLst>
                                        <p:tav tm="0">
                                          <p:val>
                                            <p:fltVal val="0"/>
                                          </p:val>
                                        </p:tav>
                                        <p:tav tm="100000">
                                          <p:val>
                                            <p:strVal val="#ppt_h"/>
                                          </p:val>
                                        </p:tav>
                                      </p:tavLst>
                                    </p:anim>
                                    <p:animEffect transition="in" filter="fade">
                                      <p:cBhvr>
                                        <p:cTn id="15" dur="500"/>
                                        <p:tgtEl>
                                          <p:spTgt spid="97"/>
                                        </p:tgtEl>
                                      </p:cBhvr>
                                    </p:animEffect>
                                  </p:childTnLst>
                                </p:cTn>
                              </p:par>
                              <p:par>
                                <p:cTn id="16" presetID="22" presetClass="entr" presetSubtype="2" fill="hold" grpId="0" nodeType="with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wipe(right)">
                                      <p:cBhvr>
                                        <p:cTn id="18" dur="500"/>
                                        <p:tgtEl>
                                          <p:spTgt spid="74"/>
                                        </p:tgtEl>
                                      </p:cBhvr>
                                    </p:animEffect>
                                  </p:childTnLst>
                                </p:cTn>
                              </p:par>
                            </p:childTnLst>
                          </p:cTn>
                        </p:par>
                        <p:par>
                          <p:cTn id="19" fill="hold">
                            <p:stCondLst>
                              <p:cond delay="1000"/>
                            </p:stCondLst>
                            <p:childTnLst>
                              <p:par>
                                <p:cTn id="20" presetID="53" presetClass="entr" presetSubtype="16" fill="hold" grpId="0" nodeType="afterEffect">
                                  <p:stCondLst>
                                    <p:cond delay="0"/>
                                  </p:stCondLst>
                                  <p:childTnLst>
                                    <p:set>
                                      <p:cBhvr>
                                        <p:cTn id="21" dur="1" fill="hold">
                                          <p:stCondLst>
                                            <p:cond delay="0"/>
                                          </p:stCondLst>
                                        </p:cTn>
                                        <p:tgtEl>
                                          <p:spTgt spid="12341"/>
                                        </p:tgtEl>
                                        <p:attrNameLst>
                                          <p:attrName>style.visibility</p:attrName>
                                        </p:attrNameLst>
                                      </p:cBhvr>
                                      <p:to>
                                        <p:strVal val="visible"/>
                                      </p:to>
                                    </p:set>
                                    <p:anim calcmode="lin" valueType="num">
                                      <p:cBhvr>
                                        <p:cTn id="22" dur="500" fill="hold"/>
                                        <p:tgtEl>
                                          <p:spTgt spid="12341"/>
                                        </p:tgtEl>
                                        <p:attrNameLst>
                                          <p:attrName>ppt_w</p:attrName>
                                        </p:attrNameLst>
                                      </p:cBhvr>
                                      <p:tavLst>
                                        <p:tav tm="0">
                                          <p:val>
                                            <p:fltVal val="0"/>
                                          </p:val>
                                        </p:tav>
                                        <p:tav tm="100000">
                                          <p:val>
                                            <p:strVal val="#ppt_w"/>
                                          </p:val>
                                        </p:tav>
                                      </p:tavLst>
                                    </p:anim>
                                    <p:anim calcmode="lin" valueType="num">
                                      <p:cBhvr>
                                        <p:cTn id="23" dur="500" fill="hold"/>
                                        <p:tgtEl>
                                          <p:spTgt spid="12341"/>
                                        </p:tgtEl>
                                        <p:attrNameLst>
                                          <p:attrName>ppt_h</p:attrName>
                                        </p:attrNameLst>
                                      </p:cBhvr>
                                      <p:tavLst>
                                        <p:tav tm="0">
                                          <p:val>
                                            <p:fltVal val="0"/>
                                          </p:val>
                                        </p:tav>
                                        <p:tav tm="100000">
                                          <p:val>
                                            <p:strVal val="#ppt_h"/>
                                          </p:val>
                                        </p:tav>
                                      </p:tavLst>
                                    </p:anim>
                                    <p:animEffect transition="in" filter="fade">
                                      <p:cBhvr>
                                        <p:cTn id="24" dur="500"/>
                                        <p:tgtEl>
                                          <p:spTgt spid="12341"/>
                                        </p:tgtEl>
                                      </p:cBhvr>
                                    </p:animEffect>
                                  </p:childTnLst>
                                </p:cTn>
                              </p:par>
                            </p:childTnLst>
                          </p:cTn>
                        </p:par>
                        <p:par>
                          <p:cTn id="25" fill="hold">
                            <p:stCondLst>
                              <p:cond delay="1500"/>
                            </p:stCondLst>
                            <p:childTnLst>
                              <p:par>
                                <p:cTn id="26" presetID="53" presetClass="entr" presetSubtype="16" fill="hold" grpId="0" nodeType="afterEffect">
                                  <p:stCondLst>
                                    <p:cond delay="0"/>
                                  </p:stCondLst>
                                  <p:childTnLst>
                                    <p:set>
                                      <p:cBhvr>
                                        <p:cTn id="27" dur="1" fill="hold">
                                          <p:stCondLst>
                                            <p:cond delay="0"/>
                                          </p:stCondLst>
                                        </p:cTn>
                                        <p:tgtEl>
                                          <p:spTgt spid="83"/>
                                        </p:tgtEl>
                                        <p:attrNameLst>
                                          <p:attrName>style.visibility</p:attrName>
                                        </p:attrNameLst>
                                      </p:cBhvr>
                                      <p:to>
                                        <p:strVal val="visible"/>
                                      </p:to>
                                    </p:set>
                                    <p:anim calcmode="lin" valueType="num">
                                      <p:cBhvr>
                                        <p:cTn id="28" dur="500" fill="hold"/>
                                        <p:tgtEl>
                                          <p:spTgt spid="83"/>
                                        </p:tgtEl>
                                        <p:attrNameLst>
                                          <p:attrName>ppt_w</p:attrName>
                                        </p:attrNameLst>
                                      </p:cBhvr>
                                      <p:tavLst>
                                        <p:tav tm="0">
                                          <p:val>
                                            <p:fltVal val="0"/>
                                          </p:val>
                                        </p:tav>
                                        <p:tav tm="100000">
                                          <p:val>
                                            <p:strVal val="#ppt_w"/>
                                          </p:val>
                                        </p:tav>
                                      </p:tavLst>
                                    </p:anim>
                                    <p:anim calcmode="lin" valueType="num">
                                      <p:cBhvr>
                                        <p:cTn id="29" dur="500" fill="hold"/>
                                        <p:tgtEl>
                                          <p:spTgt spid="83"/>
                                        </p:tgtEl>
                                        <p:attrNameLst>
                                          <p:attrName>ppt_h</p:attrName>
                                        </p:attrNameLst>
                                      </p:cBhvr>
                                      <p:tavLst>
                                        <p:tav tm="0">
                                          <p:val>
                                            <p:fltVal val="0"/>
                                          </p:val>
                                        </p:tav>
                                        <p:tav tm="100000">
                                          <p:val>
                                            <p:strVal val="#ppt_h"/>
                                          </p:val>
                                        </p:tav>
                                      </p:tavLst>
                                    </p:anim>
                                    <p:animEffect transition="in" filter="fade">
                                      <p:cBhvr>
                                        <p:cTn id="30" dur="500"/>
                                        <p:tgtEl>
                                          <p:spTgt spid="83"/>
                                        </p:tgtEl>
                                      </p:cBhvr>
                                    </p:animEffect>
                                  </p:childTnLst>
                                </p:cTn>
                              </p:par>
                              <p:par>
                                <p:cTn id="31" presetID="22" presetClass="entr" presetSubtype="2"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animEffect transition="in" filter="wipe(right)">
                                      <p:cBhvr>
                                        <p:cTn id="33" dur="500"/>
                                        <p:tgtEl>
                                          <p:spTgt spid="77"/>
                                        </p:tgtEl>
                                      </p:cBhvr>
                                    </p:animEffect>
                                  </p:childTnLst>
                                </p:cTn>
                              </p:par>
                            </p:childTnLst>
                          </p:cTn>
                        </p:par>
                        <p:par>
                          <p:cTn id="34" fill="hold">
                            <p:stCondLst>
                              <p:cond delay="2000"/>
                            </p:stCondLst>
                            <p:childTnLst>
                              <p:par>
                                <p:cTn id="35" presetID="53" presetClass="entr" presetSubtype="16" fill="hold" grpId="0" nodeType="afterEffect">
                                  <p:stCondLst>
                                    <p:cond delay="0"/>
                                  </p:stCondLst>
                                  <p:childTnLst>
                                    <p:set>
                                      <p:cBhvr>
                                        <p:cTn id="36" dur="1" fill="hold">
                                          <p:stCondLst>
                                            <p:cond delay="0"/>
                                          </p:stCondLst>
                                        </p:cTn>
                                        <p:tgtEl>
                                          <p:spTgt spid="12339"/>
                                        </p:tgtEl>
                                        <p:attrNameLst>
                                          <p:attrName>style.visibility</p:attrName>
                                        </p:attrNameLst>
                                      </p:cBhvr>
                                      <p:to>
                                        <p:strVal val="visible"/>
                                      </p:to>
                                    </p:set>
                                    <p:anim calcmode="lin" valueType="num">
                                      <p:cBhvr>
                                        <p:cTn id="37" dur="500" fill="hold"/>
                                        <p:tgtEl>
                                          <p:spTgt spid="12339"/>
                                        </p:tgtEl>
                                        <p:attrNameLst>
                                          <p:attrName>ppt_w</p:attrName>
                                        </p:attrNameLst>
                                      </p:cBhvr>
                                      <p:tavLst>
                                        <p:tav tm="0">
                                          <p:val>
                                            <p:fltVal val="0"/>
                                          </p:val>
                                        </p:tav>
                                        <p:tav tm="100000">
                                          <p:val>
                                            <p:strVal val="#ppt_w"/>
                                          </p:val>
                                        </p:tav>
                                      </p:tavLst>
                                    </p:anim>
                                    <p:anim calcmode="lin" valueType="num">
                                      <p:cBhvr>
                                        <p:cTn id="38" dur="500" fill="hold"/>
                                        <p:tgtEl>
                                          <p:spTgt spid="12339"/>
                                        </p:tgtEl>
                                        <p:attrNameLst>
                                          <p:attrName>ppt_h</p:attrName>
                                        </p:attrNameLst>
                                      </p:cBhvr>
                                      <p:tavLst>
                                        <p:tav tm="0">
                                          <p:val>
                                            <p:fltVal val="0"/>
                                          </p:val>
                                        </p:tav>
                                        <p:tav tm="100000">
                                          <p:val>
                                            <p:strVal val="#ppt_h"/>
                                          </p:val>
                                        </p:tav>
                                      </p:tavLst>
                                    </p:anim>
                                    <p:animEffect transition="in" filter="fade">
                                      <p:cBhvr>
                                        <p:cTn id="39" dur="500"/>
                                        <p:tgtEl>
                                          <p:spTgt spid="12339"/>
                                        </p:tgtEl>
                                      </p:cBhvr>
                                    </p:animEffect>
                                  </p:childTnLst>
                                </p:cTn>
                              </p:par>
                            </p:childTnLst>
                          </p:cTn>
                        </p:par>
                        <p:par>
                          <p:cTn id="40" fill="hold">
                            <p:stCondLst>
                              <p:cond delay="2500"/>
                            </p:stCondLst>
                            <p:childTnLst>
                              <p:par>
                                <p:cTn id="41" presetID="53" presetClass="entr" presetSubtype="16" fill="hold" nodeType="afterEffect">
                                  <p:stCondLst>
                                    <p:cond delay="0"/>
                                  </p:stCondLst>
                                  <p:childTnLst>
                                    <p:set>
                                      <p:cBhvr>
                                        <p:cTn id="42" dur="1" fill="hold">
                                          <p:stCondLst>
                                            <p:cond delay="0"/>
                                          </p:stCondLst>
                                        </p:cTn>
                                        <p:tgtEl>
                                          <p:spTgt spid="79"/>
                                        </p:tgtEl>
                                        <p:attrNameLst>
                                          <p:attrName>style.visibility</p:attrName>
                                        </p:attrNameLst>
                                      </p:cBhvr>
                                      <p:to>
                                        <p:strVal val="visible"/>
                                      </p:to>
                                    </p:set>
                                    <p:anim calcmode="lin" valueType="num">
                                      <p:cBhvr>
                                        <p:cTn id="43" dur="500" fill="hold"/>
                                        <p:tgtEl>
                                          <p:spTgt spid="79"/>
                                        </p:tgtEl>
                                        <p:attrNameLst>
                                          <p:attrName>ppt_w</p:attrName>
                                        </p:attrNameLst>
                                      </p:cBhvr>
                                      <p:tavLst>
                                        <p:tav tm="0">
                                          <p:val>
                                            <p:fltVal val="0"/>
                                          </p:val>
                                        </p:tav>
                                        <p:tav tm="100000">
                                          <p:val>
                                            <p:strVal val="#ppt_w"/>
                                          </p:val>
                                        </p:tav>
                                      </p:tavLst>
                                    </p:anim>
                                    <p:anim calcmode="lin" valueType="num">
                                      <p:cBhvr>
                                        <p:cTn id="44" dur="500" fill="hold"/>
                                        <p:tgtEl>
                                          <p:spTgt spid="79"/>
                                        </p:tgtEl>
                                        <p:attrNameLst>
                                          <p:attrName>ppt_h</p:attrName>
                                        </p:attrNameLst>
                                      </p:cBhvr>
                                      <p:tavLst>
                                        <p:tav tm="0">
                                          <p:val>
                                            <p:fltVal val="0"/>
                                          </p:val>
                                        </p:tav>
                                        <p:tav tm="100000">
                                          <p:val>
                                            <p:strVal val="#ppt_h"/>
                                          </p:val>
                                        </p:tav>
                                      </p:tavLst>
                                    </p:anim>
                                    <p:animEffect transition="in" filter="fade">
                                      <p:cBhvr>
                                        <p:cTn id="45" dur="500"/>
                                        <p:tgtEl>
                                          <p:spTgt spid="79"/>
                                        </p:tgtEl>
                                      </p:cBhvr>
                                    </p:animEffect>
                                  </p:childTnLst>
                                </p:cTn>
                              </p:par>
                              <p:par>
                                <p:cTn id="46" presetID="22" presetClass="entr" presetSubtype="2" fill="hold" grpId="0" nodeType="withEffect">
                                  <p:stCondLst>
                                    <p:cond delay="0"/>
                                  </p:stCondLst>
                                  <p:childTnLst>
                                    <p:set>
                                      <p:cBhvr>
                                        <p:cTn id="47" dur="1" fill="hold">
                                          <p:stCondLst>
                                            <p:cond delay="0"/>
                                          </p:stCondLst>
                                        </p:cTn>
                                        <p:tgtEl>
                                          <p:spTgt spid="78"/>
                                        </p:tgtEl>
                                        <p:attrNameLst>
                                          <p:attrName>style.visibility</p:attrName>
                                        </p:attrNameLst>
                                      </p:cBhvr>
                                      <p:to>
                                        <p:strVal val="visible"/>
                                      </p:to>
                                    </p:set>
                                    <p:animEffect transition="in" filter="wipe(right)">
                                      <p:cBhvr>
                                        <p:cTn id="48" dur="500"/>
                                        <p:tgtEl>
                                          <p:spTgt spid="78"/>
                                        </p:tgtEl>
                                      </p:cBhvr>
                                    </p:animEffect>
                                  </p:childTnLst>
                                </p:cTn>
                              </p:par>
                            </p:childTnLst>
                          </p:cTn>
                        </p:par>
                        <p:par>
                          <p:cTn id="49" fill="hold">
                            <p:stCondLst>
                              <p:cond delay="3000"/>
                            </p:stCondLst>
                            <p:childTnLst>
                              <p:par>
                                <p:cTn id="50" presetID="53" presetClass="entr" presetSubtype="16" fill="hold" grpId="0" nodeType="afterEffect">
                                  <p:stCondLst>
                                    <p:cond delay="0"/>
                                  </p:stCondLst>
                                  <p:childTnLst>
                                    <p:set>
                                      <p:cBhvr>
                                        <p:cTn id="51" dur="1" fill="hold">
                                          <p:stCondLst>
                                            <p:cond delay="0"/>
                                          </p:stCondLst>
                                        </p:cTn>
                                        <p:tgtEl>
                                          <p:spTgt spid="72"/>
                                        </p:tgtEl>
                                        <p:attrNameLst>
                                          <p:attrName>style.visibility</p:attrName>
                                        </p:attrNameLst>
                                      </p:cBhvr>
                                      <p:to>
                                        <p:strVal val="visible"/>
                                      </p:to>
                                    </p:set>
                                    <p:anim calcmode="lin" valueType="num">
                                      <p:cBhvr>
                                        <p:cTn id="52" dur="500" fill="hold"/>
                                        <p:tgtEl>
                                          <p:spTgt spid="72"/>
                                        </p:tgtEl>
                                        <p:attrNameLst>
                                          <p:attrName>ppt_w</p:attrName>
                                        </p:attrNameLst>
                                      </p:cBhvr>
                                      <p:tavLst>
                                        <p:tav tm="0">
                                          <p:val>
                                            <p:fltVal val="0"/>
                                          </p:val>
                                        </p:tav>
                                        <p:tav tm="100000">
                                          <p:val>
                                            <p:strVal val="#ppt_w"/>
                                          </p:val>
                                        </p:tav>
                                      </p:tavLst>
                                    </p:anim>
                                    <p:anim calcmode="lin" valueType="num">
                                      <p:cBhvr>
                                        <p:cTn id="53" dur="500" fill="hold"/>
                                        <p:tgtEl>
                                          <p:spTgt spid="72"/>
                                        </p:tgtEl>
                                        <p:attrNameLst>
                                          <p:attrName>ppt_h</p:attrName>
                                        </p:attrNameLst>
                                      </p:cBhvr>
                                      <p:tavLst>
                                        <p:tav tm="0">
                                          <p:val>
                                            <p:fltVal val="0"/>
                                          </p:val>
                                        </p:tav>
                                        <p:tav tm="100000">
                                          <p:val>
                                            <p:strVal val="#ppt_h"/>
                                          </p:val>
                                        </p:tav>
                                      </p:tavLst>
                                    </p:anim>
                                    <p:animEffect transition="in" filter="fade">
                                      <p:cBhvr>
                                        <p:cTn id="54" dur="500"/>
                                        <p:tgtEl>
                                          <p:spTgt spid="72"/>
                                        </p:tgtEl>
                                      </p:cBhvr>
                                    </p:animEffect>
                                  </p:childTnLst>
                                </p:cTn>
                              </p:par>
                            </p:childTnLst>
                          </p:cTn>
                        </p:par>
                        <p:par>
                          <p:cTn id="55" fill="hold">
                            <p:stCondLst>
                              <p:cond delay="3500"/>
                            </p:stCondLst>
                            <p:childTnLst>
                              <p:par>
                                <p:cTn id="56" presetID="53" presetClass="entr" presetSubtype="16" fill="hold" nodeType="afterEffect">
                                  <p:stCondLst>
                                    <p:cond delay="0"/>
                                  </p:stCondLst>
                                  <p:childTnLst>
                                    <p:set>
                                      <p:cBhvr>
                                        <p:cTn id="57" dur="1" fill="hold">
                                          <p:stCondLst>
                                            <p:cond delay="0"/>
                                          </p:stCondLst>
                                        </p:cTn>
                                        <p:tgtEl>
                                          <p:spTgt spid="89"/>
                                        </p:tgtEl>
                                        <p:attrNameLst>
                                          <p:attrName>style.visibility</p:attrName>
                                        </p:attrNameLst>
                                      </p:cBhvr>
                                      <p:to>
                                        <p:strVal val="visible"/>
                                      </p:to>
                                    </p:set>
                                    <p:anim calcmode="lin" valueType="num">
                                      <p:cBhvr>
                                        <p:cTn id="58" dur="500" fill="hold"/>
                                        <p:tgtEl>
                                          <p:spTgt spid="89"/>
                                        </p:tgtEl>
                                        <p:attrNameLst>
                                          <p:attrName>ppt_w</p:attrName>
                                        </p:attrNameLst>
                                      </p:cBhvr>
                                      <p:tavLst>
                                        <p:tav tm="0">
                                          <p:val>
                                            <p:fltVal val="0"/>
                                          </p:val>
                                        </p:tav>
                                        <p:tav tm="100000">
                                          <p:val>
                                            <p:strVal val="#ppt_w"/>
                                          </p:val>
                                        </p:tav>
                                      </p:tavLst>
                                    </p:anim>
                                    <p:anim calcmode="lin" valueType="num">
                                      <p:cBhvr>
                                        <p:cTn id="59" dur="500" fill="hold"/>
                                        <p:tgtEl>
                                          <p:spTgt spid="89"/>
                                        </p:tgtEl>
                                        <p:attrNameLst>
                                          <p:attrName>ppt_h</p:attrName>
                                        </p:attrNameLst>
                                      </p:cBhvr>
                                      <p:tavLst>
                                        <p:tav tm="0">
                                          <p:val>
                                            <p:fltVal val="0"/>
                                          </p:val>
                                        </p:tav>
                                        <p:tav tm="100000">
                                          <p:val>
                                            <p:strVal val="#ppt_h"/>
                                          </p:val>
                                        </p:tav>
                                      </p:tavLst>
                                    </p:anim>
                                    <p:animEffect transition="in" filter="fade">
                                      <p:cBhvr>
                                        <p:cTn id="60" dur="500"/>
                                        <p:tgtEl>
                                          <p:spTgt spid="89"/>
                                        </p:tgtEl>
                                      </p:cBhvr>
                                    </p:animEffect>
                                  </p:childTnLst>
                                </p:cTn>
                              </p:par>
                              <p:par>
                                <p:cTn id="61" presetID="22" presetClass="entr" presetSubtype="2" fill="hold" grpId="0" nodeType="withEffect">
                                  <p:stCondLst>
                                    <p:cond delay="0"/>
                                  </p:stCondLst>
                                  <p:childTnLst>
                                    <p:set>
                                      <p:cBhvr>
                                        <p:cTn id="62" dur="1" fill="hold">
                                          <p:stCondLst>
                                            <p:cond delay="0"/>
                                          </p:stCondLst>
                                        </p:cTn>
                                        <p:tgtEl>
                                          <p:spTgt spid="76"/>
                                        </p:tgtEl>
                                        <p:attrNameLst>
                                          <p:attrName>style.visibility</p:attrName>
                                        </p:attrNameLst>
                                      </p:cBhvr>
                                      <p:to>
                                        <p:strVal val="visible"/>
                                      </p:to>
                                    </p:set>
                                    <p:animEffect transition="in" filter="wipe(right)">
                                      <p:cBhvr>
                                        <p:cTn id="63" dur="500"/>
                                        <p:tgtEl>
                                          <p:spTgt spid="76"/>
                                        </p:tgtEl>
                                      </p:cBhvr>
                                    </p:animEffect>
                                  </p:childTnLst>
                                </p:cTn>
                              </p:par>
                            </p:childTnLst>
                          </p:cTn>
                        </p:par>
                        <p:par>
                          <p:cTn id="64" fill="hold">
                            <p:stCondLst>
                              <p:cond delay="4000"/>
                            </p:stCondLst>
                            <p:childTnLst>
                              <p:par>
                                <p:cTn id="65" presetID="53" presetClass="entr" presetSubtype="16" fill="hold" grpId="0" nodeType="afterEffect">
                                  <p:stCondLst>
                                    <p:cond delay="0"/>
                                  </p:stCondLst>
                                  <p:childTnLst>
                                    <p:set>
                                      <p:cBhvr>
                                        <p:cTn id="66" dur="1" fill="hold">
                                          <p:stCondLst>
                                            <p:cond delay="0"/>
                                          </p:stCondLst>
                                        </p:cTn>
                                        <p:tgtEl>
                                          <p:spTgt spid="12346"/>
                                        </p:tgtEl>
                                        <p:attrNameLst>
                                          <p:attrName>style.visibility</p:attrName>
                                        </p:attrNameLst>
                                      </p:cBhvr>
                                      <p:to>
                                        <p:strVal val="visible"/>
                                      </p:to>
                                    </p:set>
                                    <p:anim calcmode="lin" valueType="num">
                                      <p:cBhvr>
                                        <p:cTn id="67" dur="500" fill="hold"/>
                                        <p:tgtEl>
                                          <p:spTgt spid="12346"/>
                                        </p:tgtEl>
                                        <p:attrNameLst>
                                          <p:attrName>ppt_w</p:attrName>
                                        </p:attrNameLst>
                                      </p:cBhvr>
                                      <p:tavLst>
                                        <p:tav tm="0">
                                          <p:val>
                                            <p:fltVal val="0"/>
                                          </p:val>
                                        </p:tav>
                                        <p:tav tm="100000">
                                          <p:val>
                                            <p:strVal val="#ppt_w"/>
                                          </p:val>
                                        </p:tav>
                                      </p:tavLst>
                                    </p:anim>
                                    <p:anim calcmode="lin" valueType="num">
                                      <p:cBhvr>
                                        <p:cTn id="68" dur="500" fill="hold"/>
                                        <p:tgtEl>
                                          <p:spTgt spid="12346"/>
                                        </p:tgtEl>
                                        <p:attrNameLst>
                                          <p:attrName>ppt_h</p:attrName>
                                        </p:attrNameLst>
                                      </p:cBhvr>
                                      <p:tavLst>
                                        <p:tav tm="0">
                                          <p:val>
                                            <p:fltVal val="0"/>
                                          </p:val>
                                        </p:tav>
                                        <p:tav tm="100000">
                                          <p:val>
                                            <p:strVal val="#ppt_h"/>
                                          </p:val>
                                        </p:tav>
                                      </p:tavLst>
                                    </p:anim>
                                    <p:animEffect transition="in" filter="fade">
                                      <p:cBhvr>
                                        <p:cTn id="69" dur="500"/>
                                        <p:tgtEl>
                                          <p:spTgt spid="12346"/>
                                        </p:tgtEl>
                                      </p:cBhvr>
                                    </p:animEffect>
                                  </p:childTnLst>
                                </p:cTn>
                              </p:par>
                            </p:childTnLst>
                          </p:cTn>
                        </p:par>
                        <p:par>
                          <p:cTn id="70" fill="hold">
                            <p:stCondLst>
                              <p:cond delay="4500"/>
                            </p:stCondLst>
                            <p:childTnLst>
                              <p:par>
                                <p:cTn id="71" presetID="53" presetClass="entr" presetSubtype="16" fill="hold" nodeType="afterEffect">
                                  <p:stCondLst>
                                    <p:cond delay="0"/>
                                  </p:stCondLst>
                                  <p:childTnLst>
                                    <p:set>
                                      <p:cBhvr>
                                        <p:cTn id="72" dur="1" fill="hold">
                                          <p:stCondLst>
                                            <p:cond delay="0"/>
                                          </p:stCondLst>
                                        </p:cTn>
                                        <p:tgtEl>
                                          <p:spTgt spid="84"/>
                                        </p:tgtEl>
                                        <p:attrNameLst>
                                          <p:attrName>style.visibility</p:attrName>
                                        </p:attrNameLst>
                                      </p:cBhvr>
                                      <p:to>
                                        <p:strVal val="visible"/>
                                      </p:to>
                                    </p:set>
                                    <p:anim calcmode="lin" valueType="num">
                                      <p:cBhvr>
                                        <p:cTn id="73" dur="500" fill="hold"/>
                                        <p:tgtEl>
                                          <p:spTgt spid="84"/>
                                        </p:tgtEl>
                                        <p:attrNameLst>
                                          <p:attrName>ppt_w</p:attrName>
                                        </p:attrNameLst>
                                      </p:cBhvr>
                                      <p:tavLst>
                                        <p:tav tm="0">
                                          <p:val>
                                            <p:fltVal val="0"/>
                                          </p:val>
                                        </p:tav>
                                        <p:tav tm="100000">
                                          <p:val>
                                            <p:strVal val="#ppt_w"/>
                                          </p:val>
                                        </p:tav>
                                      </p:tavLst>
                                    </p:anim>
                                    <p:anim calcmode="lin" valueType="num">
                                      <p:cBhvr>
                                        <p:cTn id="74" dur="500" fill="hold"/>
                                        <p:tgtEl>
                                          <p:spTgt spid="84"/>
                                        </p:tgtEl>
                                        <p:attrNameLst>
                                          <p:attrName>ppt_h</p:attrName>
                                        </p:attrNameLst>
                                      </p:cBhvr>
                                      <p:tavLst>
                                        <p:tav tm="0">
                                          <p:val>
                                            <p:fltVal val="0"/>
                                          </p:val>
                                        </p:tav>
                                        <p:tav tm="100000">
                                          <p:val>
                                            <p:strVal val="#ppt_h"/>
                                          </p:val>
                                        </p:tav>
                                      </p:tavLst>
                                    </p:anim>
                                    <p:animEffect transition="in" filter="fade">
                                      <p:cBhvr>
                                        <p:cTn id="75" dur="500"/>
                                        <p:tgtEl>
                                          <p:spTgt spid="84"/>
                                        </p:tgtEl>
                                      </p:cBhvr>
                                    </p:animEffect>
                                  </p:childTnLst>
                                </p:cTn>
                              </p:par>
                              <p:par>
                                <p:cTn id="76" presetID="22" presetClass="entr" presetSubtype="2" fill="hold" grpId="0" nodeType="withEffect">
                                  <p:stCondLst>
                                    <p:cond delay="0"/>
                                  </p:stCondLst>
                                  <p:childTnLst>
                                    <p:set>
                                      <p:cBhvr>
                                        <p:cTn id="77" dur="1" fill="hold">
                                          <p:stCondLst>
                                            <p:cond delay="0"/>
                                          </p:stCondLst>
                                        </p:cTn>
                                        <p:tgtEl>
                                          <p:spTgt spid="75"/>
                                        </p:tgtEl>
                                        <p:attrNameLst>
                                          <p:attrName>style.visibility</p:attrName>
                                        </p:attrNameLst>
                                      </p:cBhvr>
                                      <p:to>
                                        <p:strVal val="visible"/>
                                      </p:to>
                                    </p:set>
                                    <p:animEffect transition="in" filter="wipe(right)">
                                      <p:cBhvr>
                                        <p:cTn id="78" dur="500"/>
                                        <p:tgtEl>
                                          <p:spTgt spid="75"/>
                                        </p:tgtEl>
                                      </p:cBhvr>
                                    </p:animEffect>
                                  </p:childTnLst>
                                </p:cTn>
                              </p:par>
                            </p:childTnLst>
                          </p:cTn>
                        </p:par>
                        <p:par>
                          <p:cTn id="79" fill="hold">
                            <p:stCondLst>
                              <p:cond delay="5000"/>
                            </p:stCondLst>
                            <p:childTnLst>
                              <p:par>
                                <p:cTn id="80" presetID="42" presetClass="entr" presetSubtype="0" fill="hold" grpId="0" nodeType="afterEffect">
                                  <p:stCondLst>
                                    <p:cond delay="0"/>
                                  </p:stCondLst>
                                  <p:childTnLst>
                                    <p:set>
                                      <p:cBhvr>
                                        <p:cTn id="81" dur="1" fill="hold">
                                          <p:stCondLst>
                                            <p:cond delay="0"/>
                                          </p:stCondLst>
                                        </p:cTn>
                                        <p:tgtEl>
                                          <p:spTgt spid="49"/>
                                        </p:tgtEl>
                                        <p:attrNameLst>
                                          <p:attrName>style.visibility</p:attrName>
                                        </p:attrNameLst>
                                      </p:cBhvr>
                                      <p:to>
                                        <p:strVal val="visible"/>
                                      </p:to>
                                    </p:set>
                                    <p:animEffect transition="in" filter="fade">
                                      <p:cBhvr>
                                        <p:cTn id="82" dur="500"/>
                                        <p:tgtEl>
                                          <p:spTgt spid="49"/>
                                        </p:tgtEl>
                                      </p:cBhvr>
                                    </p:animEffect>
                                    <p:anim calcmode="lin" valueType="num">
                                      <p:cBhvr>
                                        <p:cTn id="83" dur="500" fill="hold"/>
                                        <p:tgtEl>
                                          <p:spTgt spid="49"/>
                                        </p:tgtEl>
                                        <p:attrNameLst>
                                          <p:attrName>ppt_x</p:attrName>
                                        </p:attrNameLst>
                                      </p:cBhvr>
                                      <p:tavLst>
                                        <p:tav tm="0">
                                          <p:val>
                                            <p:strVal val="#ppt_x"/>
                                          </p:val>
                                        </p:tav>
                                        <p:tav tm="100000">
                                          <p:val>
                                            <p:strVal val="#ppt_x"/>
                                          </p:val>
                                        </p:tav>
                                      </p:tavLst>
                                    </p:anim>
                                    <p:anim calcmode="lin" valueType="num">
                                      <p:cBhvr>
                                        <p:cTn id="84" dur="500" fill="hold"/>
                                        <p:tgtEl>
                                          <p:spTgt spid="4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339" grpId="0" animBg="1"/>
      <p:bldP spid="12341" grpId="0" animBg="1"/>
      <p:bldP spid="12343" grpId="0" animBg="1"/>
      <p:bldP spid="12346" grpId="0" animBg="1"/>
      <p:bldP spid="72" grpId="0" animBg="1"/>
      <p:bldP spid="74" grpId="0"/>
      <p:bldP spid="75" grpId="0"/>
      <p:bldP spid="76" grpId="0"/>
      <p:bldP spid="77" grpId="0"/>
      <p:bldP spid="78" grpId="0"/>
      <p:bldP spid="83" grpId="0" animBg="1"/>
      <p:bldP spid="4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1">
            <a:extLst>
              <a:ext uri="{28A0092B-C50C-407E-A947-70E740481C1C}">
                <a14:useLocalDpi xmlns:a14="http://schemas.microsoft.com/office/drawing/2010/main" val="0"/>
              </a:ext>
            </a:extLst>
          </a:blip>
          <a:srcRect l="25783" t="31852" r="36653" b="1920"/>
          <a:stretch>
            <a:fillRect/>
          </a:stretch>
        </p:blipFill>
        <p:spPr>
          <a:xfrm>
            <a:off x="769258" y="635000"/>
            <a:ext cx="4754563" cy="5588000"/>
          </a:xfrm>
          <a:custGeom>
            <a:avLst/>
            <a:gdLst>
              <a:gd name="connsiteX0" fmla="*/ 0 w 4754563"/>
              <a:gd name="connsiteY0" fmla="*/ 0 h 5588000"/>
              <a:gd name="connsiteX1" fmla="*/ 4754563 w 4754563"/>
              <a:gd name="connsiteY1" fmla="*/ 0 h 5588000"/>
              <a:gd name="connsiteX2" fmla="*/ 4754563 w 4754563"/>
              <a:gd name="connsiteY2" fmla="*/ 5588000 h 5588000"/>
              <a:gd name="connsiteX3" fmla="*/ 0 w 4754563"/>
              <a:gd name="connsiteY3" fmla="*/ 5588000 h 5588000"/>
            </a:gdLst>
            <a:ahLst/>
            <a:cxnLst>
              <a:cxn ang="0">
                <a:pos x="connsiteX0" y="connsiteY0"/>
              </a:cxn>
              <a:cxn ang="0">
                <a:pos x="connsiteX1" y="connsiteY1"/>
              </a:cxn>
              <a:cxn ang="0">
                <a:pos x="connsiteX2" y="connsiteY2"/>
              </a:cxn>
              <a:cxn ang="0">
                <a:pos x="connsiteX3" y="connsiteY3"/>
              </a:cxn>
            </a:cxnLst>
            <a:rect l="l" t="t" r="r" b="b"/>
            <a:pathLst>
              <a:path w="4754563" h="5588000">
                <a:moveTo>
                  <a:pt x="0" y="0"/>
                </a:moveTo>
                <a:lnTo>
                  <a:pt x="4754563" y="0"/>
                </a:lnTo>
                <a:lnTo>
                  <a:pt x="4754563" y="5588000"/>
                </a:lnTo>
                <a:lnTo>
                  <a:pt x="0" y="5588000"/>
                </a:lnTo>
                <a:close/>
              </a:path>
            </a:pathLst>
          </a:custGeom>
        </p:spPr>
      </p:pic>
      <p:sp>
        <p:nvSpPr>
          <p:cNvPr id="318" name="Distinctively build premium growth strategies whereas premium human capital.…"/>
          <p:cNvSpPr txBox="1"/>
          <p:nvPr/>
        </p:nvSpPr>
        <p:spPr>
          <a:xfrm>
            <a:off x="6277436" y="4878619"/>
            <a:ext cx="4631864" cy="1239698"/>
          </a:xfrm>
          <a:prstGeom prst="rect">
            <a:avLst/>
          </a:prstGeom>
          <a:ln w="12700">
            <a:miter lim="400000"/>
          </a:ln>
        </p:spPr>
        <p:txBody>
          <a:bodyPr wrap="square" lIns="0" tIns="0" rIns="0" bIns="0">
            <a:spAutoFit/>
          </a:bodyPr>
          <a:lstStyle/>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r>
              <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 </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19" name="Single Image…"/>
          <p:cNvSpPr txBox="1"/>
          <p:nvPr/>
        </p:nvSpPr>
        <p:spPr>
          <a:xfrm>
            <a:off x="6277436" y="3126019"/>
            <a:ext cx="2693045" cy="1077218"/>
          </a:xfrm>
          <a:prstGeom prst="rect">
            <a:avLst/>
          </a:prstGeom>
          <a:ln w="12700">
            <a:miter lim="400000"/>
          </a:ln>
        </p:spPr>
        <p:txBody>
          <a:bodyPr wrap="none" lIns="0" tIns="0" rIns="0" bIns="0">
            <a:spAutoFit/>
          </a:bodyPr>
          <a:lstStyle/>
          <a:p>
            <a:pPr algn="l">
              <a:defRPr sz="7000" b="0">
                <a:solidFill>
                  <a:srgbClr val="2C2E3C"/>
                </a:solidFill>
                <a:latin typeface="Quicksand Bold"/>
                <a:ea typeface="Quicksand Bold"/>
                <a:cs typeface="Quicksand Bold"/>
                <a:sym typeface="Quicksand Bold"/>
              </a:defRPr>
            </a:pPr>
            <a:r>
              <a:rPr lang="zh-CN" altLang="en-US"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a:p>
            <a:pPr algn="l">
              <a:defRPr sz="7000" b="0">
                <a:solidFill>
                  <a:srgbClr val="2C2E3C"/>
                </a:solidFill>
                <a:latin typeface="Quicksand Bold"/>
                <a:ea typeface="Quicksand Bold"/>
                <a:cs typeface="Quicksand Bold"/>
                <a:sym typeface="Quicksand Bold"/>
              </a:defRPr>
            </a:pPr>
            <a:endParaRPr sz="35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竞赛时间</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fill="hold"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0"/>
                                  </p:stCondLst>
                                  <p:childTnLst>
                                    <p:set>
                                      <p:cBhvr>
                                        <p:cTn id="6" dur="1" fill="hold">
                                          <p:stCondLst>
                                            <p:cond delay="0"/>
                                          </p:stCondLst>
                                        </p:cTn>
                                        <p:tgtEl>
                                          <p:spTgt spid="318"/>
                                        </p:tgtEl>
                                        <p:attrNameLst>
                                          <p:attrName>style.visibility</p:attrName>
                                        </p:attrNameLst>
                                      </p:cBhvr>
                                      <p:to>
                                        <p:strVal val="visible"/>
                                      </p:to>
                                    </p:set>
                                    <p:animEffect transition="in" filter="fade">
                                      <p:cBhvr>
                                        <p:cTn id="7" dur="500"/>
                                        <p:tgtEl>
                                          <p:spTgt spid="318"/>
                                        </p:tgtEl>
                                      </p:cBhvr>
                                    </p:animEffect>
                                    <p:anim calcmode="lin" valueType="num">
                                      <p:cBhvr>
                                        <p:cTn id="8" dur="500" fill="hold"/>
                                        <p:tgtEl>
                                          <p:spTgt spid="318"/>
                                        </p:tgtEl>
                                        <p:attrNameLst>
                                          <p:attrName>ppt_w</p:attrName>
                                        </p:attrNameLst>
                                      </p:cBhvr>
                                      <p:tavLst>
                                        <p:tav tm="0" fmla="#ppt_w*sin(2.5*pi*$)">
                                          <p:val>
                                            <p:fltVal val="0"/>
                                          </p:val>
                                        </p:tav>
                                        <p:tav tm="100000">
                                          <p:val>
                                            <p:fltVal val="1"/>
                                          </p:val>
                                        </p:tav>
                                      </p:tavLst>
                                    </p:anim>
                                    <p:anim calcmode="lin" valueType="num">
                                      <p:cBhvr>
                                        <p:cTn id="9" dur="500" fill="hold"/>
                                        <p:tgtEl>
                                          <p:spTgt spid="318"/>
                                        </p:tgtEl>
                                        <p:attrNameLst>
                                          <p:attrName>ppt_h</p:attrName>
                                        </p:attrNameLst>
                                      </p:cBhvr>
                                      <p:tavLst>
                                        <p:tav tm="0">
                                          <p:val>
                                            <p:strVal val="#ppt_h"/>
                                          </p:val>
                                        </p:tav>
                                        <p:tav tm="100000">
                                          <p:val>
                                            <p:strVal val="#ppt_h"/>
                                          </p:val>
                                        </p:tav>
                                      </p:tavLst>
                                    </p:anim>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319"/>
                                        </p:tgtEl>
                                        <p:attrNameLst>
                                          <p:attrName>style.visibility</p:attrName>
                                        </p:attrNameLst>
                                      </p:cBhvr>
                                      <p:to>
                                        <p:strVal val="visible"/>
                                      </p:to>
                                    </p:set>
                                    <p:animEffect transition="in" filter="fade">
                                      <p:cBhvr>
                                        <p:cTn id="13" dur="500"/>
                                        <p:tgtEl>
                                          <p:spTgt spid="319"/>
                                        </p:tgtEl>
                                      </p:cBhvr>
                                    </p:animEffect>
                                    <p:anim calcmode="lin" valueType="num">
                                      <p:cBhvr>
                                        <p:cTn id="14" dur="500" fill="hold"/>
                                        <p:tgtEl>
                                          <p:spTgt spid="319"/>
                                        </p:tgtEl>
                                        <p:attrNameLst>
                                          <p:attrName>ppt_w</p:attrName>
                                        </p:attrNameLst>
                                      </p:cBhvr>
                                      <p:tavLst>
                                        <p:tav tm="0" fmla="#ppt_w*sin(2.5*pi*$)">
                                          <p:val>
                                            <p:fltVal val="0"/>
                                          </p:val>
                                        </p:tav>
                                        <p:tav tm="100000">
                                          <p:val>
                                            <p:fltVal val="1"/>
                                          </p:val>
                                        </p:tav>
                                      </p:tavLst>
                                    </p:anim>
                                    <p:anim calcmode="lin" valueType="num">
                                      <p:cBhvr>
                                        <p:cTn id="15" dur="500" fill="hold"/>
                                        <p:tgtEl>
                                          <p:spTgt spid="319"/>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anim calcmode="lin" valueType="num">
                                      <p:cBhvr>
                                        <p:cTn id="20" dur="500" fill="hold"/>
                                        <p:tgtEl>
                                          <p:spTgt spid="7"/>
                                        </p:tgtEl>
                                        <p:attrNameLst>
                                          <p:attrName>ppt_x</p:attrName>
                                        </p:attrNameLst>
                                      </p:cBhvr>
                                      <p:tavLst>
                                        <p:tav tm="0">
                                          <p:val>
                                            <p:strVal val="#ppt_x"/>
                                          </p:val>
                                        </p:tav>
                                        <p:tav tm="100000">
                                          <p:val>
                                            <p:strVal val="#ppt_x"/>
                                          </p:val>
                                        </p:tav>
                                      </p:tavLst>
                                    </p:anim>
                                    <p:anim calcmode="lin" valueType="num">
                                      <p:cBhvr>
                                        <p:cTn id="21" dur="5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8" grpId="0" animBg="1"/>
      <p:bldP spid="319" grpId="0" animBg="1"/>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reeform 7"/>
          <p:cNvSpPr>
            <a:spLocks noEditPoints="1"/>
          </p:cNvSpPr>
          <p:nvPr/>
        </p:nvSpPr>
        <p:spPr bwMode="auto">
          <a:xfrm>
            <a:off x="4343873" y="4395935"/>
            <a:ext cx="1465312" cy="1378700"/>
          </a:xfrm>
          <a:custGeom>
            <a:avLst/>
            <a:gdLst>
              <a:gd name="T0" fmla="*/ 778 w 822"/>
              <a:gd name="T1" fmla="*/ 203 h 774"/>
              <a:gd name="T2" fmla="*/ 581 w 822"/>
              <a:gd name="T3" fmla="*/ 131 h 774"/>
              <a:gd name="T4" fmla="*/ 292 w 822"/>
              <a:gd name="T5" fmla="*/ 131 h 774"/>
              <a:gd name="T6" fmla="*/ 146 w 822"/>
              <a:gd name="T7" fmla="*/ 0 h 774"/>
              <a:gd name="T8" fmla="*/ 0 w 822"/>
              <a:gd name="T9" fmla="*/ 147 h 774"/>
              <a:gd name="T10" fmla="*/ 146 w 822"/>
              <a:gd name="T11" fmla="*/ 293 h 774"/>
              <a:gd name="T12" fmla="*/ 289 w 822"/>
              <a:gd name="T13" fmla="*/ 180 h 774"/>
              <a:gd name="T14" fmla="*/ 581 w 822"/>
              <a:gd name="T15" fmla="*/ 180 h 774"/>
              <a:gd name="T16" fmla="*/ 773 w 822"/>
              <a:gd name="T17" fmla="*/ 330 h 774"/>
              <a:gd name="T18" fmla="*/ 773 w 822"/>
              <a:gd name="T19" fmla="*/ 774 h 774"/>
              <a:gd name="T20" fmla="*/ 822 w 822"/>
              <a:gd name="T21" fmla="*/ 774 h 774"/>
              <a:gd name="T22" fmla="*/ 822 w 822"/>
              <a:gd name="T23" fmla="*/ 330 h 774"/>
              <a:gd name="T24" fmla="*/ 778 w 822"/>
              <a:gd name="T25" fmla="*/ 203 h 774"/>
              <a:gd name="T26" fmla="*/ 146 w 822"/>
              <a:gd name="T27" fmla="*/ 233 h 774"/>
              <a:gd name="T28" fmla="*/ 60 w 822"/>
              <a:gd name="T29" fmla="*/ 147 h 774"/>
              <a:gd name="T30" fmla="*/ 146 w 822"/>
              <a:gd name="T31" fmla="*/ 61 h 774"/>
              <a:gd name="T32" fmla="*/ 232 w 822"/>
              <a:gd name="T33" fmla="*/ 147 h 774"/>
              <a:gd name="T34" fmla="*/ 146 w 822"/>
              <a:gd name="T35" fmla="*/ 233 h 7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22" h="774">
                <a:moveTo>
                  <a:pt x="778" y="203"/>
                </a:moveTo>
                <a:cubicBezTo>
                  <a:pt x="736" y="155"/>
                  <a:pt x="670" y="131"/>
                  <a:pt x="581" y="131"/>
                </a:cubicBezTo>
                <a:cubicBezTo>
                  <a:pt x="292" y="131"/>
                  <a:pt x="292" y="131"/>
                  <a:pt x="292" y="131"/>
                </a:cubicBezTo>
                <a:cubicBezTo>
                  <a:pt x="284" y="58"/>
                  <a:pt x="222" y="0"/>
                  <a:pt x="146" y="0"/>
                </a:cubicBezTo>
                <a:cubicBezTo>
                  <a:pt x="65" y="0"/>
                  <a:pt x="0" y="66"/>
                  <a:pt x="0" y="147"/>
                </a:cubicBezTo>
                <a:cubicBezTo>
                  <a:pt x="0" y="227"/>
                  <a:pt x="65" y="293"/>
                  <a:pt x="146" y="293"/>
                </a:cubicBezTo>
                <a:cubicBezTo>
                  <a:pt x="215" y="293"/>
                  <a:pt x="273" y="245"/>
                  <a:pt x="289" y="180"/>
                </a:cubicBezTo>
                <a:cubicBezTo>
                  <a:pt x="581" y="180"/>
                  <a:pt x="581" y="180"/>
                  <a:pt x="581" y="180"/>
                </a:cubicBezTo>
                <a:cubicBezTo>
                  <a:pt x="652" y="180"/>
                  <a:pt x="773" y="200"/>
                  <a:pt x="773" y="330"/>
                </a:cubicBezTo>
                <a:cubicBezTo>
                  <a:pt x="773" y="774"/>
                  <a:pt x="773" y="774"/>
                  <a:pt x="773" y="774"/>
                </a:cubicBezTo>
                <a:cubicBezTo>
                  <a:pt x="822" y="774"/>
                  <a:pt x="822" y="774"/>
                  <a:pt x="822" y="774"/>
                </a:cubicBezTo>
                <a:cubicBezTo>
                  <a:pt x="822" y="330"/>
                  <a:pt x="822" y="330"/>
                  <a:pt x="822" y="330"/>
                </a:cubicBezTo>
                <a:cubicBezTo>
                  <a:pt x="822" y="295"/>
                  <a:pt x="815" y="245"/>
                  <a:pt x="778" y="203"/>
                </a:cubicBezTo>
                <a:close/>
                <a:moveTo>
                  <a:pt x="146" y="233"/>
                </a:moveTo>
                <a:cubicBezTo>
                  <a:pt x="99" y="233"/>
                  <a:pt x="60" y="194"/>
                  <a:pt x="60" y="147"/>
                </a:cubicBezTo>
                <a:cubicBezTo>
                  <a:pt x="60" y="99"/>
                  <a:pt x="99" y="61"/>
                  <a:pt x="146" y="61"/>
                </a:cubicBezTo>
                <a:cubicBezTo>
                  <a:pt x="194" y="61"/>
                  <a:pt x="232" y="99"/>
                  <a:pt x="232" y="147"/>
                </a:cubicBezTo>
                <a:cubicBezTo>
                  <a:pt x="232" y="194"/>
                  <a:pt x="194" y="233"/>
                  <a:pt x="146" y="233"/>
                </a:cubicBezTo>
                <a:close/>
              </a:path>
            </a:pathLst>
          </a:custGeom>
          <a:solidFill>
            <a:schemeClr val="accent1"/>
          </a:solidFill>
          <a:ln>
            <a:noFill/>
          </a:ln>
        </p:spPr>
        <p:txBody>
          <a:bodyPr vert="horz" wrap="square" lIns="91440" tIns="45720" rIns="91440" bIns="45720" numCol="1" anchor="ctr" anchorCtr="0" compatLnSpc="1"/>
          <a:lstStyle/>
          <a:p>
            <a:pPr algn="ctr"/>
            <a:endParaRPr lang="en-US" b="1">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6" name="Freeform 6"/>
          <p:cNvSpPr>
            <a:spLocks noEditPoints="1"/>
          </p:cNvSpPr>
          <p:nvPr/>
        </p:nvSpPr>
        <p:spPr bwMode="auto">
          <a:xfrm>
            <a:off x="4343873" y="3061252"/>
            <a:ext cx="1624338" cy="2707704"/>
          </a:xfrm>
          <a:custGeom>
            <a:avLst/>
            <a:gdLst>
              <a:gd name="T0" fmla="*/ 672 w 911"/>
              <a:gd name="T1" fmla="*/ 125 h 1520"/>
              <a:gd name="T2" fmla="*/ 291 w 911"/>
              <a:gd name="T3" fmla="*/ 125 h 1520"/>
              <a:gd name="T4" fmla="*/ 146 w 911"/>
              <a:gd name="T5" fmla="*/ 0 h 1520"/>
              <a:gd name="T6" fmla="*/ 0 w 911"/>
              <a:gd name="T7" fmla="*/ 146 h 1520"/>
              <a:gd name="T8" fmla="*/ 146 w 911"/>
              <a:gd name="T9" fmla="*/ 293 h 1520"/>
              <a:gd name="T10" fmla="*/ 290 w 911"/>
              <a:gd name="T11" fmla="*/ 174 h 1520"/>
              <a:gd name="T12" fmla="*/ 672 w 911"/>
              <a:gd name="T13" fmla="*/ 174 h 1520"/>
              <a:gd name="T14" fmla="*/ 862 w 911"/>
              <a:gd name="T15" fmla="*/ 318 h 1520"/>
              <a:gd name="T16" fmla="*/ 862 w 911"/>
              <a:gd name="T17" fmla="*/ 1520 h 1520"/>
              <a:gd name="T18" fmla="*/ 911 w 911"/>
              <a:gd name="T19" fmla="*/ 1520 h 1520"/>
              <a:gd name="T20" fmla="*/ 911 w 911"/>
              <a:gd name="T21" fmla="*/ 318 h 1520"/>
              <a:gd name="T22" fmla="*/ 672 w 911"/>
              <a:gd name="T23" fmla="*/ 125 h 1520"/>
              <a:gd name="T24" fmla="*/ 146 w 911"/>
              <a:gd name="T25" fmla="*/ 232 h 1520"/>
              <a:gd name="T26" fmla="*/ 60 w 911"/>
              <a:gd name="T27" fmla="*/ 146 h 1520"/>
              <a:gd name="T28" fmla="*/ 146 w 911"/>
              <a:gd name="T29" fmla="*/ 60 h 1520"/>
              <a:gd name="T30" fmla="*/ 232 w 911"/>
              <a:gd name="T31" fmla="*/ 146 h 1520"/>
              <a:gd name="T32" fmla="*/ 146 w 911"/>
              <a:gd name="T33" fmla="*/ 232 h 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11" h="1520">
                <a:moveTo>
                  <a:pt x="672" y="125"/>
                </a:moveTo>
                <a:cubicBezTo>
                  <a:pt x="291" y="125"/>
                  <a:pt x="291" y="125"/>
                  <a:pt x="291" y="125"/>
                </a:cubicBezTo>
                <a:cubicBezTo>
                  <a:pt x="280" y="54"/>
                  <a:pt x="220" y="0"/>
                  <a:pt x="146" y="0"/>
                </a:cubicBezTo>
                <a:cubicBezTo>
                  <a:pt x="65" y="0"/>
                  <a:pt x="0" y="66"/>
                  <a:pt x="0" y="146"/>
                </a:cubicBezTo>
                <a:cubicBezTo>
                  <a:pt x="0" y="227"/>
                  <a:pt x="65" y="293"/>
                  <a:pt x="146" y="293"/>
                </a:cubicBezTo>
                <a:cubicBezTo>
                  <a:pt x="217" y="293"/>
                  <a:pt x="277" y="241"/>
                  <a:pt x="290" y="174"/>
                </a:cubicBezTo>
                <a:cubicBezTo>
                  <a:pt x="672" y="174"/>
                  <a:pt x="672" y="174"/>
                  <a:pt x="672" y="174"/>
                </a:cubicBezTo>
                <a:cubicBezTo>
                  <a:pt x="843" y="174"/>
                  <a:pt x="862" y="274"/>
                  <a:pt x="862" y="318"/>
                </a:cubicBezTo>
                <a:cubicBezTo>
                  <a:pt x="862" y="1520"/>
                  <a:pt x="862" y="1520"/>
                  <a:pt x="862" y="1520"/>
                </a:cubicBezTo>
                <a:cubicBezTo>
                  <a:pt x="911" y="1520"/>
                  <a:pt x="911" y="1520"/>
                  <a:pt x="911" y="1520"/>
                </a:cubicBezTo>
                <a:cubicBezTo>
                  <a:pt x="911" y="318"/>
                  <a:pt x="911" y="318"/>
                  <a:pt x="911" y="318"/>
                </a:cubicBezTo>
                <a:cubicBezTo>
                  <a:pt x="911" y="199"/>
                  <a:pt x="820" y="125"/>
                  <a:pt x="672" y="125"/>
                </a:cubicBezTo>
                <a:close/>
                <a:moveTo>
                  <a:pt x="146" y="232"/>
                </a:moveTo>
                <a:cubicBezTo>
                  <a:pt x="99" y="232"/>
                  <a:pt x="60" y="194"/>
                  <a:pt x="60" y="146"/>
                </a:cubicBezTo>
                <a:cubicBezTo>
                  <a:pt x="60" y="99"/>
                  <a:pt x="99" y="60"/>
                  <a:pt x="146" y="60"/>
                </a:cubicBezTo>
                <a:cubicBezTo>
                  <a:pt x="194" y="60"/>
                  <a:pt x="232" y="99"/>
                  <a:pt x="232" y="146"/>
                </a:cubicBezTo>
                <a:cubicBezTo>
                  <a:pt x="232" y="194"/>
                  <a:pt x="194" y="232"/>
                  <a:pt x="146" y="232"/>
                </a:cubicBezTo>
                <a:close/>
              </a:path>
            </a:pathLst>
          </a:custGeom>
          <a:solidFill>
            <a:schemeClr val="accent2"/>
          </a:solidFill>
          <a:ln>
            <a:noFill/>
          </a:ln>
        </p:spPr>
        <p:txBody>
          <a:bodyPr vert="horz" wrap="square" lIns="91440" tIns="45720" rIns="91440" bIns="45720" numCol="1" anchor="ctr" anchorCtr="0" compatLnSpc="1"/>
          <a:lstStyle/>
          <a:p>
            <a:pPr algn="ctr"/>
            <a:endParaRPr lang="en-US" b="1">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5" name="Freeform 5"/>
          <p:cNvSpPr>
            <a:spLocks noEditPoints="1"/>
          </p:cNvSpPr>
          <p:nvPr/>
        </p:nvSpPr>
        <p:spPr bwMode="auto">
          <a:xfrm>
            <a:off x="4343873" y="1703851"/>
            <a:ext cx="1793303" cy="4076464"/>
          </a:xfrm>
          <a:custGeom>
            <a:avLst/>
            <a:gdLst>
              <a:gd name="T0" fmla="*/ 914 w 1006"/>
              <a:gd name="T1" fmla="*/ 170 h 2288"/>
              <a:gd name="T2" fmla="*/ 727 w 1006"/>
              <a:gd name="T3" fmla="*/ 122 h 2288"/>
              <a:gd name="T4" fmla="*/ 290 w 1006"/>
              <a:gd name="T5" fmla="*/ 122 h 2288"/>
              <a:gd name="T6" fmla="*/ 146 w 1006"/>
              <a:gd name="T7" fmla="*/ 0 h 2288"/>
              <a:gd name="T8" fmla="*/ 0 w 1006"/>
              <a:gd name="T9" fmla="*/ 146 h 2288"/>
              <a:gd name="T10" fmla="*/ 146 w 1006"/>
              <a:gd name="T11" fmla="*/ 293 h 2288"/>
              <a:gd name="T12" fmla="*/ 290 w 1006"/>
              <a:gd name="T13" fmla="*/ 171 h 2288"/>
              <a:gd name="T14" fmla="*/ 727 w 1006"/>
              <a:gd name="T15" fmla="*/ 171 h 2288"/>
              <a:gd name="T16" fmla="*/ 957 w 1006"/>
              <a:gd name="T17" fmla="*/ 351 h 2288"/>
              <a:gd name="T18" fmla="*/ 957 w 1006"/>
              <a:gd name="T19" fmla="*/ 2288 h 2288"/>
              <a:gd name="T20" fmla="*/ 1006 w 1006"/>
              <a:gd name="T21" fmla="*/ 2288 h 2288"/>
              <a:gd name="T22" fmla="*/ 1006 w 1006"/>
              <a:gd name="T23" fmla="*/ 351 h 2288"/>
              <a:gd name="T24" fmla="*/ 914 w 1006"/>
              <a:gd name="T25" fmla="*/ 170 h 2288"/>
              <a:gd name="T26" fmla="*/ 146 w 1006"/>
              <a:gd name="T27" fmla="*/ 233 h 2288"/>
              <a:gd name="T28" fmla="*/ 60 w 1006"/>
              <a:gd name="T29" fmla="*/ 146 h 2288"/>
              <a:gd name="T30" fmla="*/ 146 w 1006"/>
              <a:gd name="T31" fmla="*/ 60 h 2288"/>
              <a:gd name="T32" fmla="*/ 232 w 1006"/>
              <a:gd name="T33" fmla="*/ 146 h 2288"/>
              <a:gd name="T34" fmla="*/ 146 w 1006"/>
              <a:gd name="T35" fmla="*/ 233 h 2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06" h="2288">
                <a:moveTo>
                  <a:pt x="914" y="170"/>
                </a:moveTo>
                <a:cubicBezTo>
                  <a:pt x="853" y="130"/>
                  <a:pt x="779" y="122"/>
                  <a:pt x="727" y="122"/>
                </a:cubicBezTo>
                <a:cubicBezTo>
                  <a:pt x="290" y="122"/>
                  <a:pt x="290" y="122"/>
                  <a:pt x="290" y="122"/>
                </a:cubicBezTo>
                <a:cubicBezTo>
                  <a:pt x="279" y="53"/>
                  <a:pt x="218" y="0"/>
                  <a:pt x="146" y="0"/>
                </a:cubicBezTo>
                <a:cubicBezTo>
                  <a:pt x="65" y="0"/>
                  <a:pt x="0" y="66"/>
                  <a:pt x="0" y="146"/>
                </a:cubicBezTo>
                <a:cubicBezTo>
                  <a:pt x="0" y="227"/>
                  <a:pt x="65" y="293"/>
                  <a:pt x="146" y="293"/>
                </a:cubicBezTo>
                <a:cubicBezTo>
                  <a:pt x="218" y="293"/>
                  <a:pt x="279" y="240"/>
                  <a:pt x="290" y="171"/>
                </a:cubicBezTo>
                <a:cubicBezTo>
                  <a:pt x="727" y="171"/>
                  <a:pt x="727" y="171"/>
                  <a:pt x="727" y="171"/>
                </a:cubicBezTo>
                <a:cubicBezTo>
                  <a:pt x="796" y="171"/>
                  <a:pt x="957" y="189"/>
                  <a:pt x="957" y="351"/>
                </a:cubicBezTo>
                <a:cubicBezTo>
                  <a:pt x="957" y="2288"/>
                  <a:pt x="957" y="2288"/>
                  <a:pt x="957" y="2288"/>
                </a:cubicBezTo>
                <a:cubicBezTo>
                  <a:pt x="1006" y="2288"/>
                  <a:pt x="1006" y="2288"/>
                  <a:pt x="1006" y="2288"/>
                </a:cubicBezTo>
                <a:cubicBezTo>
                  <a:pt x="1006" y="351"/>
                  <a:pt x="1006" y="351"/>
                  <a:pt x="1006" y="351"/>
                </a:cubicBezTo>
                <a:cubicBezTo>
                  <a:pt x="1006" y="272"/>
                  <a:pt x="974" y="210"/>
                  <a:pt x="914" y="170"/>
                </a:cubicBezTo>
                <a:close/>
                <a:moveTo>
                  <a:pt x="146" y="233"/>
                </a:moveTo>
                <a:cubicBezTo>
                  <a:pt x="99" y="233"/>
                  <a:pt x="60" y="194"/>
                  <a:pt x="60" y="146"/>
                </a:cubicBezTo>
                <a:cubicBezTo>
                  <a:pt x="60" y="99"/>
                  <a:pt x="99" y="60"/>
                  <a:pt x="146" y="60"/>
                </a:cubicBezTo>
                <a:cubicBezTo>
                  <a:pt x="194" y="60"/>
                  <a:pt x="232" y="99"/>
                  <a:pt x="232" y="146"/>
                </a:cubicBezTo>
                <a:cubicBezTo>
                  <a:pt x="232" y="194"/>
                  <a:pt x="194" y="233"/>
                  <a:pt x="146" y="233"/>
                </a:cubicBezTo>
                <a:close/>
              </a:path>
            </a:pathLst>
          </a:custGeom>
          <a:solidFill>
            <a:schemeClr val="accent3"/>
          </a:solidFill>
          <a:ln>
            <a:noFill/>
          </a:ln>
        </p:spPr>
        <p:txBody>
          <a:bodyPr vert="horz" wrap="square" lIns="91440" tIns="45720" rIns="91440" bIns="45720" numCol="1" anchor="ctr" anchorCtr="0" compatLnSpc="1"/>
          <a:lstStyle/>
          <a:p>
            <a:pPr algn="ctr"/>
            <a:endParaRPr lang="en-US" b="1">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 name="Freeform 8"/>
          <p:cNvSpPr>
            <a:spLocks noEditPoints="1"/>
          </p:cNvSpPr>
          <p:nvPr/>
        </p:nvSpPr>
        <p:spPr bwMode="auto">
          <a:xfrm>
            <a:off x="6206750" y="2402430"/>
            <a:ext cx="1641376" cy="3366526"/>
          </a:xfrm>
          <a:custGeom>
            <a:avLst/>
            <a:gdLst>
              <a:gd name="T0" fmla="*/ 774 w 921"/>
              <a:gd name="T1" fmla="*/ 0 h 1890"/>
              <a:gd name="T2" fmla="*/ 631 w 921"/>
              <a:gd name="T3" fmla="*/ 115 h 1890"/>
              <a:gd name="T4" fmla="*/ 251 w 921"/>
              <a:gd name="T5" fmla="*/ 115 h 1890"/>
              <a:gd name="T6" fmla="*/ 7 w 921"/>
              <a:gd name="T7" fmla="*/ 294 h 1890"/>
              <a:gd name="T8" fmla="*/ 6 w 921"/>
              <a:gd name="T9" fmla="*/ 1890 h 1890"/>
              <a:gd name="T10" fmla="*/ 56 w 921"/>
              <a:gd name="T11" fmla="*/ 1890 h 1890"/>
              <a:gd name="T12" fmla="*/ 56 w 921"/>
              <a:gd name="T13" fmla="*/ 298 h 1890"/>
              <a:gd name="T14" fmla="*/ 251 w 921"/>
              <a:gd name="T15" fmla="*/ 165 h 1890"/>
              <a:gd name="T16" fmla="*/ 629 w 921"/>
              <a:gd name="T17" fmla="*/ 165 h 1890"/>
              <a:gd name="T18" fmla="*/ 774 w 921"/>
              <a:gd name="T19" fmla="*/ 292 h 1890"/>
              <a:gd name="T20" fmla="*/ 921 w 921"/>
              <a:gd name="T21" fmla="*/ 146 h 1890"/>
              <a:gd name="T22" fmla="*/ 774 w 921"/>
              <a:gd name="T23" fmla="*/ 0 h 1890"/>
              <a:gd name="T24" fmla="*/ 774 w 921"/>
              <a:gd name="T25" fmla="*/ 232 h 1890"/>
              <a:gd name="T26" fmla="*/ 688 w 921"/>
              <a:gd name="T27" fmla="*/ 146 h 1890"/>
              <a:gd name="T28" fmla="*/ 774 w 921"/>
              <a:gd name="T29" fmla="*/ 60 h 1890"/>
              <a:gd name="T30" fmla="*/ 861 w 921"/>
              <a:gd name="T31" fmla="*/ 146 h 1890"/>
              <a:gd name="T32" fmla="*/ 774 w 921"/>
              <a:gd name="T33" fmla="*/ 232 h 1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21" h="1890">
                <a:moveTo>
                  <a:pt x="774" y="0"/>
                </a:moveTo>
                <a:cubicBezTo>
                  <a:pt x="704" y="0"/>
                  <a:pt x="646" y="49"/>
                  <a:pt x="631" y="115"/>
                </a:cubicBezTo>
                <a:cubicBezTo>
                  <a:pt x="251" y="115"/>
                  <a:pt x="251" y="115"/>
                  <a:pt x="251" y="115"/>
                </a:cubicBezTo>
                <a:cubicBezTo>
                  <a:pt x="86" y="115"/>
                  <a:pt x="15" y="167"/>
                  <a:pt x="7" y="294"/>
                </a:cubicBezTo>
                <a:cubicBezTo>
                  <a:pt x="0" y="394"/>
                  <a:pt x="6" y="1829"/>
                  <a:pt x="6" y="1890"/>
                </a:cubicBezTo>
                <a:cubicBezTo>
                  <a:pt x="56" y="1890"/>
                  <a:pt x="56" y="1890"/>
                  <a:pt x="56" y="1890"/>
                </a:cubicBezTo>
                <a:cubicBezTo>
                  <a:pt x="56" y="1875"/>
                  <a:pt x="49" y="395"/>
                  <a:pt x="56" y="298"/>
                </a:cubicBezTo>
                <a:cubicBezTo>
                  <a:pt x="60" y="227"/>
                  <a:pt x="79" y="165"/>
                  <a:pt x="251" y="165"/>
                </a:cubicBezTo>
                <a:cubicBezTo>
                  <a:pt x="629" y="165"/>
                  <a:pt x="629" y="165"/>
                  <a:pt x="629" y="165"/>
                </a:cubicBezTo>
                <a:cubicBezTo>
                  <a:pt x="638" y="237"/>
                  <a:pt x="700" y="292"/>
                  <a:pt x="774" y="292"/>
                </a:cubicBezTo>
                <a:cubicBezTo>
                  <a:pt x="855" y="292"/>
                  <a:pt x="921" y="227"/>
                  <a:pt x="921" y="146"/>
                </a:cubicBezTo>
                <a:cubicBezTo>
                  <a:pt x="921" y="65"/>
                  <a:pt x="855" y="0"/>
                  <a:pt x="774" y="0"/>
                </a:cubicBezTo>
                <a:close/>
                <a:moveTo>
                  <a:pt x="774" y="232"/>
                </a:moveTo>
                <a:cubicBezTo>
                  <a:pt x="727" y="232"/>
                  <a:pt x="688" y="194"/>
                  <a:pt x="688" y="146"/>
                </a:cubicBezTo>
                <a:cubicBezTo>
                  <a:pt x="688" y="99"/>
                  <a:pt x="727" y="60"/>
                  <a:pt x="774" y="60"/>
                </a:cubicBezTo>
                <a:cubicBezTo>
                  <a:pt x="822" y="60"/>
                  <a:pt x="861" y="99"/>
                  <a:pt x="861" y="146"/>
                </a:cubicBezTo>
                <a:cubicBezTo>
                  <a:pt x="861" y="194"/>
                  <a:pt x="822" y="232"/>
                  <a:pt x="774" y="232"/>
                </a:cubicBezTo>
                <a:close/>
              </a:path>
            </a:pathLst>
          </a:custGeom>
          <a:solidFill>
            <a:schemeClr val="accent4"/>
          </a:solidFill>
          <a:ln>
            <a:noFill/>
          </a:ln>
        </p:spPr>
        <p:txBody>
          <a:bodyPr vert="horz" wrap="square" lIns="91440" tIns="45720" rIns="91440" bIns="45720" numCol="1" anchor="ctr" anchorCtr="0" compatLnSpc="1"/>
          <a:lstStyle/>
          <a:p>
            <a:pPr algn="ctr"/>
            <a:endParaRPr lang="en-US" b="1">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 name="Freeform 9"/>
          <p:cNvSpPr>
            <a:spLocks noEditPoints="1"/>
          </p:cNvSpPr>
          <p:nvPr/>
        </p:nvSpPr>
        <p:spPr bwMode="auto">
          <a:xfrm>
            <a:off x="6370036" y="3741372"/>
            <a:ext cx="1466732" cy="2021903"/>
          </a:xfrm>
          <a:custGeom>
            <a:avLst/>
            <a:gdLst>
              <a:gd name="T0" fmla="*/ 676 w 823"/>
              <a:gd name="T1" fmla="*/ 0 h 1135"/>
              <a:gd name="T2" fmla="*/ 532 w 823"/>
              <a:gd name="T3" fmla="*/ 122 h 1135"/>
              <a:gd name="T4" fmla="*/ 202 w 823"/>
              <a:gd name="T5" fmla="*/ 119 h 1135"/>
              <a:gd name="T6" fmla="*/ 0 w 823"/>
              <a:gd name="T7" fmla="*/ 333 h 1135"/>
              <a:gd name="T8" fmla="*/ 0 w 823"/>
              <a:gd name="T9" fmla="*/ 1135 h 1135"/>
              <a:gd name="T10" fmla="*/ 49 w 823"/>
              <a:gd name="T11" fmla="*/ 1135 h 1135"/>
              <a:gd name="T12" fmla="*/ 49 w 823"/>
              <a:gd name="T13" fmla="*/ 333 h 1135"/>
              <a:gd name="T14" fmla="*/ 202 w 823"/>
              <a:gd name="T15" fmla="*/ 168 h 1135"/>
              <a:gd name="T16" fmla="*/ 532 w 823"/>
              <a:gd name="T17" fmla="*/ 171 h 1135"/>
              <a:gd name="T18" fmla="*/ 676 w 823"/>
              <a:gd name="T19" fmla="*/ 293 h 1135"/>
              <a:gd name="T20" fmla="*/ 823 w 823"/>
              <a:gd name="T21" fmla="*/ 147 h 1135"/>
              <a:gd name="T22" fmla="*/ 676 w 823"/>
              <a:gd name="T23" fmla="*/ 0 h 1135"/>
              <a:gd name="T24" fmla="*/ 676 w 823"/>
              <a:gd name="T25" fmla="*/ 233 h 1135"/>
              <a:gd name="T26" fmla="*/ 590 w 823"/>
              <a:gd name="T27" fmla="*/ 147 h 1135"/>
              <a:gd name="T28" fmla="*/ 676 w 823"/>
              <a:gd name="T29" fmla="*/ 60 h 1135"/>
              <a:gd name="T30" fmla="*/ 762 w 823"/>
              <a:gd name="T31" fmla="*/ 147 h 1135"/>
              <a:gd name="T32" fmla="*/ 676 w 823"/>
              <a:gd name="T33" fmla="*/ 233 h 1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23" h="1135">
                <a:moveTo>
                  <a:pt x="676" y="0"/>
                </a:moveTo>
                <a:cubicBezTo>
                  <a:pt x="604" y="0"/>
                  <a:pt x="544" y="53"/>
                  <a:pt x="532" y="122"/>
                </a:cubicBezTo>
                <a:cubicBezTo>
                  <a:pt x="463" y="121"/>
                  <a:pt x="282" y="119"/>
                  <a:pt x="202" y="119"/>
                </a:cubicBezTo>
                <a:cubicBezTo>
                  <a:pt x="90" y="119"/>
                  <a:pt x="0" y="236"/>
                  <a:pt x="0" y="333"/>
                </a:cubicBezTo>
                <a:cubicBezTo>
                  <a:pt x="0" y="1135"/>
                  <a:pt x="0" y="1135"/>
                  <a:pt x="0" y="1135"/>
                </a:cubicBezTo>
                <a:cubicBezTo>
                  <a:pt x="49" y="1135"/>
                  <a:pt x="49" y="1135"/>
                  <a:pt x="49" y="1135"/>
                </a:cubicBezTo>
                <a:cubicBezTo>
                  <a:pt x="49" y="333"/>
                  <a:pt x="49" y="333"/>
                  <a:pt x="49" y="333"/>
                </a:cubicBezTo>
                <a:cubicBezTo>
                  <a:pt x="49" y="268"/>
                  <a:pt x="115" y="168"/>
                  <a:pt x="202" y="168"/>
                </a:cubicBezTo>
                <a:cubicBezTo>
                  <a:pt x="282" y="168"/>
                  <a:pt x="463" y="170"/>
                  <a:pt x="532" y="171"/>
                </a:cubicBezTo>
                <a:cubicBezTo>
                  <a:pt x="544" y="240"/>
                  <a:pt x="604" y="293"/>
                  <a:pt x="676" y="293"/>
                </a:cubicBezTo>
                <a:cubicBezTo>
                  <a:pt x="757" y="293"/>
                  <a:pt x="823" y="227"/>
                  <a:pt x="823" y="147"/>
                </a:cubicBezTo>
                <a:cubicBezTo>
                  <a:pt x="823" y="66"/>
                  <a:pt x="757" y="0"/>
                  <a:pt x="676" y="0"/>
                </a:cubicBezTo>
                <a:close/>
                <a:moveTo>
                  <a:pt x="676" y="233"/>
                </a:moveTo>
                <a:cubicBezTo>
                  <a:pt x="629" y="233"/>
                  <a:pt x="590" y="194"/>
                  <a:pt x="590" y="147"/>
                </a:cubicBezTo>
                <a:cubicBezTo>
                  <a:pt x="590" y="99"/>
                  <a:pt x="629" y="60"/>
                  <a:pt x="676" y="60"/>
                </a:cubicBezTo>
                <a:cubicBezTo>
                  <a:pt x="724" y="60"/>
                  <a:pt x="762" y="99"/>
                  <a:pt x="762" y="147"/>
                </a:cubicBezTo>
                <a:cubicBezTo>
                  <a:pt x="762" y="194"/>
                  <a:pt x="724" y="233"/>
                  <a:pt x="676" y="233"/>
                </a:cubicBezTo>
                <a:close/>
              </a:path>
            </a:pathLst>
          </a:custGeom>
          <a:solidFill>
            <a:schemeClr val="accent5"/>
          </a:solidFill>
          <a:ln>
            <a:noFill/>
          </a:ln>
        </p:spPr>
        <p:txBody>
          <a:bodyPr vert="horz" wrap="square" lIns="91440" tIns="45720" rIns="91440" bIns="45720" numCol="1" anchor="ctr" anchorCtr="0" compatLnSpc="1"/>
          <a:lstStyle/>
          <a:p>
            <a:pPr algn="ctr"/>
            <a:endParaRPr lang="en-US" b="1">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5" name="Inhaltsplatzhalter 4"/>
          <p:cNvSpPr txBox="1"/>
          <p:nvPr/>
        </p:nvSpPr>
        <p:spPr>
          <a:xfrm>
            <a:off x="698815" y="4161893"/>
            <a:ext cx="2984499" cy="1107996"/>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6" name="Inhaltsplatzhalter 4"/>
          <p:cNvSpPr txBox="1"/>
          <p:nvPr/>
        </p:nvSpPr>
        <p:spPr>
          <a:xfrm>
            <a:off x="8486597" y="3482287"/>
            <a:ext cx="2941938" cy="1107996"/>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5"/>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7" name="Inhaltsplatzhalter 4"/>
          <p:cNvSpPr txBox="1"/>
          <p:nvPr/>
        </p:nvSpPr>
        <p:spPr>
          <a:xfrm>
            <a:off x="698815" y="2831676"/>
            <a:ext cx="2984499" cy="1107996"/>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8" name="Inhaltsplatzhalter 4"/>
          <p:cNvSpPr txBox="1"/>
          <p:nvPr/>
        </p:nvSpPr>
        <p:spPr>
          <a:xfrm>
            <a:off x="698815" y="1472145"/>
            <a:ext cx="2984499" cy="1107996"/>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r">
              <a:lnSpc>
                <a:spcPct val="100000"/>
              </a:lnSpc>
              <a:spcAft>
                <a:spcPts val="1200"/>
              </a:spcAft>
              <a:buNone/>
            </a:pPr>
            <a:r>
              <a:rPr lang="zh-CN" altLang="en-US" sz="1400" b="1" dirty="0">
                <a:solidFill>
                  <a:schemeClr val="accent3"/>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9" name="Inhaltsplatzhalter 4"/>
          <p:cNvSpPr txBox="1"/>
          <p:nvPr/>
        </p:nvSpPr>
        <p:spPr>
          <a:xfrm>
            <a:off x="8486597" y="2106211"/>
            <a:ext cx="2941938" cy="1107996"/>
          </a:xfrm>
          <a:prstGeom prst="rect">
            <a:avLst/>
          </a:prstGeom>
        </p:spPr>
        <p:txBody>
          <a:bodyPr wrap="square" lIns="0" tIns="0" rIns="0" bIns="0">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nSpc>
                <a:spcPct val="100000"/>
              </a:lnSpc>
              <a:spcAft>
                <a:spcPts val="1200"/>
              </a:spcAft>
              <a:buNone/>
            </a:pPr>
            <a:r>
              <a:rPr lang="zh-CN" altLang="en-US" sz="1400" b="1"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a:t>
            </a: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br>
              <a:rPr lang="en-US" sz="1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br>
            <a:r>
              <a:rPr lang="zh-CN" alt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点击添加文字点击添加文字点击添加文字点击添加文字点击添加文字点击添加文字点击添加文字点击添加文字点击添加文字点击添加文字点击添加文字点击添加文字点击添加文字点击添加文字</a:t>
            </a:r>
            <a:endParaRPr lang="en-US" sz="1100" dirty="0">
              <a:solidFill>
                <a:schemeClr val="bg1">
                  <a:lumMod val="65000"/>
                </a:schemeClr>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0" name="Freeform 29"/>
          <p:cNvSpPr>
            <a:spLocks noEditPoints="1"/>
          </p:cNvSpPr>
          <p:nvPr/>
        </p:nvSpPr>
        <p:spPr bwMode="auto">
          <a:xfrm>
            <a:off x="3802345" y="3118473"/>
            <a:ext cx="449263" cy="365125"/>
          </a:xfrm>
          <a:custGeom>
            <a:avLst/>
            <a:gdLst/>
            <a:ahLst/>
            <a:cxnLst>
              <a:cxn ang="0">
                <a:pos x="229" y="22"/>
              </a:cxn>
              <a:cxn ang="0">
                <a:pos x="202" y="29"/>
              </a:cxn>
              <a:cxn ang="0">
                <a:pos x="223" y="3"/>
              </a:cxn>
              <a:cxn ang="0">
                <a:pos x="193" y="15"/>
              </a:cxn>
              <a:cxn ang="0">
                <a:pos x="158" y="0"/>
              </a:cxn>
              <a:cxn ang="0">
                <a:pos x="111" y="47"/>
              </a:cxn>
              <a:cxn ang="0">
                <a:pos x="113" y="58"/>
              </a:cxn>
              <a:cxn ang="0">
                <a:pos x="16" y="8"/>
              </a:cxn>
              <a:cxn ang="0">
                <a:pos x="9" y="32"/>
              </a:cxn>
              <a:cxn ang="0">
                <a:pos x="30" y="71"/>
              </a:cxn>
              <a:cxn ang="0">
                <a:pos x="9" y="65"/>
              </a:cxn>
              <a:cxn ang="0">
                <a:pos x="9" y="66"/>
              </a:cxn>
              <a:cxn ang="0">
                <a:pos x="47" y="112"/>
              </a:cxn>
              <a:cxn ang="0">
                <a:pos x="34" y="114"/>
              </a:cxn>
              <a:cxn ang="0">
                <a:pos x="26" y="113"/>
              </a:cxn>
              <a:cxn ang="0">
                <a:pos x="69" y="145"/>
              </a:cxn>
              <a:cxn ang="0">
                <a:pos x="11" y="165"/>
              </a:cxn>
              <a:cxn ang="0">
                <a:pos x="0" y="165"/>
              </a:cxn>
              <a:cxn ang="0">
                <a:pos x="72" y="186"/>
              </a:cxn>
              <a:cxn ang="0">
                <a:pos x="206" y="52"/>
              </a:cxn>
              <a:cxn ang="0">
                <a:pos x="205" y="46"/>
              </a:cxn>
              <a:cxn ang="0">
                <a:pos x="229" y="22"/>
              </a:cxn>
              <a:cxn ang="0">
                <a:pos x="229" y="22"/>
              </a:cxn>
              <a:cxn ang="0">
                <a:pos x="229" y="22"/>
              </a:cxn>
            </a:cxnLst>
            <a:rect l="0" t="0" r="r" b="b"/>
            <a:pathLst>
              <a:path w="229" h="186">
                <a:moveTo>
                  <a:pt x="229" y="22"/>
                </a:moveTo>
                <a:cubicBezTo>
                  <a:pt x="221" y="26"/>
                  <a:pt x="211" y="28"/>
                  <a:pt x="202" y="29"/>
                </a:cubicBezTo>
                <a:cubicBezTo>
                  <a:pt x="212" y="23"/>
                  <a:pt x="219" y="14"/>
                  <a:pt x="223" y="3"/>
                </a:cubicBezTo>
                <a:cubicBezTo>
                  <a:pt x="214" y="9"/>
                  <a:pt x="203" y="13"/>
                  <a:pt x="193" y="15"/>
                </a:cubicBezTo>
                <a:cubicBezTo>
                  <a:pt x="184" y="6"/>
                  <a:pt x="172" y="0"/>
                  <a:pt x="158" y="0"/>
                </a:cubicBezTo>
                <a:cubicBezTo>
                  <a:pt x="133" y="0"/>
                  <a:pt x="111" y="21"/>
                  <a:pt x="111" y="47"/>
                </a:cubicBezTo>
                <a:cubicBezTo>
                  <a:pt x="111" y="51"/>
                  <a:pt x="112" y="54"/>
                  <a:pt x="113" y="58"/>
                </a:cubicBezTo>
                <a:cubicBezTo>
                  <a:pt x="74" y="56"/>
                  <a:pt x="39" y="37"/>
                  <a:pt x="16" y="8"/>
                </a:cubicBezTo>
                <a:cubicBezTo>
                  <a:pt x="12" y="15"/>
                  <a:pt x="9" y="23"/>
                  <a:pt x="9" y="32"/>
                </a:cubicBezTo>
                <a:cubicBezTo>
                  <a:pt x="9" y="48"/>
                  <a:pt x="18" y="63"/>
                  <a:pt x="30" y="71"/>
                </a:cubicBezTo>
                <a:cubicBezTo>
                  <a:pt x="23" y="71"/>
                  <a:pt x="15" y="69"/>
                  <a:pt x="9" y="65"/>
                </a:cubicBezTo>
                <a:cubicBezTo>
                  <a:pt x="9" y="66"/>
                  <a:pt x="9" y="66"/>
                  <a:pt x="9" y="66"/>
                </a:cubicBezTo>
                <a:cubicBezTo>
                  <a:pt x="9" y="89"/>
                  <a:pt x="25" y="108"/>
                  <a:pt x="47" y="112"/>
                </a:cubicBezTo>
                <a:cubicBezTo>
                  <a:pt x="43" y="113"/>
                  <a:pt x="39" y="114"/>
                  <a:pt x="34" y="114"/>
                </a:cubicBezTo>
                <a:cubicBezTo>
                  <a:pt x="31" y="114"/>
                  <a:pt x="28" y="113"/>
                  <a:pt x="26" y="113"/>
                </a:cubicBezTo>
                <a:cubicBezTo>
                  <a:pt x="32" y="131"/>
                  <a:pt x="49" y="145"/>
                  <a:pt x="69" y="145"/>
                </a:cubicBezTo>
                <a:cubicBezTo>
                  <a:pt x="53" y="158"/>
                  <a:pt x="33" y="165"/>
                  <a:pt x="11" y="165"/>
                </a:cubicBezTo>
                <a:cubicBezTo>
                  <a:pt x="7" y="165"/>
                  <a:pt x="4" y="165"/>
                  <a:pt x="0" y="165"/>
                </a:cubicBezTo>
                <a:cubicBezTo>
                  <a:pt x="21" y="178"/>
                  <a:pt x="45" y="186"/>
                  <a:pt x="72" y="186"/>
                </a:cubicBezTo>
                <a:cubicBezTo>
                  <a:pt x="158" y="186"/>
                  <a:pt x="206" y="114"/>
                  <a:pt x="206" y="52"/>
                </a:cubicBezTo>
                <a:cubicBezTo>
                  <a:pt x="205" y="46"/>
                  <a:pt x="205" y="46"/>
                  <a:pt x="205" y="46"/>
                </a:cubicBezTo>
                <a:cubicBezTo>
                  <a:pt x="215" y="40"/>
                  <a:pt x="223" y="31"/>
                  <a:pt x="229" y="22"/>
                </a:cubicBezTo>
                <a:close/>
                <a:moveTo>
                  <a:pt x="229" y="22"/>
                </a:moveTo>
                <a:cubicBezTo>
                  <a:pt x="229" y="22"/>
                  <a:pt x="229" y="22"/>
                  <a:pt x="229" y="22"/>
                </a:cubicBezTo>
              </a:path>
            </a:pathLst>
          </a:custGeom>
          <a:solidFill>
            <a:schemeClr val="accent2"/>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1" name="Freeform 30"/>
          <p:cNvSpPr>
            <a:spLocks noEditPoints="1"/>
          </p:cNvSpPr>
          <p:nvPr/>
        </p:nvSpPr>
        <p:spPr bwMode="auto">
          <a:xfrm>
            <a:off x="3918232" y="4431227"/>
            <a:ext cx="217488" cy="400050"/>
          </a:xfrm>
          <a:custGeom>
            <a:avLst/>
            <a:gdLst/>
            <a:ahLst/>
            <a:cxnLst>
              <a:cxn ang="0">
                <a:pos x="107" y="0"/>
              </a:cxn>
              <a:cxn ang="0">
                <a:pos x="80" y="0"/>
              </a:cxn>
              <a:cxn ang="0">
                <a:pos x="31" y="50"/>
              </a:cxn>
              <a:cxn ang="0">
                <a:pos x="31" y="73"/>
              </a:cxn>
              <a:cxn ang="0">
                <a:pos x="4" y="73"/>
              </a:cxn>
              <a:cxn ang="0">
                <a:pos x="0" y="77"/>
              </a:cxn>
              <a:cxn ang="0">
                <a:pos x="0" y="111"/>
              </a:cxn>
              <a:cxn ang="0">
                <a:pos x="4" y="115"/>
              </a:cxn>
              <a:cxn ang="0">
                <a:pos x="31" y="115"/>
              </a:cxn>
              <a:cxn ang="0">
                <a:pos x="31" y="200"/>
              </a:cxn>
              <a:cxn ang="0">
                <a:pos x="35" y="204"/>
              </a:cxn>
              <a:cxn ang="0">
                <a:pos x="70" y="204"/>
              </a:cxn>
              <a:cxn ang="0">
                <a:pos x="74" y="200"/>
              </a:cxn>
              <a:cxn ang="0">
                <a:pos x="74" y="115"/>
              </a:cxn>
              <a:cxn ang="0">
                <a:pos x="105" y="115"/>
              </a:cxn>
              <a:cxn ang="0">
                <a:pos x="110" y="111"/>
              </a:cxn>
              <a:cxn ang="0">
                <a:pos x="110" y="77"/>
              </a:cxn>
              <a:cxn ang="0">
                <a:pos x="108" y="74"/>
              </a:cxn>
              <a:cxn ang="0">
                <a:pos x="105" y="73"/>
              </a:cxn>
              <a:cxn ang="0">
                <a:pos x="74" y="73"/>
              </a:cxn>
              <a:cxn ang="0">
                <a:pos x="74" y="53"/>
              </a:cxn>
              <a:cxn ang="0">
                <a:pos x="89" y="39"/>
              </a:cxn>
              <a:cxn ang="0">
                <a:pos x="107" y="39"/>
              </a:cxn>
              <a:cxn ang="0">
                <a:pos x="111" y="35"/>
              </a:cxn>
              <a:cxn ang="0">
                <a:pos x="111" y="4"/>
              </a:cxn>
              <a:cxn ang="0">
                <a:pos x="107" y="0"/>
              </a:cxn>
              <a:cxn ang="0">
                <a:pos x="107" y="0"/>
              </a:cxn>
              <a:cxn ang="0">
                <a:pos x="107" y="0"/>
              </a:cxn>
            </a:cxnLst>
            <a:rect l="0" t="0" r="r" b="b"/>
            <a:pathLst>
              <a:path w="111" h="204">
                <a:moveTo>
                  <a:pt x="107" y="0"/>
                </a:moveTo>
                <a:cubicBezTo>
                  <a:pt x="80" y="0"/>
                  <a:pt x="80" y="0"/>
                  <a:pt x="80" y="0"/>
                </a:cubicBezTo>
                <a:cubicBezTo>
                  <a:pt x="50" y="0"/>
                  <a:pt x="31" y="19"/>
                  <a:pt x="31" y="50"/>
                </a:cubicBezTo>
                <a:cubicBezTo>
                  <a:pt x="31" y="73"/>
                  <a:pt x="31" y="73"/>
                  <a:pt x="31" y="73"/>
                </a:cubicBezTo>
                <a:cubicBezTo>
                  <a:pt x="4" y="73"/>
                  <a:pt x="4" y="73"/>
                  <a:pt x="4" y="73"/>
                </a:cubicBezTo>
                <a:cubicBezTo>
                  <a:pt x="2" y="73"/>
                  <a:pt x="0" y="75"/>
                  <a:pt x="0" y="77"/>
                </a:cubicBezTo>
                <a:cubicBezTo>
                  <a:pt x="0" y="111"/>
                  <a:pt x="0" y="111"/>
                  <a:pt x="0" y="111"/>
                </a:cubicBezTo>
                <a:cubicBezTo>
                  <a:pt x="0" y="113"/>
                  <a:pt x="2" y="115"/>
                  <a:pt x="4" y="115"/>
                </a:cubicBezTo>
                <a:cubicBezTo>
                  <a:pt x="31" y="115"/>
                  <a:pt x="31" y="115"/>
                  <a:pt x="31" y="115"/>
                </a:cubicBezTo>
                <a:cubicBezTo>
                  <a:pt x="31" y="200"/>
                  <a:pt x="31" y="200"/>
                  <a:pt x="31" y="200"/>
                </a:cubicBezTo>
                <a:cubicBezTo>
                  <a:pt x="31" y="202"/>
                  <a:pt x="33" y="204"/>
                  <a:pt x="35" y="204"/>
                </a:cubicBezTo>
                <a:cubicBezTo>
                  <a:pt x="70" y="204"/>
                  <a:pt x="70" y="204"/>
                  <a:pt x="70" y="204"/>
                </a:cubicBezTo>
                <a:cubicBezTo>
                  <a:pt x="72" y="204"/>
                  <a:pt x="74" y="202"/>
                  <a:pt x="74" y="200"/>
                </a:cubicBezTo>
                <a:cubicBezTo>
                  <a:pt x="74" y="115"/>
                  <a:pt x="74" y="115"/>
                  <a:pt x="74" y="115"/>
                </a:cubicBezTo>
                <a:cubicBezTo>
                  <a:pt x="105" y="115"/>
                  <a:pt x="105" y="115"/>
                  <a:pt x="105" y="115"/>
                </a:cubicBezTo>
                <a:cubicBezTo>
                  <a:pt x="108" y="115"/>
                  <a:pt x="110" y="113"/>
                  <a:pt x="110" y="111"/>
                </a:cubicBezTo>
                <a:cubicBezTo>
                  <a:pt x="110" y="77"/>
                  <a:pt x="110" y="77"/>
                  <a:pt x="110" y="77"/>
                </a:cubicBezTo>
                <a:cubicBezTo>
                  <a:pt x="110" y="76"/>
                  <a:pt x="109" y="75"/>
                  <a:pt x="108" y="74"/>
                </a:cubicBezTo>
                <a:cubicBezTo>
                  <a:pt x="108" y="74"/>
                  <a:pt x="106" y="73"/>
                  <a:pt x="105" y="73"/>
                </a:cubicBezTo>
                <a:cubicBezTo>
                  <a:pt x="74" y="73"/>
                  <a:pt x="74" y="73"/>
                  <a:pt x="74" y="73"/>
                </a:cubicBezTo>
                <a:cubicBezTo>
                  <a:pt x="74" y="53"/>
                  <a:pt x="74" y="53"/>
                  <a:pt x="74" y="53"/>
                </a:cubicBezTo>
                <a:cubicBezTo>
                  <a:pt x="74" y="44"/>
                  <a:pt x="76" y="39"/>
                  <a:pt x="89" y="39"/>
                </a:cubicBezTo>
                <a:cubicBezTo>
                  <a:pt x="107" y="39"/>
                  <a:pt x="107" y="39"/>
                  <a:pt x="107" y="39"/>
                </a:cubicBezTo>
                <a:cubicBezTo>
                  <a:pt x="109" y="39"/>
                  <a:pt x="111" y="37"/>
                  <a:pt x="111" y="35"/>
                </a:cubicBezTo>
                <a:cubicBezTo>
                  <a:pt x="111" y="4"/>
                  <a:pt x="111" y="4"/>
                  <a:pt x="111" y="4"/>
                </a:cubicBezTo>
                <a:cubicBezTo>
                  <a:pt x="111" y="1"/>
                  <a:pt x="109" y="0"/>
                  <a:pt x="107" y="0"/>
                </a:cubicBezTo>
                <a:close/>
                <a:moveTo>
                  <a:pt x="107" y="0"/>
                </a:moveTo>
                <a:cubicBezTo>
                  <a:pt x="107" y="0"/>
                  <a:pt x="107" y="0"/>
                  <a:pt x="107" y="0"/>
                </a:cubicBezTo>
              </a:path>
            </a:pathLst>
          </a:custGeom>
          <a:solidFill>
            <a:schemeClr val="accent1"/>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2" name="Freeform 31"/>
          <p:cNvSpPr>
            <a:spLocks noEditPoints="1"/>
          </p:cNvSpPr>
          <p:nvPr/>
        </p:nvSpPr>
        <p:spPr bwMode="auto">
          <a:xfrm>
            <a:off x="3832507" y="1754973"/>
            <a:ext cx="388938" cy="373063"/>
          </a:xfrm>
          <a:custGeom>
            <a:avLst/>
            <a:gdLst/>
            <a:ahLst/>
            <a:cxnLst>
              <a:cxn ang="0">
                <a:pos x="199" y="116"/>
              </a:cxn>
              <a:cxn ang="0">
                <a:pos x="199" y="190"/>
              </a:cxn>
              <a:cxn ang="0">
                <a:pos x="156" y="190"/>
              </a:cxn>
              <a:cxn ang="0">
                <a:pos x="156" y="121"/>
              </a:cxn>
              <a:cxn ang="0">
                <a:pos x="135" y="92"/>
              </a:cxn>
              <a:cxn ang="0">
                <a:pos x="113" y="108"/>
              </a:cxn>
              <a:cxn ang="0">
                <a:pos x="112" y="118"/>
              </a:cxn>
              <a:cxn ang="0">
                <a:pos x="112" y="190"/>
              </a:cxn>
              <a:cxn ang="0">
                <a:pos x="69" y="190"/>
              </a:cxn>
              <a:cxn ang="0">
                <a:pos x="69" y="62"/>
              </a:cxn>
              <a:cxn ang="0">
                <a:pos x="112" y="62"/>
              </a:cxn>
              <a:cxn ang="0">
                <a:pos x="112" y="80"/>
              </a:cxn>
              <a:cxn ang="0">
                <a:pos x="111" y="80"/>
              </a:cxn>
              <a:cxn ang="0">
                <a:pos x="112" y="80"/>
              </a:cxn>
              <a:cxn ang="0">
                <a:pos x="112" y="80"/>
              </a:cxn>
              <a:cxn ang="0">
                <a:pos x="150" y="59"/>
              </a:cxn>
              <a:cxn ang="0">
                <a:pos x="199" y="116"/>
              </a:cxn>
              <a:cxn ang="0">
                <a:pos x="25" y="0"/>
              </a:cxn>
              <a:cxn ang="0">
                <a:pos x="0" y="22"/>
              </a:cxn>
              <a:cxn ang="0">
                <a:pos x="24" y="44"/>
              </a:cxn>
              <a:cxn ang="0">
                <a:pos x="24" y="44"/>
              </a:cxn>
              <a:cxn ang="0">
                <a:pos x="48" y="22"/>
              </a:cxn>
              <a:cxn ang="0">
                <a:pos x="25" y="0"/>
              </a:cxn>
              <a:cxn ang="0">
                <a:pos x="3" y="190"/>
              </a:cxn>
              <a:cxn ang="0">
                <a:pos x="46" y="190"/>
              </a:cxn>
              <a:cxn ang="0">
                <a:pos x="46" y="62"/>
              </a:cxn>
              <a:cxn ang="0">
                <a:pos x="3" y="62"/>
              </a:cxn>
              <a:cxn ang="0">
                <a:pos x="3" y="190"/>
              </a:cxn>
              <a:cxn ang="0">
                <a:pos x="3" y="190"/>
              </a:cxn>
              <a:cxn ang="0">
                <a:pos x="3" y="190"/>
              </a:cxn>
            </a:cxnLst>
            <a:rect l="0" t="0" r="r" b="b"/>
            <a:pathLst>
              <a:path w="199" h="190">
                <a:moveTo>
                  <a:pt x="199" y="116"/>
                </a:moveTo>
                <a:cubicBezTo>
                  <a:pt x="199" y="190"/>
                  <a:pt x="199" y="190"/>
                  <a:pt x="199" y="190"/>
                </a:cubicBezTo>
                <a:cubicBezTo>
                  <a:pt x="156" y="190"/>
                  <a:pt x="156" y="190"/>
                  <a:pt x="156" y="190"/>
                </a:cubicBezTo>
                <a:cubicBezTo>
                  <a:pt x="156" y="121"/>
                  <a:pt x="156" y="121"/>
                  <a:pt x="156" y="121"/>
                </a:cubicBezTo>
                <a:cubicBezTo>
                  <a:pt x="156" y="104"/>
                  <a:pt x="150" y="92"/>
                  <a:pt x="135" y="92"/>
                </a:cubicBezTo>
                <a:cubicBezTo>
                  <a:pt x="123" y="92"/>
                  <a:pt x="116" y="100"/>
                  <a:pt x="113" y="108"/>
                </a:cubicBezTo>
                <a:cubicBezTo>
                  <a:pt x="112" y="110"/>
                  <a:pt x="112" y="114"/>
                  <a:pt x="112" y="118"/>
                </a:cubicBezTo>
                <a:cubicBezTo>
                  <a:pt x="112" y="190"/>
                  <a:pt x="112" y="190"/>
                  <a:pt x="112" y="190"/>
                </a:cubicBezTo>
                <a:cubicBezTo>
                  <a:pt x="69" y="190"/>
                  <a:pt x="69" y="190"/>
                  <a:pt x="69" y="190"/>
                </a:cubicBezTo>
                <a:cubicBezTo>
                  <a:pt x="69" y="190"/>
                  <a:pt x="70" y="74"/>
                  <a:pt x="69" y="62"/>
                </a:cubicBezTo>
                <a:cubicBezTo>
                  <a:pt x="112" y="62"/>
                  <a:pt x="112" y="62"/>
                  <a:pt x="112" y="62"/>
                </a:cubicBezTo>
                <a:cubicBezTo>
                  <a:pt x="112" y="80"/>
                  <a:pt x="112" y="80"/>
                  <a:pt x="112" y="80"/>
                </a:cubicBezTo>
                <a:cubicBezTo>
                  <a:pt x="112" y="80"/>
                  <a:pt x="111" y="80"/>
                  <a:pt x="111" y="80"/>
                </a:cubicBezTo>
                <a:cubicBezTo>
                  <a:pt x="112" y="80"/>
                  <a:pt x="112" y="80"/>
                  <a:pt x="112" y="80"/>
                </a:cubicBezTo>
                <a:cubicBezTo>
                  <a:pt x="112" y="80"/>
                  <a:pt x="112" y="80"/>
                  <a:pt x="112" y="80"/>
                </a:cubicBezTo>
                <a:cubicBezTo>
                  <a:pt x="117" y="71"/>
                  <a:pt x="127" y="59"/>
                  <a:pt x="150" y="59"/>
                </a:cubicBezTo>
                <a:cubicBezTo>
                  <a:pt x="178" y="59"/>
                  <a:pt x="199" y="77"/>
                  <a:pt x="199" y="116"/>
                </a:cubicBezTo>
                <a:close/>
                <a:moveTo>
                  <a:pt x="25" y="0"/>
                </a:moveTo>
                <a:cubicBezTo>
                  <a:pt x="10" y="0"/>
                  <a:pt x="0" y="9"/>
                  <a:pt x="0" y="22"/>
                </a:cubicBezTo>
                <a:cubicBezTo>
                  <a:pt x="0" y="34"/>
                  <a:pt x="10" y="44"/>
                  <a:pt x="24" y="44"/>
                </a:cubicBezTo>
                <a:cubicBezTo>
                  <a:pt x="24" y="44"/>
                  <a:pt x="24" y="44"/>
                  <a:pt x="24" y="44"/>
                </a:cubicBezTo>
                <a:cubicBezTo>
                  <a:pt x="39" y="44"/>
                  <a:pt x="48" y="34"/>
                  <a:pt x="48" y="22"/>
                </a:cubicBezTo>
                <a:cubicBezTo>
                  <a:pt x="48" y="9"/>
                  <a:pt x="39" y="0"/>
                  <a:pt x="25" y="0"/>
                </a:cubicBezTo>
                <a:close/>
                <a:moveTo>
                  <a:pt x="3" y="190"/>
                </a:moveTo>
                <a:cubicBezTo>
                  <a:pt x="46" y="190"/>
                  <a:pt x="46" y="190"/>
                  <a:pt x="46" y="190"/>
                </a:cubicBezTo>
                <a:cubicBezTo>
                  <a:pt x="46" y="62"/>
                  <a:pt x="46" y="62"/>
                  <a:pt x="46" y="62"/>
                </a:cubicBezTo>
                <a:cubicBezTo>
                  <a:pt x="3" y="62"/>
                  <a:pt x="3" y="62"/>
                  <a:pt x="3" y="62"/>
                </a:cubicBezTo>
                <a:lnTo>
                  <a:pt x="3" y="190"/>
                </a:lnTo>
                <a:close/>
                <a:moveTo>
                  <a:pt x="3" y="190"/>
                </a:moveTo>
                <a:cubicBezTo>
                  <a:pt x="3" y="190"/>
                  <a:pt x="3" y="190"/>
                  <a:pt x="3" y="190"/>
                </a:cubicBezTo>
              </a:path>
            </a:pathLst>
          </a:custGeom>
          <a:solidFill>
            <a:schemeClr val="accent3"/>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3" name="Freeform 32"/>
          <p:cNvSpPr>
            <a:spLocks noEditPoints="1"/>
          </p:cNvSpPr>
          <p:nvPr/>
        </p:nvSpPr>
        <p:spPr bwMode="auto">
          <a:xfrm>
            <a:off x="7983068" y="3819856"/>
            <a:ext cx="345940" cy="432858"/>
          </a:xfrm>
          <a:custGeom>
            <a:avLst/>
            <a:gdLst/>
            <a:ahLst/>
            <a:cxnLst>
              <a:cxn ang="0">
                <a:pos x="154" y="59"/>
              </a:cxn>
              <a:cxn ang="0">
                <a:pos x="68" y="5"/>
              </a:cxn>
              <a:cxn ang="0">
                <a:pos x="1" y="73"/>
              </a:cxn>
              <a:cxn ang="0">
                <a:pos x="29" y="119"/>
              </a:cxn>
              <a:cxn ang="0">
                <a:pos x="24" y="86"/>
              </a:cxn>
              <a:cxn ang="0">
                <a:pos x="116" y="36"/>
              </a:cxn>
              <a:cxn ang="0">
                <a:pos x="86" y="127"/>
              </a:cxn>
              <a:cxn ang="0">
                <a:pos x="75" y="49"/>
              </a:cxn>
              <a:cxn ang="0">
                <a:pos x="49" y="97"/>
              </a:cxn>
              <a:cxn ang="0">
                <a:pos x="34" y="202"/>
              </a:cxn>
              <a:cxn ang="0">
                <a:pos x="64" y="135"/>
              </a:cxn>
              <a:cxn ang="0">
                <a:pos x="91" y="148"/>
              </a:cxn>
              <a:cxn ang="0">
                <a:pos x="154" y="59"/>
              </a:cxn>
              <a:cxn ang="0">
                <a:pos x="154" y="59"/>
              </a:cxn>
              <a:cxn ang="0">
                <a:pos x="154" y="59"/>
              </a:cxn>
            </a:cxnLst>
            <a:rect l="0" t="0" r="r" b="b"/>
            <a:pathLst>
              <a:path w="161" h="202">
                <a:moveTo>
                  <a:pt x="154" y="59"/>
                </a:moveTo>
                <a:cubicBezTo>
                  <a:pt x="149" y="20"/>
                  <a:pt x="110" y="0"/>
                  <a:pt x="68" y="5"/>
                </a:cubicBezTo>
                <a:cubicBezTo>
                  <a:pt x="35" y="8"/>
                  <a:pt x="2" y="35"/>
                  <a:pt x="1" y="73"/>
                </a:cubicBezTo>
                <a:cubicBezTo>
                  <a:pt x="0" y="96"/>
                  <a:pt x="7" y="114"/>
                  <a:pt x="29" y="119"/>
                </a:cubicBezTo>
                <a:cubicBezTo>
                  <a:pt x="39" y="102"/>
                  <a:pt x="26" y="98"/>
                  <a:pt x="24" y="86"/>
                </a:cubicBezTo>
                <a:cubicBezTo>
                  <a:pt x="16" y="35"/>
                  <a:pt x="82" y="1"/>
                  <a:pt x="116" y="36"/>
                </a:cubicBezTo>
                <a:cubicBezTo>
                  <a:pt x="140" y="61"/>
                  <a:pt x="125" y="135"/>
                  <a:pt x="86" y="127"/>
                </a:cubicBezTo>
                <a:cubicBezTo>
                  <a:pt x="49" y="120"/>
                  <a:pt x="104" y="61"/>
                  <a:pt x="75" y="49"/>
                </a:cubicBezTo>
                <a:cubicBezTo>
                  <a:pt x="51" y="39"/>
                  <a:pt x="38" y="78"/>
                  <a:pt x="49" y="97"/>
                </a:cubicBezTo>
                <a:cubicBezTo>
                  <a:pt x="43" y="130"/>
                  <a:pt x="28" y="161"/>
                  <a:pt x="34" y="202"/>
                </a:cubicBezTo>
                <a:cubicBezTo>
                  <a:pt x="53" y="189"/>
                  <a:pt x="59" y="162"/>
                  <a:pt x="64" y="135"/>
                </a:cubicBezTo>
                <a:cubicBezTo>
                  <a:pt x="74" y="141"/>
                  <a:pt x="79" y="147"/>
                  <a:pt x="91" y="148"/>
                </a:cubicBezTo>
                <a:cubicBezTo>
                  <a:pt x="136" y="151"/>
                  <a:pt x="161" y="103"/>
                  <a:pt x="154" y="59"/>
                </a:cubicBezTo>
                <a:close/>
                <a:moveTo>
                  <a:pt x="154" y="59"/>
                </a:moveTo>
                <a:cubicBezTo>
                  <a:pt x="154" y="59"/>
                  <a:pt x="154" y="59"/>
                  <a:pt x="154" y="59"/>
                </a:cubicBezTo>
              </a:path>
            </a:pathLst>
          </a:custGeom>
          <a:solidFill>
            <a:schemeClr val="accent5"/>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4" name="Freeform 33"/>
          <p:cNvSpPr>
            <a:spLocks noEditPoints="1"/>
          </p:cNvSpPr>
          <p:nvPr/>
        </p:nvSpPr>
        <p:spPr bwMode="auto">
          <a:xfrm>
            <a:off x="7934582" y="2443515"/>
            <a:ext cx="442913" cy="433388"/>
          </a:xfrm>
          <a:custGeom>
            <a:avLst/>
            <a:gdLst/>
            <a:ahLst/>
            <a:cxnLst>
              <a:cxn ang="0">
                <a:pos x="12" y="55"/>
              </a:cxn>
              <a:cxn ang="0">
                <a:pos x="31" y="95"/>
              </a:cxn>
              <a:cxn ang="0">
                <a:pos x="59" y="103"/>
              </a:cxn>
              <a:cxn ang="0">
                <a:pos x="63" y="103"/>
              </a:cxn>
              <a:cxn ang="0">
                <a:pos x="70" y="128"/>
              </a:cxn>
              <a:cxn ang="0">
                <a:pos x="70" y="128"/>
              </a:cxn>
              <a:cxn ang="0">
                <a:pos x="0" y="175"/>
              </a:cxn>
              <a:cxn ang="0">
                <a:pos x="59" y="221"/>
              </a:cxn>
              <a:cxn ang="0">
                <a:pos x="60" y="221"/>
              </a:cxn>
              <a:cxn ang="0">
                <a:pos x="62" y="221"/>
              </a:cxn>
              <a:cxn ang="0">
                <a:pos x="99" y="213"/>
              </a:cxn>
              <a:cxn ang="0">
                <a:pos x="129" y="164"/>
              </a:cxn>
              <a:cxn ang="0">
                <a:pos x="103" y="119"/>
              </a:cxn>
              <a:cxn ang="0">
                <a:pos x="90" y="103"/>
              </a:cxn>
              <a:cxn ang="0">
                <a:pos x="100" y="90"/>
              </a:cxn>
              <a:cxn ang="0">
                <a:pos x="117" y="50"/>
              </a:cxn>
              <a:cxn ang="0">
                <a:pos x="100" y="12"/>
              </a:cxn>
              <a:cxn ang="0">
                <a:pos x="109" y="10"/>
              </a:cxn>
              <a:cxn ang="0">
                <a:pos x="129" y="1"/>
              </a:cxn>
              <a:cxn ang="0">
                <a:pos x="129" y="0"/>
              </a:cxn>
              <a:cxn ang="0">
                <a:pos x="71" y="0"/>
              </a:cxn>
              <a:cxn ang="0">
                <a:pos x="12" y="55"/>
              </a:cxn>
              <a:cxn ang="0">
                <a:pos x="106" y="169"/>
              </a:cxn>
              <a:cxn ang="0">
                <a:pos x="69" y="201"/>
              </a:cxn>
              <a:cxn ang="0">
                <a:pos x="26" y="175"/>
              </a:cxn>
              <a:cxn ang="0">
                <a:pos x="36" y="151"/>
              </a:cxn>
              <a:cxn ang="0">
                <a:pos x="65" y="139"/>
              </a:cxn>
              <a:cxn ang="0">
                <a:pos x="69" y="139"/>
              </a:cxn>
              <a:cxn ang="0">
                <a:pos x="106" y="169"/>
              </a:cxn>
              <a:cxn ang="0">
                <a:pos x="91" y="43"/>
              </a:cxn>
              <a:cxn ang="0">
                <a:pos x="74" y="88"/>
              </a:cxn>
              <a:cxn ang="0">
                <a:pos x="69" y="88"/>
              </a:cxn>
              <a:cxn ang="0">
                <a:pos x="40" y="58"/>
              </a:cxn>
              <a:cxn ang="0">
                <a:pos x="40" y="32"/>
              </a:cxn>
              <a:cxn ang="0">
                <a:pos x="55" y="16"/>
              </a:cxn>
              <a:cxn ang="0">
                <a:pos x="60" y="16"/>
              </a:cxn>
              <a:cxn ang="0">
                <a:pos x="91" y="43"/>
              </a:cxn>
              <a:cxn ang="0">
                <a:pos x="188" y="86"/>
              </a:cxn>
              <a:cxn ang="0">
                <a:pos x="188" y="49"/>
              </a:cxn>
              <a:cxn ang="0">
                <a:pos x="164" y="49"/>
              </a:cxn>
              <a:cxn ang="0">
                <a:pos x="164" y="86"/>
              </a:cxn>
              <a:cxn ang="0">
                <a:pos x="127" y="86"/>
              </a:cxn>
              <a:cxn ang="0">
                <a:pos x="127" y="110"/>
              </a:cxn>
              <a:cxn ang="0">
                <a:pos x="164" y="110"/>
              </a:cxn>
              <a:cxn ang="0">
                <a:pos x="164" y="148"/>
              </a:cxn>
              <a:cxn ang="0">
                <a:pos x="188" y="148"/>
              </a:cxn>
              <a:cxn ang="0">
                <a:pos x="188" y="110"/>
              </a:cxn>
              <a:cxn ang="0">
                <a:pos x="226" y="110"/>
              </a:cxn>
              <a:cxn ang="0">
                <a:pos x="226" y="86"/>
              </a:cxn>
              <a:cxn ang="0">
                <a:pos x="188" y="86"/>
              </a:cxn>
              <a:cxn ang="0">
                <a:pos x="188" y="86"/>
              </a:cxn>
              <a:cxn ang="0">
                <a:pos x="188" y="86"/>
              </a:cxn>
            </a:cxnLst>
            <a:rect l="0" t="0" r="r" b="b"/>
            <a:pathLst>
              <a:path w="226" h="221">
                <a:moveTo>
                  <a:pt x="12" y="55"/>
                </a:moveTo>
                <a:cubicBezTo>
                  <a:pt x="12" y="74"/>
                  <a:pt x="19" y="87"/>
                  <a:pt x="31" y="95"/>
                </a:cubicBezTo>
                <a:cubicBezTo>
                  <a:pt x="41" y="102"/>
                  <a:pt x="53" y="103"/>
                  <a:pt x="59" y="103"/>
                </a:cubicBezTo>
                <a:cubicBezTo>
                  <a:pt x="61" y="103"/>
                  <a:pt x="62" y="103"/>
                  <a:pt x="63" y="103"/>
                </a:cubicBezTo>
                <a:cubicBezTo>
                  <a:pt x="63" y="103"/>
                  <a:pt x="61" y="115"/>
                  <a:pt x="70" y="128"/>
                </a:cubicBezTo>
                <a:cubicBezTo>
                  <a:pt x="70" y="128"/>
                  <a:pt x="70" y="128"/>
                  <a:pt x="70" y="128"/>
                </a:cubicBezTo>
                <a:cubicBezTo>
                  <a:pt x="53" y="128"/>
                  <a:pt x="0" y="131"/>
                  <a:pt x="0" y="175"/>
                </a:cubicBezTo>
                <a:cubicBezTo>
                  <a:pt x="0" y="219"/>
                  <a:pt x="49" y="221"/>
                  <a:pt x="59" y="221"/>
                </a:cubicBezTo>
                <a:cubicBezTo>
                  <a:pt x="60" y="221"/>
                  <a:pt x="60" y="221"/>
                  <a:pt x="60" y="221"/>
                </a:cubicBezTo>
                <a:cubicBezTo>
                  <a:pt x="60" y="221"/>
                  <a:pt x="61" y="221"/>
                  <a:pt x="62" y="221"/>
                </a:cubicBezTo>
                <a:cubicBezTo>
                  <a:pt x="68" y="221"/>
                  <a:pt x="84" y="221"/>
                  <a:pt x="99" y="213"/>
                </a:cubicBezTo>
                <a:cubicBezTo>
                  <a:pt x="119" y="204"/>
                  <a:pt x="129" y="187"/>
                  <a:pt x="129" y="164"/>
                </a:cubicBezTo>
                <a:cubicBezTo>
                  <a:pt x="129" y="142"/>
                  <a:pt x="114" y="129"/>
                  <a:pt x="103" y="119"/>
                </a:cubicBezTo>
                <a:cubicBezTo>
                  <a:pt x="96" y="113"/>
                  <a:pt x="90" y="108"/>
                  <a:pt x="90" y="103"/>
                </a:cubicBezTo>
                <a:cubicBezTo>
                  <a:pt x="90" y="98"/>
                  <a:pt x="94" y="95"/>
                  <a:pt x="100" y="90"/>
                </a:cubicBezTo>
                <a:cubicBezTo>
                  <a:pt x="108" y="82"/>
                  <a:pt x="117" y="71"/>
                  <a:pt x="117" y="50"/>
                </a:cubicBezTo>
                <a:cubicBezTo>
                  <a:pt x="117" y="32"/>
                  <a:pt x="114" y="19"/>
                  <a:pt x="100" y="12"/>
                </a:cubicBezTo>
                <a:cubicBezTo>
                  <a:pt x="101" y="11"/>
                  <a:pt x="107" y="10"/>
                  <a:pt x="109" y="10"/>
                </a:cubicBezTo>
                <a:cubicBezTo>
                  <a:pt x="117" y="9"/>
                  <a:pt x="129" y="8"/>
                  <a:pt x="129" y="1"/>
                </a:cubicBezTo>
                <a:cubicBezTo>
                  <a:pt x="129" y="0"/>
                  <a:pt x="129" y="0"/>
                  <a:pt x="129" y="0"/>
                </a:cubicBezTo>
                <a:cubicBezTo>
                  <a:pt x="71" y="0"/>
                  <a:pt x="71" y="0"/>
                  <a:pt x="71" y="0"/>
                </a:cubicBezTo>
                <a:cubicBezTo>
                  <a:pt x="70" y="0"/>
                  <a:pt x="12" y="2"/>
                  <a:pt x="12" y="55"/>
                </a:cubicBezTo>
                <a:close/>
                <a:moveTo>
                  <a:pt x="106" y="169"/>
                </a:moveTo>
                <a:cubicBezTo>
                  <a:pt x="107" y="186"/>
                  <a:pt x="92" y="199"/>
                  <a:pt x="69" y="201"/>
                </a:cubicBezTo>
                <a:cubicBezTo>
                  <a:pt x="46" y="203"/>
                  <a:pt x="27" y="192"/>
                  <a:pt x="26" y="175"/>
                </a:cubicBezTo>
                <a:cubicBezTo>
                  <a:pt x="25" y="166"/>
                  <a:pt x="29" y="158"/>
                  <a:pt x="36" y="151"/>
                </a:cubicBezTo>
                <a:cubicBezTo>
                  <a:pt x="44" y="144"/>
                  <a:pt x="54" y="140"/>
                  <a:pt x="65" y="139"/>
                </a:cubicBezTo>
                <a:cubicBezTo>
                  <a:pt x="66" y="139"/>
                  <a:pt x="68" y="139"/>
                  <a:pt x="69" y="139"/>
                </a:cubicBezTo>
                <a:cubicBezTo>
                  <a:pt x="90" y="139"/>
                  <a:pt x="105" y="152"/>
                  <a:pt x="106" y="169"/>
                </a:cubicBezTo>
                <a:close/>
                <a:moveTo>
                  <a:pt x="91" y="43"/>
                </a:moveTo>
                <a:cubicBezTo>
                  <a:pt x="96" y="63"/>
                  <a:pt x="88" y="84"/>
                  <a:pt x="74" y="88"/>
                </a:cubicBezTo>
                <a:cubicBezTo>
                  <a:pt x="73" y="88"/>
                  <a:pt x="71" y="88"/>
                  <a:pt x="69" y="88"/>
                </a:cubicBezTo>
                <a:cubicBezTo>
                  <a:pt x="57" y="88"/>
                  <a:pt x="44" y="76"/>
                  <a:pt x="40" y="58"/>
                </a:cubicBezTo>
                <a:cubicBezTo>
                  <a:pt x="37" y="48"/>
                  <a:pt x="37" y="40"/>
                  <a:pt x="40" y="32"/>
                </a:cubicBezTo>
                <a:cubicBezTo>
                  <a:pt x="43" y="24"/>
                  <a:pt x="48" y="18"/>
                  <a:pt x="55" y="16"/>
                </a:cubicBezTo>
                <a:cubicBezTo>
                  <a:pt x="57" y="16"/>
                  <a:pt x="58" y="16"/>
                  <a:pt x="60" y="16"/>
                </a:cubicBezTo>
                <a:cubicBezTo>
                  <a:pt x="75" y="16"/>
                  <a:pt x="85" y="22"/>
                  <a:pt x="91" y="43"/>
                </a:cubicBezTo>
                <a:close/>
                <a:moveTo>
                  <a:pt x="188" y="86"/>
                </a:moveTo>
                <a:cubicBezTo>
                  <a:pt x="188" y="49"/>
                  <a:pt x="188" y="49"/>
                  <a:pt x="188" y="49"/>
                </a:cubicBezTo>
                <a:cubicBezTo>
                  <a:pt x="164" y="49"/>
                  <a:pt x="164" y="49"/>
                  <a:pt x="164" y="49"/>
                </a:cubicBezTo>
                <a:cubicBezTo>
                  <a:pt x="164" y="86"/>
                  <a:pt x="164" y="86"/>
                  <a:pt x="164" y="86"/>
                </a:cubicBezTo>
                <a:cubicBezTo>
                  <a:pt x="127" y="86"/>
                  <a:pt x="127" y="86"/>
                  <a:pt x="127" y="86"/>
                </a:cubicBezTo>
                <a:cubicBezTo>
                  <a:pt x="127" y="110"/>
                  <a:pt x="127" y="110"/>
                  <a:pt x="127" y="110"/>
                </a:cubicBezTo>
                <a:cubicBezTo>
                  <a:pt x="164" y="110"/>
                  <a:pt x="164" y="110"/>
                  <a:pt x="164" y="110"/>
                </a:cubicBezTo>
                <a:cubicBezTo>
                  <a:pt x="164" y="148"/>
                  <a:pt x="164" y="148"/>
                  <a:pt x="164" y="148"/>
                </a:cubicBezTo>
                <a:cubicBezTo>
                  <a:pt x="188" y="148"/>
                  <a:pt x="188" y="148"/>
                  <a:pt x="188" y="148"/>
                </a:cubicBezTo>
                <a:cubicBezTo>
                  <a:pt x="188" y="110"/>
                  <a:pt x="188" y="110"/>
                  <a:pt x="188" y="110"/>
                </a:cubicBezTo>
                <a:cubicBezTo>
                  <a:pt x="226" y="110"/>
                  <a:pt x="226" y="110"/>
                  <a:pt x="226" y="110"/>
                </a:cubicBezTo>
                <a:cubicBezTo>
                  <a:pt x="226" y="86"/>
                  <a:pt x="226" y="86"/>
                  <a:pt x="226" y="86"/>
                </a:cubicBezTo>
                <a:lnTo>
                  <a:pt x="188" y="86"/>
                </a:lnTo>
                <a:close/>
                <a:moveTo>
                  <a:pt x="188" y="86"/>
                </a:moveTo>
                <a:cubicBezTo>
                  <a:pt x="188" y="86"/>
                  <a:pt x="188" y="86"/>
                  <a:pt x="188" y="86"/>
                </a:cubicBezTo>
              </a:path>
            </a:pathLst>
          </a:custGeom>
          <a:solidFill>
            <a:schemeClr val="accent4"/>
          </a:solidFill>
          <a:ln w="9525">
            <a:noFill/>
            <a:round/>
          </a:ln>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6" name="Inhaltsplatzhalter 4"/>
          <p:cNvSpPr txBox="1"/>
          <p:nvPr/>
        </p:nvSpPr>
        <p:spPr>
          <a:xfrm>
            <a:off x="4796280" y="4796834"/>
            <a:ext cx="885242"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40%</a:t>
            </a:r>
            <a:endParaRPr lang="en-US" sz="1800" dirty="0">
              <a:solidFill>
                <a:schemeClr val="accent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7" name="Inhaltsplatzhalter 4"/>
          <p:cNvSpPr txBox="1"/>
          <p:nvPr/>
        </p:nvSpPr>
        <p:spPr>
          <a:xfrm>
            <a:off x="4863639" y="3423813"/>
            <a:ext cx="885242"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50%</a:t>
            </a:r>
            <a:endParaRPr lang="en-US" sz="1800" dirty="0">
              <a:solidFill>
                <a:schemeClr val="accent2"/>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8" name="Inhaltsplatzhalter 4"/>
          <p:cNvSpPr txBox="1"/>
          <p:nvPr/>
        </p:nvSpPr>
        <p:spPr>
          <a:xfrm>
            <a:off x="4936722" y="2058953"/>
            <a:ext cx="885242"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solidFill>
                  <a:schemeClr val="accent3"/>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70%</a:t>
            </a:r>
            <a:endParaRPr lang="en-US" sz="1800" dirty="0">
              <a:solidFill>
                <a:schemeClr val="accent3"/>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39" name="Inhaltsplatzhalter 4"/>
          <p:cNvSpPr txBox="1"/>
          <p:nvPr/>
        </p:nvSpPr>
        <p:spPr>
          <a:xfrm>
            <a:off x="6426644" y="2773966"/>
            <a:ext cx="885242"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50%</a:t>
            </a:r>
            <a:endParaRPr lang="en-US" sz="1800" dirty="0">
              <a:solidFill>
                <a:schemeClr val="accent4"/>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40" name="Inhaltsplatzhalter 4"/>
          <p:cNvSpPr txBox="1"/>
          <p:nvPr/>
        </p:nvSpPr>
        <p:spPr>
          <a:xfrm>
            <a:off x="6514584" y="4107109"/>
            <a:ext cx="885242" cy="369332"/>
          </a:xfrm>
          <a:prstGeom prst="rect">
            <a:avLst/>
          </a:prstGeom>
        </p:spPr>
        <p:txBody>
          <a:bodyPr wrap="square" lIns="0" tIns="0" rIns="0" bIns="0" anchor="ctr">
            <a:spAutoFit/>
          </a:bodyPr>
          <a:lstStyle>
            <a:lvl1pPr marL="273050" indent="-273050" algn="l" defTabSz="914400" rtl="0" eaLnBrk="1" latinLnBrk="0" hangingPunct="1">
              <a:lnSpc>
                <a:spcPct val="90000"/>
              </a:lnSpc>
              <a:spcBef>
                <a:spcPts val="0"/>
              </a:spcBef>
              <a:spcAft>
                <a:spcPts val="1000"/>
              </a:spcAft>
              <a:buFont typeface="Wingdings" panose="05000000000000000000" pitchFamily="2" charset="2"/>
              <a:buChar char="§"/>
              <a:defRPr sz="2300" kern="1200">
                <a:solidFill>
                  <a:schemeClr val="bg1"/>
                </a:solidFill>
                <a:latin typeface="Calibri Light" panose="020F0302020204030204" pitchFamily="34" charset="0"/>
                <a:ea typeface="+mn-ea"/>
                <a:cs typeface="+mn-cs"/>
              </a:defRPr>
            </a:lvl1pPr>
            <a:lvl2pPr marL="807720" indent="-273050" algn="l" defTabSz="914400" rtl="0" eaLnBrk="1" latinLnBrk="0" hangingPunct="1">
              <a:lnSpc>
                <a:spcPct val="90000"/>
              </a:lnSpc>
              <a:spcBef>
                <a:spcPts val="0"/>
              </a:spcBef>
              <a:spcAft>
                <a:spcPts val="1000"/>
              </a:spcAft>
              <a:buFont typeface="Symbol" panose="05050102010706020507" pitchFamily="18" charset="2"/>
              <a:buChar char="-"/>
              <a:defRPr sz="2000" kern="1200">
                <a:solidFill>
                  <a:schemeClr val="bg1"/>
                </a:solidFill>
                <a:latin typeface="Calibri Light" panose="020F0302020204030204" pitchFamily="34" charset="0"/>
                <a:ea typeface="+mn-ea"/>
                <a:cs typeface="+mn-cs"/>
              </a:defRPr>
            </a:lvl2pPr>
            <a:lvl3pPr marL="1080770" indent="-177800" algn="l" defTabSz="914400" rtl="0" eaLnBrk="1" latinLnBrk="0" hangingPunct="1">
              <a:lnSpc>
                <a:spcPct val="90000"/>
              </a:lnSpc>
              <a:spcBef>
                <a:spcPts val="0"/>
              </a:spcBef>
              <a:spcAft>
                <a:spcPts val="1000"/>
              </a:spcAft>
              <a:buFont typeface="Symbol" panose="05050102010706020507" pitchFamily="18" charset="2"/>
              <a:buChar char="-"/>
              <a:defRPr sz="1900" kern="1200">
                <a:solidFill>
                  <a:schemeClr val="bg1"/>
                </a:solidFill>
                <a:latin typeface="Calibri Light" panose="020F0302020204030204" pitchFamily="34" charset="0"/>
                <a:ea typeface="+mn-ea"/>
                <a:cs typeface="+mn-cs"/>
              </a:defRPr>
            </a:lvl3pPr>
            <a:lvl4pPr marL="1436370" indent="-17780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4pPr>
            <a:lvl5pPr marL="1793240" indent="-179070" algn="l" defTabSz="914400" rtl="0" eaLnBrk="1" latinLnBrk="0" hangingPunct="1">
              <a:lnSpc>
                <a:spcPct val="90000"/>
              </a:lnSpc>
              <a:spcBef>
                <a:spcPts val="0"/>
              </a:spcBef>
              <a:spcAft>
                <a:spcPts val="1000"/>
              </a:spcAft>
              <a:buFont typeface="Symbol" panose="05050102010706020507" pitchFamily="18" charset="2"/>
              <a:buChar char="-"/>
              <a:defRPr sz="1600" kern="1200">
                <a:solidFill>
                  <a:schemeClr val="bg1"/>
                </a:solidFill>
                <a:latin typeface="Calibri Light" panose="020F0302020204030204" pitchFamily="34" charset="0"/>
                <a:ea typeface="+mn-ea"/>
                <a:cs typeface="+mn-cs"/>
              </a:defRPr>
            </a:lvl5pPr>
            <a:lvl6pPr marL="25139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165"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77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493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lgn="ctr">
              <a:lnSpc>
                <a:spcPct val="100000"/>
              </a:lnSpc>
              <a:spcAft>
                <a:spcPts val="1200"/>
              </a:spcAft>
              <a:buNone/>
            </a:pPr>
            <a:r>
              <a:rPr lang="en-US" sz="2400" b="1" dirty="0">
                <a:solidFill>
                  <a:schemeClr val="accent5"/>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60%</a:t>
            </a:r>
            <a:endParaRPr lang="en-US" sz="1800" dirty="0">
              <a:solidFill>
                <a:schemeClr val="accent5"/>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2"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竞赛时间</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p:cTn id="11" dur="500" fill="hold"/>
                                        <p:tgtEl>
                                          <p:spTgt spid="31"/>
                                        </p:tgtEl>
                                        <p:attrNameLst>
                                          <p:attrName>ppt_w</p:attrName>
                                        </p:attrNameLst>
                                      </p:cBhvr>
                                      <p:tavLst>
                                        <p:tav tm="0">
                                          <p:val>
                                            <p:fltVal val="0"/>
                                          </p:val>
                                        </p:tav>
                                        <p:tav tm="100000">
                                          <p:val>
                                            <p:strVal val="#ppt_w"/>
                                          </p:val>
                                        </p:tav>
                                      </p:tavLst>
                                    </p:anim>
                                    <p:anim calcmode="lin" valueType="num">
                                      <p:cBhvr>
                                        <p:cTn id="12" dur="500" fill="hold"/>
                                        <p:tgtEl>
                                          <p:spTgt spid="31"/>
                                        </p:tgtEl>
                                        <p:attrNameLst>
                                          <p:attrName>ppt_h</p:attrName>
                                        </p:attrNameLst>
                                      </p:cBhvr>
                                      <p:tavLst>
                                        <p:tav tm="0">
                                          <p:val>
                                            <p:fltVal val="0"/>
                                          </p:val>
                                        </p:tav>
                                        <p:tav tm="100000">
                                          <p:val>
                                            <p:strVal val="#ppt_h"/>
                                          </p:val>
                                        </p:tav>
                                      </p:tavLst>
                                    </p:anim>
                                    <p:animEffect transition="in" filter="fade">
                                      <p:cBhvr>
                                        <p:cTn id="13" dur="500"/>
                                        <p:tgtEl>
                                          <p:spTgt spid="31"/>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36"/>
                                        </p:tgtEl>
                                        <p:attrNameLst>
                                          <p:attrName>style.visibility</p:attrName>
                                        </p:attrNameLst>
                                      </p:cBhvr>
                                      <p:to>
                                        <p:strVal val="visible"/>
                                      </p:to>
                                    </p:set>
                                    <p:anim calcmode="lin" valueType="num">
                                      <p:cBhvr>
                                        <p:cTn id="17" dur="500" fill="hold"/>
                                        <p:tgtEl>
                                          <p:spTgt spid="36"/>
                                        </p:tgtEl>
                                        <p:attrNameLst>
                                          <p:attrName>ppt_w</p:attrName>
                                        </p:attrNameLst>
                                      </p:cBhvr>
                                      <p:tavLst>
                                        <p:tav tm="0">
                                          <p:val>
                                            <p:fltVal val="0"/>
                                          </p:val>
                                        </p:tav>
                                        <p:tav tm="100000">
                                          <p:val>
                                            <p:strVal val="#ppt_w"/>
                                          </p:val>
                                        </p:tav>
                                      </p:tavLst>
                                    </p:anim>
                                    <p:anim calcmode="lin" valueType="num">
                                      <p:cBhvr>
                                        <p:cTn id="18" dur="500" fill="hold"/>
                                        <p:tgtEl>
                                          <p:spTgt spid="36"/>
                                        </p:tgtEl>
                                        <p:attrNameLst>
                                          <p:attrName>ppt_h</p:attrName>
                                        </p:attrNameLst>
                                      </p:cBhvr>
                                      <p:tavLst>
                                        <p:tav tm="0">
                                          <p:val>
                                            <p:fltVal val="0"/>
                                          </p:val>
                                        </p:tav>
                                        <p:tav tm="100000">
                                          <p:val>
                                            <p:strVal val="#ppt_h"/>
                                          </p:val>
                                        </p:tav>
                                      </p:tavLst>
                                    </p:anim>
                                    <p:animEffect transition="in" filter="fade">
                                      <p:cBhvr>
                                        <p:cTn id="19" dur="500"/>
                                        <p:tgtEl>
                                          <p:spTgt spid="36"/>
                                        </p:tgtEl>
                                      </p:cBhvr>
                                    </p:animEffect>
                                  </p:childTnLst>
                                </p:cTn>
                              </p:par>
                              <p:par>
                                <p:cTn id="20" presetID="22" presetClass="entr" presetSubtype="2" fill="hold" grpId="0" nodeType="with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wipe(right)">
                                      <p:cBhvr>
                                        <p:cTn id="22" dur="500"/>
                                        <p:tgtEl>
                                          <p:spTgt spid="25"/>
                                        </p:tgtEl>
                                      </p:cBhvr>
                                    </p:animEffect>
                                  </p:childTnLst>
                                </p:cTn>
                              </p:par>
                            </p:childTnLst>
                          </p:cTn>
                        </p:par>
                        <p:par>
                          <p:cTn id="23" fill="hold">
                            <p:stCondLst>
                              <p:cond delay="1500"/>
                            </p:stCondLst>
                            <p:childTnLst>
                              <p:par>
                                <p:cTn id="24" presetID="22" presetClass="entr" presetSubtype="2"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right)">
                                      <p:cBhvr>
                                        <p:cTn id="26" dur="500"/>
                                        <p:tgtEl>
                                          <p:spTgt spid="6"/>
                                        </p:tgtEl>
                                      </p:cBhvr>
                                    </p:animEffect>
                                  </p:childTnLst>
                                </p:cTn>
                              </p:par>
                            </p:childTnLst>
                          </p:cTn>
                        </p:par>
                        <p:par>
                          <p:cTn id="27" fill="hold">
                            <p:stCondLst>
                              <p:cond delay="2000"/>
                            </p:stCondLst>
                            <p:childTnLst>
                              <p:par>
                                <p:cTn id="28" presetID="53" presetClass="entr" presetSubtype="16" fill="hold" grpId="0" nodeType="afterEffect">
                                  <p:stCondLst>
                                    <p:cond delay="0"/>
                                  </p:stCondLst>
                                  <p:childTnLst>
                                    <p:set>
                                      <p:cBhvr>
                                        <p:cTn id="29" dur="1" fill="hold">
                                          <p:stCondLst>
                                            <p:cond delay="0"/>
                                          </p:stCondLst>
                                        </p:cTn>
                                        <p:tgtEl>
                                          <p:spTgt spid="30"/>
                                        </p:tgtEl>
                                        <p:attrNameLst>
                                          <p:attrName>style.visibility</p:attrName>
                                        </p:attrNameLst>
                                      </p:cBhvr>
                                      <p:to>
                                        <p:strVal val="visible"/>
                                      </p:to>
                                    </p:set>
                                    <p:anim calcmode="lin" valueType="num">
                                      <p:cBhvr>
                                        <p:cTn id="30" dur="500" fill="hold"/>
                                        <p:tgtEl>
                                          <p:spTgt spid="30"/>
                                        </p:tgtEl>
                                        <p:attrNameLst>
                                          <p:attrName>ppt_w</p:attrName>
                                        </p:attrNameLst>
                                      </p:cBhvr>
                                      <p:tavLst>
                                        <p:tav tm="0">
                                          <p:val>
                                            <p:fltVal val="0"/>
                                          </p:val>
                                        </p:tav>
                                        <p:tav tm="100000">
                                          <p:val>
                                            <p:strVal val="#ppt_w"/>
                                          </p:val>
                                        </p:tav>
                                      </p:tavLst>
                                    </p:anim>
                                    <p:anim calcmode="lin" valueType="num">
                                      <p:cBhvr>
                                        <p:cTn id="31" dur="500" fill="hold"/>
                                        <p:tgtEl>
                                          <p:spTgt spid="30"/>
                                        </p:tgtEl>
                                        <p:attrNameLst>
                                          <p:attrName>ppt_h</p:attrName>
                                        </p:attrNameLst>
                                      </p:cBhvr>
                                      <p:tavLst>
                                        <p:tav tm="0">
                                          <p:val>
                                            <p:fltVal val="0"/>
                                          </p:val>
                                        </p:tav>
                                        <p:tav tm="100000">
                                          <p:val>
                                            <p:strVal val="#ppt_h"/>
                                          </p:val>
                                        </p:tav>
                                      </p:tavLst>
                                    </p:anim>
                                    <p:animEffect transition="in" filter="fade">
                                      <p:cBhvr>
                                        <p:cTn id="32" dur="500"/>
                                        <p:tgtEl>
                                          <p:spTgt spid="30"/>
                                        </p:tgtEl>
                                      </p:cBhvr>
                                    </p:animEffect>
                                  </p:childTnLst>
                                </p:cTn>
                              </p:par>
                            </p:childTnLst>
                          </p:cTn>
                        </p:par>
                        <p:par>
                          <p:cTn id="33" fill="hold">
                            <p:stCondLst>
                              <p:cond delay="2500"/>
                            </p:stCondLst>
                            <p:childTnLst>
                              <p:par>
                                <p:cTn id="34" presetID="53" presetClass="entr" presetSubtype="16" fill="hold" grpId="0" nodeType="afterEffect">
                                  <p:stCondLst>
                                    <p:cond delay="0"/>
                                  </p:stCondLst>
                                  <p:childTnLst>
                                    <p:set>
                                      <p:cBhvr>
                                        <p:cTn id="35" dur="1" fill="hold">
                                          <p:stCondLst>
                                            <p:cond delay="0"/>
                                          </p:stCondLst>
                                        </p:cTn>
                                        <p:tgtEl>
                                          <p:spTgt spid="37"/>
                                        </p:tgtEl>
                                        <p:attrNameLst>
                                          <p:attrName>style.visibility</p:attrName>
                                        </p:attrNameLst>
                                      </p:cBhvr>
                                      <p:to>
                                        <p:strVal val="visible"/>
                                      </p:to>
                                    </p:set>
                                    <p:anim calcmode="lin" valueType="num">
                                      <p:cBhvr>
                                        <p:cTn id="36" dur="500" fill="hold"/>
                                        <p:tgtEl>
                                          <p:spTgt spid="37"/>
                                        </p:tgtEl>
                                        <p:attrNameLst>
                                          <p:attrName>ppt_w</p:attrName>
                                        </p:attrNameLst>
                                      </p:cBhvr>
                                      <p:tavLst>
                                        <p:tav tm="0">
                                          <p:val>
                                            <p:fltVal val="0"/>
                                          </p:val>
                                        </p:tav>
                                        <p:tav tm="100000">
                                          <p:val>
                                            <p:strVal val="#ppt_w"/>
                                          </p:val>
                                        </p:tav>
                                      </p:tavLst>
                                    </p:anim>
                                    <p:anim calcmode="lin" valueType="num">
                                      <p:cBhvr>
                                        <p:cTn id="37" dur="500" fill="hold"/>
                                        <p:tgtEl>
                                          <p:spTgt spid="37"/>
                                        </p:tgtEl>
                                        <p:attrNameLst>
                                          <p:attrName>ppt_h</p:attrName>
                                        </p:attrNameLst>
                                      </p:cBhvr>
                                      <p:tavLst>
                                        <p:tav tm="0">
                                          <p:val>
                                            <p:fltVal val="0"/>
                                          </p:val>
                                        </p:tav>
                                        <p:tav tm="100000">
                                          <p:val>
                                            <p:strVal val="#ppt_h"/>
                                          </p:val>
                                        </p:tav>
                                      </p:tavLst>
                                    </p:anim>
                                    <p:animEffect transition="in" filter="fade">
                                      <p:cBhvr>
                                        <p:cTn id="38" dur="500"/>
                                        <p:tgtEl>
                                          <p:spTgt spid="37"/>
                                        </p:tgtEl>
                                      </p:cBhvr>
                                    </p:animEffect>
                                  </p:childTnLst>
                                </p:cTn>
                              </p:par>
                              <p:par>
                                <p:cTn id="39" presetID="22" presetClass="entr" presetSubtype="2"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right)">
                                      <p:cBhvr>
                                        <p:cTn id="41" dur="500"/>
                                        <p:tgtEl>
                                          <p:spTgt spid="27"/>
                                        </p:tgtEl>
                                      </p:cBhvr>
                                    </p:animEffect>
                                  </p:childTnLst>
                                </p:cTn>
                              </p:par>
                            </p:childTnLst>
                          </p:cTn>
                        </p:par>
                        <p:par>
                          <p:cTn id="42" fill="hold">
                            <p:stCondLst>
                              <p:cond delay="3000"/>
                            </p:stCondLst>
                            <p:childTnLst>
                              <p:par>
                                <p:cTn id="43" presetID="22" presetClass="entr" presetSubtype="2"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wipe(right)">
                                      <p:cBhvr>
                                        <p:cTn id="45" dur="500"/>
                                        <p:tgtEl>
                                          <p:spTgt spid="5"/>
                                        </p:tgtEl>
                                      </p:cBhvr>
                                    </p:animEffect>
                                  </p:childTnLst>
                                </p:cTn>
                              </p:par>
                            </p:childTnLst>
                          </p:cTn>
                        </p:par>
                        <p:par>
                          <p:cTn id="46" fill="hold">
                            <p:stCondLst>
                              <p:cond delay="3500"/>
                            </p:stCondLst>
                            <p:childTnLst>
                              <p:par>
                                <p:cTn id="47" presetID="53" presetClass="entr" presetSubtype="16" fill="hold" grpId="0" nodeType="afterEffect">
                                  <p:stCondLst>
                                    <p:cond delay="0"/>
                                  </p:stCondLst>
                                  <p:childTnLst>
                                    <p:set>
                                      <p:cBhvr>
                                        <p:cTn id="48" dur="1" fill="hold">
                                          <p:stCondLst>
                                            <p:cond delay="0"/>
                                          </p:stCondLst>
                                        </p:cTn>
                                        <p:tgtEl>
                                          <p:spTgt spid="32"/>
                                        </p:tgtEl>
                                        <p:attrNameLst>
                                          <p:attrName>style.visibility</p:attrName>
                                        </p:attrNameLst>
                                      </p:cBhvr>
                                      <p:to>
                                        <p:strVal val="visible"/>
                                      </p:to>
                                    </p:set>
                                    <p:anim calcmode="lin" valueType="num">
                                      <p:cBhvr>
                                        <p:cTn id="49" dur="500" fill="hold"/>
                                        <p:tgtEl>
                                          <p:spTgt spid="32"/>
                                        </p:tgtEl>
                                        <p:attrNameLst>
                                          <p:attrName>ppt_w</p:attrName>
                                        </p:attrNameLst>
                                      </p:cBhvr>
                                      <p:tavLst>
                                        <p:tav tm="0">
                                          <p:val>
                                            <p:fltVal val="0"/>
                                          </p:val>
                                        </p:tav>
                                        <p:tav tm="100000">
                                          <p:val>
                                            <p:strVal val="#ppt_w"/>
                                          </p:val>
                                        </p:tav>
                                      </p:tavLst>
                                    </p:anim>
                                    <p:anim calcmode="lin" valueType="num">
                                      <p:cBhvr>
                                        <p:cTn id="50" dur="500" fill="hold"/>
                                        <p:tgtEl>
                                          <p:spTgt spid="32"/>
                                        </p:tgtEl>
                                        <p:attrNameLst>
                                          <p:attrName>ppt_h</p:attrName>
                                        </p:attrNameLst>
                                      </p:cBhvr>
                                      <p:tavLst>
                                        <p:tav tm="0">
                                          <p:val>
                                            <p:fltVal val="0"/>
                                          </p:val>
                                        </p:tav>
                                        <p:tav tm="100000">
                                          <p:val>
                                            <p:strVal val="#ppt_h"/>
                                          </p:val>
                                        </p:tav>
                                      </p:tavLst>
                                    </p:anim>
                                    <p:animEffect transition="in" filter="fade">
                                      <p:cBhvr>
                                        <p:cTn id="51" dur="500"/>
                                        <p:tgtEl>
                                          <p:spTgt spid="32"/>
                                        </p:tgtEl>
                                      </p:cBhvr>
                                    </p:animEffect>
                                  </p:childTnLst>
                                </p:cTn>
                              </p:par>
                            </p:childTnLst>
                          </p:cTn>
                        </p:par>
                        <p:par>
                          <p:cTn id="52" fill="hold">
                            <p:stCondLst>
                              <p:cond delay="4000"/>
                            </p:stCondLst>
                            <p:childTnLst>
                              <p:par>
                                <p:cTn id="53" presetID="53" presetClass="entr" presetSubtype="16" fill="hold" grpId="0" nodeType="afterEffect">
                                  <p:stCondLst>
                                    <p:cond delay="0"/>
                                  </p:stCondLst>
                                  <p:childTnLst>
                                    <p:set>
                                      <p:cBhvr>
                                        <p:cTn id="54" dur="1" fill="hold">
                                          <p:stCondLst>
                                            <p:cond delay="0"/>
                                          </p:stCondLst>
                                        </p:cTn>
                                        <p:tgtEl>
                                          <p:spTgt spid="38"/>
                                        </p:tgtEl>
                                        <p:attrNameLst>
                                          <p:attrName>style.visibility</p:attrName>
                                        </p:attrNameLst>
                                      </p:cBhvr>
                                      <p:to>
                                        <p:strVal val="visible"/>
                                      </p:to>
                                    </p:set>
                                    <p:anim calcmode="lin" valueType="num">
                                      <p:cBhvr>
                                        <p:cTn id="55" dur="500" fill="hold"/>
                                        <p:tgtEl>
                                          <p:spTgt spid="38"/>
                                        </p:tgtEl>
                                        <p:attrNameLst>
                                          <p:attrName>ppt_w</p:attrName>
                                        </p:attrNameLst>
                                      </p:cBhvr>
                                      <p:tavLst>
                                        <p:tav tm="0">
                                          <p:val>
                                            <p:fltVal val="0"/>
                                          </p:val>
                                        </p:tav>
                                        <p:tav tm="100000">
                                          <p:val>
                                            <p:strVal val="#ppt_w"/>
                                          </p:val>
                                        </p:tav>
                                      </p:tavLst>
                                    </p:anim>
                                    <p:anim calcmode="lin" valueType="num">
                                      <p:cBhvr>
                                        <p:cTn id="56" dur="500" fill="hold"/>
                                        <p:tgtEl>
                                          <p:spTgt spid="38"/>
                                        </p:tgtEl>
                                        <p:attrNameLst>
                                          <p:attrName>ppt_h</p:attrName>
                                        </p:attrNameLst>
                                      </p:cBhvr>
                                      <p:tavLst>
                                        <p:tav tm="0">
                                          <p:val>
                                            <p:fltVal val="0"/>
                                          </p:val>
                                        </p:tav>
                                        <p:tav tm="100000">
                                          <p:val>
                                            <p:strVal val="#ppt_h"/>
                                          </p:val>
                                        </p:tav>
                                      </p:tavLst>
                                    </p:anim>
                                    <p:animEffect transition="in" filter="fade">
                                      <p:cBhvr>
                                        <p:cTn id="57" dur="500"/>
                                        <p:tgtEl>
                                          <p:spTgt spid="38"/>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28"/>
                                        </p:tgtEl>
                                        <p:attrNameLst>
                                          <p:attrName>style.visibility</p:attrName>
                                        </p:attrNameLst>
                                      </p:cBhvr>
                                      <p:to>
                                        <p:strVal val="visible"/>
                                      </p:to>
                                    </p:set>
                                    <p:animEffect transition="in" filter="wipe(right)">
                                      <p:cBhvr>
                                        <p:cTn id="60" dur="500"/>
                                        <p:tgtEl>
                                          <p:spTgt spid="28"/>
                                        </p:tgtEl>
                                      </p:cBhvr>
                                    </p:animEffect>
                                  </p:childTnLst>
                                </p:cTn>
                              </p:par>
                            </p:childTnLst>
                          </p:cTn>
                        </p:par>
                        <p:par>
                          <p:cTn id="61" fill="hold">
                            <p:stCondLst>
                              <p:cond delay="45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500"/>
                                        <p:tgtEl>
                                          <p:spTgt spid="8"/>
                                        </p:tgtEl>
                                      </p:cBhvr>
                                    </p:animEffect>
                                  </p:childTnLst>
                                </p:cTn>
                              </p:par>
                            </p:childTnLst>
                          </p:cTn>
                        </p:par>
                        <p:par>
                          <p:cTn id="65" fill="hold">
                            <p:stCondLst>
                              <p:cond delay="5000"/>
                            </p:stCondLst>
                            <p:childTnLst>
                              <p:par>
                                <p:cTn id="66" presetID="53" presetClass="entr" presetSubtype="16" fill="hold" grpId="0" nodeType="afterEffect">
                                  <p:stCondLst>
                                    <p:cond delay="0"/>
                                  </p:stCondLst>
                                  <p:childTnLst>
                                    <p:set>
                                      <p:cBhvr>
                                        <p:cTn id="67" dur="1" fill="hold">
                                          <p:stCondLst>
                                            <p:cond delay="0"/>
                                          </p:stCondLst>
                                        </p:cTn>
                                        <p:tgtEl>
                                          <p:spTgt spid="34"/>
                                        </p:tgtEl>
                                        <p:attrNameLst>
                                          <p:attrName>style.visibility</p:attrName>
                                        </p:attrNameLst>
                                      </p:cBhvr>
                                      <p:to>
                                        <p:strVal val="visible"/>
                                      </p:to>
                                    </p:set>
                                    <p:anim calcmode="lin" valueType="num">
                                      <p:cBhvr>
                                        <p:cTn id="68" dur="500" fill="hold"/>
                                        <p:tgtEl>
                                          <p:spTgt spid="34"/>
                                        </p:tgtEl>
                                        <p:attrNameLst>
                                          <p:attrName>ppt_w</p:attrName>
                                        </p:attrNameLst>
                                      </p:cBhvr>
                                      <p:tavLst>
                                        <p:tav tm="0">
                                          <p:val>
                                            <p:fltVal val="0"/>
                                          </p:val>
                                        </p:tav>
                                        <p:tav tm="100000">
                                          <p:val>
                                            <p:strVal val="#ppt_w"/>
                                          </p:val>
                                        </p:tav>
                                      </p:tavLst>
                                    </p:anim>
                                    <p:anim calcmode="lin" valueType="num">
                                      <p:cBhvr>
                                        <p:cTn id="69" dur="500" fill="hold"/>
                                        <p:tgtEl>
                                          <p:spTgt spid="34"/>
                                        </p:tgtEl>
                                        <p:attrNameLst>
                                          <p:attrName>ppt_h</p:attrName>
                                        </p:attrNameLst>
                                      </p:cBhvr>
                                      <p:tavLst>
                                        <p:tav tm="0">
                                          <p:val>
                                            <p:fltVal val="0"/>
                                          </p:val>
                                        </p:tav>
                                        <p:tav tm="100000">
                                          <p:val>
                                            <p:strVal val="#ppt_h"/>
                                          </p:val>
                                        </p:tav>
                                      </p:tavLst>
                                    </p:anim>
                                    <p:animEffect transition="in" filter="fade">
                                      <p:cBhvr>
                                        <p:cTn id="70" dur="500"/>
                                        <p:tgtEl>
                                          <p:spTgt spid="34"/>
                                        </p:tgtEl>
                                      </p:cBhvr>
                                    </p:animEffect>
                                  </p:childTnLst>
                                </p:cTn>
                              </p:par>
                            </p:childTnLst>
                          </p:cTn>
                        </p:par>
                        <p:par>
                          <p:cTn id="71" fill="hold">
                            <p:stCondLst>
                              <p:cond delay="5500"/>
                            </p:stCondLst>
                            <p:childTnLst>
                              <p:par>
                                <p:cTn id="72" presetID="53" presetClass="entr" presetSubtype="16" fill="hold" grpId="0" nodeType="afterEffect">
                                  <p:stCondLst>
                                    <p:cond delay="0"/>
                                  </p:stCondLst>
                                  <p:childTnLst>
                                    <p:set>
                                      <p:cBhvr>
                                        <p:cTn id="73" dur="1" fill="hold">
                                          <p:stCondLst>
                                            <p:cond delay="0"/>
                                          </p:stCondLst>
                                        </p:cTn>
                                        <p:tgtEl>
                                          <p:spTgt spid="39"/>
                                        </p:tgtEl>
                                        <p:attrNameLst>
                                          <p:attrName>style.visibility</p:attrName>
                                        </p:attrNameLst>
                                      </p:cBhvr>
                                      <p:to>
                                        <p:strVal val="visible"/>
                                      </p:to>
                                    </p:set>
                                    <p:anim calcmode="lin" valueType="num">
                                      <p:cBhvr>
                                        <p:cTn id="74" dur="500" fill="hold"/>
                                        <p:tgtEl>
                                          <p:spTgt spid="39"/>
                                        </p:tgtEl>
                                        <p:attrNameLst>
                                          <p:attrName>ppt_w</p:attrName>
                                        </p:attrNameLst>
                                      </p:cBhvr>
                                      <p:tavLst>
                                        <p:tav tm="0">
                                          <p:val>
                                            <p:fltVal val="0"/>
                                          </p:val>
                                        </p:tav>
                                        <p:tav tm="100000">
                                          <p:val>
                                            <p:strVal val="#ppt_w"/>
                                          </p:val>
                                        </p:tav>
                                      </p:tavLst>
                                    </p:anim>
                                    <p:anim calcmode="lin" valueType="num">
                                      <p:cBhvr>
                                        <p:cTn id="75" dur="500" fill="hold"/>
                                        <p:tgtEl>
                                          <p:spTgt spid="39"/>
                                        </p:tgtEl>
                                        <p:attrNameLst>
                                          <p:attrName>ppt_h</p:attrName>
                                        </p:attrNameLst>
                                      </p:cBhvr>
                                      <p:tavLst>
                                        <p:tav tm="0">
                                          <p:val>
                                            <p:fltVal val="0"/>
                                          </p:val>
                                        </p:tav>
                                        <p:tav tm="100000">
                                          <p:val>
                                            <p:strVal val="#ppt_h"/>
                                          </p:val>
                                        </p:tav>
                                      </p:tavLst>
                                    </p:anim>
                                    <p:animEffect transition="in" filter="fade">
                                      <p:cBhvr>
                                        <p:cTn id="76" dur="500"/>
                                        <p:tgtEl>
                                          <p:spTgt spid="39"/>
                                        </p:tgtEl>
                                      </p:cBhvr>
                                    </p:animEffect>
                                  </p:childTnLst>
                                </p:cTn>
                              </p:par>
                              <p:par>
                                <p:cTn id="77" presetID="22" presetClass="entr" presetSubtype="8" fill="hold" grpId="0" nodeType="withEffect">
                                  <p:stCondLst>
                                    <p:cond delay="0"/>
                                  </p:stCondLst>
                                  <p:childTnLst>
                                    <p:set>
                                      <p:cBhvr>
                                        <p:cTn id="78" dur="1" fill="hold">
                                          <p:stCondLst>
                                            <p:cond delay="0"/>
                                          </p:stCondLst>
                                        </p:cTn>
                                        <p:tgtEl>
                                          <p:spTgt spid="29"/>
                                        </p:tgtEl>
                                        <p:attrNameLst>
                                          <p:attrName>style.visibility</p:attrName>
                                        </p:attrNameLst>
                                      </p:cBhvr>
                                      <p:to>
                                        <p:strVal val="visible"/>
                                      </p:to>
                                    </p:set>
                                    <p:animEffect transition="in" filter="wipe(left)">
                                      <p:cBhvr>
                                        <p:cTn id="79" dur="500"/>
                                        <p:tgtEl>
                                          <p:spTgt spid="29"/>
                                        </p:tgtEl>
                                      </p:cBhvr>
                                    </p:animEffect>
                                  </p:childTnLst>
                                </p:cTn>
                              </p:par>
                            </p:childTnLst>
                          </p:cTn>
                        </p:par>
                        <p:par>
                          <p:cTn id="80" fill="hold">
                            <p:stCondLst>
                              <p:cond delay="6000"/>
                            </p:stCondLst>
                            <p:childTnLst>
                              <p:par>
                                <p:cTn id="81" presetID="22" presetClass="entr" presetSubtype="8" fill="hold" grpId="0" nodeType="afterEffect">
                                  <p:stCondLst>
                                    <p:cond delay="0"/>
                                  </p:stCondLst>
                                  <p:childTnLst>
                                    <p:set>
                                      <p:cBhvr>
                                        <p:cTn id="82" dur="1" fill="hold">
                                          <p:stCondLst>
                                            <p:cond delay="0"/>
                                          </p:stCondLst>
                                        </p:cTn>
                                        <p:tgtEl>
                                          <p:spTgt spid="9"/>
                                        </p:tgtEl>
                                        <p:attrNameLst>
                                          <p:attrName>style.visibility</p:attrName>
                                        </p:attrNameLst>
                                      </p:cBhvr>
                                      <p:to>
                                        <p:strVal val="visible"/>
                                      </p:to>
                                    </p:set>
                                    <p:animEffect transition="in" filter="wipe(left)">
                                      <p:cBhvr>
                                        <p:cTn id="83" dur="500"/>
                                        <p:tgtEl>
                                          <p:spTgt spid="9"/>
                                        </p:tgtEl>
                                      </p:cBhvr>
                                    </p:animEffect>
                                  </p:childTnLst>
                                </p:cTn>
                              </p:par>
                            </p:childTnLst>
                          </p:cTn>
                        </p:par>
                        <p:par>
                          <p:cTn id="84" fill="hold">
                            <p:stCondLst>
                              <p:cond delay="6500"/>
                            </p:stCondLst>
                            <p:childTnLst>
                              <p:par>
                                <p:cTn id="85" presetID="53" presetClass="entr" presetSubtype="16" fill="hold" grpId="0" nodeType="afterEffect">
                                  <p:stCondLst>
                                    <p:cond delay="0"/>
                                  </p:stCondLst>
                                  <p:childTnLst>
                                    <p:set>
                                      <p:cBhvr>
                                        <p:cTn id="86" dur="1" fill="hold">
                                          <p:stCondLst>
                                            <p:cond delay="0"/>
                                          </p:stCondLst>
                                        </p:cTn>
                                        <p:tgtEl>
                                          <p:spTgt spid="33"/>
                                        </p:tgtEl>
                                        <p:attrNameLst>
                                          <p:attrName>style.visibility</p:attrName>
                                        </p:attrNameLst>
                                      </p:cBhvr>
                                      <p:to>
                                        <p:strVal val="visible"/>
                                      </p:to>
                                    </p:set>
                                    <p:anim calcmode="lin" valueType="num">
                                      <p:cBhvr>
                                        <p:cTn id="87" dur="500" fill="hold"/>
                                        <p:tgtEl>
                                          <p:spTgt spid="33"/>
                                        </p:tgtEl>
                                        <p:attrNameLst>
                                          <p:attrName>ppt_w</p:attrName>
                                        </p:attrNameLst>
                                      </p:cBhvr>
                                      <p:tavLst>
                                        <p:tav tm="0">
                                          <p:val>
                                            <p:fltVal val="0"/>
                                          </p:val>
                                        </p:tav>
                                        <p:tav tm="100000">
                                          <p:val>
                                            <p:strVal val="#ppt_w"/>
                                          </p:val>
                                        </p:tav>
                                      </p:tavLst>
                                    </p:anim>
                                    <p:anim calcmode="lin" valueType="num">
                                      <p:cBhvr>
                                        <p:cTn id="88" dur="500" fill="hold"/>
                                        <p:tgtEl>
                                          <p:spTgt spid="33"/>
                                        </p:tgtEl>
                                        <p:attrNameLst>
                                          <p:attrName>ppt_h</p:attrName>
                                        </p:attrNameLst>
                                      </p:cBhvr>
                                      <p:tavLst>
                                        <p:tav tm="0">
                                          <p:val>
                                            <p:fltVal val="0"/>
                                          </p:val>
                                        </p:tav>
                                        <p:tav tm="100000">
                                          <p:val>
                                            <p:strVal val="#ppt_h"/>
                                          </p:val>
                                        </p:tav>
                                      </p:tavLst>
                                    </p:anim>
                                    <p:animEffect transition="in" filter="fade">
                                      <p:cBhvr>
                                        <p:cTn id="89" dur="500"/>
                                        <p:tgtEl>
                                          <p:spTgt spid="33"/>
                                        </p:tgtEl>
                                      </p:cBhvr>
                                    </p:animEffect>
                                  </p:childTnLst>
                                </p:cTn>
                              </p:par>
                            </p:childTnLst>
                          </p:cTn>
                        </p:par>
                        <p:par>
                          <p:cTn id="90" fill="hold">
                            <p:stCondLst>
                              <p:cond delay="7000"/>
                            </p:stCondLst>
                            <p:childTnLst>
                              <p:par>
                                <p:cTn id="91" presetID="53" presetClass="entr" presetSubtype="16" fill="hold" grpId="0" nodeType="afterEffect">
                                  <p:stCondLst>
                                    <p:cond delay="0"/>
                                  </p:stCondLst>
                                  <p:childTnLst>
                                    <p:set>
                                      <p:cBhvr>
                                        <p:cTn id="92" dur="1" fill="hold">
                                          <p:stCondLst>
                                            <p:cond delay="0"/>
                                          </p:stCondLst>
                                        </p:cTn>
                                        <p:tgtEl>
                                          <p:spTgt spid="40"/>
                                        </p:tgtEl>
                                        <p:attrNameLst>
                                          <p:attrName>style.visibility</p:attrName>
                                        </p:attrNameLst>
                                      </p:cBhvr>
                                      <p:to>
                                        <p:strVal val="visible"/>
                                      </p:to>
                                    </p:set>
                                    <p:anim calcmode="lin" valueType="num">
                                      <p:cBhvr>
                                        <p:cTn id="93" dur="500" fill="hold"/>
                                        <p:tgtEl>
                                          <p:spTgt spid="40"/>
                                        </p:tgtEl>
                                        <p:attrNameLst>
                                          <p:attrName>ppt_w</p:attrName>
                                        </p:attrNameLst>
                                      </p:cBhvr>
                                      <p:tavLst>
                                        <p:tav tm="0">
                                          <p:val>
                                            <p:fltVal val="0"/>
                                          </p:val>
                                        </p:tav>
                                        <p:tav tm="100000">
                                          <p:val>
                                            <p:strVal val="#ppt_w"/>
                                          </p:val>
                                        </p:tav>
                                      </p:tavLst>
                                    </p:anim>
                                    <p:anim calcmode="lin" valueType="num">
                                      <p:cBhvr>
                                        <p:cTn id="94" dur="500" fill="hold"/>
                                        <p:tgtEl>
                                          <p:spTgt spid="40"/>
                                        </p:tgtEl>
                                        <p:attrNameLst>
                                          <p:attrName>ppt_h</p:attrName>
                                        </p:attrNameLst>
                                      </p:cBhvr>
                                      <p:tavLst>
                                        <p:tav tm="0">
                                          <p:val>
                                            <p:fltVal val="0"/>
                                          </p:val>
                                        </p:tav>
                                        <p:tav tm="100000">
                                          <p:val>
                                            <p:strVal val="#ppt_h"/>
                                          </p:val>
                                        </p:tav>
                                      </p:tavLst>
                                    </p:anim>
                                    <p:animEffect transition="in" filter="fade">
                                      <p:cBhvr>
                                        <p:cTn id="95" dur="500"/>
                                        <p:tgtEl>
                                          <p:spTgt spid="40"/>
                                        </p:tgtEl>
                                      </p:cBhvr>
                                    </p:animEffect>
                                  </p:childTnLst>
                                </p:cTn>
                              </p:par>
                              <p:par>
                                <p:cTn id="96" presetID="22" presetClass="entr" presetSubtype="8" fill="hold" grpId="0" nodeType="withEffect">
                                  <p:stCondLst>
                                    <p:cond delay="0"/>
                                  </p:stCondLst>
                                  <p:childTnLst>
                                    <p:set>
                                      <p:cBhvr>
                                        <p:cTn id="97" dur="1" fill="hold">
                                          <p:stCondLst>
                                            <p:cond delay="0"/>
                                          </p:stCondLst>
                                        </p:cTn>
                                        <p:tgtEl>
                                          <p:spTgt spid="26"/>
                                        </p:tgtEl>
                                        <p:attrNameLst>
                                          <p:attrName>style.visibility</p:attrName>
                                        </p:attrNameLst>
                                      </p:cBhvr>
                                      <p:to>
                                        <p:strVal val="visible"/>
                                      </p:to>
                                    </p:set>
                                    <p:animEffect transition="in" filter="wipe(left)">
                                      <p:cBhvr>
                                        <p:cTn id="98" dur="500"/>
                                        <p:tgtEl>
                                          <p:spTgt spid="26"/>
                                        </p:tgtEl>
                                      </p:cBhvr>
                                    </p:animEffect>
                                  </p:childTnLst>
                                </p:cTn>
                              </p:par>
                            </p:childTnLst>
                          </p:cTn>
                        </p:par>
                        <p:par>
                          <p:cTn id="99" fill="hold">
                            <p:stCondLst>
                              <p:cond delay="7500"/>
                            </p:stCondLst>
                            <p:childTnLst>
                              <p:par>
                                <p:cTn id="100" presetID="42" presetClass="entr" presetSubtype="0" fill="hold" grpId="0" nodeType="afterEffect">
                                  <p:stCondLst>
                                    <p:cond delay="0"/>
                                  </p:stCondLst>
                                  <p:childTnLst>
                                    <p:set>
                                      <p:cBhvr>
                                        <p:cTn id="101" dur="1" fill="hold">
                                          <p:stCondLst>
                                            <p:cond delay="0"/>
                                          </p:stCondLst>
                                        </p:cTn>
                                        <p:tgtEl>
                                          <p:spTgt spid="22"/>
                                        </p:tgtEl>
                                        <p:attrNameLst>
                                          <p:attrName>style.visibility</p:attrName>
                                        </p:attrNameLst>
                                      </p:cBhvr>
                                      <p:to>
                                        <p:strVal val="visible"/>
                                      </p:to>
                                    </p:set>
                                    <p:animEffect transition="in" filter="fade">
                                      <p:cBhvr>
                                        <p:cTn id="102" dur="500"/>
                                        <p:tgtEl>
                                          <p:spTgt spid="22"/>
                                        </p:tgtEl>
                                      </p:cBhvr>
                                    </p:animEffect>
                                    <p:anim calcmode="lin" valueType="num">
                                      <p:cBhvr>
                                        <p:cTn id="103" dur="500" fill="hold"/>
                                        <p:tgtEl>
                                          <p:spTgt spid="22"/>
                                        </p:tgtEl>
                                        <p:attrNameLst>
                                          <p:attrName>ppt_x</p:attrName>
                                        </p:attrNameLst>
                                      </p:cBhvr>
                                      <p:tavLst>
                                        <p:tav tm="0">
                                          <p:val>
                                            <p:strVal val="#ppt_x"/>
                                          </p:val>
                                        </p:tav>
                                        <p:tav tm="100000">
                                          <p:val>
                                            <p:strVal val="#ppt_x"/>
                                          </p:val>
                                        </p:tav>
                                      </p:tavLst>
                                    </p:anim>
                                    <p:anim calcmode="lin" valueType="num">
                                      <p:cBhvr>
                                        <p:cTn id="104" dur="5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6" grpId="0" animBg="1"/>
      <p:bldP spid="5" grpId="0" animBg="1"/>
      <p:bldP spid="8" grpId="0" animBg="1"/>
      <p:bldP spid="9" grpId="0" animBg="1"/>
      <p:bldP spid="25" grpId="0"/>
      <p:bldP spid="26" grpId="0"/>
      <p:bldP spid="27" grpId="0"/>
      <p:bldP spid="28" grpId="0"/>
      <p:bldP spid="29" grpId="0"/>
      <p:bldP spid="30" grpId="0" animBg="1"/>
      <p:bldP spid="31" grpId="0" animBg="1"/>
      <p:bldP spid="32" grpId="0" animBg="1"/>
      <p:bldP spid="33" grpId="0" animBg="1"/>
      <p:bldP spid="34" grpId="0" animBg="1"/>
      <p:bldP spid="36" grpId="0"/>
      <p:bldP spid="37" grpId="0"/>
      <p:bldP spid="38" grpId="0"/>
      <p:bldP spid="39" grpId="0"/>
      <p:bldP spid="40" grpId="0"/>
      <p:bldP spid="2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1">
            <a:extLst>
              <a:ext uri="{28A0092B-C50C-407E-A947-70E740481C1C}">
                <a14:useLocalDpi xmlns:a14="http://schemas.microsoft.com/office/drawing/2010/main" val="0"/>
              </a:ext>
            </a:extLst>
          </a:blip>
          <a:srcRect b="15624"/>
          <a:stretch>
            <a:fillRect/>
          </a:stretch>
        </p:blipFill>
        <p:spPr>
          <a:xfrm>
            <a:off x="0" y="0"/>
            <a:ext cx="12192000" cy="6858000"/>
          </a:xfrm>
          <a:prstGeom prst="rect">
            <a:avLst/>
          </a:prstGeom>
        </p:spPr>
      </p:pic>
      <p:sp>
        <p:nvSpPr>
          <p:cNvPr id="5" name="矩形 4"/>
          <p:cNvSpPr/>
          <p:nvPr/>
        </p:nvSpPr>
        <p:spPr>
          <a:xfrm>
            <a:off x="4267200" y="812800"/>
            <a:ext cx="3497943" cy="4441371"/>
          </a:xfrm>
          <a:prstGeom prst="rect">
            <a:avLst/>
          </a:prstGeom>
          <a:gradFill flip="none" rotWithShape="1">
            <a:gsLst>
              <a:gs pos="100000">
                <a:srgbClr val="2778A3"/>
              </a:gs>
              <a:gs pos="0">
                <a:srgbClr val="1C5C80"/>
              </a:gs>
              <a:gs pos="29000">
                <a:srgbClr val="1E638A"/>
              </a:gs>
              <a:gs pos="72000">
                <a:srgbClr val="246F99"/>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7" name="işḷïḑè"/>
          <p:cNvSpPr/>
          <p:nvPr/>
        </p:nvSpPr>
        <p:spPr>
          <a:xfrm>
            <a:off x="5516148" y="1056742"/>
            <a:ext cx="1431815" cy="1431815"/>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en-US" altLang="zh-CN"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8" name="文本框 7"/>
          <p:cNvSpPr txBox="1"/>
          <p:nvPr/>
        </p:nvSpPr>
        <p:spPr>
          <a:xfrm>
            <a:off x="5421870" y="1218651"/>
            <a:ext cx="1620371" cy="1107996"/>
          </a:xfrm>
          <a:prstGeom prst="rect">
            <a:avLst/>
          </a:prstGeom>
          <a:noFill/>
        </p:spPr>
        <p:txBody>
          <a:bodyPr vert="horz"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6600" b="1" i="0" u="none" strike="noStrike" kern="1200" cap="none" spc="300" normalizeH="0" baseline="0" noProof="0" dirty="0">
                <a:ln>
                  <a:noFill/>
                </a:ln>
                <a:solidFill>
                  <a:schemeClr val="bg1"/>
                </a:solidFill>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02</a:t>
            </a:r>
            <a:endParaRPr kumimoji="0" lang="zh-CN" altLang="en-US" sz="3600" b="1" i="0" u="none" strike="noStrike" kern="1200" cap="none" spc="300" normalizeH="0" baseline="0" noProof="0" dirty="0">
              <a:ln>
                <a:noFill/>
              </a:ln>
              <a:solidFill>
                <a:schemeClr val="bg1"/>
              </a:solidFill>
              <a:effectLst/>
              <a:uLnTx/>
              <a:uFillTx/>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9" name="îślïḓê"/>
          <p:cNvSpPr/>
          <p:nvPr/>
        </p:nvSpPr>
        <p:spPr>
          <a:xfrm>
            <a:off x="4537327" y="2693344"/>
            <a:ext cx="3389456" cy="1107996"/>
          </a:xfrm>
          <a:prstGeom prst="rect">
            <a:avLst/>
          </a:prstGeom>
          <a:no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ctr"/>
            <a:r>
              <a:rPr lang="zh-CN" altLang="en-US" sz="6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竞赛地点</a:t>
            </a:r>
            <a:endParaRPr lang="zh-CN" altLang="en-US" sz="6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5" name="椭圆 14"/>
          <p:cNvSpPr/>
          <p:nvPr/>
        </p:nvSpPr>
        <p:spPr>
          <a:xfrm>
            <a:off x="836165" y="2755227"/>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6" name="椭圆 15"/>
          <p:cNvSpPr/>
          <p:nvPr/>
        </p:nvSpPr>
        <p:spPr>
          <a:xfrm>
            <a:off x="836165" y="3197193"/>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 name="椭圆 16"/>
          <p:cNvSpPr/>
          <p:nvPr/>
        </p:nvSpPr>
        <p:spPr>
          <a:xfrm>
            <a:off x="836165" y="3657003"/>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8" name="椭圆 17"/>
          <p:cNvSpPr/>
          <p:nvPr/>
        </p:nvSpPr>
        <p:spPr>
          <a:xfrm>
            <a:off x="11355835" y="2753824"/>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9" name="椭圆 18"/>
          <p:cNvSpPr/>
          <p:nvPr/>
        </p:nvSpPr>
        <p:spPr>
          <a:xfrm>
            <a:off x="11355835" y="3195790"/>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0" name="椭圆 19"/>
          <p:cNvSpPr/>
          <p:nvPr/>
        </p:nvSpPr>
        <p:spPr>
          <a:xfrm>
            <a:off x="11355835" y="3655600"/>
            <a:ext cx="271438" cy="27143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21" name="矩形 20"/>
          <p:cNvSpPr/>
          <p:nvPr/>
        </p:nvSpPr>
        <p:spPr>
          <a:xfrm flipH="1">
            <a:off x="3835496" y="4141039"/>
            <a:ext cx="4793118" cy="646331"/>
          </a:xfrm>
          <a:prstGeom prst="rect">
            <a:avLst/>
          </a:prstGeom>
          <a:noFill/>
          <a:effec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latinLnBrk="1"/>
            <a:r>
              <a:rPr lang="zh-CN" altLang="en-US" sz="1200"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please click add text please click add text please click add text please click add text please click add text please click add text please click add text please click add text please click add text</a:t>
            </a:r>
            <a:endParaRPr lang="en-US" altLang="zh-CN" sz="1200" dirty="0">
              <a:solidFill>
                <a:schemeClr val="bg1"/>
              </a:solidFill>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grpSp>
        <p:nvGrpSpPr>
          <p:cNvPr id="26" name="组合 25"/>
          <p:cNvGrpSpPr/>
          <p:nvPr/>
        </p:nvGrpSpPr>
        <p:grpSpPr>
          <a:xfrm>
            <a:off x="5531615" y="3904787"/>
            <a:ext cx="1400880" cy="1403"/>
            <a:chOff x="4905111" y="3927038"/>
            <a:chExt cx="1400880" cy="1403"/>
          </a:xfrm>
        </p:grpSpPr>
        <p:grpSp>
          <p:nvGrpSpPr>
            <p:cNvPr id="10" name="işľïḓè"/>
            <p:cNvGrpSpPr/>
            <p:nvPr/>
          </p:nvGrpSpPr>
          <p:grpSpPr>
            <a:xfrm>
              <a:off x="5831010" y="3928441"/>
              <a:ext cx="474981" cy="0"/>
              <a:chOff x="7150100" y="3662052"/>
              <a:chExt cx="603250" cy="0"/>
            </a:xfrm>
          </p:grpSpPr>
          <p:cxnSp>
            <p:nvCxnSpPr>
              <p:cNvPr id="11" name="直接连接符 10"/>
              <p:cNvCxnSpPr/>
              <p:nvPr/>
            </p:nvCxnSpPr>
            <p:spPr>
              <a:xfrm>
                <a:off x="7150100" y="3662052"/>
                <a:ext cx="33655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a:off x="762000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775335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22" name="işľïḓè"/>
            <p:cNvGrpSpPr/>
            <p:nvPr/>
          </p:nvGrpSpPr>
          <p:grpSpPr>
            <a:xfrm>
              <a:off x="4905111" y="3927038"/>
              <a:ext cx="474981" cy="0"/>
              <a:chOff x="7150100" y="3662052"/>
              <a:chExt cx="603250" cy="0"/>
            </a:xfrm>
          </p:grpSpPr>
          <p:cxnSp>
            <p:nvCxnSpPr>
              <p:cNvPr id="23" name="直接连接符 22"/>
              <p:cNvCxnSpPr/>
              <p:nvPr/>
            </p:nvCxnSpPr>
            <p:spPr>
              <a:xfrm>
                <a:off x="7150100" y="3662052"/>
                <a:ext cx="33655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a:off x="762000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5" name="直接连接符 24"/>
              <p:cNvCxnSpPr/>
              <p:nvPr/>
            </p:nvCxnSpPr>
            <p:spPr>
              <a:xfrm>
                <a:off x="7753350" y="3662052"/>
                <a:ext cx="0" cy="0"/>
              </a:xfrm>
              <a:prstGeom prst="line">
                <a:avLst/>
              </a:prstGeom>
              <a:ln w="63500" cap="rnd">
                <a:solidFill>
                  <a:schemeClr val="bg1"/>
                </a:solidFill>
              </a:ln>
            </p:spPr>
            <p:style>
              <a:lnRef idx="1">
                <a:schemeClr val="accent1"/>
              </a:lnRef>
              <a:fillRef idx="0">
                <a:schemeClr val="accent1"/>
              </a:fillRef>
              <a:effectRef idx="0">
                <a:schemeClr val="accent1"/>
              </a:effectRef>
              <a:fontRef idx="minor">
                <a:schemeClr val="tx1"/>
              </a:fontRef>
            </p:style>
          </p:cxnSp>
        </p:grpSp>
      </p:gr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anim calcmode="lin" valueType="num">
                                      <p:cBhvr>
                                        <p:cTn id="8" dur="500" fill="hold"/>
                                        <p:tgtEl>
                                          <p:spTgt spid="7"/>
                                        </p:tgtEl>
                                        <p:attrNameLst>
                                          <p:attrName>ppt_x</p:attrName>
                                        </p:attrNameLst>
                                      </p:cBhvr>
                                      <p:tavLst>
                                        <p:tav tm="0">
                                          <p:val>
                                            <p:strVal val="#ppt_x"/>
                                          </p:val>
                                        </p:tav>
                                        <p:tav tm="100000">
                                          <p:val>
                                            <p:strVal val="#ppt_x"/>
                                          </p:val>
                                        </p:tav>
                                      </p:tavLst>
                                    </p:anim>
                                    <p:anim calcmode="lin" valueType="num">
                                      <p:cBhvr>
                                        <p:cTn id="9" dur="500" fill="hold"/>
                                        <p:tgtEl>
                                          <p:spTgt spid="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fade">
                                      <p:cBhvr>
                                        <p:cTn id="13" dur="500"/>
                                        <p:tgtEl>
                                          <p:spTgt spid="8"/>
                                        </p:tgtEl>
                                      </p:cBhvr>
                                    </p:animEffect>
                                    <p:anim calcmode="lin" valueType="num">
                                      <p:cBhvr>
                                        <p:cTn id="14" dur="500" fill="hold"/>
                                        <p:tgtEl>
                                          <p:spTgt spid="8"/>
                                        </p:tgtEl>
                                        <p:attrNameLst>
                                          <p:attrName>ppt_x</p:attrName>
                                        </p:attrNameLst>
                                      </p:cBhvr>
                                      <p:tavLst>
                                        <p:tav tm="0">
                                          <p:val>
                                            <p:strVal val="#ppt_x"/>
                                          </p:val>
                                        </p:tav>
                                        <p:tav tm="100000">
                                          <p:val>
                                            <p:strVal val="#ppt_x"/>
                                          </p:val>
                                        </p:tav>
                                      </p:tavLst>
                                    </p:anim>
                                    <p:anim calcmode="lin" valueType="num">
                                      <p:cBhvr>
                                        <p:cTn id="15" dur="500" fill="hold"/>
                                        <p:tgtEl>
                                          <p:spTgt spid="8"/>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anim calcmode="lin" valueType="num">
                                      <p:cBhvr>
                                        <p:cTn id="20" dur="500" fill="hold"/>
                                        <p:tgtEl>
                                          <p:spTgt spid="9"/>
                                        </p:tgtEl>
                                        <p:attrNameLst>
                                          <p:attrName>ppt_x</p:attrName>
                                        </p:attrNameLst>
                                      </p:cBhvr>
                                      <p:tavLst>
                                        <p:tav tm="0">
                                          <p:val>
                                            <p:strVal val="#ppt_x"/>
                                          </p:val>
                                        </p:tav>
                                        <p:tav tm="100000">
                                          <p:val>
                                            <p:strVal val="#ppt_x"/>
                                          </p:val>
                                        </p:tav>
                                      </p:tavLst>
                                    </p:anim>
                                    <p:anim calcmode="lin" valueType="num">
                                      <p:cBhvr>
                                        <p:cTn id="21" dur="5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fade">
                                      <p:cBhvr>
                                        <p:cTn id="25" dur="500"/>
                                        <p:tgtEl>
                                          <p:spTgt spid="21"/>
                                        </p:tgtEl>
                                      </p:cBhvr>
                                    </p:animEffect>
                                    <p:anim calcmode="lin" valueType="num">
                                      <p:cBhvr>
                                        <p:cTn id="26" dur="500" fill="hold"/>
                                        <p:tgtEl>
                                          <p:spTgt spid="21"/>
                                        </p:tgtEl>
                                        <p:attrNameLst>
                                          <p:attrName>ppt_x</p:attrName>
                                        </p:attrNameLst>
                                      </p:cBhvr>
                                      <p:tavLst>
                                        <p:tav tm="0">
                                          <p:val>
                                            <p:strVal val="#ppt_x"/>
                                          </p:val>
                                        </p:tav>
                                        <p:tav tm="100000">
                                          <p:val>
                                            <p:strVal val="#ppt_x"/>
                                          </p:val>
                                        </p:tav>
                                      </p:tavLst>
                                    </p:anim>
                                    <p:anim calcmode="lin" valueType="num">
                                      <p:cBhvr>
                                        <p:cTn id="27" dur="500" fill="hold"/>
                                        <p:tgtEl>
                                          <p:spTgt spid="21"/>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fade">
                                      <p:cBhvr>
                                        <p:cTn id="31" dur="500"/>
                                        <p:tgtEl>
                                          <p:spTgt spid="4"/>
                                        </p:tgtEl>
                                      </p:cBhvr>
                                    </p:animEffect>
                                    <p:anim calcmode="lin" valueType="num">
                                      <p:cBhvr>
                                        <p:cTn id="32" dur="500" fill="hold"/>
                                        <p:tgtEl>
                                          <p:spTgt spid="4"/>
                                        </p:tgtEl>
                                        <p:attrNameLst>
                                          <p:attrName>ppt_x</p:attrName>
                                        </p:attrNameLst>
                                      </p:cBhvr>
                                      <p:tavLst>
                                        <p:tav tm="0">
                                          <p:val>
                                            <p:strVal val="#ppt_x"/>
                                          </p:val>
                                        </p:tav>
                                        <p:tav tm="100000">
                                          <p:val>
                                            <p:strVal val="#ppt_x"/>
                                          </p:val>
                                        </p:tav>
                                      </p:tavLst>
                                    </p:anim>
                                    <p:anim calcmode="lin" valueType="num">
                                      <p:cBhvr>
                                        <p:cTn id="33" dur="500" fill="hold"/>
                                        <p:tgtEl>
                                          <p:spTgt spid="4"/>
                                        </p:tgtEl>
                                        <p:attrNameLst>
                                          <p:attrName>ppt_y</p:attrName>
                                        </p:attrNameLst>
                                      </p:cBhvr>
                                      <p:tavLst>
                                        <p:tav tm="0">
                                          <p:val>
                                            <p:strVal val="#ppt_y+.1"/>
                                          </p:val>
                                        </p:tav>
                                        <p:tav tm="100000">
                                          <p:val>
                                            <p:strVal val="#ppt_y"/>
                                          </p:val>
                                        </p:tav>
                                      </p:tavLst>
                                    </p:anim>
                                  </p:childTnLst>
                                </p:cTn>
                              </p:par>
                            </p:childTnLst>
                          </p:cTn>
                        </p:par>
                        <p:par>
                          <p:cTn id="34" fill="hold">
                            <p:stCondLst>
                              <p:cond delay="25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42" presetClass="entr" presetSubtype="0"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fade">
                                      <p:cBhvr>
                                        <p:cTn id="43" dur="500"/>
                                        <p:tgtEl>
                                          <p:spTgt spid="15"/>
                                        </p:tgtEl>
                                      </p:cBhvr>
                                    </p:animEffect>
                                    <p:anim calcmode="lin" valueType="num">
                                      <p:cBhvr>
                                        <p:cTn id="44" dur="500" fill="hold"/>
                                        <p:tgtEl>
                                          <p:spTgt spid="15"/>
                                        </p:tgtEl>
                                        <p:attrNameLst>
                                          <p:attrName>ppt_x</p:attrName>
                                        </p:attrNameLst>
                                      </p:cBhvr>
                                      <p:tavLst>
                                        <p:tav tm="0">
                                          <p:val>
                                            <p:strVal val="#ppt_x"/>
                                          </p:val>
                                        </p:tav>
                                        <p:tav tm="100000">
                                          <p:val>
                                            <p:strVal val="#ppt_x"/>
                                          </p:val>
                                        </p:tav>
                                      </p:tavLst>
                                    </p:anim>
                                    <p:anim calcmode="lin" valueType="num">
                                      <p:cBhvr>
                                        <p:cTn id="45" dur="500" fill="hold"/>
                                        <p:tgtEl>
                                          <p:spTgt spid="15"/>
                                        </p:tgtEl>
                                        <p:attrNameLst>
                                          <p:attrName>ppt_y</p:attrName>
                                        </p:attrNameLst>
                                      </p:cBhvr>
                                      <p:tavLst>
                                        <p:tav tm="0">
                                          <p:val>
                                            <p:strVal val="#ppt_y+.1"/>
                                          </p:val>
                                        </p:tav>
                                        <p:tav tm="100000">
                                          <p:val>
                                            <p:strVal val="#ppt_y"/>
                                          </p:val>
                                        </p:tav>
                                      </p:tavLst>
                                    </p:anim>
                                  </p:childTnLst>
                                </p:cTn>
                              </p:par>
                            </p:childTnLst>
                          </p:cTn>
                        </p:par>
                        <p:par>
                          <p:cTn id="46" fill="hold">
                            <p:stCondLst>
                              <p:cond delay="3500"/>
                            </p:stCondLst>
                            <p:childTnLst>
                              <p:par>
                                <p:cTn id="47" presetID="42" presetClass="entr" presetSubtype="0" fill="hold" grpId="0"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fade">
                                      <p:cBhvr>
                                        <p:cTn id="49" dur="500"/>
                                        <p:tgtEl>
                                          <p:spTgt spid="16"/>
                                        </p:tgtEl>
                                      </p:cBhvr>
                                    </p:animEffect>
                                    <p:anim calcmode="lin" valueType="num">
                                      <p:cBhvr>
                                        <p:cTn id="50" dur="500" fill="hold"/>
                                        <p:tgtEl>
                                          <p:spTgt spid="16"/>
                                        </p:tgtEl>
                                        <p:attrNameLst>
                                          <p:attrName>ppt_x</p:attrName>
                                        </p:attrNameLst>
                                      </p:cBhvr>
                                      <p:tavLst>
                                        <p:tav tm="0">
                                          <p:val>
                                            <p:strVal val="#ppt_x"/>
                                          </p:val>
                                        </p:tav>
                                        <p:tav tm="100000">
                                          <p:val>
                                            <p:strVal val="#ppt_x"/>
                                          </p:val>
                                        </p:tav>
                                      </p:tavLst>
                                    </p:anim>
                                    <p:anim calcmode="lin" valueType="num">
                                      <p:cBhvr>
                                        <p:cTn id="51" dur="500" fill="hold"/>
                                        <p:tgtEl>
                                          <p:spTgt spid="16"/>
                                        </p:tgtEl>
                                        <p:attrNameLst>
                                          <p:attrName>ppt_y</p:attrName>
                                        </p:attrNameLst>
                                      </p:cBhvr>
                                      <p:tavLst>
                                        <p:tav tm="0">
                                          <p:val>
                                            <p:strVal val="#ppt_y+.1"/>
                                          </p:val>
                                        </p:tav>
                                        <p:tav tm="100000">
                                          <p:val>
                                            <p:strVal val="#ppt_y"/>
                                          </p:val>
                                        </p:tav>
                                      </p:tavLst>
                                    </p:anim>
                                  </p:childTnLst>
                                </p:cTn>
                              </p:par>
                            </p:childTnLst>
                          </p:cTn>
                        </p:par>
                        <p:par>
                          <p:cTn id="52" fill="hold">
                            <p:stCondLst>
                              <p:cond delay="4000"/>
                            </p:stCondLst>
                            <p:childTnLst>
                              <p:par>
                                <p:cTn id="53" presetID="42"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fade">
                                      <p:cBhvr>
                                        <p:cTn id="55" dur="500"/>
                                        <p:tgtEl>
                                          <p:spTgt spid="17"/>
                                        </p:tgtEl>
                                      </p:cBhvr>
                                    </p:animEffect>
                                    <p:anim calcmode="lin" valueType="num">
                                      <p:cBhvr>
                                        <p:cTn id="56" dur="500" fill="hold"/>
                                        <p:tgtEl>
                                          <p:spTgt spid="17"/>
                                        </p:tgtEl>
                                        <p:attrNameLst>
                                          <p:attrName>ppt_x</p:attrName>
                                        </p:attrNameLst>
                                      </p:cBhvr>
                                      <p:tavLst>
                                        <p:tav tm="0">
                                          <p:val>
                                            <p:strVal val="#ppt_x"/>
                                          </p:val>
                                        </p:tav>
                                        <p:tav tm="100000">
                                          <p:val>
                                            <p:strVal val="#ppt_x"/>
                                          </p:val>
                                        </p:tav>
                                      </p:tavLst>
                                    </p:anim>
                                    <p:anim calcmode="lin" valueType="num">
                                      <p:cBhvr>
                                        <p:cTn id="57" dur="500" fill="hold"/>
                                        <p:tgtEl>
                                          <p:spTgt spid="17"/>
                                        </p:tgtEl>
                                        <p:attrNameLst>
                                          <p:attrName>ppt_y</p:attrName>
                                        </p:attrNameLst>
                                      </p:cBhvr>
                                      <p:tavLst>
                                        <p:tav tm="0">
                                          <p:val>
                                            <p:strVal val="#ppt_y+.1"/>
                                          </p:val>
                                        </p:tav>
                                        <p:tav tm="100000">
                                          <p:val>
                                            <p:strVal val="#ppt_y"/>
                                          </p:val>
                                        </p:tav>
                                      </p:tavLst>
                                    </p:anim>
                                  </p:childTnLst>
                                </p:cTn>
                              </p:par>
                            </p:childTnLst>
                          </p:cTn>
                        </p:par>
                        <p:par>
                          <p:cTn id="58" fill="hold">
                            <p:stCondLst>
                              <p:cond delay="4500"/>
                            </p:stCondLst>
                            <p:childTnLst>
                              <p:par>
                                <p:cTn id="59" presetID="42" presetClass="entr" presetSubtype="0" fill="hold" grpId="0" nodeType="afterEffect">
                                  <p:stCondLst>
                                    <p:cond delay="0"/>
                                  </p:stCondLst>
                                  <p:childTnLst>
                                    <p:set>
                                      <p:cBhvr>
                                        <p:cTn id="60" dur="1" fill="hold">
                                          <p:stCondLst>
                                            <p:cond delay="0"/>
                                          </p:stCondLst>
                                        </p:cTn>
                                        <p:tgtEl>
                                          <p:spTgt spid="18"/>
                                        </p:tgtEl>
                                        <p:attrNameLst>
                                          <p:attrName>style.visibility</p:attrName>
                                        </p:attrNameLst>
                                      </p:cBhvr>
                                      <p:to>
                                        <p:strVal val="visible"/>
                                      </p:to>
                                    </p:set>
                                    <p:animEffect transition="in" filter="fade">
                                      <p:cBhvr>
                                        <p:cTn id="61" dur="500"/>
                                        <p:tgtEl>
                                          <p:spTgt spid="18"/>
                                        </p:tgtEl>
                                      </p:cBhvr>
                                    </p:animEffect>
                                    <p:anim calcmode="lin" valueType="num">
                                      <p:cBhvr>
                                        <p:cTn id="62" dur="500" fill="hold"/>
                                        <p:tgtEl>
                                          <p:spTgt spid="18"/>
                                        </p:tgtEl>
                                        <p:attrNameLst>
                                          <p:attrName>ppt_x</p:attrName>
                                        </p:attrNameLst>
                                      </p:cBhvr>
                                      <p:tavLst>
                                        <p:tav tm="0">
                                          <p:val>
                                            <p:strVal val="#ppt_x"/>
                                          </p:val>
                                        </p:tav>
                                        <p:tav tm="100000">
                                          <p:val>
                                            <p:strVal val="#ppt_x"/>
                                          </p:val>
                                        </p:tav>
                                      </p:tavLst>
                                    </p:anim>
                                    <p:anim calcmode="lin" valueType="num">
                                      <p:cBhvr>
                                        <p:cTn id="63" dur="500" fill="hold"/>
                                        <p:tgtEl>
                                          <p:spTgt spid="18"/>
                                        </p:tgtEl>
                                        <p:attrNameLst>
                                          <p:attrName>ppt_y</p:attrName>
                                        </p:attrNameLst>
                                      </p:cBhvr>
                                      <p:tavLst>
                                        <p:tav tm="0">
                                          <p:val>
                                            <p:strVal val="#ppt_y+.1"/>
                                          </p:val>
                                        </p:tav>
                                        <p:tav tm="100000">
                                          <p:val>
                                            <p:strVal val="#ppt_y"/>
                                          </p:val>
                                        </p:tav>
                                      </p:tavLst>
                                    </p:anim>
                                  </p:childTnLst>
                                </p:cTn>
                              </p:par>
                            </p:childTnLst>
                          </p:cTn>
                        </p:par>
                        <p:par>
                          <p:cTn id="64" fill="hold">
                            <p:stCondLst>
                              <p:cond delay="5000"/>
                            </p:stCondLst>
                            <p:childTnLst>
                              <p:par>
                                <p:cTn id="65" presetID="42"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anim calcmode="lin" valueType="num">
                                      <p:cBhvr>
                                        <p:cTn id="68" dur="500" fill="hold"/>
                                        <p:tgtEl>
                                          <p:spTgt spid="19"/>
                                        </p:tgtEl>
                                        <p:attrNameLst>
                                          <p:attrName>ppt_x</p:attrName>
                                        </p:attrNameLst>
                                      </p:cBhvr>
                                      <p:tavLst>
                                        <p:tav tm="0">
                                          <p:val>
                                            <p:strVal val="#ppt_x"/>
                                          </p:val>
                                        </p:tav>
                                        <p:tav tm="100000">
                                          <p:val>
                                            <p:strVal val="#ppt_x"/>
                                          </p:val>
                                        </p:tav>
                                      </p:tavLst>
                                    </p:anim>
                                    <p:anim calcmode="lin" valueType="num">
                                      <p:cBhvr>
                                        <p:cTn id="69" dur="500" fill="hold"/>
                                        <p:tgtEl>
                                          <p:spTgt spid="19"/>
                                        </p:tgtEl>
                                        <p:attrNameLst>
                                          <p:attrName>ppt_y</p:attrName>
                                        </p:attrNameLst>
                                      </p:cBhvr>
                                      <p:tavLst>
                                        <p:tav tm="0">
                                          <p:val>
                                            <p:strVal val="#ppt_y+.1"/>
                                          </p:val>
                                        </p:tav>
                                        <p:tav tm="100000">
                                          <p:val>
                                            <p:strVal val="#ppt_y"/>
                                          </p:val>
                                        </p:tav>
                                      </p:tavLst>
                                    </p:anim>
                                  </p:childTnLst>
                                </p:cTn>
                              </p:par>
                            </p:childTnLst>
                          </p:cTn>
                        </p:par>
                        <p:par>
                          <p:cTn id="70" fill="hold">
                            <p:stCondLst>
                              <p:cond delay="5500"/>
                            </p:stCondLst>
                            <p:childTnLst>
                              <p:par>
                                <p:cTn id="71" presetID="42" presetClass="entr" presetSubtype="0" fill="hold" grpId="0" nodeType="afterEffect">
                                  <p:stCondLst>
                                    <p:cond delay="0"/>
                                  </p:stCondLst>
                                  <p:childTnLst>
                                    <p:set>
                                      <p:cBhvr>
                                        <p:cTn id="72" dur="1" fill="hold">
                                          <p:stCondLst>
                                            <p:cond delay="0"/>
                                          </p:stCondLst>
                                        </p:cTn>
                                        <p:tgtEl>
                                          <p:spTgt spid="20"/>
                                        </p:tgtEl>
                                        <p:attrNameLst>
                                          <p:attrName>style.visibility</p:attrName>
                                        </p:attrNameLst>
                                      </p:cBhvr>
                                      <p:to>
                                        <p:strVal val="visible"/>
                                      </p:to>
                                    </p:set>
                                    <p:animEffect transition="in" filter="fade">
                                      <p:cBhvr>
                                        <p:cTn id="73" dur="500"/>
                                        <p:tgtEl>
                                          <p:spTgt spid="20"/>
                                        </p:tgtEl>
                                      </p:cBhvr>
                                    </p:animEffect>
                                    <p:anim calcmode="lin" valueType="num">
                                      <p:cBhvr>
                                        <p:cTn id="74" dur="500" fill="hold"/>
                                        <p:tgtEl>
                                          <p:spTgt spid="20"/>
                                        </p:tgtEl>
                                        <p:attrNameLst>
                                          <p:attrName>ppt_x</p:attrName>
                                        </p:attrNameLst>
                                      </p:cBhvr>
                                      <p:tavLst>
                                        <p:tav tm="0">
                                          <p:val>
                                            <p:strVal val="#ppt_x"/>
                                          </p:val>
                                        </p:tav>
                                        <p:tav tm="100000">
                                          <p:val>
                                            <p:strVal val="#ppt_x"/>
                                          </p:val>
                                        </p:tav>
                                      </p:tavLst>
                                    </p:anim>
                                    <p:anim calcmode="lin" valueType="num">
                                      <p:cBhvr>
                                        <p:cTn id="75" dur="500" fill="hold"/>
                                        <p:tgtEl>
                                          <p:spTgt spid="20"/>
                                        </p:tgtEl>
                                        <p:attrNameLst>
                                          <p:attrName>ppt_y</p:attrName>
                                        </p:attrNameLst>
                                      </p:cBhvr>
                                      <p:tavLst>
                                        <p:tav tm="0">
                                          <p:val>
                                            <p:strVal val="#ppt_y+.1"/>
                                          </p:val>
                                        </p:tav>
                                        <p:tav tm="100000">
                                          <p:val>
                                            <p:strVal val="#ppt_y"/>
                                          </p:val>
                                        </p:tav>
                                      </p:tavLst>
                                    </p:anim>
                                  </p:childTnLst>
                                </p:cTn>
                              </p:par>
                            </p:childTnLst>
                          </p:cTn>
                        </p:par>
                        <p:par>
                          <p:cTn id="76" fill="hold">
                            <p:stCondLst>
                              <p:cond delay="6000"/>
                            </p:stCondLst>
                            <p:childTnLst>
                              <p:par>
                                <p:cTn id="77" presetID="42" presetClass="entr" presetSubtype="0" fill="hold" nodeType="afterEffect">
                                  <p:stCondLst>
                                    <p:cond delay="0"/>
                                  </p:stCondLst>
                                  <p:childTnLst>
                                    <p:set>
                                      <p:cBhvr>
                                        <p:cTn id="78" dur="1" fill="hold">
                                          <p:stCondLst>
                                            <p:cond delay="0"/>
                                          </p:stCondLst>
                                        </p:cTn>
                                        <p:tgtEl>
                                          <p:spTgt spid="26"/>
                                        </p:tgtEl>
                                        <p:attrNameLst>
                                          <p:attrName>style.visibility</p:attrName>
                                        </p:attrNameLst>
                                      </p:cBhvr>
                                      <p:to>
                                        <p:strVal val="visible"/>
                                      </p:to>
                                    </p:set>
                                    <p:animEffect transition="in" filter="fade">
                                      <p:cBhvr>
                                        <p:cTn id="79" dur="500"/>
                                        <p:tgtEl>
                                          <p:spTgt spid="26"/>
                                        </p:tgtEl>
                                      </p:cBhvr>
                                    </p:animEffect>
                                    <p:anim calcmode="lin" valueType="num">
                                      <p:cBhvr>
                                        <p:cTn id="80" dur="500" fill="hold"/>
                                        <p:tgtEl>
                                          <p:spTgt spid="26"/>
                                        </p:tgtEl>
                                        <p:attrNameLst>
                                          <p:attrName>ppt_x</p:attrName>
                                        </p:attrNameLst>
                                      </p:cBhvr>
                                      <p:tavLst>
                                        <p:tav tm="0">
                                          <p:val>
                                            <p:strVal val="#ppt_x"/>
                                          </p:val>
                                        </p:tav>
                                        <p:tav tm="100000">
                                          <p:val>
                                            <p:strVal val="#ppt_x"/>
                                          </p:val>
                                        </p:tav>
                                      </p:tavLst>
                                    </p:anim>
                                    <p:anim calcmode="lin" valueType="num">
                                      <p:cBhvr>
                                        <p:cTn id="81" dur="5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p:bldP spid="9" grpId="0"/>
      <p:bldP spid="15" grpId="0" animBg="1"/>
      <p:bldP spid="16" grpId="0" animBg="1"/>
      <p:bldP spid="17" grpId="0" animBg="1"/>
      <p:bldP spid="18" grpId="0" animBg="1"/>
      <p:bldP spid="19" grpId="0" animBg="1"/>
      <p:bldP spid="20" grpId="0" animBg="1"/>
      <p:bldP spid="2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a:extLst>
              <a:ext uri="{28A0092B-C50C-407E-A947-70E740481C1C}">
                <a14:useLocalDpi xmlns:a14="http://schemas.microsoft.com/office/drawing/2010/main" val="0"/>
              </a:ext>
            </a:extLst>
          </a:blip>
          <a:srcRect l="11704" t="37458" b="20925"/>
          <a:stretch>
            <a:fillRect/>
          </a:stretch>
        </p:blipFill>
        <p:spPr>
          <a:xfrm>
            <a:off x="612834" y="672590"/>
            <a:ext cx="11176000" cy="3511418"/>
          </a:xfrm>
          <a:custGeom>
            <a:avLst/>
            <a:gdLst>
              <a:gd name="connsiteX0" fmla="*/ 0 w 11176000"/>
              <a:gd name="connsiteY0" fmla="*/ 0 h 3511418"/>
              <a:gd name="connsiteX1" fmla="*/ 11176000 w 11176000"/>
              <a:gd name="connsiteY1" fmla="*/ 0 h 3511418"/>
              <a:gd name="connsiteX2" fmla="*/ 11176000 w 11176000"/>
              <a:gd name="connsiteY2" fmla="*/ 3511418 h 3511418"/>
              <a:gd name="connsiteX3" fmla="*/ 0 w 11176000"/>
              <a:gd name="connsiteY3" fmla="*/ 3511418 h 3511418"/>
            </a:gdLst>
            <a:ahLst/>
            <a:cxnLst>
              <a:cxn ang="0">
                <a:pos x="connsiteX0" y="connsiteY0"/>
              </a:cxn>
              <a:cxn ang="0">
                <a:pos x="connsiteX1" y="connsiteY1"/>
              </a:cxn>
              <a:cxn ang="0">
                <a:pos x="connsiteX2" y="connsiteY2"/>
              </a:cxn>
              <a:cxn ang="0">
                <a:pos x="connsiteX3" y="connsiteY3"/>
              </a:cxn>
            </a:cxnLst>
            <a:rect l="l" t="t" r="r" b="b"/>
            <a:pathLst>
              <a:path w="11176000" h="3511418">
                <a:moveTo>
                  <a:pt x="0" y="0"/>
                </a:moveTo>
                <a:lnTo>
                  <a:pt x="11176000" y="0"/>
                </a:lnTo>
                <a:lnTo>
                  <a:pt x="11176000" y="3511418"/>
                </a:lnTo>
                <a:lnTo>
                  <a:pt x="0" y="3511418"/>
                </a:lnTo>
                <a:close/>
              </a:path>
            </a:pathLst>
          </a:custGeom>
        </p:spPr>
      </p:pic>
      <p:sp>
        <p:nvSpPr>
          <p:cNvPr id="144" name="Polygon"/>
          <p:cNvSpPr/>
          <p:nvPr/>
        </p:nvSpPr>
        <p:spPr>
          <a:xfrm>
            <a:off x="2119173" y="3810005"/>
            <a:ext cx="714905" cy="8255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246F99"/>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45" name="Polygon"/>
          <p:cNvSpPr/>
          <p:nvPr/>
        </p:nvSpPr>
        <p:spPr>
          <a:xfrm>
            <a:off x="5831061" y="3810005"/>
            <a:ext cx="714905" cy="8255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246F99"/>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46" name="Polygon"/>
          <p:cNvSpPr/>
          <p:nvPr/>
        </p:nvSpPr>
        <p:spPr>
          <a:xfrm>
            <a:off x="9542950" y="3810005"/>
            <a:ext cx="714905" cy="825501"/>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5400"/>
                </a:lnTo>
                <a:lnTo>
                  <a:pt x="21600" y="16200"/>
                </a:lnTo>
                <a:lnTo>
                  <a:pt x="10800" y="21600"/>
                </a:lnTo>
                <a:lnTo>
                  <a:pt x="0" y="16200"/>
                </a:lnTo>
                <a:lnTo>
                  <a:pt x="0" y="5400"/>
                </a:lnTo>
                <a:close/>
              </a:path>
            </a:pathLst>
          </a:custGeom>
          <a:solidFill>
            <a:srgbClr val="246F99"/>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16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47" name="StartUp…"/>
          <p:cNvSpPr txBox="1"/>
          <p:nvPr/>
        </p:nvSpPr>
        <p:spPr>
          <a:xfrm>
            <a:off x="1256401" y="4878619"/>
            <a:ext cx="1982100" cy="740587"/>
          </a:xfrm>
          <a:prstGeom prst="rect">
            <a:avLst/>
          </a:prstGeom>
          <a:ln w="12700">
            <a:miter lim="400000"/>
          </a:ln>
        </p:spPr>
        <p:txBody>
          <a:bodyPr wrap="square" lIns="0" tIns="0" rIns="0" bIns="0">
            <a:spAutoFit/>
          </a:bodyPr>
          <a:lstStyle/>
          <a:p>
            <a:pPr>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50" name="01"/>
          <p:cNvSpPr txBox="1"/>
          <p:nvPr/>
        </p:nvSpPr>
        <p:spPr>
          <a:xfrm>
            <a:off x="2380295" y="4102105"/>
            <a:ext cx="105798" cy="138499"/>
          </a:xfrm>
          <a:prstGeom prst="rect">
            <a:avLst/>
          </a:prstGeom>
          <a:ln w="12700">
            <a:miter lim="400000"/>
          </a:ln>
        </p:spPr>
        <p:txBody>
          <a:bodyPr wrap="none" lIns="0" tIns="0" rIns="0" bIns="0">
            <a:spAutoFit/>
          </a:bodyPr>
          <a:lstStyle>
            <a:lvl1pPr>
              <a:defRPr b="0">
                <a:solidFill>
                  <a:srgbClr val="F7F9FF"/>
                </a:solidFill>
                <a:latin typeface="Quicksand Bold"/>
                <a:ea typeface="Quicksand Bold"/>
                <a:cs typeface="Quicksand Bold"/>
                <a:sym typeface="Quicksand Bold"/>
              </a:defRPr>
            </a:lvl1pPr>
          </a:lstStyle>
          <a:p>
            <a:r>
              <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01</a:t>
            </a: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51" name="02"/>
          <p:cNvSpPr txBox="1"/>
          <p:nvPr/>
        </p:nvSpPr>
        <p:spPr>
          <a:xfrm>
            <a:off x="6075800" y="4102105"/>
            <a:ext cx="125034" cy="138499"/>
          </a:xfrm>
          <a:prstGeom prst="rect">
            <a:avLst/>
          </a:prstGeom>
          <a:ln w="12700">
            <a:miter lim="400000"/>
          </a:ln>
        </p:spPr>
        <p:txBody>
          <a:bodyPr wrap="none" lIns="0" tIns="0" rIns="0" bIns="0">
            <a:spAutoFit/>
          </a:bodyPr>
          <a:lstStyle>
            <a:lvl1pPr>
              <a:defRPr b="0">
                <a:solidFill>
                  <a:srgbClr val="F7F9FF"/>
                </a:solidFill>
                <a:latin typeface="Quicksand Bold"/>
                <a:ea typeface="Quicksand Bold"/>
                <a:cs typeface="Quicksand Bold"/>
                <a:sym typeface="Quicksand Bold"/>
              </a:defRPr>
            </a:lvl1pPr>
          </a:lstStyle>
          <a:p>
            <a:r>
              <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02</a:t>
            </a: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52" name="03"/>
          <p:cNvSpPr txBox="1"/>
          <p:nvPr/>
        </p:nvSpPr>
        <p:spPr>
          <a:xfrm>
            <a:off x="9789023" y="4102105"/>
            <a:ext cx="125034" cy="138499"/>
          </a:xfrm>
          <a:prstGeom prst="rect">
            <a:avLst/>
          </a:prstGeom>
          <a:ln w="12700">
            <a:miter lim="400000"/>
          </a:ln>
        </p:spPr>
        <p:txBody>
          <a:bodyPr wrap="none" lIns="0" tIns="0" rIns="0" bIns="0">
            <a:spAutoFit/>
          </a:bodyPr>
          <a:lstStyle>
            <a:lvl1pPr>
              <a:defRPr b="0">
                <a:solidFill>
                  <a:srgbClr val="F7F9FF"/>
                </a:solidFill>
                <a:latin typeface="Quicksand Bold"/>
                <a:ea typeface="Quicksand Bold"/>
                <a:cs typeface="Quicksand Bold"/>
                <a:sym typeface="Quicksand Bold"/>
              </a:defRPr>
            </a:lvl1pPr>
          </a:lstStyle>
          <a:p>
            <a:r>
              <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03</a:t>
            </a:r>
            <a:endParaRPr sz="9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3" name="StartUp…"/>
          <p:cNvSpPr txBox="1"/>
          <p:nvPr/>
        </p:nvSpPr>
        <p:spPr>
          <a:xfrm>
            <a:off x="4997664" y="4878618"/>
            <a:ext cx="1982100" cy="740587"/>
          </a:xfrm>
          <a:prstGeom prst="rect">
            <a:avLst/>
          </a:prstGeom>
          <a:ln w="12700">
            <a:miter lim="400000"/>
          </a:ln>
        </p:spPr>
        <p:txBody>
          <a:bodyPr wrap="square" lIns="0" tIns="0" rIns="0" bIns="0">
            <a:spAutoFit/>
          </a:bodyPr>
          <a:lstStyle/>
          <a:p>
            <a:pPr>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4" name="StartUp…"/>
          <p:cNvSpPr txBox="1"/>
          <p:nvPr/>
        </p:nvSpPr>
        <p:spPr>
          <a:xfrm>
            <a:off x="8768595" y="4878617"/>
            <a:ext cx="1982100" cy="740587"/>
          </a:xfrm>
          <a:prstGeom prst="rect">
            <a:avLst/>
          </a:prstGeom>
          <a:ln w="12700">
            <a:miter lim="400000"/>
          </a:ln>
        </p:spPr>
        <p:txBody>
          <a:bodyPr wrap="square" lIns="0" tIns="0" rIns="0" bIns="0">
            <a:spAutoFit/>
          </a:bodyPr>
          <a:lstStyle/>
          <a:p>
            <a:pPr>
              <a:lnSpc>
                <a:spcPct val="150000"/>
              </a:lnSpc>
              <a:defRPr sz="2200" b="0">
                <a:solidFill>
                  <a:srgbClr val="6A6E77"/>
                </a:solidFill>
                <a:latin typeface="Quicksand Regular"/>
                <a:ea typeface="Quicksand Regular"/>
                <a:cs typeface="Quicksand Regular"/>
                <a:sym typeface="Quicksand Regular"/>
              </a:defRPr>
            </a:pPr>
            <a:r>
              <a:rPr lang="zh-CN" altLang="en-US"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点击添加文字点击添加文字点击添加文字点击添加文字点击添加文字点击添加文字点击添加文字</a:t>
            </a:r>
            <a:endParaRPr sz="1100" dirty="0">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
        <p:nvSpPr>
          <p:cNvPr id="17" name="îślïḓê"/>
          <p:cNvSpPr/>
          <p:nvPr/>
        </p:nvSpPr>
        <p:spPr>
          <a:xfrm>
            <a:off x="4997349" y="0"/>
            <a:ext cx="2197302" cy="535626"/>
          </a:xfrm>
          <a:prstGeom prst="rect">
            <a:avLst/>
          </a:prstGeom>
          <a:solidFill>
            <a:srgbClr val="246F99"/>
          </a:solidFill>
          <a:ln w="12700" cap="rnd">
            <a:noFill/>
            <a:prstDash val="solid"/>
            <a:rou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defRPr>
            </a:lvl1pPr>
            <a:lvl2pPr marL="457200" algn="l" defTabSz="914400" rtl="0" eaLnBrk="1" latinLnBrk="0" hangingPunct="1">
              <a:defRPr sz="1800" kern="1200">
                <a:solidFill>
                  <a:schemeClr val="lt1"/>
                </a:solidFill>
              </a:defRPr>
            </a:lvl2pPr>
            <a:lvl3pPr marL="914400" algn="l" defTabSz="914400" rtl="0" eaLnBrk="1" latinLnBrk="0" hangingPunct="1">
              <a:defRPr sz="1800" kern="1200">
                <a:solidFill>
                  <a:schemeClr val="lt1"/>
                </a:solidFill>
              </a:defRPr>
            </a:lvl3pPr>
            <a:lvl4pPr marL="1371600" algn="l" defTabSz="914400" rtl="0" eaLnBrk="1" latinLnBrk="0" hangingPunct="1">
              <a:defRPr sz="1800" kern="1200">
                <a:solidFill>
                  <a:schemeClr val="lt1"/>
                </a:solidFill>
              </a:defRPr>
            </a:lvl4pPr>
            <a:lvl5pPr marL="1828800" algn="l" defTabSz="914400" rtl="0" eaLnBrk="1" latinLnBrk="0" hangingPunct="1">
              <a:defRPr sz="1800" kern="1200">
                <a:solidFill>
                  <a:schemeClr val="lt1"/>
                </a:solidFill>
              </a:defRPr>
            </a:lvl5pPr>
            <a:lvl6pPr marL="2286000" algn="l" defTabSz="914400" rtl="0" eaLnBrk="1" latinLnBrk="0" hangingPunct="1">
              <a:defRPr sz="1800" kern="1200">
                <a:solidFill>
                  <a:schemeClr val="lt1"/>
                </a:solidFill>
              </a:defRPr>
            </a:lvl6pPr>
            <a:lvl7pPr marL="2743200" algn="l" defTabSz="914400" rtl="0" eaLnBrk="1" latinLnBrk="0" hangingPunct="1">
              <a:defRPr sz="1800" kern="1200">
                <a:solidFill>
                  <a:schemeClr val="lt1"/>
                </a:solidFill>
              </a:defRPr>
            </a:lvl7pPr>
            <a:lvl8pPr marL="3200400" algn="l" defTabSz="914400" rtl="0" eaLnBrk="1" latinLnBrk="0" hangingPunct="1">
              <a:defRPr sz="1800" kern="1200">
                <a:solidFill>
                  <a:schemeClr val="lt1"/>
                </a:solidFill>
              </a:defRPr>
            </a:lvl8pPr>
            <a:lvl9pPr marL="3657600" algn="l" defTabSz="914400" rtl="0" eaLnBrk="1" latinLnBrk="0" hangingPunct="1">
              <a:defRPr sz="1800" kern="1200">
                <a:solidFill>
                  <a:schemeClr val="lt1"/>
                </a:solidFill>
              </a:defRPr>
            </a:lvl9pPr>
          </a:lstStyle>
          <a:p>
            <a:pPr algn="dist"/>
            <a:r>
              <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rPr>
              <a:t>竞赛地点</a:t>
            </a:r>
            <a:endParaRPr lang="zh-CN" altLang="en-US" sz="3000" dirty="0">
              <a:solidFill>
                <a:schemeClr val="bg1"/>
              </a:solidFill>
              <a:effectLst>
                <a:outerShdw blurRad="38100" dist="38100" dir="2700000" algn="tl">
                  <a:srgbClr val="000000">
                    <a:alpha val="43137"/>
                  </a:srgbClr>
                </a:outerShdw>
              </a:effectLst>
              <a:latin typeface="zihun59hao-chuangcuhei" panose="00000500000000000000" pitchFamily="2" charset="-122"/>
              <a:ea typeface="zihun59hao-chuangcuhei" panose="00000500000000000000" pitchFamily="2" charset="-122"/>
              <a:cs typeface="+mn-ea"/>
              <a:sym typeface="zihun59hao-chuangcuhei" panose="00000500000000000000"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circle/>
      </p:transition>
    </mc:Choice>
    <mc:Fallback>
      <p:transition spd="slow" advClick="0" advTm="0">
        <p:circle/>
      </p:transition>
    </mc:Fallback>
  </mc:AlternateContent>
  <p:timing>
    <p:tnLst>
      <p:par>
        <p:cTn id="1" dur="indefinite" restart="never" fill="hold" nodeType="tmRoot">
          <p:childTnLst>
            <p:seq concurrent="1" nextAc="seek">
              <p:cTn id="2" dur="indefinite" fill="hold"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47"/>
                                        </p:tgtEl>
                                        <p:attrNameLst>
                                          <p:attrName>style.visibility</p:attrName>
                                        </p:attrNameLst>
                                      </p:cBhvr>
                                      <p:to>
                                        <p:strVal val="visible"/>
                                      </p:to>
                                    </p:set>
                                    <p:anim calcmode="lin" valueType="num">
                                      <p:cBhvr additive="base">
                                        <p:cTn id="7" dur="500" fill="hold"/>
                                        <p:tgtEl>
                                          <p:spTgt spid="147"/>
                                        </p:tgtEl>
                                        <p:attrNameLst>
                                          <p:attrName>ppt_x</p:attrName>
                                        </p:attrNameLst>
                                      </p:cBhvr>
                                      <p:tavLst>
                                        <p:tav tm="0">
                                          <p:val>
                                            <p:strVal val="#ppt_x"/>
                                          </p:val>
                                        </p:tav>
                                        <p:tav tm="100000">
                                          <p:val>
                                            <p:strVal val="#ppt_x"/>
                                          </p:val>
                                        </p:tav>
                                      </p:tavLst>
                                    </p:anim>
                                    <p:anim calcmode="lin" valueType="num">
                                      <p:cBhvr additive="base">
                                        <p:cTn id="8" dur="500" fill="hold"/>
                                        <p:tgtEl>
                                          <p:spTgt spid="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13"/>
                                        </p:tgtEl>
                                        <p:attrNameLst>
                                          <p:attrName>style.visibility</p:attrName>
                                        </p:attrNameLst>
                                      </p:cBhvr>
                                      <p:to>
                                        <p:strVal val="visible"/>
                                      </p:to>
                                    </p:set>
                                    <p:anim calcmode="lin" valueType="num">
                                      <p:cBhvr additive="base">
                                        <p:cTn id="12" dur="500" fill="hold"/>
                                        <p:tgtEl>
                                          <p:spTgt spid="13"/>
                                        </p:tgtEl>
                                        <p:attrNameLst>
                                          <p:attrName>ppt_x</p:attrName>
                                        </p:attrNameLst>
                                      </p:cBhvr>
                                      <p:tavLst>
                                        <p:tav tm="0">
                                          <p:val>
                                            <p:strVal val="#ppt_x"/>
                                          </p:val>
                                        </p:tav>
                                        <p:tav tm="100000">
                                          <p:val>
                                            <p:strVal val="#ppt_x"/>
                                          </p:val>
                                        </p:tav>
                                      </p:tavLst>
                                    </p:anim>
                                    <p:anim calcmode="lin" valueType="num">
                                      <p:cBhvr additive="base">
                                        <p:cTn id="13" dur="500" fill="hold"/>
                                        <p:tgtEl>
                                          <p:spTgt spid="13"/>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4" fill="hold" grpId="0" nodeType="afterEffect">
                                  <p:stCondLst>
                                    <p:cond delay="0"/>
                                  </p:stCondLst>
                                  <p:childTnLst>
                                    <p:set>
                                      <p:cBhvr>
                                        <p:cTn id="21" dur="1" fill="hold">
                                          <p:stCondLst>
                                            <p:cond delay="0"/>
                                          </p:stCondLst>
                                        </p:cTn>
                                        <p:tgtEl>
                                          <p:spTgt spid="144"/>
                                        </p:tgtEl>
                                        <p:attrNameLst>
                                          <p:attrName>style.visibility</p:attrName>
                                        </p:attrNameLst>
                                      </p:cBhvr>
                                      <p:to>
                                        <p:strVal val="visible"/>
                                      </p:to>
                                    </p:set>
                                    <p:anim calcmode="lin" valueType="num">
                                      <p:cBhvr additive="base">
                                        <p:cTn id="22" dur="500" fill="hold"/>
                                        <p:tgtEl>
                                          <p:spTgt spid="144"/>
                                        </p:tgtEl>
                                        <p:attrNameLst>
                                          <p:attrName>ppt_x</p:attrName>
                                        </p:attrNameLst>
                                      </p:cBhvr>
                                      <p:tavLst>
                                        <p:tav tm="0">
                                          <p:val>
                                            <p:strVal val="#ppt_x"/>
                                          </p:val>
                                        </p:tav>
                                        <p:tav tm="100000">
                                          <p:val>
                                            <p:strVal val="#ppt_x"/>
                                          </p:val>
                                        </p:tav>
                                      </p:tavLst>
                                    </p:anim>
                                    <p:anim calcmode="lin" valueType="num">
                                      <p:cBhvr additive="base">
                                        <p:cTn id="23" dur="500" fill="hold"/>
                                        <p:tgtEl>
                                          <p:spTgt spid="144"/>
                                        </p:tgtEl>
                                        <p:attrNameLst>
                                          <p:attrName>ppt_y</p:attrName>
                                        </p:attrNameLst>
                                      </p:cBhvr>
                                      <p:tavLst>
                                        <p:tav tm="0">
                                          <p:val>
                                            <p:strVal val="1+#ppt_h/2"/>
                                          </p:val>
                                        </p:tav>
                                        <p:tav tm="100000">
                                          <p:val>
                                            <p:strVal val="#ppt_y"/>
                                          </p:val>
                                        </p:tav>
                                      </p:tavLst>
                                    </p:anim>
                                  </p:childTnLst>
                                </p:cTn>
                              </p:par>
                            </p:childTnLst>
                          </p:cTn>
                        </p:par>
                        <p:par>
                          <p:cTn id="24" fill="hold">
                            <p:stCondLst>
                              <p:cond delay="2000"/>
                            </p:stCondLst>
                            <p:childTnLst>
                              <p:par>
                                <p:cTn id="25" presetID="2" presetClass="entr" presetSubtype="4" fill="hold" grpId="0" nodeType="afterEffect">
                                  <p:stCondLst>
                                    <p:cond delay="0"/>
                                  </p:stCondLst>
                                  <p:childTnLst>
                                    <p:set>
                                      <p:cBhvr>
                                        <p:cTn id="26" dur="1" fill="hold">
                                          <p:stCondLst>
                                            <p:cond delay="0"/>
                                          </p:stCondLst>
                                        </p:cTn>
                                        <p:tgtEl>
                                          <p:spTgt spid="145"/>
                                        </p:tgtEl>
                                        <p:attrNameLst>
                                          <p:attrName>style.visibility</p:attrName>
                                        </p:attrNameLst>
                                      </p:cBhvr>
                                      <p:to>
                                        <p:strVal val="visible"/>
                                      </p:to>
                                    </p:set>
                                    <p:anim calcmode="lin" valueType="num">
                                      <p:cBhvr additive="base">
                                        <p:cTn id="27" dur="500" fill="hold"/>
                                        <p:tgtEl>
                                          <p:spTgt spid="145"/>
                                        </p:tgtEl>
                                        <p:attrNameLst>
                                          <p:attrName>ppt_x</p:attrName>
                                        </p:attrNameLst>
                                      </p:cBhvr>
                                      <p:tavLst>
                                        <p:tav tm="0">
                                          <p:val>
                                            <p:strVal val="#ppt_x"/>
                                          </p:val>
                                        </p:tav>
                                        <p:tav tm="100000">
                                          <p:val>
                                            <p:strVal val="#ppt_x"/>
                                          </p:val>
                                        </p:tav>
                                      </p:tavLst>
                                    </p:anim>
                                    <p:anim calcmode="lin" valueType="num">
                                      <p:cBhvr additive="base">
                                        <p:cTn id="28" dur="500" fill="hold"/>
                                        <p:tgtEl>
                                          <p:spTgt spid="145"/>
                                        </p:tgtEl>
                                        <p:attrNameLst>
                                          <p:attrName>ppt_y</p:attrName>
                                        </p:attrNameLst>
                                      </p:cBhvr>
                                      <p:tavLst>
                                        <p:tav tm="0">
                                          <p:val>
                                            <p:strVal val="1+#ppt_h/2"/>
                                          </p:val>
                                        </p:tav>
                                        <p:tav tm="100000">
                                          <p:val>
                                            <p:strVal val="#ppt_y"/>
                                          </p:val>
                                        </p:tav>
                                      </p:tavLst>
                                    </p:anim>
                                  </p:childTnLst>
                                </p:cTn>
                              </p:par>
                            </p:childTnLst>
                          </p:cTn>
                        </p:par>
                        <p:par>
                          <p:cTn id="29" fill="hold">
                            <p:stCondLst>
                              <p:cond delay="2500"/>
                            </p:stCondLst>
                            <p:childTnLst>
                              <p:par>
                                <p:cTn id="30" presetID="2" presetClass="entr" presetSubtype="4" fill="hold" grpId="0" nodeType="afterEffect">
                                  <p:stCondLst>
                                    <p:cond delay="0"/>
                                  </p:stCondLst>
                                  <p:childTnLst>
                                    <p:set>
                                      <p:cBhvr>
                                        <p:cTn id="31" dur="1" fill="hold">
                                          <p:stCondLst>
                                            <p:cond delay="0"/>
                                          </p:stCondLst>
                                        </p:cTn>
                                        <p:tgtEl>
                                          <p:spTgt spid="146"/>
                                        </p:tgtEl>
                                        <p:attrNameLst>
                                          <p:attrName>style.visibility</p:attrName>
                                        </p:attrNameLst>
                                      </p:cBhvr>
                                      <p:to>
                                        <p:strVal val="visible"/>
                                      </p:to>
                                    </p:set>
                                    <p:anim calcmode="lin" valueType="num">
                                      <p:cBhvr additive="base">
                                        <p:cTn id="32" dur="500" fill="hold"/>
                                        <p:tgtEl>
                                          <p:spTgt spid="146"/>
                                        </p:tgtEl>
                                        <p:attrNameLst>
                                          <p:attrName>ppt_x</p:attrName>
                                        </p:attrNameLst>
                                      </p:cBhvr>
                                      <p:tavLst>
                                        <p:tav tm="0">
                                          <p:val>
                                            <p:strVal val="#ppt_x"/>
                                          </p:val>
                                        </p:tav>
                                        <p:tav tm="100000">
                                          <p:val>
                                            <p:strVal val="#ppt_x"/>
                                          </p:val>
                                        </p:tav>
                                      </p:tavLst>
                                    </p:anim>
                                    <p:anim calcmode="lin" valueType="num">
                                      <p:cBhvr additive="base">
                                        <p:cTn id="33" dur="500" fill="hold"/>
                                        <p:tgtEl>
                                          <p:spTgt spid="146"/>
                                        </p:tgtEl>
                                        <p:attrNameLst>
                                          <p:attrName>ppt_y</p:attrName>
                                        </p:attrNameLst>
                                      </p:cBhvr>
                                      <p:tavLst>
                                        <p:tav tm="0">
                                          <p:val>
                                            <p:strVal val="1+#ppt_h/2"/>
                                          </p:val>
                                        </p:tav>
                                        <p:tav tm="100000">
                                          <p:val>
                                            <p:strVal val="#ppt_y"/>
                                          </p:val>
                                        </p:tav>
                                      </p:tavLst>
                                    </p:anim>
                                  </p:childTnLst>
                                </p:cTn>
                              </p:par>
                            </p:childTnLst>
                          </p:cTn>
                        </p:par>
                        <p:par>
                          <p:cTn id="34" fill="hold">
                            <p:stCondLst>
                              <p:cond delay="3000"/>
                            </p:stCondLst>
                            <p:childTnLst>
                              <p:par>
                                <p:cTn id="35" presetID="2" presetClass="entr" presetSubtype="4" fill="hold" grpId="0" nodeType="afterEffect">
                                  <p:stCondLst>
                                    <p:cond delay="0"/>
                                  </p:stCondLst>
                                  <p:childTnLst>
                                    <p:set>
                                      <p:cBhvr>
                                        <p:cTn id="36" dur="1" fill="hold">
                                          <p:stCondLst>
                                            <p:cond delay="0"/>
                                          </p:stCondLst>
                                        </p:cTn>
                                        <p:tgtEl>
                                          <p:spTgt spid="150"/>
                                        </p:tgtEl>
                                        <p:attrNameLst>
                                          <p:attrName>style.visibility</p:attrName>
                                        </p:attrNameLst>
                                      </p:cBhvr>
                                      <p:to>
                                        <p:strVal val="visible"/>
                                      </p:to>
                                    </p:set>
                                    <p:anim calcmode="lin" valueType="num">
                                      <p:cBhvr additive="base">
                                        <p:cTn id="37" dur="500" fill="hold"/>
                                        <p:tgtEl>
                                          <p:spTgt spid="150"/>
                                        </p:tgtEl>
                                        <p:attrNameLst>
                                          <p:attrName>ppt_x</p:attrName>
                                        </p:attrNameLst>
                                      </p:cBhvr>
                                      <p:tavLst>
                                        <p:tav tm="0">
                                          <p:val>
                                            <p:strVal val="#ppt_x"/>
                                          </p:val>
                                        </p:tav>
                                        <p:tav tm="100000">
                                          <p:val>
                                            <p:strVal val="#ppt_x"/>
                                          </p:val>
                                        </p:tav>
                                      </p:tavLst>
                                    </p:anim>
                                    <p:anim calcmode="lin" valueType="num">
                                      <p:cBhvr additive="base">
                                        <p:cTn id="38" dur="500" fill="hold"/>
                                        <p:tgtEl>
                                          <p:spTgt spid="150"/>
                                        </p:tgtEl>
                                        <p:attrNameLst>
                                          <p:attrName>ppt_y</p:attrName>
                                        </p:attrNameLst>
                                      </p:cBhvr>
                                      <p:tavLst>
                                        <p:tav tm="0">
                                          <p:val>
                                            <p:strVal val="1+#ppt_h/2"/>
                                          </p:val>
                                        </p:tav>
                                        <p:tav tm="100000">
                                          <p:val>
                                            <p:strVal val="#ppt_y"/>
                                          </p:val>
                                        </p:tav>
                                      </p:tavLst>
                                    </p:anim>
                                  </p:childTnLst>
                                </p:cTn>
                              </p:par>
                            </p:childTnLst>
                          </p:cTn>
                        </p:par>
                        <p:par>
                          <p:cTn id="39" fill="hold">
                            <p:stCondLst>
                              <p:cond delay="3500"/>
                            </p:stCondLst>
                            <p:childTnLst>
                              <p:par>
                                <p:cTn id="40" presetID="2" presetClass="entr" presetSubtype="4" fill="hold" grpId="0" nodeType="afterEffect">
                                  <p:stCondLst>
                                    <p:cond delay="0"/>
                                  </p:stCondLst>
                                  <p:childTnLst>
                                    <p:set>
                                      <p:cBhvr>
                                        <p:cTn id="41" dur="1" fill="hold">
                                          <p:stCondLst>
                                            <p:cond delay="0"/>
                                          </p:stCondLst>
                                        </p:cTn>
                                        <p:tgtEl>
                                          <p:spTgt spid="151"/>
                                        </p:tgtEl>
                                        <p:attrNameLst>
                                          <p:attrName>style.visibility</p:attrName>
                                        </p:attrNameLst>
                                      </p:cBhvr>
                                      <p:to>
                                        <p:strVal val="visible"/>
                                      </p:to>
                                    </p:set>
                                    <p:anim calcmode="lin" valueType="num">
                                      <p:cBhvr additive="base">
                                        <p:cTn id="42" dur="500" fill="hold"/>
                                        <p:tgtEl>
                                          <p:spTgt spid="151"/>
                                        </p:tgtEl>
                                        <p:attrNameLst>
                                          <p:attrName>ppt_x</p:attrName>
                                        </p:attrNameLst>
                                      </p:cBhvr>
                                      <p:tavLst>
                                        <p:tav tm="0">
                                          <p:val>
                                            <p:strVal val="#ppt_x"/>
                                          </p:val>
                                        </p:tav>
                                        <p:tav tm="100000">
                                          <p:val>
                                            <p:strVal val="#ppt_x"/>
                                          </p:val>
                                        </p:tav>
                                      </p:tavLst>
                                    </p:anim>
                                    <p:anim calcmode="lin" valueType="num">
                                      <p:cBhvr additive="base">
                                        <p:cTn id="43" dur="500" fill="hold"/>
                                        <p:tgtEl>
                                          <p:spTgt spid="151"/>
                                        </p:tgtEl>
                                        <p:attrNameLst>
                                          <p:attrName>ppt_y</p:attrName>
                                        </p:attrNameLst>
                                      </p:cBhvr>
                                      <p:tavLst>
                                        <p:tav tm="0">
                                          <p:val>
                                            <p:strVal val="1+#ppt_h/2"/>
                                          </p:val>
                                        </p:tav>
                                        <p:tav tm="100000">
                                          <p:val>
                                            <p:strVal val="#ppt_y"/>
                                          </p:val>
                                        </p:tav>
                                      </p:tavLst>
                                    </p:anim>
                                  </p:childTnLst>
                                </p:cTn>
                              </p:par>
                            </p:childTnLst>
                          </p:cTn>
                        </p:par>
                        <p:par>
                          <p:cTn id="44" fill="hold">
                            <p:stCondLst>
                              <p:cond delay="4000"/>
                            </p:stCondLst>
                            <p:childTnLst>
                              <p:par>
                                <p:cTn id="45" presetID="2" presetClass="entr" presetSubtype="4" fill="hold" grpId="0" nodeType="afterEffect">
                                  <p:stCondLst>
                                    <p:cond delay="0"/>
                                  </p:stCondLst>
                                  <p:childTnLst>
                                    <p:set>
                                      <p:cBhvr>
                                        <p:cTn id="46" dur="1" fill="hold">
                                          <p:stCondLst>
                                            <p:cond delay="0"/>
                                          </p:stCondLst>
                                        </p:cTn>
                                        <p:tgtEl>
                                          <p:spTgt spid="152"/>
                                        </p:tgtEl>
                                        <p:attrNameLst>
                                          <p:attrName>style.visibility</p:attrName>
                                        </p:attrNameLst>
                                      </p:cBhvr>
                                      <p:to>
                                        <p:strVal val="visible"/>
                                      </p:to>
                                    </p:set>
                                    <p:anim calcmode="lin" valueType="num">
                                      <p:cBhvr additive="base">
                                        <p:cTn id="47" dur="500" fill="hold"/>
                                        <p:tgtEl>
                                          <p:spTgt spid="152"/>
                                        </p:tgtEl>
                                        <p:attrNameLst>
                                          <p:attrName>ppt_x</p:attrName>
                                        </p:attrNameLst>
                                      </p:cBhvr>
                                      <p:tavLst>
                                        <p:tav tm="0">
                                          <p:val>
                                            <p:strVal val="#ppt_x"/>
                                          </p:val>
                                        </p:tav>
                                        <p:tav tm="100000">
                                          <p:val>
                                            <p:strVal val="#ppt_x"/>
                                          </p:val>
                                        </p:tav>
                                      </p:tavLst>
                                    </p:anim>
                                    <p:anim calcmode="lin" valueType="num">
                                      <p:cBhvr additive="base">
                                        <p:cTn id="48" dur="500" fill="hold"/>
                                        <p:tgtEl>
                                          <p:spTgt spid="152"/>
                                        </p:tgtEl>
                                        <p:attrNameLst>
                                          <p:attrName>ppt_y</p:attrName>
                                        </p:attrNameLst>
                                      </p:cBhvr>
                                      <p:tavLst>
                                        <p:tav tm="0">
                                          <p:val>
                                            <p:strVal val="1+#ppt_h/2"/>
                                          </p:val>
                                        </p:tav>
                                        <p:tav tm="100000">
                                          <p:val>
                                            <p:strVal val="#ppt_y"/>
                                          </p:val>
                                        </p:tav>
                                      </p:tavLst>
                                    </p:anim>
                                  </p:childTnLst>
                                </p:cTn>
                              </p:par>
                            </p:childTnLst>
                          </p:cTn>
                        </p:par>
                        <p:par>
                          <p:cTn id="49" fill="hold">
                            <p:stCondLst>
                              <p:cond delay="4500"/>
                            </p:stCondLst>
                            <p:childTnLst>
                              <p:par>
                                <p:cTn id="50" presetID="42" presetClass="entr" presetSubtype="0" fill="hold" grpId="0"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500"/>
                                        <p:tgtEl>
                                          <p:spTgt spid="17"/>
                                        </p:tgtEl>
                                      </p:cBhvr>
                                    </p:animEffect>
                                    <p:anim calcmode="lin" valueType="num">
                                      <p:cBhvr>
                                        <p:cTn id="53" dur="500" fill="hold"/>
                                        <p:tgtEl>
                                          <p:spTgt spid="17"/>
                                        </p:tgtEl>
                                        <p:attrNameLst>
                                          <p:attrName>ppt_x</p:attrName>
                                        </p:attrNameLst>
                                      </p:cBhvr>
                                      <p:tavLst>
                                        <p:tav tm="0">
                                          <p:val>
                                            <p:strVal val="#ppt_x"/>
                                          </p:val>
                                        </p:tav>
                                        <p:tav tm="100000">
                                          <p:val>
                                            <p:strVal val="#ppt_x"/>
                                          </p:val>
                                        </p:tav>
                                      </p:tavLst>
                                    </p:anim>
                                    <p:anim calcmode="lin" valueType="num">
                                      <p:cBhvr>
                                        <p:cTn id="54" dur="5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4" grpId="0" animBg="1"/>
      <p:bldP spid="145" grpId="0" animBg="1"/>
      <p:bldP spid="146" grpId="0" animBg="1"/>
      <p:bldP spid="147" grpId="0" animBg="1"/>
      <p:bldP spid="150" grpId="0" animBg="1"/>
      <p:bldP spid="151" grpId="0" animBg="1"/>
      <p:bldP spid="152" grpId="0" animBg="1"/>
      <p:bldP spid="13" grpId="0" animBg="1"/>
      <p:bldP spid="14" grpId="0" animBg="1"/>
      <p:bldP spid="17" grpId="0" animBg="1"/>
    </p:bldLst>
  </p:timing>
</p:sld>
</file>

<file path=ppt/tags/tag1.xml><?xml version="1.0" encoding="utf-8"?>
<p:tagLst xmlns:p="http://schemas.openxmlformats.org/presentationml/2006/main">
  <p:tag name="ISPRING_PRESENTATION_TITLE" val="9-11125-6知识竞赛PPT模板"/>
</p:tagLst>
</file>

<file path=ppt/theme/theme1.xml><?xml version="1.0" encoding="utf-8"?>
<a:theme xmlns:a="http://schemas.openxmlformats.org/drawingml/2006/main" name="Office 主题​​">
  <a:themeElements>
    <a:clrScheme name="自定义 1389">
      <a:dk1>
        <a:sysClr val="windowText" lastClr="000000"/>
      </a:dk1>
      <a:lt1>
        <a:sysClr val="window" lastClr="FFFFFF"/>
      </a:lt1>
      <a:dk2>
        <a:srgbClr val="000000"/>
      </a:dk2>
      <a:lt2>
        <a:srgbClr val="E7E6E6"/>
      </a:lt2>
      <a:accent1>
        <a:srgbClr val="25729C"/>
      </a:accent1>
      <a:accent2>
        <a:srgbClr val="25729C"/>
      </a:accent2>
      <a:accent3>
        <a:srgbClr val="25729C"/>
      </a:accent3>
      <a:accent4>
        <a:srgbClr val="25729C"/>
      </a:accent4>
      <a:accent5>
        <a:srgbClr val="25729C"/>
      </a:accent5>
      <a:accent6>
        <a:srgbClr val="25729C"/>
      </a:accent6>
      <a:hlink>
        <a:srgbClr val="0563C1"/>
      </a:hlink>
      <a:folHlink>
        <a:srgbClr val="954F72"/>
      </a:folHlink>
    </a:clrScheme>
    <a:fontScheme name="3tiflmgn">
      <a:majorFont>
        <a:latin typeface="zihun59hao-chuangcuhei"/>
        <a:ea typeface="zihun59hao-chuangcuhei"/>
        <a:cs typeface=""/>
      </a:majorFont>
      <a:minorFont>
        <a:latin typeface="zihun59hao-chuangcuhei"/>
        <a:ea typeface="zihun59hao-chuangcu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5397</Words>
  <Application>WPS 演示</Application>
  <PresentationFormat>宽屏</PresentationFormat>
  <Paragraphs>318</Paragraphs>
  <Slides>24</Slides>
  <Notes>25</Notes>
  <HiddenSlides>0</HiddenSlides>
  <MMClips>0</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24</vt:i4>
      </vt:variant>
    </vt:vector>
  </HeadingPairs>
  <TitlesOfParts>
    <vt:vector size="41" baseType="lpstr">
      <vt:lpstr>Arial</vt:lpstr>
      <vt:lpstr>宋体</vt:lpstr>
      <vt:lpstr>Wingdings</vt:lpstr>
      <vt:lpstr>Gill Sans</vt:lpstr>
      <vt:lpstr>仓耳玄三M W05</vt:lpstr>
      <vt:lpstr>zihun59hao-chuangcuhei</vt:lpstr>
      <vt:lpstr>Quicksand Bold</vt:lpstr>
      <vt:lpstr>Menk Amglang Tig</vt:lpstr>
      <vt:lpstr>Quicksand Regular</vt:lpstr>
      <vt:lpstr>Calibri Light</vt:lpstr>
      <vt:lpstr>Symbol</vt:lpstr>
      <vt:lpstr>Helvetica Neue Medium</vt:lpstr>
      <vt:lpstr>微软雅黑</vt:lpstr>
      <vt:lpstr>Arial Unicode MS</vt:lpstr>
      <vt:lpstr>等线</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9-11125-6知识竞赛PPT模板</dc:title>
  <dc:creator>Administrator</dc:creator>
  <cp:lastModifiedBy>铭</cp:lastModifiedBy>
  <cp:revision>14</cp:revision>
  <dcterms:created xsi:type="dcterms:W3CDTF">2019-11-25T08:49:00Z</dcterms:created>
  <dcterms:modified xsi:type="dcterms:W3CDTF">2022-01-12T09:12:22Z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76687D9A542646508671C0F3EBF903D6</vt:lpwstr>
  </property>
  <property fmtid="{D5CDD505-2E9C-101B-9397-08002B2CF9AE}" pid="3" name="KSOProductBuildVer">
    <vt:lpwstr>2052-11.1.0.11194</vt:lpwstr>
  </property>
</Properties>
</file>