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9" r:id="rId7"/>
    <p:sldId id="268" r:id="rId8"/>
    <p:sldId id="271" r:id="rId9"/>
    <p:sldId id="270" r:id="rId10"/>
    <p:sldId id="272" r:id="rId11"/>
    <p:sldId id="292" r:id="rId12"/>
    <p:sldId id="293" r:id="rId13"/>
    <p:sldId id="261" r:id="rId14"/>
    <p:sldId id="275" r:id="rId15"/>
    <p:sldId id="291" r:id="rId16"/>
    <p:sldId id="276" r:id="rId17"/>
    <p:sldId id="277" r:id="rId18"/>
    <p:sldId id="278" r:id="rId19"/>
    <p:sldId id="294" r:id="rId20"/>
    <p:sldId id="262" r:id="rId21"/>
    <p:sldId id="280" r:id="rId22"/>
    <p:sldId id="281" r:id="rId23"/>
    <p:sldId id="295" r:id="rId24"/>
    <p:sldId id="296" r:id="rId25"/>
    <p:sldId id="263" r:id="rId26"/>
    <p:sldId id="287" r:id="rId27"/>
    <p:sldId id="297" r:id="rId28"/>
    <p:sldId id="288" r:id="rId29"/>
    <p:sldId id="298" r:id="rId30"/>
    <p:sldId id="289" r:id="rId31"/>
    <p:sldId id="290" r:id="rId32"/>
    <p:sldId id="300"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5AB7"/>
    <a:srgbClr val="30A2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p:cViewPr>
        <p:scale>
          <a:sx n="48" d="100"/>
          <a:sy n="48" d="100"/>
        </p:scale>
        <p:origin x="2958" y="1356"/>
      </p:cViewPr>
      <p:guideLst>
        <p:guide orient="horz" pos="595"/>
        <p:guide pos="3840"/>
      </p:guideLst>
    </p:cSldViewPr>
  </p:slideViewPr>
  <p:notesTextViewPr>
    <p:cViewPr>
      <p:scale>
        <a:sx n="1" d="1"/>
        <a:sy n="1" d="1"/>
      </p:scale>
      <p:origin x="0" y="0"/>
    </p:cViewPr>
  </p:notesTextViewPr>
  <p:sorterViewPr>
    <p:cViewPr>
      <p:scale>
        <a:sx n="81" d="100"/>
        <a:sy n="8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zh-CN" sz="1920" b="0" i="0" u="none" strike="noStrike" kern="1200" spc="0" baseline="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defRPr>
            </a:pPr>
            <a:r>
              <a:rPr lang="zh-CN" dirty="0">
                <a:latin typeface="字魂105号-简雅黑" panose="00000500000000000000" pitchFamily="2" charset="-122"/>
                <a:ea typeface="字魂105号-简雅黑" panose="00000500000000000000" pitchFamily="2" charset="-122"/>
              </a:rPr>
              <a:t>图表标题</a:t>
            </a:r>
            <a:endParaRPr lang="zh-CN" dirty="0">
              <a:latin typeface="字魂105号-简雅黑" panose="00000500000000000000" pitchFamily="2" charset="-122"/>
              <a:ea typeface="字魂105号-简雅黑" panose="00000500000000000000" pitchFamily="2" charset="-122"/>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Series 1</c:v>
                </c:pt>
              </c:strCache>
            </c:strRef>
          </c:tx>
          <c:spPr>
            <a:gradFill>
              <a:gsLst>
                <a:gs pos="0">
                  <a:srgbClr val="3988E1"/>
                </a:gs>
                <a:gs pos="100000">
                  <a:srgbClr val="0A2C6B"/>
                </a:gs>
              </a:gsLst>
              <a:lin ang="2700000" scaled="0"/>
            </a:gradFill>
            <a:ln>
              <a:noFill/>
            </a:ln>
            <a:effectLst/>
          </c:spPr>
          <c:invertIfNegative val="0"/>
          <c:dLbls>
            <c:delete val="1"/>
          </c:dLbls>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4.5</c:v>
                </c:pt>
                <c:pt idx="5">
                  <c:v>2.5</c:v>
                </c:pt>
              </c:numCache>
            </c:numRef>
          </c:val>
        </c:ser>
        <c:ser>
          <c:idx val="1"/>
          <c:order val="1"/>
          <c:tx>
            <c:strRef>
              <c:f>Sheet1!$C$1</c:f>
              <c:strCache>
                <c:ptCount val="1"/>
                <c:pt idx="0">
                  <c:v>Series 2</c:v>
                </c:pt>
              </c:strCache>
            </c:strRef>
          </c:tx>
          <c:spPr>
            <a:solidFill>
              <a:srgbClr val="0A2C6B"/>
            </a:solidFill>
            <a:ln>
              <a:noFill/>
            </a:ln>
            <a:effectLst/>
          </c:spPr>
          <c:invertIfNegative val="0"/>
          <c:dLbls>
            <c:delete val="1"/>
          </c:dLbls>
          <c:cat>
            <c:strRef>
              <c:f>Sheet1!$A$2:$A$7</c:f>
              <c:strCache>
                <c:ptCount val="6"/>
                <c:pt idx="0">
                  <c:v>Category 1</c:v>
                </c:pt>
                <c:pt idx="1">
                  <c:v>Category 2</c:v>
                </c:pt>
                <c:pt idx="2">
                  <c:v>Category 3</c:v>
                </c:pt>
                <c:pt idx="3">
                  <c:v>Category 4</c:v>
                </c:pt>
                <c:pt idx="4">
                  <c:v>Category 5</c:v>
                </c:pt>
                <c:pt idx="5">
                  <c:v>Category 6</c:v>
                </c:pt>
              </c:strCache>
            </c:strRef>
          </c:cat>
          <c:val>
            <c:numRef>
              <c:f>Sheet1!$C$2:$C$7</c:f>
              <c:numCache>
                <c:formatCode>General</c:formatCode>
                <c:ptCount val="6"/>
                <c:pt idx="0">
                  <c:v>2.4</c:v>
                </c:pt>
                <c:pt idx="1">
                  <c:v>4.4</c:v>
                </c:pt>
                <c:pt idx="2">
                  <c:v>1.8</c:v>
                </c:pt>
                <c:pt idx="3">
                  <c:v>2.8</c:v>
                </c:pt>
                <c:pt idx="4">
                  <c:v>2.8</c:v>
                </c:pt>
                <c:pt idx="5">
                  <c:v>4.4</c:v>
                </c:pt>
              </c:numCache>
            </c:numRef>
          </c:val>
        </c:ser>
        <c:ser>
          <c:idx val="2"/>
          <c:order val="2"/>
          <c:tx>
            <c:strRef>
              <c:f>Sheet1!$D$1</c:f>
              <c:strCache>
                <c:ptCount val="1"/>
                <c:pt idx="0">
                  <c:v>Series 3</c:v>
                </c:pt>
              </c:strCache>
            </c:strRef>
          </c:tx>
          <c:spPr>
            <a:solidFill>
              <a:sysClr val="window" lastClr="FFFFFF">
                <a:lumMod val="75000"/>
              </a:sysClr>
            </a:solidFill>
            <a:ln>
              <a:noFill/>
            </a:ln>
            <a:effectLst/>
          </c:spPr>
          <c:invertIfNegative val="0"/>
          <c:dLbls>
            <c:delete val="1"/>
          </c:dLbls>
          <c:cat>
            <c:strRef>
              <c:f>Sheet1!$A$2:$A$7</c:f>
              <c:strCache>
                <c:ptCount val="6"/>
                <c:pt idx="0">
                  <c:v>Category 1</c:v>
                </c:pt>
                <c:pt idx="1">
                  <c:v>Category 2</c:v>
                </c:pt>
                <c:pt idx="2">
                  <c:v>Category 3</c:v>
                </c:pt>
                <c:pt idx="3">
                  <c:v>Category 4</c:v>
                </c:pt>
                <c:pt idx="4">
                  <c:v>Category 5</c:v>
                </c:pt>
                <c:pt idx="5">
                  <c:v>Category 6</c:v>
                </c:pt>
              </c:strCache>
            </c:strRef>
          </c:cat>
          <c:val>
            <c:numRef>
              <c:f>Sheet1!$D$2:$D$7</c:f>
              <c:numCache>
                <c:formatCode>General</c:formatCode>
                <c:ptCount val="6"/>
                <c:pt idx="0">
                  <c:v>2</c:v>
                </c:pt>
                <c:pt idx="1">
                  <c:v>2</c:v>
                </c:pt>
                <c:pt idx="2">
                  <c:v>3</c:v>
                </c:pt>
                <c:pt idx="3">
                  <c:v>5</c:v>
                </c:pt>
                <c:pt idx="4">
                  <c:v>5</c:v>
                </c:pt>
                <c:pt idx="5">
                  <c:v>2</c:v>
                </c:pt>
              </c:numCache>
            </c:numRef>
          </c:val>
        </c:ser>
        <c:dLbls>
          <c:showLegendKey val="0"/>
          <c:showVal val="0"/>
          <c:showCatName val="0"/>
          <c:showSerName val="0"/>
          <c:showPercent val="0"/>
          <c:showBubbleSize val="0"/>
        </c:dLbls>
        <c:gapWidth val="219"/>
        <c:overlap val="-27"/>
        <c:axId val="517093880"/>
        <c:axId val="517691344"/>
      </c:barChart>
      <c:catAx>
        <c:axId val="517093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00" b="0" i="0" u="none" strike="noStrike" kern="1200" baseline="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defRPr>
            </a:pPr>
          </a:p>
        </c:txPr>
        <c:crossAx val="517691344"/>
        <c:crosses val="autoZero"/>
        <c:auto val="1"/>
        <c:lblAlgn val="ctr"/>
        <c:lblOffset val="100"/>
        <c:noMultiLvlLbl val="0"/>
      </c:catAx>
      <c:valAx>
        <c:axId val="517691344"/>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00" b="0" i="0" u="none" strike="noStrike" kern="1200" baseline="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defRPr>
            </a:pPr>
          </a:p>
        </c:txPr>
        <c:crossAx val="51709388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000" b="0" i="0" u="none" strike="noStrike" kern="1200" baseline="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defRPr>
          </a:pPr>
        </a:p>
      </c:txPr>
    </c:legend>
    <c:plotVisOnly val="1"/>
    <c:dispBlanksAs val="gap"/>
    <c:showDLblsOverMax val="0"/>
  </c:chart>
  <c:spPr>
    <a:noFill/>
    <a:ln>
      <a:noFill/>
    </a:ln>
    <a:effectLst/>
  </c:spPr>
  <c:txPr>
    <a:bodyPr/>
    <a:lstStyle/>
    <a:p>
      <a:pPr>
        <a:defRPr lang="zh-CN" sz="1600">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257C51-184E-47FD-AE57-BB15AD6D1B7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D44BEA-F110-422B-BFC5-7C924787E03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D44BEA-F110-422B-BFC5-7C924787E03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D5E97-9CA9-4861-A1E4-423378A96E7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8CA7E8-92C1-4564-8642-CE744917AFC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7CAE1-DC6C-464D-9A6A-DEDBFF4474A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D5E97-9CA9-4861-A1E4-423378A96E7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D5E97-9CA9-4861-A1E4-423378A96E7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310A5C-4EFF-4571-8B62-AF3007743E8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D5E97-9CA9-4861-A1E4-423378A96E7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D44BEA-F110-422B-BFC5-7C924787E03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D5E97-9CA9-4861-A1E4-423378A96E7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D5E97-9CA9-4861-A1E4-423378A96E7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2D5E97-9CA9-4861-A1E4-423378A96E7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7CAE1-DC6C-464D-9A6A-DEDBFF4474A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2258F6B-823A-4FC1-95FC-E3A3576443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3CBF28-E838-41CE-8449-95927F696E0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258F6B-823A-4FC1-95FC-E3A3576443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3CBF28-E838-41CE-8449-95927F696E0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258F6B-823A-4FC1-95FC-E3A3576443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3CBF28-E838-41CE-8449-95927F696E0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Shape 15"/>
        <p:cNvGrpSpPr/>
        <p:nvPr/>
      </p:nvGrpSpPr>
      <p:grpSpPr>
        <a:xfrm>
          <a:off x="0" y="0"/>
          <a:ext cx="0" cy="0"/>
          <a:chOff x="0" y="0"/>
          <a:chExt cx="0" cy="0"/>
        </a:xfrm>
      </p:grpSpPr>
    </p:spTree>
  </p:cSld>
  <p:clrMapOvr>
    <a:masterClrMapping/>
  </p:clrMapOvr>
  <p:transition spd="slow" advTm="3000">
    <p:fade/>
  </p:transition>
  <p:timing>
    <p:tnLst>
      <p:par>
        <p:cTn id="1" dur="indefinite" restart="never" nodeType="tmRoot"/>
      </p:par>
    </p:tnLst>
  </p:timing>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258F6B-823A-4FC1-95FC-E3A3576443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3CBF28-E838-41CE-8449-95927F696E0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6_内容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2258F6B-823A-4FC1-95FC-E3A3576443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3CBF28-E838-41CE-8449-95927F696E0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2258F6B-823A-4FC1-95FC-E3A3576443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3CBF28-E838-41CE-8449-95927F696E0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2258F6B-823A-4FC1-95FC-E3A3576443F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13CBF28-E838-41CE-8449-95927F696E0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2258F6B-823A-4FC1-95FC-E3A3576443F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13CBF28-E838-41CE-8449-95927F696E0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258F6B-823A-4FC1-95FC-E3A3576443F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13CBF28-E838-41CE-8449-95927F696E0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2258F6B-823A-4FC1-95FC-E3A3576443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3CBF28-E838-41CE-8449-95927F696E0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2258F6B-823A-4FC1-95FC-E3A3576443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3CBF28-E838-41CE-8449-95927F696E0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258F6B-823A-4FC1-95FC-E3A3576443F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3CBF28-E838-41CE-8449-95927F696E0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1.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8.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2.xml"/><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7.xml"/><Relationship Id="rId2" Type="http://schemas.openxmlformats.org/officeDocument/2006/relationships/image" Target="../media/image21.png"/><Relationship Id="rId1" Type="http://schemas.openxmlformats.org/officeDocument/2006/relationships/image" Target="../media/image2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image" Target="../media/image2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3.xml"/><Relationship Id="rId2" Type="http://schemas.openxmlformats.org/officeDocument/2006/relationships/image" Target="../media/image6.jpe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6.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5.xml"/><Relationship Id="rId2" Type="http://schemas.openxmlformats.org/officeDocument/2006/relationships/image" Target="../media/image6.jpe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1.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76022" y="0"/>
            <a:ext cx="11839960" cy="2033438"/>
          </a:xfrm>
          <a:custGeom>
            <a:avLst/>
            <a:gdLst>
              <a:gd name="connsiteX0" fmla="*/ 0 w 11213351"/>
              <a:gd name="connsiteY0" fmla="*/ 0 h 2372704"/>
              <a:gd name="connsiteX1" fmla="*/ 11213351 w 11213351"/>
              <a:gd name="connsiteY1" fmla="*/ 0 h 2372704"/>
              <a:gd name="connsiteX2" fmla="*/ 11193216 w 11213351"/>
              <a:gd name="connsiteY2" fmla="*/ 27726 h 2372704"/>
              <a:gd name="connsiteX3" fmla="*/ 5606675 w 11213351"/>
              <a:gd name="connsiteY3" fmla="*/ 2372704 h 2372704"/>
              <a:gd name="connsiteX4" fmla="*/ 20134 w 11213351"/>
              <a:gd name="connsiteY4" fmla="*/ 27726 h 2372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13351" h="2372704">
                <a:moveTo>
                  <a:pt x="0" y="0"/>
                </a:moveTo>
                <a:lnTo>
                  <a:pt x="11213351" y="0"/>
                </a:lnTo>
                <a:lnTo>
                  <a:pt x="11193216" y="27726"/>
                </a:lnTo>
                <a:cubicBezTo>
                  <a:pt x="10117343" y="1424500"/>
                  <a:pt x="8019018" y="2372704"/>
                  <a:pt x="5606675" y="2372704"/>
                </a:cubicBezTo>
                <a:cubicBezTo>
                  <a:pt x="3194333" y="2372704"/>
                  <a:pt x="1096007" y="1424500"/>
                  <a:pt x="20134" y="27726"/>
                </a:cubicBezTo>
                <a:close/>
              </a:path>
            </a:pathLst>
          </a:custGeom>
          <a:blipFill dpi="0" rotWithShape="1">
            <a:blip r:embed="rId1">
              <a:extLst>
                <a:ext uri="{28A0092B-C50C-407E-A947-70E740481C1C}">
                  <a14:useLocalDpi xmlns:a14="http://schemas.microsoft.com/office/drawing/2010/main" val="0"/>
                </a:ext>
              </a:extLst>
            </a:blip>
            <a:srcRect/>
            <a:stretch>
              <a:fillRect t="-207966" b="-71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90607" y="3158376"/>
            <a:ext cx="11162405" cy="1200329"/>
          </a:xfrm>
          <a:prstGeom prst="rect">
            <a:avLst/>
          </a:prstGeom>
          <a:noFill/>
        </p:spPr>
        <p:txBody>
          <a:bodyPr wrap="square" rtlCol="0">
            <a:spAutoFit/>
          </a:bodyPr>
          <a:lstStyle/>
          <a:p>
            <a:pPr algn="ctr"/>
            <a:r>
              <a:rPr lang="zh-CN" altLang="en-US" sz="7200" dirty="0" smtClean="0">
                <a:gradFill>
                  <a:gsLst>
                    <a:gs pos="15000">
                      <a:schemeClr val="tx1">
                        <a:lumMod val="75000"/>
                        <a:lumOff val="25000"/>
                      </a:schemeClr>
                    </a:gs>
                    <a:gs pos="91000">
                      <a:schemeClr val="tx1">
                        <a:lumMod val="85000"/>
                        <a:lumOff val="15000"/>
                      </a:schemeClr>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简约工作总结报告</a:t>
            </a:r>
            <a:endParaRPr lang="zh-CN" altLang="en-US" sz="7200" dirty="0">
              <a:gradFill>
                <a:gsLst>
                  <a:gs pos="15000">
                    <a:schemeClr val="tx1">
                      <a:lumMod val="75000"/>
                      <a:lumOff val="25000"/>
                    </a:schemeClr>
                  </a:gs>
                  <a:gs pos="91000">
                    <a:schemeClr val="tx1">
                      <a:lumMod val="85000"/>
                      <a:lumOff val="15000"/>
                    </a:schemeClr>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4" name="文本框 13"/>
          <p:cNvSpPr txBox="1"/>
          <p:nvPr/>
        </p:nvSpPr>
        <p:spPr>
          <a:xfrm>
            <a:off x="3004078" y="4456841"/>
            <a:ext cx="6135462" cy="400110"/>
          </a:xfrm>
          <a:prstGeom prst="rect">
            <a:avLst/>
          </a:prstGeom>
          <a:noFill/>
        </p:spPr>
        <p:txBody>
          <a:bodyPr wrap="square" rtlCol="0">
            <a:spAutoFit/>
          </a:bodyPr>
          <a:lstStyle/>
          <a:p>
            <a:pPr algn="dist"/>
            <a:r>
              <a:rPr lang="zh-CN" altLang="en-US" sz="2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简约科技 </a:t>
            </a:r>
            <a:r>
              <a:rPr lang="en-US" altLang="zh-CN" sz="2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 </a:t>
            </a:r>
            <a:r>
              <a:rPr lang="zh-CN" altLang="en-US" sz="2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工作总结 </a:t>
            </a:r>
            <a:r>
              <a:rPr lang="en-US" altLang="zh-CN" sz="2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 </a:t>
            </a:r>
            <a:r>
              <a:rPr lang="zh-CN" altLang="en-US" sz="2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年终报告 </a:t>
            </a:r>
            <a:r>
              <a:rPr lang="en-US" altLang="zh-CN" sz="2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 </a:t>
            </a:r>
            <a:r>
              <a:rPr lang="zh-CN" altLang="en-US" sz="2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工作计划 </a:t>
            </a:r>
            <a:r>
              <a:rPr lang="en-US" altLang="zh-CN" sz="2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 </a:t>
            </a:r>
            <a:r>
              <a:rPr lang="zh-CN" altLang="en-US" sz="2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新年计划</a:t>
            </a:r>
            <a:endParaRPr lang="zh-CN" altLang="en-US" sz="2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grpSp>
        <p:nvGrpSpPr>
          <p:cNvPr id="15" name="组合 14"/>
          <p:cNvGrpSpPr/>
          <p:nvPr/>
        </p:nvGrpSpPr>
        <p:grpSpPr>
          <a:xfrm>
            <a:off x="6717961" y="5549104"/>
            <a:ext cx="2011390" cy="276999"/>
            <a:chOff x="3434345" y="5961037"/>
            <a:chExt cx="2463061" cy="339202"/>
          </a:xfrm>
        </p:grpSpPr>
        <p:grpSp>
          <p:nvGrpSpPr>
            <p:cNvPr id="16" name="组合 15"/>
            <p:cNvGrpSpPr/>
            <p:nvPr/>
          </p:nvGrpSpPr>
          <p:grpSpPr>
            <a:xfrm>
              <a:off x="3434345" y="5969714"/>
              <a:ext cx="290422" cy="290422"/>
              <a:chOff x="3434345" y="5959066"/>
              <a:chExt cx="290422" cy="290422"/>
            </a:xfrm>
          </p:grpSpPr>
          <p:sp>
            <p:nvSpPr>
              <p:cNvPr id="18" name="椭圆 17"/>
              <p:cNvSpPr/>
              <p:nvPr/>
            </p:nvSpPr>
            <p:spPr>
              <a:xfrm>
                <a:off x="3434345" y="5959066"/>
                <a:ext cx="290422" cy="290422"/>
              </a:xfrm>
              <a:prstGeom prst="ellipse">
                <a:avLst/>
              </a:prstGeom>
              <a:gradFill>
                <a:gsLst>
                  <a:gs pos="0">
                    <a:srgbClr val="32A8E4"/>
                  </a:gs>
                  <a:gs pos="100000">
                    <a:srgbClr val="1959C9"/>
                  </a:gs>
                </a:gsLst>
                <a:lin ang="5400000" scaled="1"/>
              </a:gradFill>
              <a:ln>
                <a:noFill/>
              </a:ln>
              <a:effectLst>
                <a:outerShdw blurRad="50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9" name="student-graduation-cap-shape_52041"/>
              <p:cNvSpPr>
                <a:spLocks noChangeAspect="1"/>
              </p:cNvSpPr>
              <p:nvPr/>
            </p:nvSpPr>
            <p:spPr bwMode="auto">
              <a:xfrm>
                <a:off x="3506911" y="6029152"/>
                <a:ext cx="145290" cy="150250"/>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i="0" u="none" strike="noStrike" kern="1200" cap="none" spc="0" normalizeH="0" baseline="0" noProof="0" dirty="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endParaRPr>
              </a:p>
            </p:txBody>
          </p:sp>
        </p:grpSp>
        <p:sp>
          <p:nvSpPr>
            <p:cNvPr id="17" name="文本框 16"/>
            <p:cNvSpPr txBox="1"/>
            <p:nvPr/>
          </p:nvSpPr>
          <p:spPr>
            <a:xfrm>
              <a:off x="3788130" y="5961037"/>
              <a:ext cx="2109276" cy="33920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i="0" u="none" strike="noStrike" kern="1200" cap="none" spc="0" normalizeH="0" baseline="0" noProof="0" dirty="0" smtClean="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rPr>
                <a:t>时间：</a:t>
              </a:r>
              <a:r>
                <a:rPr kumimoji="0" lang="en-US" altLang="zh-CN" sz="1200" i="0" u="none" strike="noStrike" kern="1200" cap="none" spc="0" normalizeH="0" baseline="0" noProof="0" dirty="0" smtClean="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rPr>
                <a:t>2022.XX</a:t>
              </a:r>
              <a:endParaRPr kumimoji="0" lang="zh-CN" altLang="en-US" sz="1200" i="0" u="none" strike="noStrike" kern="1200" cap="none" spc="0" normalizeH="0" baseline="0" noProof="0" dirty="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endParaRPr>
            </a:p>
          </p:txBody>
        </p:sp>
      </p:grpSp>
      <p:grpSp>
        <p:nvGrpSpPr>
          <p:cNvPr id="20" name="组合 19"/>
          <p:cNvGrpSpPr/>
          <p:nvPr/>
        </p:nvGrpSpPr>
        <p:grpSpPr>
          <a:xfrm>
            <a:off x="4177788" y="5549104"/>
            <a:ext cx="2055832" cy="275590"/>
            <a:chOff x="6290819" y="5961037"/>
            <a:chExt cx="2517483" cy="337477"/>
          </a:xfrm>
        </p:grpSpPr>
        <p:sp>
          <p:nvSpPr>
            <p:cNvPr id="21" name="文本框 20"/>
            <p:cNvSpPr txBox="1"/>
            <p:nvPr/>
          </p:nvSpPr>
          <p:spPr>
            <a:xfrm>
              <a:off x="6642755" y="5961037"/>
              <a:ext cx="2165547" cy="3374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i="0" u="none" strike="noStrike" kern="1200" cap="none" spc="0" normalizeH="0" baseline="0" noProof="0" dirty="0" smtClean="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rPr>
                <a:t>汇报人</a:t>
              </a:r>
              <a:r>
                <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rPr>
                <a:t>：</a:t>
              </a:r>
              <a:r>
                <a:rPr lang="en-US" altLang="zh-CN" sz="1200" dirty="0">
                  <a:solidFill>
                    <a:schemeClr val="tx1">
                      <a:lumMod val="75000"/>
                      <a:lumOff val="25000"/>
                    </a:schemeClr>
                  </a:solidFill>
                  <a:latin typeface="字魂105号-简雅黑" panose="00000500000000000000" pitchFamily="2" charset="-122"/>
                  <a:ea typeface="字魂105号-简雅黑" panose="00000500000000000000" pitchFamily="2" charset="-122"/>
                </a:rPr>
                <a:t>XXX</a:t>
              </a:r>
              <a:endParaRPr kumimoji="0" lang="en-US" altLang="zh-CN" sz="1200" i="0" u="none" strike="noStrike" kern="1200" cap="none" spc="0" normalizeH="0" baseline="0" noProof="0" dirty="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endParaRPr>
            </a:p>
          </p:txBody>
        </p:sp>
        <p:grpSp>
          <p:nvGrpSpPr>
            <p:cNvPr id="22" name="组合 21"/>
            <p:cNvGrpSpPr/>
            <p:nvPr/>
          </p:nvGrpSpPr>
          <p:grpSpPr>
            <a:xfrm>
              <a:off x="6290819" y="5969714"/>
              <a:ext cx="290422" cy="290422"/>
              <a:chOff x="6112795" y="5959066"/>
              <a:chExt cx="290422" cy="290422"/>
            </a:xfrm>
          </p:grpSpPr>
          <p:sp>
            <p:nvSpPr>
              <p:cNvPr id="23" name="椭圆 22"/>
              <p:cNvSpPr/>
              <p:nvPr/>
            </p:nvSpPr>
            <p:spPr>
              <a:xfrm>
                <a:off x="6112795" y="5959066"/>
                <a:ext cx="290422" cy="290422"/>
              </a:xfrm>
              <a:prstGeom prst="ellipse">
                <a:avLst/>
              </a:prstGeom>
              <a:gradFill>
                <a:gsLst>
                  <a:gs pos="0">
                    <a:srgbClr val="32A8E4"/>
                  </a:gs>
                  <a:gs pos="100000">
                    <a:srgbClr val="1959C9"/>
                  </a:gs>
                </a:gsLst>
                <a:lin ang="5400000" scaled="1"/>
              </a:gradFill>
              <a:ln>
                <a:noFill/>
              </a:ln>
              <a:effectLst>
                <a:outerShdw blurRad="50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4" name="student-graduation-cap-shape_52041"/>
              <p:cNvSpPr>
                <a:spLocks noChangeAspect="1"/>
              </p:cNvSpPr>
              <p:nvPr/>
            </p:nvSpPr>
            <p:spPr bwMode="auto">
              <a:xfrm>
                <a:off x="6195064" y="6028461"/>
                <a:ext cx="125885" cy="151633"/>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i="0" u="none" strike="noStrike" kern="1200" cap="none" spc="0" normalizeH="0" baseline="0" noProof="0" dirty="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endParaRPr>
              </a:p>
            </p:txBody>
          </p:sp>
        </p:grpSp>
      </p:grpSp>
      <p:sp>
        <p:nvSpPr>
          <p:cNvPr id="32" name="任意多边形 31"/>
          <p:cNvSpPr/>
          <p:nvPr/>
        </p:nvSpPr>
        <p:spPr>
          <a:xfrm>
            <a:off x="161541" y="1"/>
            <a:ext cx="11839960" cy="2066258"/>
          </a:xfrm>
          <a:custGeom>
            <a:avLst/>
            <a:gdLst>
              <a:gd name="connsiteX0" fmla="*/ 0 w 11213351"/>
              <a:gd name="connsiteY0" fmla="*/ 0 h 2372704"/>
              <a:gd name="connsiteX1" fmla="*/ 11213351 w 11213351"/>
              <a:gd name="connsiteY1" fmla="*/ 0 h 2372704"/>
              <a:gd name="connsiteX2" fmla="*/ 11193216 w 11213351"/>
              <a:gd name="connsiteY2" fmla="*/ 27726 h 2372704"/>
              <a:gd name="connsiteX3" fmla="*/ 5606675 w 11213351"/>
              <a:gd name="connsiteY3" fmla="*/ 2372704 h 2372704"/>
              <a:gd name="connsiteX4" fmla="*/ 20134 w 11213351"/>
              <a:gd name="connsiteY4" fmla="*/ 27726 h 2372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13351" h="2372704">
                <a:moveTo>
                  <a:pt x="0" y="0"/>
                </a:moveTo>
                <a:lnTo>
                  <a:pt x="11213351" y="0"/>
                </a:lnTo>
                <a:lnTo>
                  <a:pt x="11193216" y="27726"/>
                </a:lnTo>
                <a:cubicBezTo>
                  <a:pt x="10117343" y="1424500"/>
                  <a:pt x="8019018" y="2372704"/>
                  <a:pt x="5606675" y="2372704"/>
                </a:cubicBezTo>
                <a:cubicBezTo>
                  <a:pt x="3194333" y="2372704"/>
                  <a:pt x="1096007" y="1424500"/>
                  <a:pt x="20134" y="27726"/>
                </a:cubicBezTo>
                <a:close/>
              </a:path>
            </a:pathLst>
          </a:custGeom>
          <a:gradFill>
            <a:gsLst>
              <a:gs pos="0">
                <a:srgbClr val="30A2E1">
                  <a:alpha val="80000"/>
                </a:srgbClr>
              </a:gs>
              <a:gs pos="76000">
                <a:srgbClr val="1D5AB7">
                  <a:alpha val="9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弧形 37"/>
          <p:cNvSpPr/>
          <p:nvPr/>
        </p:nvSpPr>
        <p:spPr>
          <a:xfrm>
            <a:off x="-809268" y="-4933950"/>
            <a:ext cx="13805784" cy="7555561"/>
          </a:xfrm>
          <a:prstGeom prst="arc">
            <a:avLst>
              <a:gd name="adj1" fmla="val 6800079"/>
              <a:gd name="adj2" fmla="val 9590718"/>
            </a:avLst>
          </a:prstGeom>
          <a:ln w="63500">
            <a:gradFill>
              <a:gsLst>
                <a:gs pos="0">
                  <a:srgbClr val="30A2E1"/>
                </a:gs>
                <a:gs pos="100000">
                  <a:srgbClr val="1D5AB7"/>
                </a:gs>
              </a:gsLst>
              <a:lin ang="5400000" scaled="1"/>
            </a:gra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弧形 40"/>
          <p:cNvSpPr/>
          <p:nvPr/>
        </p:nvSpPr>
        <p:spPr>
          <a:xfrm>
            <a:off x="-809268" y="-4933950"/>
            <a:ext cx="13805784" cy="7555561"/>
          </a:xfrm>
          <a:prstGeom prst="arc">
            <a:avLst>
              <a:gd name="adj1" fmla="val 1202884"/>
              <a:gd name="adj2" fmla="val 4038033"/>
            </a:avLst>
          </a:prstGeom>
          <a:ln w="63500">
            <a:gradFill>
              <a:gsLst>
                <a:gs pos="0">
                  <a:srgbClr val="30A2E1"/>
                </a:gs>
                <a:gs pos="100000">
                  <a:srgbClr val="1D5AB7"/>
                </a:gs>
              </a:gsLst>
              <a:lin ang="5400000" scaled="1"/>
            </a:gra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43" name="组合 42"/>
          <p:cNvGrpSpPr/>
          <p:nvPr/>
        </p:nvGrpSpPr>
        <p:grpSpPr>
          <a:xfrm>
            <a:off x="4101588" y="1866198"/>
            <a:ext cx="3940444" cy="1323439"/>
            <a:chOff x="4101588" y="1609142"/>
            <a:chExt cx="3940444" cy="1323439"/>
          </a:xfrm>
        </p:grpSpPr>
        <p:sp>
          <p:nvSpPr>
            <p:cNvPr id="40" name="文本框 39"/>
            <p:cNvSpPr txBox="1"/>
            <p:nvPr/>
          </p:nvSpPr>
          <p:spPr>
            <a:xfrm>
              <a:off x="4101588" y="1609142"/>
              <a:ext cx="3940444" cy="1323439"/>
            </a:xfrm>
            <a:prstGeom prst="rect">
              <a:avLst/>
            </a:prstGeom>
            <a:noFill/>
          </p:spPr>
          <p:txBody>
            <a:bodyPr wrap="square" rtlCol="0">
              <a:spAutoFit/>
            </a:bodyPr>
            <a:lstStyle/>
            <a:p>
              <a:pPr algn="ctr"/>
              <a:r>
                <a:rPr lang="en-US" altLang="zh-CN" sz="8000" spc="300" dirty="0" smtClean="0">
                  <a:ln w="127000">
                    <a:solidFill>
                      <a:schemeClr val="bg1"/>
                    </a:solidFill>
                  </a:ln>
                  <a:gradFill>
                    <a:gsLst>
                      <a:gs pos="15000">
                        <a:srgbClr val="30A2E1"/>
                      </a:gs>
                      <a:gs pos="91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2022</a:t>
              </a:r>
              <a:endParaRPr lang="zh-CN" altLang="en-US" sz="8000" spc="300" dirty="0">
                <a:ln w="127000">
                  <a:solidFill>
                    <a:schemeClr val="bg1"/>
                  </a:solidFill>
                </a:ln>
                <a:gradFill>
                  <a:gsLst>
                    <a:gs pos="15000">
                      <a:srgbClr val="30A2E1"/>
                    </a:gs>
                    <a:gs pos="91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42" name="文本框 41"/>
            <p:cNvSpPr txBox="1"/>
            <p:nvPr/>
          </p:nvSpPr>
          <p:spPr>
            <a:xfrm>
              <a:off x="4101588" y="1609142"/>
              <a:ext cx="3940444" cy="1323439"/>
            </a:xfrm>
            <a:prstGeom prst="rect">
              <a:avLst/>
            </a:prstGeom>
            <a:noFill/>
          </p:spPr>
          <p:txBody>
            <a:bodyPr wrap="square" rtlCol="0">
              <a:spAutoFit/>
            </a:bodyPr>
            <a:lstStyle/>
            <a:p>
              <a:pPr algn="ctr"/>
              <a:r>
                <a:rPr lang="en-US" altLang="zh-CN" sz="8000" spc="300" dirty="0" smtClean="0">
                  <a:gradFill>
                    <a:gsLst>
                      <a:gs pos="0">
                        <a:srgbClr val="30A2E1"/>
                      </a:gs>
                      <a:gs pos="62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2022</a:t>
              </a:r>
              <a:endParaRPr lang="zh-CN" altLang="en-US" sz="8000" spc="300" dirty="0">
                <a:gradFill>
                  <a:gsLst>
                    <a:gs pos="0">
                      <a:srgbClr val="30A2E1"/>
                    </a:gs>
                    <a:gs pos="62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grpSp>
      <p:sp>
        <p:nvSpPr>
          <p:cNvPr id="2" name="椭圆 1"/>
          <p:cNvSpPr/>
          <p:nvPr/>
        </p:nvSpPr>
        <p:spPr>
          <a:xfrm>
            <a:off x="3191993" y="2202511"/>
            <a:ext cx="224854" cy="224852"/>
          </a:xfrm>
          <a:prstGeom prst="ellipse">
            <a:avLst/>
          </a:prstGeom>
          <a:gradFill>
            <a:gsLst>
              <a:gs pos="0">
                <a:srgbClr val="30A2E1"/>
              </a:gs>
              <a:gs pos="91000">
                <a:srgbClr val="1D5AB7"/>
              </a:gs>
            </a:gsLst>
            <a:lin ang="27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852141" y="1764849"/>
            <a:ext cx="224854" cy="224852"/>
          </a:xfrm>
          <a:prstGeom prst="ellipse">
            <a:avLst/>
          </a:prstGeom>
          <a:gradFill>
            <a:gsLst>
              <a:gs pos="0">
                <a:srgbClr val="30A2E1"/>
              </a:gs>
              <a:gs pos="91000">
                <a:srgbClr val="1D5AB7"/>
              </a:gs>
            </a:gsLst>
            <a:lin ang="27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739809" y="2202511"/>
            <a:ext cx="224854" cy="224852"/>
          </a:xfrm>
          <a:prstGeom prst="ellipse">
            <a:avLst/>
          </a:prstGeom>
          <a:gradFill>
            <a:gsLst>
              <a:gs pos="0">
                <a:srgbClr val="30A2E1"/>
              </a:gs>
              <a:gs pos="91000">
                <a:srgbClr val="1D5AB7"/>
              </a:gs>
            </a:gsLst>
            <a:lin ang="27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0103968" y="1764849"/>
            <a:ext cx="224854" cy="224852"/>
          </a:xfrm>
          <a:prstGeom prst="ellipse">
            <a:avLst/>
          </a:prstGeom>
          <a:gradFill>
            <a:gsLst>
              <a:gs pos="0">
                <a:srgbClr val="30A2E1"/>
              </a:gs>
              <a:gs pos="91000">
                <a:srgbClr val="1D5AB7"/>
              </a:gs>
            </a:gsLst>
            <a:lin ang="27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焕然一新">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776721" y="-176577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1"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animEffect transition="in" filter="wipe(up)">
                                      <p:cBhvr>
                                        <p:cTn id="9" dur="500"/>
                                        <p:tgtEl>
                                          <p:spTgt spid="32"/>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up)">
                                      <p:cBhvr>
                                        <p:cTn id="12" dur="500"/>
                                        <p:tgtEl>
                                          <p:spTgt spid="31"/>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38"/>
                                        </p:tgtEl>
                                        <p:attrNameLst>
                                          <p:attrName>style.visibility</p:attrName>
                                        </p:attrNameLst>
                                      </p:cBhvr>
                                      <p:to>
                                        <p:strVal val="visible"/>
                                      </p:to>
                                    </p:set>
                                    <p:animEffect transition="in" filter="wipe(down)">
                                      <p:cBhvr>
                                        <p:cTn id="15" dur="500"/>
                                        <p:tgtEl>
                                          <p:spTgt spid="38"/>
                                        </p:tgtEl>
                                      </p:cBhvr>
                                    </p:animEffect>
                                  </p:childTnLst>
                                </p:cTn>
                              </p:par>
                              <p:par>
                                <p:cTn id="16" presetID="22" presetClass="entr" presetSubtype="4" fill="hold" grpId="0" nodeType="withEffect">
                                  <p:stCondLst>
                                    <p:cond delay="250"/>
                                  </p:stCondLst>
                                  <p:childTnLst>
                                    <p:set>
                                      <p:cBhvr>
                                        <p:cTn id="17" dur="1" fill="hold">
                                          <p:stCondLst>
                                            <p:cond delay="0"/>
                                          </p:stCondLst>
                                        </p:cTn>
                                        <p:tgtEl>
                                          <p:spTgt spid="41"/>
                                        </p:tgtEl>
                                        <p:attrNameLst>
                                          <p:attrName>style.visibility</p:attrName>
                                        </p:attrNameLst>
                                      </p:cBhvr>
                                      <p:to>
                                        <p:strVal val="visible"/>
                                      </p:to>
                                    </p:set>
                                    <p:animEffect transition="in" filter="wipe(down)">
                                      <p:cBhvr>
                                        <p:cTn id="18" dur="500"/>
                                        <p:tgtEl>
                                          <p:spTgt spid="41"/>
                                        </p:tgtEl>
                                      </p:cBhvr>
                                    </p:animEffect>
                                  </p:childTnLst>
                                </p:cTn>
                              </p:par>
                              <p:par>
                                <p:cTn id="19" presetID="53" presetClass="entr" presetSubtype="16" fill="hold" grpId="0" nodeType="withEffect">
                                  <p:stCondLst>
                                    <p:cond delay="25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par>
                                <p:cTn id="24" presetID="53" presetClass="entr" presetSubtype="16" fill="hold" grpId="0" nodeType="withEffect">
                                  <p:stCondLst>
                                    <p:cond delay="25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Effect transition="in" filter="fade">
                                      <p:cBhvr>
                                        <p:cTn id="28" dur="500"/>
                                        <p:tgtEl>
                                          <p:spTgt spid="28"/>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par>
                                <p:cTn id="39" presetID="47" presetClass="entr" presetSubtype="0" fill="hold" nodeType="withEffect">
                                  <p:stCondLst>
                                    <p:cond delay="50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750"/>
                                        <p:tgtEl>
                                          <p:spTgt spid="43"/>
                                        </p:tgtEl>
                                      </p:cBhvr>
                                    </p:animEffect>
                                    <p:anim calcmode="lin" valueType="num">
                                      <p:cBhvr>
                                        <p:cTn id="42" dur="750" fill="hold"/>
                                        <p:tgtEl>
                                          <p:spTgt spid="43"/>
                                        </p:tgtEl>
                                        <p:attrNameLst>
                                          <p:attrName>ppt_x</p:attrName>
                                        </p:attrNameLst>
                                      </p:cBhvr>
                                      <p:tavLst>
                                        <p:tav tm="0">
                                          <p:val>
                                            <p:strVal val="#ppt_x"/>
                                          </p:val>
                                        </p:tav>
                                        <p:tav tm="100000">
                                          <p:val>
                                            <p:strVal val="#ppt_x"/>
                                          </p:val>
                                        </p:tav>
                                      </p:tavLst>
                                    </p:anim>
                                    <p:anim calcmode="lin" valueType="num">
                                      <p:cBhvr>
                                        <p:cTn id="43" dur="750" fill="hold"/>
                                        <p:tgtEl>
                                          <p:spTgt spid="43"/>
                                        </p:tgtEl>
                                        <p:attrNameLst>
                                          <p:attrName>ppt_y</p:attrName>
                                        </p:attrNameLst>
                                      </p:cBhvr>
                                      <p:tavLst>
                                        <p:tav tm="0">
                                          <p:val>
                                            <p:strVal val="#ppt_y-.1"/>
                                          </p:val>
                                        </p:tav>
                                        <p:tav tm="100000">
                                          <p:val>
                                            <p:strVal val="#ppt_y"/>
                                          </p:val>
                                        </p:tav>
                                      </p:tavLst>
                                    </p:anim>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3"/>
                                        </p:tgtEl>
                                        <p:attrNameLst>
                                          <p:attrName>ppt_y</p:attrName>
                                        </p:attrNameLst>
                                      </p:cBhvr>
                                      <p:tavLst>
                                        <p:tav tm="0">
                                          <p:val>
                                            <p:strVal val="#ppt_y"/>
                                          </p:val>
                                        </p:tav>
                                        <p:tav tm="100000">
                                          <p:val>
                                            <p:strVal val="#ppt_y"/>
                                          </p:val>
                                        </p:tav>
                                      </p:tavLst>
                                    </p:anim>
                                    <p:anim calcmode="lin" valueType="num">
                                      <p:cBhvr>
                                        <p:cTn id="4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3"/>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37" presetClass="entr" presetSubtype="0" fill="hold" nodeType="withEffect">
                                  <p:stCondLst>
                                    <p:cond delay="75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750"/>
                                        <p:tgtEl>
                                          <p:spTgt spid="15"/>
                                        </p:tgtEl>
                                      </p:cBhvr>
                                    </p:animEffect>
                                    <p:anim calcmode="lin" valueType="num">
                                      <p:cBhvr>
                                        <p:cTn id="57" dur="750" fill="hold"/>
                                        <p:tgtEl>
                                          <p:spTgt spid="15"/>
                                        </p:tgtEl>
                                        <p:attrNameLst>
                                          <p:attrName>ppt_x</p:attrName>
                                        </p:attrNameLst>
                                      </p:cBhvr>
                                      <p:tavLst>
                                        <p:tav tm="0">
                                          <p:val>
                                            <p:strVal val="#ppt_x"/>
                                          </p:val>
                                        </p:tav>
                                        <p:tav tm="100000">
                                          <p:val>
                                            <p:strVal val="#ppt_x"/>
                                          </p:val>
                                        </p:tav>
                                      </p:tavLst>
                                    </p:anim>
                                    <p:anim calcmode="lin" valueType="num">
                                      <p:cBhvr>
                                        <p:cTn id="58" dur="675" decel="100000" fill="hold"/>
                                        <p:tgtEl>
                                          <p:spTgt spid="15"/>
                                        </p:tgtEl>
                                        <p:attrNameLst>
                                          <p:attrName>ppt_y</p:attrName>
                                        </p:attrNameLst>
                                      </p:cBhvr>
                                      <p:tavLst>
                                        <p:tav tm="0">
                                          <p:val>
                                            <p:strVal val="#ppt_y+1"/>
                                          </p:val>
                                        </p:tav>
                                        <p:tav tm="100000">
                                          <p:val>
                                            <p:strVal val="#ppt_y-.03"/>
                                          </p:val>
                                        </p:tav>
                                      </p:tavLst>
                                    </p:anim>
                                    <p:anim calcmode="lin" valueType="num">
                                      <p:cBhvr>
                                        <p:cTn id="59" dur="75" accel="100000" fill="hold">
                                          <p:stCondLst>
                                            <p:cond delay="675"/>
                                          </p:stCondLst>
                                        </p:cTn>
                                        <p:tgtEl>
                                          <p:spTgt spid="15"/>
                                        </p:tgtEl>
                                        <p:attrNameLst>
                                          <p:attrName>ppt_y</p:attrName>
                                        </p:attrNameLst>
                                      </p:cBhvr>
                                      <p:tavLst>
                                        <p:tav tm="0">
                                          <p:val>
                                            <p:strVal val="#ppt_y-.03"/>
                                          </p:val>
                                        </p:tav>
                                        <p:tav tm="100000">
                                          <p:val>
                                            <p:strVal val="#ppt_y"/>
                                          </p:val>
                                        </p:tav>
                                      </p:tavLst>
                                    </p:anim>
                                  </p:childTnLst>
                                </p:cTn>
                              </p:par>
                              <p:par>
                                <p:cTn id="60" presetID="37" presetClass="entr" presetSubtype="0" fill="hold" nodeType="withEffect">
                                  <p:stCondLst>
                                    <p:cond delay="100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750"/>
                                        <p:tgtEl>
                                          <p:spTgt spid="20"/>
                                        </p:tgtEl>
                                      </p:cBhvr>
                                    </p:animEffect>
                                    <p:anim calcmode="lin" valueType="num">
                                      <p:cBhvr>
                                        <p:cTn id="63" dur="750" fill="hold"/>
                                        <p:tgtEl>
                                          <p:spTgt spid="20"/>
                                        </p:tgtEl>
                                        <p:attrNameLst>
                                          <p:attrName>ppt_x</p:attrName>
                                        </p:attrNameLst>
                                      </p:cBhvr>
                                      <p:tavLst>
                                        <p:tav tm="0">
                                          <p:val>
                                            <p:strVal val="#ppt_x"/>
                                          </p:val>
                                        </p:tav>
                                        <p:tav tm="100000">
                                          <p:val>
                                            <p:strVal val="#ppt_x"/>
                                          </p:val>
                                        </p:tav>
                                      </p:tavLst>
                                    </p:anim>
                                    <p:anim calcmode="lin" valueType="num">
                                      <p:cBhvr>
                                        <p:cTn id="64" dur="675" decel="100000" fill="hold"/>
                                        <p:tgtEl>
                                          <p:spTgt spid="20"/>
                                        </p:tgtEl>
                                        <p:attrNameLst>
                                          <p:attrName>ppt_y</p:attrName>
                                        </p:attrNameLst>
                                      </p:cBhvr>
                                      <p:tavLst>
                                        <p:tav tm="0">
                                          <p:val>
                                            <p:strVal val="#ppt_y+1"/>
                                          </p:val>
                                        </p:tav>
                                        <p:tav tm="100000">
                                          <p:val>
                                            <p:strVal val="#ppt_y-.03"/>
                                          </p:val>
                                        </p:tav>
                                      </p:tavLst>
                                    </p:anim>
                                    <p:anim calcmode="lin" valueType="num">
                                      <p:cBhvr>
                                        <p:cTn id="65" dur="75" accel="100000" fill="hold">
                                          <p:stCondLst>
                                            <p:cond delay="675"/>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6" repeatCount="indefinite" fill="remove" display="0">
                  <p:stCondLst>
                    <p:cond delay="indefinite"/>
                  </p:stCondLst>
                  <p:endCondLst>
                    <p:cond evt="onStopAudio" delay="0">
                      <p:tgtEl>
                        <p:sldTgt/>
                      </p:tgtEl>
                    </p:cond>
                  </p:endCondLst>
                </p:cTn>
                <p:tgtEl>
                  <p:spTgt spid="3"/>
                </p:tgtEl>
              </p:cMediaNode>
            </p:audio>
          </p:childTnLst>
        </p:cTn>
      </p:par>
    </p:tnLst>
    <p:bldLst>
      <p:bldP spid="31" grpId="0" animBg="1"/>
      <p:bldP spid="13" grpId="0"/>
      <p:bldP spid="14" grpId="0"/>
      <p:bldP spid="32" grpId="0" animBg="1"/>
      <p:bldP spid="38" grpId="0" animBg="1"/>
      <p:bldP spid="41" grpId="0" animBg="1"/>
      <p:bldP spid="2" grpId="0" animBg="1"/>
      <p:bldP spid="26" grpId="0" animBg="1"/>
      <p:bldP spid="27" grpId="0" animBg="1"/>
      <p:bldP spid="2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081475" y="1940575"/>
            <a:ext cx="4074502" cy="4063639"/>
            <a:chOff x="4066961" y="1432577"/>
            <a:chExt cx="4074502" cy="4063639"/>
          </a:xfrm>
          <a:effectLst/>
        </p:grpSpPr>
        <p:sp>
          <p:nvSpPr>
            <p:cNvPr id="13" name="椭圆 12"/>
            <p:cNvSpPr/>
            <p:nvPr/>
          </p:nvSpPr>
          <p:spPr>
            <a:xfrm rot="2700000">
              <a:off x="4378802" y="2654529"/>
              <a:ext cx="3419578" cy="1548942"/>
            </a:xfrm>
            <a:prstGeom prst="ellipse">
              <a:avLst/>
            </a:prstGeom>
            <a:noFill/>
            <a:ln w="19050" cap="rnd">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rot="8100000">
              <a:off x="4375997" y="2651725"/>
              <a:ext cx="3419578" cy="1548942"/>
            </a:xfrm>
            <a:prstGeom prst="ellipse">
              <a:avLst/>
            </a:prstGeom>
            <a:noFill/>
            <a:ln w="19050" cap="rnd">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流程图: 决策 14"/>
            <p:cNvSpPr/>
            <p:nvPr/>
          </p:nvSpPr>
          <p:spPr>
            <a:xfrm>
              <a:off x="5339202" y="1432577"/>
              <a:ext cx="1496604" cy="1496604"/>
            </a:xfrm>
            <a:prstGeom prst="flowChartDecision">
              <a:avLst/>
            </a:prstGeom>
            <a:gradFill>
              <a:gsLst>
                <a:gs pos="0">
                  <a:srgbClr val="1C74F5"/>
                </a:gs>
                <a:gs pos="61000">
                  <a:srgbClr val="0C53B6"/>
                </a:gs>
              </a:gsLst>
              <a:lin ang="2700000" scaled="0"/>
            </a:gradFill>
            <a:ln w="28575">
              <a:noFill/>
            </a:ln>
            <a:effectLst>
              <a:outerShdw blurRad="190500" dist="38100" dir="2700000" algn="tl" rotWithShape="0">
                <a:prstClr val="black">
                  <a:alpha val="20000"/>
                </a:prstClr>
              </a:outerShdw>
            </a:effectLst>
          </p:spPr>
          <p:txBody>
            <a:bodyPr anchor="ctr"/>
            <a:lstStyle/>
            <a:p>
              <a:pPr algn="ctr"/>
              <a:r>
                <a:rPr lang="en-US" altLang="zh-CN" sz="2400" dirty="0">
                  <a:solidFill>
                    <a:schemeClr val="bg1"/>
                  </a:solidFill>
                  <a:latin typeface="字魂105号-简雅黑" panose="00000500000000000000" pitchFamily="2" charset="-122"/>
                  <a:ea typeface="字魂105号-简雅黑" panose="00000500000000000000" pitchFamily="2" charset="-122"/>
                </a:rPr>
                <a:t>01</a:t>
              </a:r>
              <a:endParaRPr lang="zh-CN" altLang="en-US" sz="2400" dirty="0">
                <a:solidFill>
                  <a:schemeClr val="bg1"/>
                </a:solidFill>
                <a:latin typeface="字魂105号-简雅黑" panose="00000500000000000000" pitchFamily="2" charset="-122"/>
                <a:ea typeface="字魂105号-简雅黑" panose="00000500000000000000" pitchFamily="2" charset="-122"/>
              </a:endParaRPr>
            </a:p>
          </p:txBody>
        </p:sp>
        <p:sp>
          <p:nvSpPr>
            <p:cNvPr id="16" name="流程图: 决策 15"/>
            <p:cNvSpPr/>
            <p:nvPr/>
          </p:nvSpPr>
          <p:spPr>
            <a:xfrm>
              <a:off x="6644859" y="2738234"/>
              <a:ext cx="1496604" cy="1496604"/>
            </a:xfrm>
            <a:prstGeom prst="flowChartDecision">
              <a:avLst/>
            </a:prstGeom>
            <a:solidFill>
              <a:schemeClr val="bg1"/>
            </a:solidFill>
            <a:ln w="28575">
              <a:noFill/>
            </a:ln>
            <a:effectLst>
              <a:outerShdw blurRad="190500" dist="38100" dir="2700000" algn="tl" rotWithShape="0">
                <a:prstClr val="black">
                  <a:alpha val="20000"/>
                </a:prstClr>
              </a:outerShdw>
            </a:effectLst>
          </p:spPr>
          <p:txBody>
            <a:bodyPr anchor="ctr"/>
            <a:lstStyle/>
            <a:p>
              <a:pPr algn="ctr"/>
              <a:r>
                <a:rPr lang="en-US" altLang="zh-CN" sz="2400" dirty="0">
                  <a:solidFill>
                    <a:schemeClr val="tx1">
                      <a:lumMod val="85000"/>
                      <a:lumOff val="15000"/>
                    </a:schemeClr>
                  </a:solidFill>
                  <a:latin typeface="字魂105号-简雅黑" panose="00000500000000000000" pitchFamily="2" charset="-122"/>
                  <a:ea typeface="字魂105号-简雅黑" panose="00000500000000000000" pitchFamily="2" charset="-122"/>
                </a:rPr>
                <a:t>03</a:t>
              </a:r>
              <a:endParaRPr lang="zh-CN" altLang="en-US" sz="24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17" name="流程图: 决策 16"/>
            <p:cNvSpPr/>
            <p:nvPr/>
          </p:nvSpPr>
          <p:spPr>
            <a:xfrm>
              <a:off x="5383481" y="3999612"/>
              <a:ext cx="1496604" cy="1496604"/>
            </a:xfrm>
            <a:prstGeom prst="flowChartDecision">
              <a:avLst/>
            </a:prstGeom>
            <a:gradFill>
              <a:gsLst>
                <a:gs pos="0">
                  <a:srgbClr val="1C74F5"/>
                </a:gs>
                <a:gs pos="61000">
                  <a:srgbClr val="0C53B6"/>
                </a:gs>
              </a:gsLst>
              <a:lin ang="2700000" scaled="0"/>
            </a:gradFill>
            <a:ln w="28575">
              <a:noFill/>
            </a:ln>
            <a:effectLst>
              <a:outerShdw blurRad="190500" dist="38100" dir="2700000" algn="tl" rotWithShape="0">
                <a:prstClr val="black">
                  <a:alpha val="20000"/>
                </a:prstClr>
              </a:outerShdw>
            </a:effectLst>
          </p:spPr>
          <p:txBody>
            <a:bodyPr anchor="ctr"/>
            <a:lstStyle/>
            <a:p>
              <a:pPr algn="ctr"/>
              <a:r>
                <a:rPr lang="en-US" altLang="zh-CN" sz="2400" dirty="0">
                  <a:solidFill>
                    <a:schemeClr val="bg1"/>
                  </a:solidFill>
                  <a:latin typeface="字魂105号-简雅黑" panose="00000500000000000000" pitchFamily="2" charset="-122"/>
                  <a:ea typeface="字魂105号-简雅黑" panose="00000500000000000000" pitchFamily="2" charset="-122"/>
                </a:rPr>
                <a:t>04</a:t>
              </a:r>
              <a:endParaRPr lang="zh-CN" altLang="en-US" sz="2400" dirty="0">
                <a:solidFill>
                  <a:schemeClr val="bg1"/>
                </a:solidFill>
                <a:latin typeface="字魂105号-简雅黑" panose="00000500000000000000" pitchFamily="2" charset="-122"/>
                <a:ea typeface="字魂105号-简雅黑" panose="00000500000000000000" pitchFamily="2" charset="-122"/>
              </a:endParaRPr>
            </a:p>
          </p:txBody>
        </p:sp>
        <p:sp>
          <p:nvSpPr>
            <p:cNvPr id="18" name="流程图: 决策 17"/>
            <p:cNvSpPr/>
            <p:nvPr/>
          </p:nvSpPr>
          <p:spPr>
            <a:xfrm>
              <a:off x="4066961" y="2704819"/>
              <a:ext cx="1496604" cy="1496604"/>
            </a:xfrm>
            <a:prstGeom prst="flowChartDecision">
              <a:avLst/>
            </a:prstGeom>
            <a:solidFill>
              <a:schemeClr val="bg1"/>
            </a:solidFill>
            <a:ln w="28575">
              <a:noFill/>
            </a:ln>
            <a:effectLst>
              <a:outerShdw blurRad="190500" dist="38100" dir="2700000" algn="tl" rotWithShape="0">
                <a:prstClr val="black">
                  <a:alpha val="20000"/>
                </a:prstClr>
              </a:outerShdw>
            </a:effectLst>
          </p:spPr>
          <p:txBody>
            <a:bodyPr anchor="ctr"/>
            <a:lstStyle/>
            <a:p>
              <a:pPr algn="ctr"/>
              <a:r>
                <a:rPr lang="en-US" altLang="zh-CN" sz="2400" dirty="0">
                  <a:solidFill>
                    <a:schemeClr val="tx1">
                      <a:lumMod val="85000"/>
                      <a:lumOff val="15000"/>
                    </a:schemeClr>
                  </a:solidFill>
                  <a:latin typeface="字魂105号-简雅黑" panose="00000500000000000000" pitchFamily="2" charset="-122"/>
                  <a:ea typeface="字魂105号-简雅黑" panose="00000500000000000000" pitchFamily="2" charset="-122"/>
                </a:rPr>
                <a:t>02</a:t>
              </a:r>
              <a:endParaRPr lang="zh-CN" altLang="en-US" sz="24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grpSp>
      <p:grpSp>
        <p:nvGrpSpPr>
          <p:cNvPr id="8" name="组合 7"/>
          <p:cNvGrpSpPr/>
          <p:nvPr/>
        </p:nvGrpSpPr>
        <p:grpSpPr>
          <a:xfrm>
            <a:off x="7994422" y="4629856"/>
            <a:ext cx="3370263" cy="1018484"/>
            <a:chOff x="7979908" y="4121858"/>
            <a:chExt cx="3084393" cy="1018484"/>
          </a:xfrm>
        </p:grpSpPr>
        <p:sp>
          <p:nvSpPr>
            <p:cNvPr id="24" name="TextBox 76"/>
            <p:cNvSpPr txBox="1"/>
            <p:nvPr/>
          </p:nvSpPr>
          <p:spPr>
            <a:xfrm>
              <a:off x="7979908" y="4121858"/>
              <a:ext cx="1733670" cy="400110"/>
            </a:xfrm>
            <a:prstGeom prst="rect">
              <a:avLst/>
            </a:prstGeom>
            <a:noFill/>
            <a:effectLst/>
          </p:spPr>
          <p:txBody>
            <a:bodyPr wrap="square" rtlCol="0">
              <a:spAutoFit/>
            </a:bodyPr>
            <a:lstStyle/>
            <a:p>
              <a:r>
                <a:rPr lang="zh-CN" altLang="en-US" sz="20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添加标题</a:t>
              </a:r>
              <a:endParaRPr lang="zh-CN" altLang="en-US" sz="2000"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25" name="文本框 24"/>
            <p:cNvSpPr txBox="1"/>
            <p:nvPr/>
          </p:nvSpPr>
          <p:spPr>
            <a:xfrm>
              <a:off x="7979908" y="4521968"/>
              <a:ext cx="3084393" cy="618374"/>
            </a:xfrm>
            <a:prstGeom prst="rect">
              <a:avLst/>
            </a:prstGeom>
            <a:noFill/>
            <a:effectLst/>
          </p:spPr>
          <p:txBody>
            <a:bodyPr wrap="square" rtlCol="0">
              <a:spAutoFit/>
            </a:bodyPr>
            <a:lstStyle/>
            <a:p>
              <a:pPr>
                <a:lnSpc>
                  <a:spcPct val="130000"/>
                </a:lnSpc>
              </a:pPr>
              <a:r>
                <a:rPr lang="zh-CN" altLang="en-US" sz="1400" dirty="0">
                  <a:solidFill>
                    <a:schemeClr val="tx1">
                      <a:lumMod val="50000"/>
                      <a:lumOff val="50000"/>
                    </a:schemeClr>
                  </a:solidFill>
                  <a:latin typeface="字魂105号-简雅黑" panose="00000500000000000000" pitchFamily="2" charset="-122"/>
                  <a:ea typeface="字魂105号-简雅黑" panose="00000500000000000000" pitchFamily="2" charset="-122"/>
                </a:rPr>
                <a:t>请在此添加文字说明请在此添加文字</a:t>
              </a:r>
              <a:r>
                <a:rPr lang="zh-CN" altLang="en-US" sz="14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说明请</a:t>
              </a:r>
              <a:r>
                <a:rPr lang="zh-CN" altLang="en-US" sz="1400" dirty="0">
                  <a:solidFill>
                    <a:schemeClr val="tx1">
                      <a:lumMod val="50000"/>
                      <a:lumOff val="50000"/>
                    </a:schemeClr>
                  </a:solidFill>
                  <a:latin typeface="字魂105号-简雅黑" panose="00000500000000000000" pitchFamily="2" charset="-122"/>
                  <a:ea typeface="字魂105号-简雅黑" panose="00000500000000000000" pitchFamily="2" charset="-122"/>
                </a:rPr>
                <a:t>在此添加文字说明请在此添</a:t>
              </a:r>
              <a:endParaRPr lang="en-US" altLang="zh-CN" sz="1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9" name="组合 8"/>
          <p:cNvGrpSpPr/>
          <p:nvPr/>
        </p:nvGrpSpPr>
        <p:grpSpPr>
          <a:xfrm>
            <a:off x="7994422" y="2177556"/>
            <a:ext cx="3370263" cy="1018484"/>
            <a:chOff x="7979908" y="1669558"/>
            <a:chExt cx="3084393" cy="1018484"/>
          </a:xfrm>
        </p:grpSpPr>
        <p:sp>
          <p:nvSpPr>
            <p:cNvPr id="26" name="TextBox 76"/>
            <p:cNvSpPr txBox="1"/>
            <p:nvPr/>
          </p:nvSpPr>
          <p:spPr>
            <a:xfrm>
              <a:off x="7979908" y="1669558"/>
              <a:ext cx="1733670" cy="400110"/>
            </a:xfrm>
            <a:prstGeom prst="rect">
              <a:avLst/>
            </a:prstGeom>
            <a:noFill/>
            <a:effectLst/>
          </p:spPr>
          <p:txBody>
            <a:bodyPr wrap="square" rtlCol="0">
              <a:spAutoFit/>
            </a:bodyPr>
            <a:lstStyle/>
            <a:p>
              <a:r>
                <a:rPr lang="zh-CN" altLang="en-US" sz="20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添加标题</a:t>
              </a:r>
              <a:endParaRPr lang="zh-CN" altLang="en-US" sz="2000"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27" name="文本框 26"/>
            <p:cNvSpPr txBox="1"/>
            <p:nvPr/>
          </p:nvSpPr>
          <p:spPr>
            <a:xfrm>
              <a:off x="7979908" y="2069668"/>
              <a:ext cx="3084393" cy="618374"/>
            </a:xfrm>
            <a:prstGeom prst="rect">
              <a:avLst/>
            </a:prstGeom>
            <a:noFill/>
            <a:effectLst/>
          </p:spPr>
          <p:txBody>
            <a:bodyPr wrap="square" rtlCol="0">
              <a:spAutoFit/>
            </a:bodyPr>
            <a:lstStyle/>
            <a:p>
              <a:pPr>
                <a:lnSpc>
                  <a:spcPct val="130000"/>
                </a:lnSpc>
              </a:pPr>
              <a:r>
                <a:rPr lang="zh-CN" altLang="en-US" sz="1400" dirty="0">
                  <a:solidFill>
                    <a:schemeClr val="tx1">
                      <a:lumMod val="50000"/>
                      <a:lumOff val="50000"/>
                    </a:schemeClr>
                  </a:solidFill>
                  <a:latin typeface="字魂105号-简雅黑" panose="00000500000000000000" pitchFamily="2" charset="-122"/>
                  <a:ea typeface="字魂105号-简雅黑" panose="00000500000000000000" pitchFamily="2" charset="-122"/>
                </a:rPr>
                <a:t>请在此添加文字说明请在此添加文字</a:t>
              </a:r>
              <a:r>
                <a:rPr lang="zh-CN" altLang="en-US" sz="14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说明请</a:t>
              </a:r>
              <a:r>
                <a:rPr lang="zh-CN" altLang="en-US" sz="1400" dirty="0">
                  <a:solidFill>
                    <a:schemeClr val="tx1">
                      <a:lumMod val="50000"/>
                      <a:lumOff val="50000"/>
                    </a:schemeClr>
                  </a:solidFill>
                  <a:latin typeface="字魂105号-简雅黑" panose="00000500000000000000" pitchFamily="2" charset="-122"/>
                  <a:ea typeface="字魂105号-简雅黑" panose="00000500000000000000" pitchFamily="2" charset="-122"/>
                </a:rPr>
                <a:t>在此添加文字说明请在此添</a:t>
              </a:r>
              <a:endParaRPr lang="en-US" altLang="zh-CN" sz="1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7" name="组合 6"/>
          <p:cNvGrpSpPr/>
          <p:nvPr/>
        </p:nvGrpSpPr>
        <p:grpSpPr>
          <a:xfrm>
            <a:off x="672480" y="4629856"/>
            <a:ext cx="3554126" cy="1018484"/>
            <a:chOff x="1127698" y="4121858"/>
            <a:chExt cx="3084393" cy="1018484"/>
          </a:xfrm>
        </p:grpSpPr>
        <p:sp>
          <p:nvSpPr>
            <p:cNvPr id="28" name="TextBox 76"/>
            <p:cNvSpPr txBox="1"/>
            <p:nvPr/>
          </p:nvSpPr>
          <p:spPr>
            <a:xfrm>
              <a:off x="2478421" y="4121858"/>
              <a:ext cx="1733670" cy="400110"/>
            </a:xfrm>
            <a:prstGeom prst="rect">
              <a:avLst/>
            </a:prstGeom>
            <a:noFill/>
            <a:effectLst/>
          </p:spPr>
          <p:txBody>
            <a:bodyPr wrap="square" rtlCol="0">
              <a:spAutoFit/>
            </a:bodyPr>
            <a:lstStyle/>
            <a:p>
              <a:pPr algn="r"/>
              <a:r>
                <a:rPr lang="zh-CN" altLang="en-US" sz="20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添加标题</a:t>
              </a:r>
              <a:endParaRPr lang="zh-CN" altLang="en-US" sz="2000"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29" name="文本框 28"/>
            <p:cNvSpPr txBox="1"/>
            <p:nvPr/>
          </p:nvSpPr>
          <p:spPr>
            <a:xfrm>
              <a:off x="1127698" y="4521968"/>
              <a:ext cx="3084393" cy="618374"/>
            </a:xfrm>
            <a:prstGeom prst="rect">
              <a:avLst/>
            </a:prstGeom>
            <a:noFill/>
            <a:effectLst/>
          </p:spPr>
          <p:txBody>
            <a:bodyPr wrap="square" rtlCol="0">
              <a:spAutoFit/>
            </a:bodyPr>
            <a:lstStyle/>
            <a:p>
              <a:pPr algn="r">
                <a:lnSpc>
                  <a:spcPct val="130000"/>
                </a:lnSpc>
              </a:pPr>
              <a:r>
                <a:rPr lang="zh-CN" altLang="en-US" sz="1400" dirty="0">
                  <a:solidFill>
                    <a:schemeClr val="tx1">
                      <a:lumMod val="50000"/>
                      <a:lumOff val="50000"/>
                    </a:schemeClr>
                  </a:solidFill>
                  <a:latin typeface="字魂105号-简雅黑" panose="00000500000000000000" pitchFamily="2" charset="-122"/>
                  <a:ea typeface="字魂105号-简雅黑" panose="00000500000000000000" pitchFamily="2" charset="-122"/>
                </a:rPr>
                <a:t>请在此添加文字说明请在此添加文字</a:t>
              </a:r>
              <a:r>
                <a:rPr lang="zh-CN" altLang="en-US" sz="14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说明请</a:t>
              </a:r>
              <a:r>
                <a:rPr lang="zh-CN" altLang="en-US" sz="1400" dirty="0">
                  <a:solidFill>
                    <a:schemeClr val="tx1">
                      <a:lumMod val="50000"/>
                      <a:lumOff val="50000"/>
                    </a:schemeClr>
                  </a:solidFill>
                  <a:latin typeface="字魂105号-简雅黑" panose="00000500000000000000" pitchFamily="2" charset="-122"/>
                  <a:ea typeface="字魂105号-简雅黑" panose="00000500000000000000" pitchFamily="2" charset="-122"/>
                </a:rPr>
                <a:t>在此添加文字说明请在此添</a:t>
              </a:r>
              <a:endParaRPr lang="en-US" altLang="zh-CN" sz="1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6" name="组合 5"/>
          <p:cNvGrpSpPr/>
          <p:nvPr/>
        </p:nvGrpSpPr>
        <p:grpSpPr>
          <a:xfrm>
            <a:off x="1142212" y="2177556"/>
            <a:ext cx="3084393" cy="972574"/>
            <a:chOff x="1127698" y="1669558"/>
            <a:chExt cx="3084393" cy="972574"/>
          </a:xfrm>
        </p:grpSpPr>
        <p:sp>
          <p:nvSpPr>
            <p:cNvPr id="30" name="TextBox 76"/>
            <p:cNvSpPr txBox="1"/>
            <p:nvPr/>
          </p:nvSpPr>
          <p:spPr>
            <a:xfrm>
              <a:off x="2478421" y="1669558"/>
              <a:ext cx="1733670" cy="400110"/>
            </a:xfrm>
            <a:prstGeom prst="rect">
              <a:avLst/>
            </a:prstGeom>
            <a:noFill/>
            <a:effectLst/>
          </p:spPr>
          <p:txBody>
            <a:bodyPr wrap="square" rtlCol="0">
              <a:spAutoFit/>
            </a:bodyPr>
            <a:lstStyle/>
            <a:p>
              <a:pPr algn="r"/>
              <a:r>
                <a:rPr lang="zh-CN" altLang="en-US" sz="20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添加标题</a:t>
              </a:r>
              <a:endParaRPr lang="zh-CN" altLang="en-US" sz="2000"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31" name="文本框 30"/>
            <p:cNvSpPr txBox="1"/>
            <p:nvPr/>
          </p:nvSpPr>
          <p:spPr>
            <a:xfrm>
              <a:off x="1127698" y="2069668"/>
              <a:ext cx="3084393" cy="572464"/>
            </a:xfrm>
            <a:prstGeom prst="rect">
              <a:avLst/>
            </a:prstGeom>
            <a:noFill/>
            <a:effectLst/>
          </p:spPr>
          <p:txBody>
            <a:bodyPr wrap="square" rtlCol="0">
              <a:spAutoFit/>
            </a:bodyPr>
            <a:lstStyle/>
            <a:p>
              <a:pPr algn="r">
                <a:lnSpc>
                  <a:spcPct val="13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请在此添加文字</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说明请</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在此添加文字说明</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r">
                <a:lnSpc>
                  <a:spcPct val="130000"/>
                </a:lnSpc>
              </a:pP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请在此添加文字说明请</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在此</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添</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32" name="组合 31"/>
          <p:cNvGrpSpPr/>
          <p:nvPr/>
        </p:nvGrpSpPr>
        <p:grpSpPr>
          <a:xfrm>
            <a:off x="4069489" y="355668"/>
            <a:ext cx="3982180" cy="811670"/>
            <a:chOff x="4069489" y="596298"/>
            <a:chExt cx="3982180" cy="811670"/>
          </a:xfrm>
        </p:grpSpPr>
        <p:sp>
          <p:nvSpPr>
            <p:cNvPr id="33" name="矩形 32"/>
            <p:cNvSpPr/>
            <p:nvPr/>
          </p:nvSpPr>
          <p:spPr>
            <a:xfrm>
              <a:off x="5262925" y="596298"/>
              <a:ext cx="1595309" cy="523220"/>
            </a:xfrm>
            <a:prstGeom prst="rect">
              <a:avLst/>
            </a:prstGeom>
          </p:spPr>
          <p:txBody>
            <a:bodyPr wrap="none">
              <a:spAutoFit/>
            </a:bodyPr>
            <a:lstStyle/>
            <a:p>
              <a:pPr algn="ctr"/>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工作</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概述</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37" name="文本框 36"/>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5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7241572" y="466725"/>
            <a:ext cx="5943600" cy="5943600"/>
          </a:xfrm>
          <a:prstGeom prst="ellipse">
            <a:avLst/>
          </a:prstGeom>
          <a:blipFill dpi="0" rotWithShape="1">
            <a:blip r:embed="rId1">
              <a:extLst>
                <a:ext uri="{28A0092B-C50C-407E-A947-70E740481C1C}">
                  <a14:useLocalDpi xmlns:a14="http://schemas.microsoft.com/office/drawing/2010/main" val="0"/>
                </a:ext>
              </a:extLst>
            </a:blip>
            <a:srcRect/>
            <a:stretch>
              <a:fillRect l="-9295" r="-407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241572" y="466725"/>
            <a:ext cx="5943600" cy="5943600"/>
          </a:xfrm>
          <a:prstGeom prst="ellipse">
            <a:avLst/>
          </a:prstGeom>
          <a:gradFill>
            <a:gsLst>
              <a:gs pos="0">
                <a:srgbClr val="30A2E1">
                  <a:alpha val="80000"/>
                </a:srgbClr>
              </a:gs>
              <a:gs pos="95000">
                <a:srgbClr val="1D5AB7">
                  <a:alpha val="9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441721" y="1666875"/>
            <a:ext cx="3543302" cy="3543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弧形 9"/>
          <p:cNvSpPr/>
          <p:nvPr/>
        </p:nvSpPr>
        <p:spPr>
          <a:xfrm>
            <a:off x="6431947" y="-342900"/>
            <a:ext cx="7562850" cy="7562850"/>
          </a:xfrm>
          <a:prstGeom prst="arc">
            <a:avLst>
              <a:gd name="adj1" fmla="val 8110011"/>
              <a:gd name="adj2" fmla="val 14931086"/>
            </a:avLst>
          </a:prstGeom>
          <a:ln w="63500">
            <a:gradFill>
              <a:gsLst>
                <a:gs pos="0">
                  <a:srgbClr val="30A2E1"/>
                </a:gs>
                <a:gs pos="100000">
                  <a:srgbClr val="1D5AB7"/>
                </a:gs>
              </a:gsLst>
              <a:lin ang="5400000" scaled="1"/>
            </a:gra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30"/>
          <p:cNvSpPr txBox="1"/>
          <p:nvPr/>
        </p:nvSpPr>
        <p:spPr>
          <a:xfrm>
            <a:off x="667711" y="2429001"/>
            <a:ext cx="2436372" cy="523220"/>
          </a:xfrm>
          <a:prstGeom prst="rect">
            <a:avLst/>
          </a:prstGeom>
          <a:noFill/>
        </p:spPr>
        <p:txBody>
          <a:bodyPr wrap="square" rtlCol="0">
            <a:spAutoFit/>
          </a:bodyPr>
          <a:lstStyle/>
          <a:p>
            <a:pPr defTabSz="228600"/>
            <a:r>
              <a:rPr lang="en-US" altLang="zh-CN" sz="2800" dirty="0" smtClean="0">
                <a:gradFill>
                  <a:gsLst>
                    <a:gs pos="0">
                      <a:srgbClr val="30A2E1"/>
                    </a:gs>
                    <a:gs pos="78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PART 02</a:t>
            </a:r>
            <a:endParaRPr lang="zh-CN" altLang="en-US" sz="2800" dirty="0">
              <a:gradFill>
                <a:gsLst>
                  <a:gs pos="0">
                    <a:srgbClr val="30A2E1"/>
                  </a:gs>
                  <a:gs pos="78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endParaRPr>
          </a:p>
        </p:txBody>
      </p:sp>
      <p:sp>
        <p:nvSpPr>
          <p:cNvPr id="12" name="文本框 11"/>
          <p:cNvSpPr txBox="1"/>
          <p:nvPr/>
        </p:nvSpPr>
        <p:spPr>
          <a:xfrm>
            <a:off x="557221" y="2755169"/>
            <a:ext cx="4407876" cy="1041054"/>
          </a:xfrm>
          <a:prstGeom prst="rect">
            <a:avLst/>
          </a:prstGeom>
          <a:noFill/>
          <a:scene3d>
            <a:camera prst="orthographicFront"/>
            <a:lightRig rig="threePt" dir="t"/>
          </a:scene3d>
        </p:spPr>
        <p:txBody>
          <a:bodyPr wrap="square" rtlCol="0">
            <a:spAutoFit/>
          </a:bodyPr>
          <a:lstStyle/>
          <a:p>
            <a:pPr>
              <a:lnSpc>
                <a:spcPct val="130000"/>
              </a:lnSpc>
            </a:pPr>
            <a:r>
              <a:rPr lang="zh-CN" altLang="en-US" sz="5400" b="1"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工作完成情况</a:t>
            </a:r>
            <a:endParaRPr lang="zh-CN" altLang="en-US" sz="5400" b="1"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3" name="矩形 12"/>
          <p:cNvSpPr/>
          <p:nvPr/>
        </p:nvSpPr>
        <p:spPr>
          <a:xfrm>
            <a:off x="747721" y="4700708"/>
            <a:ext cx="387976" cy="79048"/>
          </a:xfrm>
          <a:prstGeom prst="rect">
            <a:avLst/>
          </a:prstGeom>
          <a:gradFill>
            <a:gsLst>
              <a:gs pos="0">
                <a:srgbClr val="32A8E4"/>
              </a:gs>
              <a:gs pos="100000">
                <a:srgbClr val="1959C9"/>
              </a:gs>
            </a:gsLst>
            <a:lin ang="2700000" scaled="0"/>
          </a:gra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7" name="Rectangle 3"/>
          <p:cNvSpPr/>
          <p:nvPr/>
        </p:nvSpPr>
        <p:spPr bwMode="auto">
          <a:xfrm>
            <a:off x="690570" y="3812518"/>
            <a:ext cx="4719629"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marL="742950" indent="-28575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marL="11430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marL="16002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marL="20574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5146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9718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34290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8862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eaLnBrk="1">
              <a:lnSpc>
                <a:spcPct val="120000"/>
              </a:lnSpc>
              <a:spcBef>
                <a:spcPct val="0"/>
              </a:spcBef>
              <a:buSzTx/>
              <a:buFontTx/>
              <a:buNone/>
            </a:pPr>
            <a:r>
              <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Lorem ipsum dolor sit amet, consectetuer </a:t>
            </a:r>
            <a:r>
              <a:rPr lang="zh-CN"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dipiscing </a:t>
            </a:r>
            <a:r>
              <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elit, sed diam </a:t>
            </a:r>
            <a:endParaRPr lang="en-US"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endParaRPr>
          </a:p>
          <a:p>
            <a:pPr eaLnBrk="1">
              <a:lnSpc>
                <a:spcPct val="120000"/>
              </a:lnSpc>
              <a:spcBef>
                <a:spcPct val="0"/>
              </a:spcBef>
              <a:buSzTx/>
              <a:buFontTx/>
              <a:buNone/>
            </a:pPr>
            <a:r>
              <a:rPr lang="zh-CN"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nonummy nibheuismod </a:t>
            </a:r>
            <a:r>
              <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tincidunt ut laoreet dolore magna aliquam erat volutpat. Ut wisi enim ad minim </a:t>
            </a:r>
            <a:r>
              <a:rPr lang="zh-CN"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veniam</a:t>
            </a:r>
            <a:endPar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endParaRPr>
          </a:p>
        </p:txBody>
      </p:sp>
      <p:sp>
        <p:nvSpPr>
          <p:cNvPr id="18" name="文本框 17"/>
          <p:cNvSpPr txBox="1"/>
          <p:nvPr/>
        </p:nvSpPr>
        <p:spPr>
          <a:xfrm>
            <a:off x="8296745" y="2631058"/>
            <a:ext cx="3905250" cy="1446550"/>
          </a:xfrm>
          <a:prstGeom prst="rect">
            <a:avLst/>
          </a:prstGeom>
          <a:noFill/>
        </p:spPr>
        <p:txBody>
          <a:bodyPr wrap="square" rtlCol="0">
            <a:spAutoFit/>
          </a:bodyPr>
          <a:lstStyle/>
          <a:p>
            <a:pPr algn="ctr"/>
            <a:r>
              <a:rPr lang="en-US" altLang="zh-CN" sz="8800" dirty="0" smtClean="0">
                <a:gradFill>
                  <a:gsLst>
                    <a:gs pos="0">
                      <a:schemeClr val="tx1">
                        <a:lumMod val="75000"/>
                        <a:lumOff val="25000"/>
                      </a:schemeClr>
                    </a:gs>
                    <a:gs pos="100000">
                      <a:schemeClr val="tx1">
                        <a:lumMod val="95000"/>
                        <a:lumOff val="5000"/>
                      </a:schemeClr>
                    </a:gs>
                  </a:gsLst>
                  <a:lin ang="5400000" scaled="1"/>
                </a:gradFill>
                <a:effectLst>
                  <a:outerShdw blurRad="38100" dist="38100" dir="2700000" algn="tl">
                    <a:srgbClr val="000000">
                      <a:alpha val="30000"/>
                    </a:srgbClr>
                  </a:outerShdw>
                </a:effectLst>
                <a:latin typeface="字魂45号-冰宇雅宋" panose="00000500000000000000" pitchFamily="2" charset="-122"/>
                <a:ea typeface="字魂45号-冰宇雅宋" panose="00000500000000000000" pitchFamily="2" charset="-122"/>
                <a:cs typeface="Aparajita" panose="020B0604020202020204" pitchFamily="34" charset="0"/>
              </a:rPr>
              <a:t>TWO</a:t>
            </a:r>
            <a:endParaRPr lang="zh-CN" altLang="en-US" sz="8800" dirty="0">
              <a:gradFill>
                <a:gsLst>
                  <a:gs pos="0">
                    <a:schemeClr val="tx1">
                      <a:lumMod val="75000"/>
                      <a:lumOff val="25000"/>
                    </a:schemeClr>
                  </a:gs>
                  <a:gs pos="100000">
                    <a:schemeClr val="tx1">
                      <a:lumMod val="95000"/>
                      <a:lumOff val="5000"/>
                    </a:schemeClr>
                  </a:gs>
                </a:gsLst>
                <a:lin ang="5400000" scaled="1"/>
              </a:gradFill>
              <a:effectLst>
                <a:outerShdw blurRad="38100" dist="38100" dir="2700000" algn="tl">
                  <a:srgbClr val="000000">
                    <a:alpha val="30000"/>
                  </a:srgbClr>
                </a:outerShdw>
              </a:effectLst>
              <a:latin typeface="字魂45号-冰宇雅宋" panose="00000500000000000000" pitchFamily="2" charset="-122"/>
              <a:ea typeface="字魂45号-冰宇雅宋" panose="00000500000000000000" pitchFamily="2" charset="-122"/>
              <a:cs typeface="Aparajita" panose="020B0604020202020204" pitchFamily="34" charset="0"/>
            </a:endParaRPr>
          </a:p>
        </p:txBody>
      </p:sp>
      <p:grpSp>
        <p:nvGrpSpPr>
          <p:cNvPr id="24" name="组合 23"/>
          <p:cNvGrpSpPr/>
          <p:nvPr/>
        </p:nvGrpSpPr>
        <p:grpSpPr>
          <a:xfrm>
            <a:off x="-1359739" y="-1359738"/>
            <a:ext cx="2719478" cy="2719476"/>
            <a:chOff x="1275692" y="5315201"/>
            <a:chExt cx="7407970" cy="7407966"/>
          </a:xfrm>
        </p:grpSpPr>
        <p:grpSp>
          <p:nvGrpSpPr>
            <p:cNvPr id="25" name="组合 24"/>
            <p:cNvGrpSpPr/>
            <p:nvPr/>
          </p:nvGrpSpPr>
          <p:grpSpPr>
            <a:xfrm>
              <a:off x="2007876" y="6047383"/>
              <a:ext cx="5943600" cy="5943600"/>
              <a:chOff x="-2286000" y="0"/>
              <a:chExt cx="7010400" cy="7010400"/>
            </a:xfrm>
          </p:grpSpPr>
          <p:sp>
            <p:nvSpPr>
              <p:cNvPr id="27" name="椭圆 26"/>
              <p:cNvSpPr/>
              <p:nvPr/>
            </p:nvSpPr>
            <p:spPr>
              <a:xfrm>
                <a:off x="-2286000" y="0"/>
                <a:ext cx="7010400" cy="7010400"/>
              </a:xfrm>
              <a:prstGeom prst="ellipse">
                <a:avLst/>
              </a:prstGeom>
              <a:gradFill>
                <a:gsLst>
                  <a:gs pos="0">
                    <a:srgbClr val="30A2E1"/>
                  </a:gs>
                  <a:gs pos="100000">
                    <a:srgbClr val="1D5AB7"/>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70440" y="1415562"/>
                <a:ext cx="4179279" cy="4179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1275692" y="5315201"/>
              <a:ext cx="7407970" cy="7407966"/>
            </a:xfrm>
            <a:prstGeom prst="ellipse">
              <a:avLst/>
            </a:prstGeom>
            <a:noFill/>
            <a:ln w="63500">
              <a:gradFill>
                <a:gsLst>
                  <a:gs pos="0">
                    <a:srgbClr val="30A2E1"/>
                  </a:gs>
                  <a:gs pos="100000">
                    <a:srgbClr val="1D5AB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椭圆 32"/>
          <p:cNvSpPr/>
          <p:nvPr/>
        </p:nvSpPr>
        <p:spPr>
          <a:xfrm>
            <a:off x="6165247" y="5838260"/>
            <a:ext cx="429190" cy="429190"/>
          </a:xfrm>
          <a:prstGeom prst="ellipse">
            <a:avLst/>
          </a:prstGeom>
          <a:noFill/>
          <a:ln w="57150">
            <a:solidFill>
              <a:srgbClr val="1D5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par>
                                <p:cTn id="38" presetID="16" presetClass="entr" presetSubtype="21" fill="hold" grpId="0" nodeType="withEffect">
                                  <p:stCondLst>
                                    <p:cond delay="250"/>
                                  </p:stCondLst>
                                  <p:childTnLst>
                                    <p:set>
                                      <p:cBhvr>
                                        <p:cTn id="39" dur="1" fill="hold">
                                          <p:stCondLst>
                                            <p:cond delay="0"/>
                                          </p:stCondLst>
                                        </p:cTn>
                                        <p:tgtEl>
                                          <p:spTgt spid="11"/>
                                        </p:tgtEl>
                                        <p:attrNameLst>
                                          <p:attrName>style.visibility</p:attrName>
                                        </p:attrNameLst>
                                      </p:cBhvr>
                                      <p:to>
                                        <p:strVal val="visible"/>
                                      </p:to>
                                    </p:set>
                                    <p:animEffect transition="in" filter="barn(inVertical)">
                                      <p:cBhvr>
                                        <p:cTn id="40" dur="500"/>
                                        <p:tgtEl>
                                          <p:spTgt spid="11"/>
                                        </p:tgtEl>
                                      </p:cBhvr>
                                    </p:animEffect>
                                  </p:childTnLst>
                                </p:cTn>
                              </p:par>
                              <p:par>
                                <p:cTn id="41" presetID="41" presetClass="entr" presetSubtype="0" fill="hold" grpId="0" nodeType="withEffect">
                                  <p:stCondLst>
                                    <p:cond delay="500"/>
                                  </p:stCondLst>
                                  <p:iterate type="lt">
                                    <p:tmPct val="10000"/>
                                  </p:iterate>
                                  <p:childTnLst>
                                    <p:set>
                                      <p:cBhvr>
                                        <p:cTn id="42" dur="1" fill="hold">
                                          <p:stCondLst>
                                            <p:cond delay="0"/>
                                          </p:stCondLst>
                                        </p:cTn>
                                        <p:tgtEl>
                                          <p:spTgt spid="12"/>
                                        </p:tgtEl>
                                        <p:attrNameLst>
                                          <p:attrName>style.visibility</p:attrName>
                                        </p:attrNameLst>
                                      </p:cBhvr>
                                      <p:to>
                                        <p:strVal val="visible"/>
                                      </p:to>
                                    </p:set>
                                    <p:anim calcmode="lin" valueType="num">
                                      <p:cBhvr>
                                        <p:cTn id="43" dur="7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4" dur="750" fill="hold"/>
                                        <p:tgtEl>
                                          <p:spTgt spid="12"/>
                                        </p:tgtEl>
                                        <p:attrNameLst>
                                          <p:attrName>ppt_y</p:attrName>
                                        </p:attrNameLst>
                                      </p:cBhvr>
                                      <p:tavLst>
                                        <p:tav tm="0">
                                          <p:val>
                                            <p:strVal val="#ppt_y"/>
                                          </p:val>
                                        </p:tav>
                                        <p:tav tm="100000">
                                          <p:val>
                                            <p:strVal val="#ppt_y"/>
                                          </p:val>
                                        </p:tav>
                                      </p:tavLst>
                                    </p:anim>
                                    <p:anim calcmode="lin" valueType="num">
                                      <p:cBhvr>
                                        <p:cTn id="45" dur="7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6" dur="7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750" tmFilter="0,0; .5, 1; 1, 1"/>
                                        <p:tgtEl>
                                          <p:spTgt spid="12"/>
                                        </p:tgtEl>
                                      </p:cBhvr>
                                    </p:animEffect>
                                  </p:childTnLst>
                                </p:cTn>
                              </p:par>
                              <p:par>
                                <p:cTn id="48" presetID="16" presetClass="entr" presetSubtype="37" fill="hold" grpId="0" nodeType="withEffect">
                                  <p:stCondLst>
                                    <p:cond delay="125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par>
                                <p:cTn id="51" presetID="42" presetClass="entr" presetSubtype="0" fill="hold" grpId="0" nodeType="withEffect">
                                  <p:stCondLst>
                                    <p:cond delay="125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9" grpId="0" animBg="1"/>
      <p:bldP spid="8" grpId="0" animBg="1"/>
      <p:bldP spid="10" grpId="0" animBg="1"/>
      <p:bldP spid="11" grpId="0"/>
      <p:bldP spid="12" grpId="0"/>
      <p:bldP spid="13" grpId="0" animBg="1"/>
      <p:bldP spid="17" grpId="0"/>
      <p:bldP spid="18" grpId="0"/>
      <p:bldP spid="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16"/>
          <p:cNvSpPr txBox="1"/>
          <p:nvPr/>
        </p:nvSpPr>
        <p:spPr>
          <a:xfrm>
            <a:off x="1275907" y="1722868"/>
            <a:ext cx="9640188" cy="1245556"/>
          </a:xfrm>
          <a:prstGeom prst="rect">
            <a:avLst/>
          </a:prstGeom>
          <a:noFill/>
        </p:spPr>
        <p:txBody>
          <a:bodyPr wrap="square" lIns="90508" tIns="45255" rIns="90508" bIns="45255" rtlCol="0">
            <a:spAutoFit/>
          </a:bodyPr>
          <a:lstStyle/>
          <a:p>
            <a:pPr algn="just" defTabSz="914400">
              <a:lnSpc>
                <a:spcPct val="15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just" defTabSz="914400">
              <a:lnSpc>
                <a:spcPct val="150000"/>
              </a:lnSpc>
            </a:pP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just" defTabSz="914400">
              <a:lnSpc>
                <a:spcPct val="15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您的内容打在这里，或者通过复制您的文本后，在此框中选择粘贴，并选择只保留文字。您的内容打在这里，或者通过通过复制您的文本。</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8" name="椭圆 47"/>
          <p:cNvSpPr/>
          <p:nvPr/>
        </p:nvSpPr>
        <p:spPr>
          <a:xfrm>
            <a:off x="1913862" y="3488300"/>
            <a:ext cx="141767" cy="144016"/>
          </a:xfrm>
          <a:prstGeom prst="ellipse">
            <a:avLst/>
          </a:prstGeom>
          <a:gradFill>
            <a:gsLst>
              <a:gs pos="0">
                <a:srgbClr val="3988E1"/>
              </a:gs>
              <a:gs pos="100000">
                <a:srgbClr val="0A2C6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49" name="TextBox 18"/>
          <p:cNvSpPr txBox="1"/>
          <p:nvPr/>
        </p:nvSpPr>
        <p:spPr>
          <a:xfrm>
            <a:off x="2126512" y="3406422"/>
            <a:ext cx="1279238" cy="311006"/>
          </a:xfrm>
          <a:prstGeom prst="rect">
            <a:avLst/>
          </a:prstGeom>
          <a:noFill/>
        </p:spPr>
        <p:txBody>
          <a:bodyPr wrap="none" lIns="90508" tIns="45255" rIns="90508" bIns="45255" rtlCol="0">
            <a:spAutoFit/>
          </a:bodyPr>
          <a:lstStyle/>
          <a:p>
            <a:pPr defTabSz="914400"/>
            <a:r>
              <a:rPr lang="zh-CN" altLang="en-US" sz="1425" dirty="0">
                <a:solidFill>
                  <a:schemeClr val="tx1">
                    <a:lumMod val="65000"/>
                    <a:lumOff val="35000"/>
                  </a:schemeClr>
                </a:solidFill>
                <a:latin typeface="字魂105号-简雅黑" panose="00000500000000000000" pitchFamily="2" charset="-122"/>
                <a:ea typeface="字魂105号-简雅黑" panose="00000500000000000000" pitchFamily="2" charset="-122"/>
              </a:rPr>
              <a:t>点击添加标题</a:t>
            </a:r>
            <a:endParaRPr lang="zh-CN" altLang="en-US" sz="1425"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cxnSp>
        <p:nvCxnSpPr>
          <p:cNvPr id="50" name="直接连接符 49"/>
          <p:cNvCxnSpPr/>
          <p:nvPr/>
        </p:nvCxnSpPr>
        <p:spPr>
          <a:xfrm>
            <a:off x="3473302" y="3560308"/>
            <a:ext cx="19138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1" name="TextBox 20"/>
          <p:cNvSpPr txBox="1"/>
          <p:nvPr/>
        </p:nvSpPr>
        <p:spPr>
          <a:xfrm>
            <a:off x="2126514" y="3908971"/>
            <a:ext cx="1248781" cy="513048"/>
          </a:xfrm>
          <a:prstGeom prst="rect">
            <a:avLst/>
          </a:prstGeom>
          <a:noFill/>
        </p:spPr>
        <p:txBody>
          <a:bodyPr wrap="none" lIns="90508" tIns="45255" rIns="90508" bIns="45255" rtlCol="0">
            <a:spAutoFit/>
          </a:bodyPr>
          <a:lstStyle/>
          <a:p>
            <a:pPr defTabSz="914400"/>
            <a:r>
              <a:rPr lang="en-US" altLang="zh-CN" sz="2740" dirty="0">
                <a:solidFill>
                  <a:schemeClr val="tx1">
                    <a:lumMod val="75000"/>
                    <a:lumOff val="25000"/>
                  </a:schemeClr>
                </a:solidFill>
                <a:latin typeface="字魂105号-简雅黑" panose="00000500000000000000" pitchFamily="2" charset="-122"/>
                <a:ea typeface="字魂105号-简雅黑" panose="00000500000000000000" pitchFamily="2" charset="-122"/>
              </a:rPr>
              <a:t>73,856</a:t>
            </a:r>
            <a:endParaRPr lang="zh-CN" altLang="en-US" sz="274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52" name="圆角矩形 51"/>
          <p:cNvSpPr/>
          <p:nvPr/>
        </p:nvSpPr>
        <p:spPr>
          <a:xfrm>
            <a:off x="3654989" y="3753905"/>
            <a:ext cx="354419" cy="1822296"/>
          </a:xfrm>
          <a:prstGeom prst="round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53" name="圆角矩形 52"/>
          <p:cNvSpPr/>
          <p:nvPr/>
        </p:nvSpPr>
        <p:spPr>
          <a:xfrm>
            <a:off x="4094156" y="3753905"/>
            <a:ext cx="354419" cy="1822296"/>
          </a:xfrm>
          <a:prstGeom prst="round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54" name="圆角矩形 53"/>
          <p:cNvSpPr/>
          <p:nvPr/>
        </p:nvSpPr>
        <p:spPr>
          <a:xfrm>
            <a:off x="4533323" y="3753905"/>
            <a:ext cx="354419" cy="1822296"/>
          </a:xfrm>
          <a:prstGeom prst="round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55" name="圆角矩形 54"/>
          <p:cNvSpPr/>
          <p:nvPr/>
        </p:nvSpPr>
        <p:spPr>
          <a:xfrm>
            <a:off x="4972488" y="3753905"/>
            <a:ext cx="354419" cy="1822296"/>
          </a:xfrm>
          <a:prstGeom prst="round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56" name="圆角矩形 55"/>
          <p:cNvSpPr/>
          <p:nvPr/>
        </p:nvSpPr>
        <p:spPr>
          <a:xfrm>
            <a:off x="3654989" y="4942590"/>
            <a:ext cx="354419" cy="633612"/>
          </a:xfrm>
          <a:prstGeom prst="roundRect">
            <a:avLst/>
          </a:prstGeom>
          <a:gradFill>
            <a:gsLst>
              <a:gs pos="0">
                <a:srgbClr val="3988E1"/>
              </a:gs>
              <a:gs pos="100000">
                <a:srgbClr val="0A2C6B"/>
              </a:gs>
            </a:gsLst>
            <a:lin ang="2700000" scaled="0"/>
          </a:gra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57" name="圆角矩形 56"/>
          <p:cNvSpPr/>
          <p:nvPr/>
        </p:nvSpPr>
        <p:spPr>
          <a:xfrm>
            <a:off x="4094156" y="4846729"/>
            <a:ext cx="354419" cy="729472"/>
          </a:xfrm>
          <a:prstGeom prst="roundRect">
            <a:avLst/>
          </a:prstGeom>
          <a:gradFill>
            <a:gsLst>
              <a:gs pos="0">
                <a:srgbClr val="3988E1"/>
              </a:gs>
              <a:gs pos="100000">
                <a:srgbClr val="0A2C6B"/>
              </a:gs>
            </a:gsLst>
            <a:lin ang="2700000" scaled="0"/>
          </a:gra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58" name="圆角矩形 57"/>
          <p:cNvSpPr/>
          <p:nvPr/>
        </p:nvSpPr>
        <p:spPr>
          <a:xfrm>
            <a:off x="4533323" y="4665054"/>
            <a:ext cx="354419" cy="911148"/>
          </a:xfrm>
          <a:prstGeom prst="roundRect">
            <a:avLst/>
          </a:prstGeom>
          <a:gradFill>
            <a:gsLst>
              <a:gs pos="0">
                <a:srgbClr val="3988E1"/>
              </a:gs>
              <a:gs pos="100000">
                <a:srgbClr val="0A2C6B"/>
              </a:gs>
            </a:gsLst>
            <a:lin ang="2700000" scaled="0"/>
          </a:gra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59" name="圆角矩形 58"/>
          <p:cNvSpPr/>
          <p:nvPr/>
        </p:nvSpPr>
        <p:spPr>
          <a:xfrm>
            <a:off x="4972488" y="4274563"/>
            <a:ext cx="354419" cy="1301639"/>
          </a:xfrm>
          <a:prstGeom prst="roundRect">
            <a:avLst/>
          </a:prstGeom>
          <a:gradFill>
            <a:gsLst>
              <a:gs pos="0">
                <a:srgbClr val="3988E1"/>
              </a:gs>
              <a:gs pos="100000">
                <a:srgbClr val="0A2C6B"/>
              </a:gs>
            </a:gsLst>
            <a:lin ang="2700000" scaled="0"/>
          </a:gra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60" name="TextBox 29"/>
          <p:cNvSpPr txBox="1"/>
          <p:nvPr/>
        </p:nvSpPr>
        <p:spPr>
          <a:xfrm>
            <a:off x="3615069" y="5653110"/>
            <a:ext cx="426440" cy="238037"/>
          </a:xfrm>
          <a:prstGeom prst="rect">
            <a:avLst/>
          </a:prstGeom>
          <a:noFill/>
        </p:spPr>
        <p:txBody>
          <a:bodyPr wrap="none" lIns="90508" tIns="45255" rIns="90508" bIns="45255" rtlCol="0">
            <a:spAutoFit/>
          </a:bodyPr>
          <a:lstStyle/>
          <a:p>
            <a:pPr defTabSz="914400"/>
            <a:r>
              <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rPr>
              <a:t>标题</a:t>
            </a:r>
            <a:endPar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1" name="TextBox 30"/>
          <p:cNvSpPr txBox="1"/>
          <p:nvPr/>
        </p:nvSpPr>
        <p:spPr>
          <a:xfrm>
            <a:off x="4054237" y="5653110"/>
            <a:ext cx="426440" cy="238037"/>
          </a:xfrm>
          <a:prstGeom prst="rect">
            <a:avLst/>
          </a:prstGeom>
          <a:noFill/>
        </p:spPr>
        <p:txBody>
          <a:bodyPr wrap="none" lIns="90508" tIns="45255" rIns="90508" bIns="45255" rtlCol="0">
            <a:spAutoFit/>
          </a:bodyPr>
          <a:lstStyle/>
          <a:p>
            <a:pPr defTabSz="914400"/>
            <a:r>
              <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rPr>
              <a:t>标题</a:t>
            </a:r>
            <a:endPar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2" name="TextBox 31"/>
          <p:cNvSpPr txBox="1"/>
          <p:nvPr/>
        </p:nvSpPr>
        <p:spPr>
          <a:xfrm>
            <a:off x="4493404" y="5653110"/>
            <a:ext cx="426440" cy="238037"/>
          </a:xfrm>
          <a:prstGeom prst="rect">
            <a:avLst/>
          </a:prstGeom>
          <a:noFill/>
        </p:spPr>
        <p:txBody>
          <a:bodyPr wrap="none" lIns="90508" tIns="45255" rIns="90508" bIns="45255" rtlCol="0">
            <a:spAutoFit/>
          </a:bodyPr>
          <a:lstStyle/>
          <a:p>
            <a:pPr defTabSz="914400"/>
            <a:r>
              <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rPr>
              <a:t>标题</a:t>
            </a:r>
            <a:endPar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3" name="TextBox 32"/>
          <p:cNvSpPr txBox="1"/>
          <p:nvPr/>
        </p:nvSpPr>
        <p:spPr>
          <a:xfrm>
            <a:off x="4932569" y="5653110"/>
            <a:ext cx="426440" cy="238037"/>
          </a:xfrm>
          <a:prstGeom prst="rect">
            <a:avLst/>
          </a:prstGeom>
          <a:noFill/>
        </p:spPr>
        <p:txBody>
          <a:bodyPr wrap="none" lIns="90508" tIns="45255" rIns="90508" bIns="45255" rtlCol="0">
            <a:spAutoFit/>
          </a:bodyPr>
          <a:lstStyle/>
          <a:p>
            <a:pPr defTabSz="914400"/>
            <a:r>
              <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rPr>
              <a:t>标题</a:t>
            </a:r>
            <a:endPar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4" name="TextBox 33"/>
          <p:cNvSpPr txBox="1"/>
          <p:nvPr/>
        </p:nvSpPr>
        <p:spPr>
          <a:xfrm>
            <a:off x="2008880" y="4451395"/>
            <a:ext cx="1413890" cy="276060"/>
          </a:xfrm>
          <a:prstGeom prst="rect">
            <a:avLst/>
          </a:prstGeom>
          <a:noFill/>
        </p:spPr>
        <p:txBody>
          <a:bodyPr wrap="none" lIns="90508" tIns="45255" rIns="90508" bIns="45255" rtlCol="0">
            <a:spAutoFit/>
          </a:bodyPr>
          <a:lstStyle/>
          <a:p>
            <a:pPr algn="ctr" defTabSz="914400"/>
            <a:r>
              <a:rPr lang="zh-CN" altLang="en-US" sz="1200" dirty="0" smtClean="0">
                <a:solidFill>
                  <a:srgbClr val="656D78">
                    <a:lumMod val="75000"/>
                  </a:srgbClr>
                </a:solidFill>
                <a:latin typeface="字魂105号-简雅黑" panose="00000500000000000000" pitchFamily="2" charset="-122"/>
                <a:ea typeface="字魂105号-简雅黑" panose="00000500000000000000" pitchFamily="2" charset="-122"/>
              </a:rPr>
              <a:t>产品研发数据参考</a:t>
            </a:r>
            <a:endParaRPr lang="zh-CN" altLang="en-US" sz="1200" dirty="0">
              <a:solidFill>
                <a:srgbClr val="656D78">
                  <a:lumMod val="75000"/>
                </a:srgbClr>
              </a:solidFill>
              <a:latin typeface="字魂105号-简雅黑" panose="00000500000000000000" pitchFamily="2" charset="-122"/>
              <a:ea typeface="字魂105号-简雅黑" panose="00000500000000000000" pitchFamily="2" charset="-122"/>
            </a:endParaRPr>
          </a:p>
        </p:txBody>
      </p:sp>
      <p:sp>
        <p:nvSpPr>
          <p:cNvPr id="65" name="椭圆 64"/>
          <p:cNvSpPr/>
          <p:nvPr/>
        </p:nvSpPr>
        <p:spPr>
          <a:xfrm>
            <a:off x="6592189" y="3488300"/>
            <a:ext cx="141767" cy="144016"/>
          </a:xfrm>
          <a:prstGeom prst="ellipse">
            <a:avLst/>
          </a:prstGeom>
          <a:gradFill>
            <a:gsLst>
              <a:gs pos="0">
                <a:srgbClr val="3988E1"/>
              </a:gs>
              <a:gs pos="100000">
                <a:srgbClr val="0A2C6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66" name="TextBox 35"/>
          <p:cNvSpPr txBox="1"/>
          <p:nvPr/>
        </p:nvSpPr>
        <p:spPr>
          <a:xfrm>
            <a:off x="6804837" y="3406422"/>
            <a:ext cx="1279238" cy="311006"/>
          </a:xfrm>
          <a:prstGeom prst="rect">
            <a:avLst/>
          </a:prstGeom>
          <a:noFill/>
        </p:spPr>
        <p:txBody>
          <a:bodyPr wrap="none" lIns="90508" tIns="45255" rIns="90508" bIns="45255" rtlCol="0">
            <a:spAutoFit/>
          </a:bodyPr>
          <a:lstStyle/>
          <a:p>
            <a:pPr defTabSz="914400"/>
            <a:r>
              <a:rPr lang="zh-CN" altLang="en-US" sz="1425" dirty="0">
                <a:solidFill>
                  <a:schemeClr val="tx1">
                    <a:lumMod val="65000"/>
                    <a:lumOff val="35000"/>
                  </a:schemeClr>
                </a:solidFill>
                <a:latin typeface="字魂105号-简雅黑" panose="00000500000000000000" pitchFamily="2" charset="-122"/>
                <a:ea typeface="字魂105号-简雅黑" panose="00000500000000000000" pitchFamily="2" charset="-122"/>
              </a:rPr>
              <a:t>点击添加标题</a:t>
            </a:r>
            <a:endParaRPr lang="zh-CN" altLang="en-US" sz="1425"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cxnSp>
        <p:nvCxnSpPr>
          <p:cNvPr id="67" name="直接连接符 66"/>
          <p:cNvCxnSpPr/>
          <p:nvPr/>
        </p:nvCxnSpPr>
        <p:spPr>
          <a:xfrm>
            <a:off x="8151628" y="3560308"/>
            <a:ext cx="19138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TextBox 37"/>
          <p:cNvSpPr txBox="1"/>
          <p:nvPr/>
        </p:nvSpPr>
        <p:spPr>
          <a:xfrm>
            <a:off x="6804841" y="3908971"/>
            <a:ext cx="1248781" cy="513048"/>
          </a:xfrm>
          <a:prstGeom prst="rect">
            <a:avLst/>
          </a:prstGeom>
          <a:noFill/>
        </p:spPr>
        <p:txBody>
          <a:bodyPr wrap="none" lIns="90508" tIns="45255" rIns="90508" bIns="45255" rtlCol="0">
            <a:spAutoFit/>
          </a:bodyPr>
          <a:lstStyle/>
          <a:p>
            <a:pPr defTabSz="914400"/>
            <a:r>
              <a:rPr lang="en-US" altLang="zh-CN" sz="2740" dirty="0">
                <a:solidFill>
                  <a:schemeClr val="tx1">
                    <a:lumMod val="75000"/>
                    <a:lumOff val="25000"/>
                  </a:schemeClr>
                </a:solidFill>
                <a:latin typeface="字魂105号-简雅黑" panose="00000500000000000000" pitchFamily="2" charset="-122"/>
                <a:ea typeface="字魂105号-简雅黑" panose="00000500000000000000" pitchFamily="2" charset="-122"/>
              </a:rPr>
              <a:t>96,169</a:t>
            </a:r>
            <a:endParaRPr lang="zh-CN" altLang="en-US" sz="274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69" name="圆角矩形 68"/>
          <p:cNvSpPr/>
          <p:nvPr/>
        </p:nvSpPr>
        <p:spPr>
          <a:xfrm>
            <a:off x="8333316" y="3753905"/>
            <a:ext cx="354419" cy="1822296"/>
          </a:xfrm>
          <a:prstGeom prst="round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70" name="圆角矩形 69"/>
          <p:cNvSpPr/>
          <p:nvPr/>
        </p:nvSpPr>
        <p:spPr>
          <a:xfrm>
            <a:off x="8772483" y="3753905"/>
            <a:ext cx="354419" cy="1822296"/>
          </a:xfrm>
          <a:prstGeom prst="round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71" name="圆角矩形 70"/>
          <p:cNvSpPr/>
          <p:nvPr/>
        </p:nvSpPr>
        <p:spPr>
          <a:xfrm>
            <a:off x="9211648" y="3753905"/>
            <a:ext cx="354419" cy="1822296"/>
          </a:xfrm>
          <a:prstGeom prst="round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72" name="圆角矩形 71"/>
          <p:cNvSpPr/>
          <p:nvPr/>
        </p:nvSpPr>
        <p:spPr>
          <a:xfrm>
            <a:off x="9650816" y="3753905"/>
            <a:ext cx="354419" cy="1822296"/>
          </a:xfrm>
          <a:prstGeom prst="round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73" name="圆角矩形 72"/>
          <p:cNvSpPr/>
          <p:nvPr/>
        </p:nvSpPr>
        <p:spPr>
          <a:xfrm>
            <a:off x="8333316" y="5120628"/>
            <a:ext cx="354419" cy="455573"/>
          </a:xfrm>
          <a:prstGeom prst="roundRect">
            <a:avLst/>
          </a:prstGeom>
          <a:gradFill>
            <a:gsLst>
              <a:gs pos="0">
                <a:srgbClr val="3988E1"/>
              </a:gs>
              <a:gs pos="100000">
                <a:srgbClr val="0A2C6B"/>
              </a:gs>
            </a:gsLst>
            <a:lin ang="2700000" scaled="0"/>
          </a:gra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74" name="圆角矩形 73"/>
          <p:cNvSpPr/>
          <p:nvPr/>
        </p:nvSpPr>
        <p:spPr>
          <a:xfrm>
            <a:off x="8772483" y="4054492"/>
            <a:ext cx="354419" cy="1521709"/>
          </a:xfrm>
          <a:prstGeom prst="roundRect">
            <a:avLst/>
          </a:prstGeom>
          <a:gradFill>
            <a:gsLst>
              <a:gs pos="0">
                <a:srgbClr val="3988E1"/>
              </a:gs>
              <a:gs pos="100000">
                <a:srgbClr val="0A2C6B"/>
              </a:gs>
            </a:gsLst>
            <a:lin ang="2700000" scaled="0"/>
          </a:gra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75" name="圆角矩形 74"/>
          <p:cNvSpPr/>
          <p:nvPr/>
        </p:nvSpPr>
        <p:spPr>
          <a:xfrm>
            <a:off x="9211648" y="4665054"/>
            <a:ext cx="354419" cy="911148"/>
          </a:xfrm>
          <a:prstGeom prst="roundRect">
            <a:avLst/>
          </a:prstGeom>
          <a:gradFill>
            <a:gsLst>
              <a:gs pos="0">
                <a:srgbClr val="3988E1"/>
              </a:gs>
              <a:gs pos="100000">
                <a:srgbClr val="0A2C6B"/>
              </a:gs>
            </a:gsLst>
            <a:lin ang="2700000" scaled="0"/>
          </a:gra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76" name="圆角矩形 75"/>
          <p:cNvSpPr/>
          <p:nvPr/>
        </p:nvSpPr>
        <p:spPr>
          <a:xfrm>
            <a:off x="9650816" y="4170580"/>
            <a:ext cx="354419" cy="1405621"/>
          </a:xfrm>
          <a:prstGeom prst="roundRect">
            <a:avLst/>
          </a:prstGeom>
          <a:gradFill>
            <a:gsLst>
              <a:gs pos="0">
                <a:srgbClr val="3988E1"/>
              </a:gs>
              <a:gs pos="100000">
                <a:srgbClr val="0A2C6B"/>
              </a:gs>
            </a:gsLst>
            <a:lin ang="2700000" scaled="0"/>
          </a:gradFill>
          <a:ln w="15875">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latin typeface="字魂105号-简雅黑" panose="00000500000000000000" pitchFamily="2" charset="-122"/>
              <a:ea typeface="字魂105号-简雅黑" panose="00000500000000000000" pitchFamily="2" charset="-122"/>
            </a:endParaRPr>
          </a:p>
        </p:txBody>
      </p:sp>
      <p:sp>
        <p:nvSpPr>
          <p:cNvPr id="77" name="TextBox 46"/>
          <p:cNvSpPr txBox="1"/>
          <p:nvPr/>
        </p:nvSpPr>
        <p:spPr>
          <a:xfrm>
            <a:off x="8293397" y="5653110"/>
            <a:ext cx="426440" cy="238037"/>
          </a:xfrm>
          <a:prstGeom prst="rect">
            <a:avLst/>
          </a:prstGeom>
          <a:noFill/>
        </p:spPr>
        <p:txBody>
          <a:bodyPr wrap="none" lIns="90508" tIns="45255" rIns="90508" bIns="45255" rtlCol="0">
            <a:spAutoFit/>
          </a:bodyPr>
          <a:lstStyle/>
          <a:p>
            <a:pPr defTabSz="914400"/>
            <a:r>
              <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rPr>
              <a:t>标题</a:t>
            </a:r>
            <a:endPar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78" name="TextBox 47"/>
          <p:cNvSpPr txBox="1"/>
          <p:nvPr/>
        </p:nvSpPr>
        <p:spPr>
          <a:xfrm>
            <a:off x="8732563" y="5653110"/>
            <a:ext cx="426440" cy="238037"/>
          </a:xfrm>
          <a:prstGeom prst="rect">
            <a:avLst/>
          </a:prstGeom>
          <a:noFill/>
        </p:spPr>
        <p:txBody>
          <a:bodyPr wrap="none" lIns="90508" tIns="45255" rIns="90508" bIns="45255" rtlCol="0">
            <a:spAutoFit/>
          </a:bodyPr>
          <a:lstStyle/>
          <a:p>
            <a:pPr defTabSz="914400"/>
            <a:r>
              <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rPr>
              <a:t>标题</a:t>
            </a:r>
            <a:endPar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79" name="TextBox 48"/>
          <p:cNvSpPr txBox="1"/>
          <p:nvPr/>
        </p:nvSpPr>
        <p:spPr>
          <a:xfrm>
            <a:off x="9171731" y="5653110"/>
            <a:ext cx="426440" cy="238037"/>
          </a:xfrm>
          <a:prstGeom prst="rect">
            <a:avLst/>
          </a:prstGeom>
          <a:noFill/>
        </p:spPr>
        <p:txBody>
          <a:bodyPr wrap="none" lIns="90508" tIns="45255" rIns="90508" bIns="45255" rtlCol="0">
            <a:spAutoFit/>
          </a:bodyPr>
          <a:lstStyle/>
          <a:p>
            <a:pPr defTabSz="914400"/>
            <a:r>
              <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rPr>
              <a:t>标题</a:t>
            </a:r>
            <a:endPar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80" name="TextBox 49"/>
          <p:cNvSpPr txBox="1"/>
          <p:nvPr/>
        </p:nvSpPr>
        <p:spPr>
          <a:xfrm>
            <a:off x="9610896" y="5653110"/>
            <a:ext cx="426440" cy="238037"/>
          </a:xfrm>
          <a:prstGeom prst="rect">
            <a:avLst/>
          </a:prstGeom>
          <a:noFill/>
        </p:spPr>
        <p:txBody>
          <a:bodyPr wrap="none" lIns="90508" tIns="45255" rIns="90508" bIns="45255" rtlCol="0">
            <a:spAutoFit/>
          </a:bodyPr>
          <a:lstStyle/>
          <a:p>
            <a:pPr defTabSz="914400"/>
            <a:r>
              <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rPr>
              <a:t>标题</a:t>
            </a:r>
            <a:endParaRPr lang="zh-CN" altLang="en-US" sz="95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81" name="TextBox 50"/>
          <p:cNvSpPr txBox="1"/>
          <p:nvPr/>
        </p:nvSpPr>
        <p:spPr>
          <a:xfrm>
            <a:off x="6657099" y="4451395"/>
            <a:ext cx="1413890" cy="276060"/>
          </a:xfrm>
          <a:prstGeom prst="rect">
            <a:avLst/>
          </a:prstGeom>
          <a:noFill/>
        </p:spPr>
        <p:txBody>
          <a:bodyPr wrap="none" lIns="90508" tIns="45255" rIns="90508" bIns="45255" rtlCol="0">
            <a:spAutoFit/>
          </a:bodyPr>
          <a:lstStyle/>
          <a:p>
            <a:pPr algn="ctr" defTabSz="914400"/>
            <a:r>
              <a:rPr lang="zh-CN" altLang="en-US" sz="1200" dirty="0" smtClean="0">
                <a:solidFill>
                  <a:srgbClr val="656D78">
                    <a:lumMod val="75000"/>
                  </a:srgbClr>
                </a:solidFill>
                <a:latin typeface="字魂105号-简雅黑" panose="00000500000000000000" pitchFamily="2" charset="-122"/>
                <a:ea typeface="字魂105号-简雅黑" panose="00000500000000000000" pitchFamily="2" charset="-122"/>
              </a:rPr>
              <a:t>产品研发数据参考</a:t>
            </a:r>
            <a:endParaRPr lang="zh-CN" altLang="en-US" sz="1200" dirty="0">
              <a:solidFill>
                <a:srgbClr val="656D78">
                  <a:lumMod val="75000"/>
                </a:srgbClr>
              </a:solidFill>
              <a:latin typeface="字魂105号-简雅黑" panose="00000500000000000000" pitchFamily="2" charset="-122"/>
              <a:ea typeface="字魂105号-简雅黑" panose="00000500000000000000" pitchFamily="2" charset="-122"/>
            </a:endParaRPr>
          </a:p>
        </p:txBody>
      </p:sp>
      <p:grpSp>
        <p:nvGrpSpPr>
          <p:cNvPr id="42" name="组合 41"/>
          <p:cNvGrpSpPr/>
          <p:nvPr/>
        </p:nvGrpSpPr>
        <p:grpSpPr>
          <a:xfrm>
            <a:off x="4069489" y="355668"/>
            <a:ext cx="3982180" cy="811670"/>
            <a:chOff x="4069489" y="596298"/>
            <a:chExt cx="3982180" cy="811670"/>
          </a:xfrm>
        </p:grpSpPr>
        <p:sp>
          <p:nvSpPr>
            <p:cNvPr id="43" name="矩形 42"/>
            <p:cNvSpPr/>
            <p:nvPr/>
          </p:nvSpPr>
          <p:spPr>
            <a:xfrm>
              <a:off x="5262925" y="596298"/>
              <a:ext cx="1595309" cy="523220"/>
            </a:xfrm>
            <a:prstGeom prst="rect">
              <a:avLst/>
            </a:prstGeom>
          </p:spPr>
          <p:txBody>
            <a:bodyPr wrap="none">
              <a:spAutoFit/>
            </a:bodyPr>
            <a:lstStyle/>
            <a:p>
              <a:pPr algn="ctr"/>
              <a:r>
                <a:rPr lang="zh-CN" altLang="en-US" sz="28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完成</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情况</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44" name="文本框 43"/>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p:tgtEl>
                                          <p:spTgt spid="47"/>
                                        </p:tgtEl>
                                        <p:attrNameLst>
                                          <p:attrName>ppt_y</p:attrName>
                                        </p:attrNameLst>
                                      </p:cBhvr>
                                      <p:tavLst>
                                        <p:tav tm="0">
                                          <p:val>
                                            <p:strVal val="#ppt_y+#ppt_h*1.125000"/>
                                          </p:val>
                                        </p:tav>
                                        <p:tav tm="100000">
                                          <p:val>
                                            <p:strVal val="#ppt_y"/>
                                          </p:val>
                                        </p:tav>
                                      </p:tavLst>
                                    </p:anim>
                                    <p:animEffect transition="in" filter="wipe(up)">
                                      <p:cBhvr>
                                        <p:cTn id="8" dur="500"/>
                                        <p:tgtEl>
                                          <p:spTgt spid="47"/>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0-#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barn(inVertical)">
                                      <p:cBhvr>
                                        <p:cTn id="17" dur="500"/>
                                        <p:tgtEl>
                                          <p:spTgt spid="49"/>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ipe(left)">
                                      <p:cBhvr>
                                        <p:cTn id="21" dur="500"/>
                                        <p:tgtEl>
                                          <p:spTgt spid="50"/>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ppt_x"/>
                                          </p:val>
                                        </p:tav>
                                        <p:tav tm="100000">
                                          <p:val>
                                            <p:strVal val="#ppt_x"/>
                                          </p:val>
                                        </p:tav>
                                      </p:tavLst>
                                    </p:anim>
                                    <p:anim calcmode="lin" valueType="num">
                                      <p:cBhvr additive="base">
                                        <p:cTn id="26" dur="500" fill="hold"/>
                                        <p:tgtEl>
                                          <p:spTgt spid="6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additive="base">
                                        <p:cTn id="29" dur="500" fill="hold"/>
                                        <p:tgtEl>
                                          <p:spTgt spid="61"/>
                                        </p:tgtEl>
                                        <p:attrNameLst>
                                          <p:attrName>ppt_x</p:attrName>
                                        </p:attrNameLst>
                                      </p:cBhvr>
                                      <p:tavLst>
                                        <p:tav tm="0">
                                          <p:val>
                                            <p:strVal val="#ppt_x"/>
                                          </p:val>
                                        </p:tav>
                                        <p:tav tm="100000">
                                          <p:val>
                                            <p:strVal val="#ppt_x"/>
                                          </p:val>
                                        </p:tav>
                                      </p:tavLst>
                                    </p:anim>
                                    <p:anim calcmode="lin" valueType="num">
                                      <p:cBhvr additive="base">
                                        <p:cTn id="30" dur="500" fill="hold"/>
                                        <p:tgtEl>
                                          <p:spTgt spid="6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2"/>
                                        </p:tgtEl>
                                        <p:attrNameLst>
                                          <p:attrName>style.visibility</p:attrName>
                                        </p:attrNameLst>
                                      </p:cBhvr>
                                      <p:to>
                                        <p:strVal val="visible"/>
                                      </p:to>
                                    </p:set>
                                    <p:anim calcmode="lin" valueType="num">
                                      <p:cBhvr additive="base">
                                        <p:cTn id="33" dur="500" fill="hold"/>
                                        <p:tgtEl>
                                          <p:spTgt spid="62"/>
                                        </p:tgtEl>
                                        <p:attrNameLst>
                                          <p:attrName>ppt_x</p:attrName>
                                        </p:attrNameLst>
                                      </p:cBhvr>
                                      <p:tavLst>
                                        <p:tav tm="0">
                                          <p:val>
                                            <p:strVal val="#ppt_x"/>
                                          </p:val>
                                        </p:tav>
                                        <p:tav tm="100000">
                                          <p:val>
                                            <p:strVal val="#ppt_x"/>
                                          </p:val>
                                        </p:tav>
                                      </p:tavLst>
                                    </p:anim>
                                    <p:anim calcmode="lin" valueType="num">
                                      <p:cBhvr additive="base">
                                        <p:cTn id="34" dur="500" fill="hold"/>
                                        <p:tgtEl>
                                          <p:spTgt spid="6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ppt_x"/>
                                          </p:val>
                                        </p:tav>
                                        <p:tav tm="100000">
                                          <p:val>
                                            <p:strVal val="#ppt_x"/>
                                          </p:val>
                                        </p:tav>
                                      </p:tavLst>
                                    </p:anim>
                                    <p:anim calcmode="lin" valueType="num">
                                      <p:cBhvr additive="base">
                                        <p:cTn id="38" dur="500" fill="hold"/>
                                        <p:tgtEl>
                                          <p:spTgt spid="6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down)">
                                      <p:cBhvr>
                                        <p:cTn id="42" dur="500"/>
                                        <p:tgtEl>
                                          <p:spTgt spid="52"/>
                                        </p:tgtEl>
                                      </p:cBhvr>
                                    </p:animEffect>
                                  </p:childTnLst>
                                </p:cTn>
                              </p:par>
                              <p:par>
                                <p:cTn id="43" presetID="22" presetClass="entr" presetSubtype="4" fill="hold" grpId="0" nodeType="withEffect">
                                  <p:stCondLst>
                                    <p:cond delay="200"/>
                                  </p:stCondLst>
                                  <p:childTnLst>
                                    <p:set>
                                      <p:cBhvr>
                                        <p:cTn id="44" dur="1" fill="hold">
                                          <p:stCondLst>
                                            <p:cond delay="0"/>
                                          </p:stCondLst>
                                        </p:cTn>
                                        <p:tgtEl>
                                          <p:spTgt spid="53"/>
                                        </p:tgtEl>
                                        <p:attrNameLst>
                                          <p:attrName>style.visibility</p:attrName>
                                        </p:attrNameLst>
                                      </p:cBhvr>
                                      <p:to>
                                        <p:strVal val="visible"/>
                                      </p:to>
                                    </p:set>
                                    <p:animEffect transition="in" filter="wipe(down)">
                                      <p:cBhvr>
                                        <p:cTn id="45" dur="500"/>
                                        <p:tgtEl>
                                          <p:spTgt spid="53"/>
                                        </p:tgtEl>
                                      </p:cBhvr>
                                    </p:animEffect>
                                  </p:childTnLst>
                                </p:cTn>
                              </p:par>
                              <p:par>
                                <p:cTn id="46" presetID="22" presetClass="entr" presetSubtype="4" fill="hold" grpId="0" nodeType="withEffect">
                                  <p:stCondLst>
                                    <p:cond delay="400"/>
                                  </p:stCondLst>
                                  <p:childTnLst>
                                    <p:set>
                                      <p:cBhvr>
                                        <p:cTn id="47" dur="1" fill="hold">
                                          <p:stCondLst>
                                            <p:cond delay="0"/>
                                          </p:stCondLst>
                                        </p:cTn>
                                        <p:tgtEl>
                                          <p:spTgt spid="54"/>
                                        </p:tgtEl>
                                        <p:attrNameLst>
                                          <p:attrName>style.visibility</p:attrName>
                                        </p:attrNameLst>
                                      </p:cBhvr>
                                      <p:to>
                                        <p:strVal val="visible"/>
                                      </p:to>
                                    </p:set>
                                    <p:animEffect transition="in" filter="wipe(down)">
                                      <p:cBhvr>
                                        <p:cTn id="48" dur="500"/>
                                        <p:tgtEl>
                                          <p:spTgt spid="54"/>
                                        </p:tgtEl>
                                      </p:cBhvr>
                                    </p:animEffect>
                                  </p:childTnLst>
                                </p:cTn>
                              </p:par>
                              <p:par>
                                <p:cTn id="49" presetID="22" presetClass="entr" presetSubtype="4" fill="hold" grpId="0" nodeType="withEffect">
                                  <p:stCondLst>
                                    <p:cond delay="600"/>
                                  </p:stCondLst>
                                  <p:childTnLst>
                                    <p:set>
                                      <p:cBhvr>
                                        <p:cTn id="50" dur="1" fill="hold">
                                          <p:stCondLst>
                                            <p:cond delay="0"/>
                                          </p:stCondLst>
                                        </p:cTn>
                                        <p:tgtEl>
                                          <p:spTgt spid="55"/>
                                        </p:tgtEl>
                                        <p:attrNameLst>
                                          <p:attrName>style.visibility</p:attrName>
                                        </p:attrNameLst>
                                      </p:cBhvr>
                                      <p:to>
                                        <p:strVal val="visible"/>
                                      </p:to>
                                    </p:set>
                                    <p:animEffect transition="in" filter="wipe(down)">
                                      <p:cBhvr>
                                        <p:cTn id="51" dur="500"/>
                                        <p:tgtEl>
                                          <p:spTgt spid="55"/>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down)">
                                      <p:cBhvr>
                                        <p:cTn id="55" dur="500"/>
                                        <p:tgtEl>
                                          <p:spTgt spid="56"/>
                                        </p:tgtEl>
                                      </p:cBhvr>
                                    </p:animEffect>
                                  </p:childTnLst>
                                </p:cTn>
                              </p:par>
                              <p:par>
                                <p:cTn id="56" presetID="22" presetClass="entr" presetSubtype="4" fill="hold" grpId="0" nodeType="withEffect">
                                  <p:stCondLst>
                                    <p:cond delay="200"/>
                                  </p:stCondLst>
                                  <p:childTnLst>
                                    <p:set>
                                      <p:cBhvr>
                                        <p:cTn id="57" dur="1" fill="hold">
                                          <p:stCondLst>
                                            <p:cond delay="0"/>
                                          </p:stCondLst>
                                        </p:cTn>
                                        <p:tgtEl>
                                          <p:spTgt spid="57"/>
                                        </p:tgtEl>
                                        <p:attrNameLst>
                                          <p:attrName>style.visibility</p:attrName>
                                        </p:attrNameLst>
                                      </p:cBhvr>
                                      <p:to>
                                        <p:strVal val="visible"/>
                                      </p:to>
                                    </p:set>
                                    <p:animEffect transition="in" filter="wipe(down)">
                                      <p:cBhvr>
                                        <p:cTn id="58" dur="500"/>
                                        <p:tgtEl>
                                          <p:spTgt spid="57"/>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58"/>
                                        </p:tgtEl>
                                        <p:attrNameLst>
                                          <p:attrName>style.visibility</p:attrName>
                                        </p:attrNameLst>
                                      </p:cBhvr>
                                      <p:to>
                                        <p:strVal val="visible"/>
                                      </p:to>
                                    </p:set>
                                    <p:animEffect transition="in" filter="wipe(down)">
                                      <p:cBhvr>
                                        <p:cTn id="61" dur="500"/>
                                        <p:tgtEl>
                                          <p:spTgt spid="58"/>
                                        </p:tgtEl>
                                      </p:cBhvr>
                                    </p:animEffect>
                                  </p:childTnLst>
                                </p:cTn>
                              </p:par>
                              <p:par>
                                <p:cTn id="62" presetID="22" presetClass="entr" presetSubtype="4" fill="hold" grpId="0" nodeType="withEffect">
                                  <p:stCondLst>
                                    <p:cond delay="600"/>
                                  </p:stCondLst>
                                  <p:childTnLst>
                                    <p:set>
                                      <p:cBhvr>
                                        <p:cTn id="63" dur="1" fill="hold">
                                          <p:stCondLst>
                                            <p:cond delay="0"/>
                                          </p:stCondLst>
                                        </p:cTn>
                                        <p:tgtEl>
                                          <p:spTgt spid="59"/>
                                        </p:tgtEl>
                                        <p:attrNameLst>
                                          <p:attrName>style.visibility</p:attrName>
                                        </p:attrNameLst>
                                      </p:cBhvr>
                                      <p:to>
                                        <p:strVal val="visible"/>
                                      </p:to>
                                    </p:set>
                                    <p:animEffect transition="in" filter="wipe(down)">
                                      <p:cBhvr>
                                        <p:cTn id="64" dur="500"/>
                                        <p:tgtEl>
                                          <p:spTgt spid="59"/>
                                        </p:tgtEl>
                                      </p:cBhvr>
                                    </p:animEffect>
                                  </p:childTnLst>
                                </p:cTn>
                              </p:par>
                            </p:childTnLst>
                          </p:cTn>
                        </p:par>
                        <p:par>
                          <p:cTn id="65" fill="hold">
                            <p:stCondLst>
                              <p:cond delay="3500"/>
                            </p:stCondLst>
                            <p:childTnLst>
                              <p:par>
                                <p:cTn id="66" presetID="12" presetClass="entr" presetSubtype="4" fill="hold" grpId="0" nodeType="afterEffect">
                                  <p:stCondLst>
                                    <p:cond delay="0"/>
                                  </p:stCondLst>
                                  <p:iterate type="lt">
                                    <p:tmPct val="50000"/>
                                  </p:iterate>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200"/>
                                        <p:tgtEl>
                                          <p:spTgt spid="51"/>
                                        </p:tgtEl>
                                        <p:attrNameLst>
                                          <p:attrName>ppt_y</p:attrName>
                                        </p:attrNameLst>
                                      </p:cBhvr>
                                      <p:tavLst>
                                        <p:tav tm="0">
                                          <p:val>
                                            <p:strVal val="#ppt_y+#ppt_h*1.125000"/>
                                          </p:val>
                                        </p:tav>
                                        <p:tav tm="100000">
                                          <p:val>
                                            <p:strVal val="#ppt_y"/>
                                          </p:val>
                                        </p:tav>
                                      </p:tavLst>
                                    </p:anim>
                                    <p:animEffect transition="in" filter="wipe(up)">
                                      <p:cBhvr>
                                        <p:cTn id="69" dur="200"/>
                                        <p:tgtEl>
                                          <p:spTgt spid="51"/>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64"/>
                                        </p:tgtEl>
                                        <p:attrNameLst>
                                          <p:attrName>style.visibility</p:attrName>
                                        </p:attrNameLst>
                                      </p:cBhvr>
                                      <p:to>
                                        <p:strVal val="visible"/>
                                      </p:to>
                                    </p:set>
                                    <p:anim calcmode="lin" valueType="num">
                                      <p:cBhvr additive="base">
                                        <p:cTn id="72" dur="500"/>
                                        <p:tgtEl>
                                          <p:spTgt spid="64"/>
                                        </p:tgtEl>
                                        <p:attrNameLst>
                                          <p:attrName>ppt_y</p:attrName>
                                        </p:attrNameLst>
                                      </p:cBhvr>
                                      <p:tavLst>
                                        <p:tav tm="0">
                                          <p:val>
                                            <p:strVal val="#ppt_y-#ppt_h*1.125000"/>
                                          </p:val>
                                        </p:tav>
                                        <p:tav tm="100000">
                                          <p:val>
                                            <p:strVal val="#ppt_y"/>
                                          </p:val>
                                        </p:tav>
                                      </p:tavLst>
                                    </p:anim>
                                    <p:animEffect transition="in" filter="wipe(down)">
                                      <p:cBhvr>
                                        <p:cTn id="73" dur="500"/>
                                        <p:tgtEl>
                                          <p:spTgt spid="64"/>
                                        </p:tgtEl>
                                      </p:cBhvr>
                                    </p:animEffect>
                                  </p:childTnLst>
                                </p:cTn>
                              </p:par>
                            </p:childTnLst>
                          </p:cTn>
                        </p:par>
                        <p:par>
                          <p:cTn id="74" fill="hold">
                            <p:stCondLst>
                              <p:cond delay="5400"/>
                            </p:stCondLst>
                            <p:childTnLst>
                              <p:par>
                                <p:cTn id="75" presetID="2" presetClass="entr" presetSubtype="8" fill="hold" grpId="0" nodeType="afterEffect">
                                  <p:stCondLst>
                                    <p:cond delay="0"/>
                                  </p:stCondLst>
                                  <p:childTnLst>
                                    <p:set>
                                      <p:cBhvr>
                                        <p:cTn id="76" dur="1" fill="hold">
                                          <p:stCondLst>
                                            <p:cond delay="0"/>
                                          </p:stCondLst>
                                        </p:cTn>
                                        <p:tgtEl>
                                          <p:spTgt spid="65"/>
                                        </p:tgtEl>
                                        <p:attrNameLst>
                                          <p:attrName>style.visibility</p:attrName>
                                        </p:attrNameLst>
                                      </p:cBhvr>
                                      <p:to>
                                        <p:strVal val="visible"/>
                                      </p:to>
                                    </p:set>
                                    <p:anim calcmode="lin" valueType="num">
                                      <p:cBhvr additive="base">
                                        <p:cTn id="77" dur="500" fill="hold"/>
                                        <p:tgtEl>
                                          <p:spTgt spid="65"/>
                                        </p:tgtEl>
                                        <p:attrNameLst>
                                          <p:attrName>ppt_x</p:attrName>
                                        </p:attrNameLst>
                                      </p:cBhvr>
                                      <p:tavLst>
                                        <p:tav tm="0">
                                          <p:val>
                                            <p:strVal val="0-#ppt_w/2"/>
                                          </p:val>
                                        </p:tav>
                                        <p:tav tm="100000">
                                          <p:val>
                                            <p:strVal val="#ppt_x"/>
                                          </p:val>
                                        </p:tav>
                                      </p:tavLst>
                                    </p:anim>
                                    <p:anim calcmode="lin" valueType="num">
                                      <p:cBhvr additive="base">
                                        <p:cTn id="78" dur="500" fill="hold"/>
                                        <p:tgtEl>
                                          <p:spTgt spid="65"/>
                                        </p:tgtEl>
                                        <p:attrNameLst>
                                          <p:attrName>ppt_y</p:attrName>
                                        </p:attrNameLst>
                                      </p:cBhvr>
                                      <p:tavLst>
                                        <p:tav tm="0">
                                          <p:val>
                                            <p:strVal val="#ppt_y"/>
                                          </p:val>
                                        </p:tav>
                                        <p:tav tm="100000">
                                          <p:val>
                                            <p:strVal val="#ppt_y"/>
                                          </p:val>
                                        </p:tav>
                                      </p:tavLst>
                                    </p:anim>
                                  </p:childTnLst>
                                </p:cTn>
                              </p:par>
                            </p:childTnLst>
                          </p:cTn>
                        </p:par>
                        <p:par>
                          <p:cTn id="79" fill="hold">
                            <p:stCondLst>
                              <p:cond delay="5900"/>
                            </p:stCondLst>
                            <p:childTnLst>
                              <p:par>
                                <p:cTn id="80" presetID="16" presetClass="entr" presetSubtype="21" fill="hold" grpId="0" nodeType="after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barn(inVertical)">
                                      <p:cBhvr>
                                        <p:cTn id="82" dur="500"/>
                                        <p:tgtEl>
                                          <p:spTgt spid="66"/>
                                        </p:tgtEl>
                                      </p:cBhvr>
                                    </p:animEffect>
                                  </p:childTnLst>
                                </p:cTn>
                              </p:par>
                            </p:childTnLst>
                          </p:cTn>
                        </p:par>
                        <p:par>
                          <p:cTn id="83" fill="hold">
                            <p:stCondLst>
                              <p:cond delay="6400"/>
                            </p:stCondLst>
                            <p:childTnLst>
                              <p:par>
                                <p:cTn id="84" presetID="22" presetClass="entr" presetSubtype="8" fill="hold" nodeType="afterEffect">
                                  <p:stCondLst>
                                    <p:cond delay="0"/>
                                  </p:stCondLst>
                                  <p:childTnLst>
                                    <p:set>
                                      <p:cBhvr>
                                        <p:cTn id="85" dur="1" fill="hold">
                                          <p:stCondLst>
                                            <p:cond delay="0"/>
                                          </p:stCondLst>
                                        </p:cTn>
                                        <p:tgtEl>
                                          <p:spTgt spid="67"/>
                                        </p:tgtEl>
                                        <p:attrNameLst>
                                          <p:attrName>style.visibility</p:attrName>
                                        </p:attrNameLst>
                                      </p:cBhvr>
                                      <p:to>
                                        <p:strVal val="visible"/>
                                      </p:to>
                                    </p:set>
                                    <p:animEffect transition="in" filter="wipe(left)">
                                      <p:cBhvr>
                                        <p:cTn id="86" dur="500"/>
                                        <p:tgtEl>
                                          <p:spTgt spid="67"/>
                                        </p:tgtEl>
                                      </p:cBhvr>
                                    </p:animEffect>
                                  </p:childTnLst>
                                </p:cTn>
                              </p:par>
                            </p:childTnLst>
                          </p:cTn>
                        </p:par>
                        <p:par>
                          <p:cTn id="87" fill="hold">
                            <p:stCondLst>
                              <p:cond delay="6900"/>
                            </p:stCondLst>
                            <p:childTnLst>
                              <p:par>
                                <p:cTn id="88" presetID="2" presetClass="entr" presetSubtype="4" fill="hold" grpId="0" nodeType="afterEffect">
                                  <p:stCondLst>
                                    <p:cond delay="0"/>
                                  </p:stCondLst>
                                  <p:childTnLst>
                                    <p:set>
                                      <p:cBhvr>
                                        <p:cTn id="89" dur="1" fill="hold">
                                          <p:stCondLst>
                                            <p:cond delay="0"/>
                                          </p:stCondLst>
                                        </p:cTn>
                                        <p:tgtEl>
                                          <p:spTgt spid="77"/>
                                        </p:tgtEl>
                                        <p:attrNameLst>
                                          <p:attrName>style.visibility</p:attrName>
                                        </p:attrNameLst>
                                      </p:cBhvr>
                                      <p:to>
                                        <p:strVal val="visible"/>
                                      </p:to>
                                    </p:set>
                                    <p:anim calcmode="lin" valueType="num">
                                      <p:cBhvr additive="base">
                                        <p:cTn id="90" dur="500" fill="hold"/>
                                        <p:tgtEl>
                                          <p:spTgt spid="77"/>
                                        </p:tgtEl>
                                        <p:attrNameLst>
                                          <p:attrName>ppt_x</p:attrName>
                                        </p:attrNameLst>
                                      </p:cBhvr>
                                      <p:tavLst>
                                        <p:tav tm="0">
                                          <p:val>
                                            <p:strVal val="#ppt_x"/>
                                          </p:val>
                                        </p:tav>
                                        <p:tav tm="100000">
                                          <p:val>
                                            <p:strVal val="#ppt_x"/>
                                          </p:val>
                                        </p:tav>
                                      </p:tavLst>
                                    </p:anim>
                                    <p:anim calcmode="lin" valueType="num">
                                      <p:cBhvr additive="base">
                                        <p:cTn id="91" dur="500" fill="hold"/>
                                        <p:tgtEl>
                                          <p:spTgt spid="77"/>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78"/>
                                        </p:tgtEl>
                                        <p:attrNameLst>
                                          <p:attrName>style.visibility</p:attrName>
                                        </p:attrNameLst>
                                      </p:cBhvr>
                                      <p:to>
                                        <p:strVal val="visible"/>
                                      </p:to>
                                    </p:set>
                                    <p:anim calcmode="lin" valueType="num">
                                      <p:cBhvr additive="base">
                                        <p:cTn id="94" dur="500" fill="hold"/>
                                        <p:tgtEl>
                                          <p:spTgt spid="78"/>
                                        </p:tgtEl>
                                        <p:attrNameLst>
                                          <p:attrName>ppt_x</p:attrName>
                                        </p:attrNameLst>
                                      </p:cBhvr>
                                      <p:tavLst>
                                        <p:tav tm="0">
                                          <p:val>
                                            <p:strVal val="#ppt_x"/>
                                          </p:val>
                                        </p:tav>
                                        <p:tav tm="100000">
                                          <p:val>
                                            <p:strVal val="#ppt_x"/>
                                          </p:val>
                                        </p:tav>
                                      </p:tavLst>
                                    </p:anim>
                                    <p:anim calcmode="lin" valueType="num">
                                      <p:cBhvr additive="base">
                                        <p:cTn id="95" dur="500" fill="hold"/>
                                        <p:tgtEl>
                                          <p:spTgt spid="78"/>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79"/>
                                        </p:tgtEl>
                                        <p:attrNameLst>
                                          <p:attrName>style.visibility</p:attrName>
                                        </p:attrNameLst>
                                      </p:cBhvr>
                                      <p:to>
                                        <p:strVal val="visible"/>
                                      </p:to>
                                    </p:set>
                                    <p:anim calcmode="lin" valueType="num">
                                      <p:cBhvr additive="base">
                                        <p:cTn id="98" dur="500" fill="hold"/>
                                        <p:tgtEl>
                                          <p:spTgt spid="79"/>
                                        </p:tgtEl>
                                        <p:attrNameLst>
                                          <p:attrName>ppt_x</p:attrName>
                                        </p:attrNameLst>
                                      </p:cBhvr>
                                      <p:tavLst>
                                        <p:tav tm="0">
                                          <p:val>
                                            <p:strVal val="#ppt_x"/>
                                          </p:val>
                                        </p:tav>
                                        <p:tav tm="100000">
                                          <p:val>
                                            <p:strVal val="#ppt_x"/>
                                          </p:val>
                                        </p:tav>
                                      </p:tavLst>
                                    </p:anim>
                                    <p:anim calcmode="lin" valueType="num">
                                      <p:cBhvr additive="base">
                                        <p:cTn id="99" dur="500" fill="hold"/>
                                        <p:tgtEl>
                                          <p:spTgt spid="79"/>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80"/>
                                        </p:tgtEl>
                                        <p:attrNameLst>
                                          <p:attrName>style.visibility</p:attrName>
                                        </p:attrNameLst>
                                      </p:cBhvr>
                                      <p:to>
                                        <p:strVal val="visible"/>
                                      </p:to>
                                    </p:set>
                                    <p:anim calcmode="lin" valueType="num">
                                      <p:cBhvr additive="base">
                                        <p:cTn id="102" dur="500" fill="hold"/>
                                        <p:tgtEl>
                                          <p:spTgt spid="80"/>
                                        </p:tgtEl>
                                        <p:attrNameLst>
                                          <p:attrName>ppt_x</p:attrName>
                                        </p:attrNameLst>
                                      </p:cBhvr>
                                      <p:tavLst>
                                        <p:tav tm="0">
                                          <p:val>
                                            <p:strVal val="#ppt_x"/>
                                          </p:val>
                                        </p:tav>
                                        <p:tav tm="100000">
                                          <p:val>
                                            <p:strVal val="#ppt_x"/>
                                          </p:val>
                                        </p:tav>
                                      </p:tavLst>
                                    </p:anim>
                                    <p:anim calcmode="lin" valueType="num">
                                      <p:cBhvr additive="base">
                                        <p:cTn id="103" dur="500" fill="hold"/>
                                        <p:tgtEl>
                                          <p:spTgt spid="80"/>
                                        </p:tgtEl>
                                        <p:attrNameLst>
                                          <p:attrName>ppt_y</p:attrName>
                                        </p:attrNameLst>
                                      </p:cBhvr>
                                      <p:tavLst>
                                        <p:tav tm="0">
                                          <p:val>
                                            <p:strVal val="1+#ppt_h/2"/>
                                          </p:val>
                                        </p:tav>
                                        <p:tav tm="100000">
                                          <p:val>
                                            <p:strVal val="#ppt_y"/>
                                          </p:val>
                                        </p:tav>
                                      </p:tavLst>
                                    </p:anim>
                                  </p:childTnLst>
                                </p:cTn>
                              </p:par>
                            </p:childTnLst>
                          </p:cTn>
                        </p:par>
                        <p:par>
                          <p:cTn id="104" fill="hold">
                            <p:stCondLst>
                              <p:cond delay="7400"/>
                            </p:stCondLst>
                            <p:childTnLst>
                              <p:par>
                                <p:cTn id="105" presetID="22" presetClass="entr" presetSubtype="4" fill="hold" grpId="0"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down)">
                                      <p:cBhvr>
                                        <p:cTn id="107" dur="500"/>
                                        <p:tgtEl>
                                          <p:spTgt spid="69"/>
                                        </p:tgtEl>
                                      </p:cBhvr>
                                    </p:animEffect>
                                  </p:childTnLst>
                                </p:cTn>
                              </p:par>
                              <p:par>
                                <p:cTn id="108" presetID="22" presetClass="entr" presetSubtype="4" fill="hold" grpId="0" nodeType="withEffect">
                                  <p:stCondLst>
                                    <p:cond delay="200"/>
                                  </p:stCondLst>
                                  <p:childTnLst>
                                    <p:set>
                                      <p:cBhvr>
                                        <p:cTn id="109" dur="1" fill="hold">
                                          <p:stCondLst>
                                            <p:cond delay="0"/>
                                          </p:stCondLst>
                                        </p:cTn>
                                        <p:tgtEl>
                                          <p:spTgt spid="70"/>
                                        </p:tgtEl>
                                        <p:attrNameLst>
                                          <p:attrName>style.visibility</p:attrName>
                                        </p:attrNameLst>
                                      </p:cBhvr>
                                      <p:to>
                                        <p:strVal val="visible"/>
                                      </p:to>
                                    </p:set>
                                    <p:animEffect transition="in" filter="wipe(down)">
                                      <p:cBhvr>
                                        <p:cTn id="110" dur="500"/>
                                        <p:tgtEl>
                                          <p:spTgt spid="70"/>
                                        </p:tgtEl>
                                      </p:cBhvr>
                                    </p:animEffect>
                                  </p:childTnLst>
                                </p:cTn>
                              </p:par>
                              <p:par>
                                <p:cTn id="111" presetID="22" presetClass="entr" presetSubtype="4" fill="hold" grpId="0" nodeType="withEffect">
                                  <p:stCondLst>
                                    <p:cond delay="400"/>
                                  </p:stCondLst>
                                  <p:childTnLst>
                                    <p:set>
                                      <p:cBhvr>
                                        <p:cTn id="112" dur="1" fill="hold">
                                          <p:stCondLst>
                                            <p:cond delay="0"/>
                                          </p:stCondLst>
                                        </p:cTn>
                                        <p:tgtEl>
                                          <p:spTgt spid="71"/>
                                        </p:tgtEl>
                                        <p:attrNameLst>
                                          <p:attrName>style.visibility</p:attrName>
                                        </p:attrNameLst>
                                      </p:cBhvr>
                                      <p:to>
                                        <p:strVal val="visible"/>
                                      </p:to>
                                    </p:set>
                                    <p:animEffect transition="in" filter="wipe(down)">
                                      <p:cBhvr>
                                        <p:cTn id="113" dur="500"/>
                                        <p:tgtEl>
                                          <p:spTgt spid="71"/>
                                        </p:tgtEl>
                                      </p:cBhvr>
                                    </p:animEffect>
                                  </p:childTnLst>
                                </p:cTn>
                              </p:par>
                              <p:par>
                                <p:cTn id="114" presetID="22" presetClass="entr" presetSubtype="4" fill="hold" grpId="0" nodeType="withEffect">
                                  <p:stCondLst>
                                    <p:cond delay="600"/>
                                  </p:stCondLst>
                                  <p:childTnLst>
                                    <p:set>
                                      <p:cBhvr>
                                        <p:cTn id="115" dur="1" fill="hold">
                                          <p:stCondLst>
                                            <p:cond delay="0"/>
                                          </p:stCondLst>
                                        </p:cTn>
                                        <p:tgtEl>
                                          <p:spTgt spid="72"/>
                                        </p:tgtEl>
                                        <p:attrNameLst>
                                          <p:attrName>style.visibility</p:attrName>
                                        </p:attrNameLst>
                                      </p:cBhvr>
                                      <p:to>
                                        <p:strVal val="visible"/>
                                      </p:to>
                                    </p:set>
                                    <p:animEffect transition="in" filter="wipe(down)">
                                      <p:cBhvr>
                                        <p:cTn id="116" dur="500"/>
                                        <p:tgtEl>
                                          <p:spTgt spid="72"/>
                                        </p:tgtEl>
                                      </p:cBhvr>
                                    </p:animEffect>
                                  </p:childTnLst>
                                </p:cTn>
                              </p:par>
                            </p:childTnLst>
                          </p:cTn>
                        </p:par>
                        <p:par>
                          <p:cTn id="117" fill="hold">
                            <p:stCondLst>
                              <p:cond delay="7900"/>
                            </p:stCondLst>
                            <p:childTnLst>
                              <p:par>
                                <p:cTn id="118" presetID="22" presetClass="entr" presetSubtype="4" fill="hold" grpId="0" nodeType="afterEffect">
                                  <p:stCondLst>
                                    <p:cond delay="0"/>
                                  </p:stCondLst>
                                  <p:childTnLst>
                                    <p:set>
                                      <p:cBhvr>
                                        <p:cTn id="119" dur="1" fill="hold">
                                          <p:stCondLst>
                                            <p:cond delay="0"/>
                                          </p:stCondLst>
                                        </p:cTn>
                                        <p:tgtEl>
                                          <p:spTgt spid="73"/>
                                        </p:tgtEl>
                                        <p:attrNameLst>
                                          <p:attrName>style.visibility</p:attrName>
                                        </p:attrNameLst>
                                      </p:cBhvr>
                                      <p:to>
                                        <p:strVal val="visible"/>
                                      </p:to>
                                    </p:set>
                                    <p:animEffect transition="in" filter="wipe(down)">
                                      <p:cBhvr>
                                        <p:cTn id="120" dur="500"/>
                                        <p:tgtEl>
                                          <p:spTgt spid="73"/>
                                        </p:tgtEl>
                                      </p:cBhvr>
                                    </p:animEffect>
                                  </p:childTnLst>
                                </p:cTn>
                              </p:par>
                              <p:par>
                                <p:cTn id="121" presetID="22" presetClass="entr" presetSubtype="4" fill="hold" grpId="0" nodeType="withEffect">
                                  <p:stCondLst>
                                    <p:cond delay="200"/>
                                  </p:stCondLst>
                                  <p:childTnLst>
                                    <p:set>
                                      <p:cBhvr>
                                        <p:cTn id="122" dur="1" fill="hold">
                                          <p:stCondLst>
                                            <p:cond delay="0"/>
                                          </p:stCondLst>
                                        </p:cTn>
                                        <p:tgtEl>
                                          <p:spTgt spid="74"/>
                                        </p:tgtEl>
                                        <p:attrNameLst>
                                          <p:attrName>style.visibility</p:attrName>
                                        </p:attrNameLst>
                                      </p:cBhvr>
                                      <p:to>
                                        <p:strVal val="visible"/>
                                      </p:to>
                                    </p:set>
                                    <p:animEffect transition="in" filter="wipe(down)">
                                      <p:cBhvr>
                                        <p:cTn id="123" dur="500"/>
                                        <p:tgtEl>
                                          <p:spTgt spid="74"/>
                                        </p:tgtEl>
                                      </p:cBhvr>
                                    </p:animEffect>
                                  </p:childTnLst>
                                </p:cTn>
                              </p:par>
                              <p:par>
                                <p:cTn id="124" presetID="22" presetClass="entr" presetSubtype="4" fill="hold" grpId="0" nodeType="withEffect">
                                  <p:stCondLst>
                                    <p:cond delay="400"/>
                                  </p:stCondLst>
                                  <p:childTnLst>
                                    <p:set>
                                      <p:cBhvr>
                                        <p:cTn id="125" dur="1" fill="hold">
                                          <p:stCondLst>
                                            <p:cond delay="0"/>
                                          </p:stCondLst>
                                        </p:cTn>
                                        <p:tgtEl>
                                          <p:spTgt spid="75"/>
                                        </p:tgtEl>
                                        <p:attrNameLst>
                                          <p:attrName>style.visibility</p:attrName>
                                        </p:attrNameLst>
                                      </p:cBhvr>
                                      <p:to>
                                        <p:strVal val="visible"/>
                                      </p:to>
                                    </p:set>
                                    <p:animEffect transition="in" filter="wipe(down)">
                                      <p:cBhvr>
                                        <p:cTn id="126" dur="500"/>
                                        <p:tgtEl>
                                          <p:spTgt spid="75"/>
                                        </p:tgtEl>
                                      </p:cBhvr>
                                    </p:animEffect>
                                  </p:childTnLst>
                                </p:cTn>
                              </p:par>
                              <p:par>
                                <p:cTn id="127" presetID="22" presetClass="entr" presetSubtype="4" fill="hold" grpId="0" nodeType="withEffect">
                                  <p:stCondLst>
                                    <p:cond delay="600"/>
                                  </p:stCondLst>
                                  <p:childTnLst>
                                    <p:set>
                                      <p:cBhvr>
                                        <p:cTn id="128" dur="1" fill="hold">
                                          <p:stCondLst>
                                            <p:cond delay="0"/>
                                          </p:stCondLst>
                                        </p:cTn>
                                        <p:tgtEl>
                                          <p:spTgt spid="76"/>
                                        </p:tgtEl>
                                        <p:attrNameLst>
                                          <p:attrName>style.visibility</p:attrName>
                                        </p:attrNameLst>
                                      </p:cBhvr>
                                      <p:to>
                                        <p:strVal val="visible"/>
                                      </p:to>
                                    </p:set>
                                    <p:animEffect transition="in" filter="wipe(down)">
                                      <p:cBhvr>
                                        <p:cTn id="129" dur="500"/>
                                        <p:tgtEl>
                                          <p:spTgt spid="76"/>
                                        </p:tgtEl>
                                      </p:cBhvr>
                                    </p:animEffect>
                                  </p:childTnLst>
                                </p:cTn>
                              </p:par>
                            </p:childTnLst>
                          </p:cTn>
                        </p:par>
                        <p:par>
                          <p:cTn id="130" fill="hold">
                            <p:stCondLst>
                              <p:cond delay="8400"/>
                            </p:stCondLst>
                            <p:childTnLst>
                              <p:par>
                                <p:cTn id="131" presetID="12" presetClass="entr" presetSubtype="4" fill="hold" grpId="0" nodeType="afterEffect">
                                  <p:stCondLst>
                                    <p:cond delay="0"/>
                                  </p:stCondLst>
                                  <p:iterate type="lt">
                                    <p:tmPct val="50000"/>
                                  </p:iterate>
                                  <p:childTnLst>
                                    <p:set>
                                      <p:cBhvr>
                                        <p:cTn id="132" dur="1" fill="hold">
                                          <p:stCondLst>
                                            <p:cond delay="0"/>
                                          </p:stCondLst>
                                        </p:cTn>
                                        <p:tgtEl>
                                          <p:spTgt spid="68"/>
                                        </p:tgtEl>
                                        <p:attrNameLst>
                                          <p:attrName>style.visibility</p:attrName>
                                        </p:attrNameLst>
                                      </p:cBhvr>
                                      <p:to>
                                        <p:strVal val="visible"/>
                                      </p:to>
                                    </p:set>
                                    <p:anim calcmode="lin" valueType="num">
                                      <p:cBhvr additive="base">
                                        <p:cTn id="133" dur="200"/>
                                        <p:tgtEl>
                                          <p:spTgt spid="68"/>
                                        </p:tgtEl>
                                        <p:attrNameLst>
                                          <p:attrName>ppt_y</p:attrName>
                                        </p:attrNameLst>
                                      </p:cBhvr>
                                      <p:tavLst>
                                        <p:tav tm="0">
                                          <p:val>
                                            <p:strVal val="#ppt_y+#ppt_h*1.125000"/>
                                          </p:val>
                                        </p:tav>
                                        <p:tav tm="100000">
                                          <p:val>
                                            <p:strVal val="#ppt_y"/>
                                          </p:val>
                                        </p:tav>
                                      </p:tavLst>
                                    </p:anim>
                                    <p:animEffect transition="in" filter="wipe(up)">
                                      <p:cBhvr>
                                        <p:cTn id="134" dur="200"/>
                                        <p:tgtEl>
                                          <p:spTgt spid="68"/>
                                        </p:tgtEl>
                                      </p:cBhvr>
                                    </p:animEffect>
                                  </p:childTnLst>
                                </p:cTn>
                              </p:par>
                              <p:par>
                                <p:cTn id="135" presetID="12" presetClass="entr" presetSubtype="1" fill="hold" grpId="0" nodeType="withEffect">
                                  <p:stCondLst>
                                    <p:cond delay="0"/>
                                  </p:stCondLst>
                                  <p:childTnLst>
                                    <p:set>
                                      <p:cBhvr>
                                        <p:cTn id="136" dur="1" fill="hold">
                                          <p:stCondLst>
                                            <p:cond delay="0"/>
                                          </p:stCondLst>
                                        </p:cTn>
                                        <p:tgtEl>
                                          <p:spTgt spid="81"/>
                                        </p:tgtEl>
                                        <p:attrNameLst>
                                          <p:attrName>style.visibility</p:attrName>
                                        </p:attrNameLst>
                                      </p:cBhvr>
                                      <p:to>
                                        <p:strVal val="visible"/>
                                      </p:to>
                                    </p:set>
                                    <p:anim calcmode="lin" valueType="num">
                                      <p:cBhvr additive="base">
                                        <p:cTn id="137" dur="500"/>
                                        <p:tgtEl>
                                          <p:spTgt spid="81"/>
                                        </p:tgtEl>
                                        <p:attrNameLst>
                                          <p:attrName>ppt_y</p:attrName>
                                        </p:attrNameLst>
                                      </p:cBhvr>
                                      <p:tavLst>
                                        <p:tav tm="0">
                                          <p:val>
                                            <p:strVal val="#ppt_y-#ppt_h*1.125000"/>
                                          </p:val>
                                        </p:tav>
                                        <p:tav tm="100000">
                                          <p:val>
                                            <p:strVal val="#ppt_y"/>
                                          </p:val>
                                        </p:tav>
                                      </p:tavLst>
                                    </p:anim>
                                    <p:animEffect transition="in" filter="wipe(down)">
                                      <p:cBhvr>
                                        <p:cTn id="13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animBg="1"/>
      <p:bldP spid="49" grpId="0"/>
      <p:bldP spid="51" grpId="0"/>
      <p:bldP spid="52" grpId="0" animBg="1"/>
      <p:bldP spid="53" grpId="0" animBg="1"/>
      <p:bldP spid="54" grpId="0" animBg="1"/>
      <p:bldP spid="55" grpId="0" animBg="1"/>
      <p:bldP spid="56" grpId="0" animBg="1"/>
      <p:bldP spid="57" grpId="0" animBg="1"/>
      <p:bldP spid="58" grpId="0" animBg="1"/>
      <p:bldP spid="59" grpId="0" animBg="1"/>
      <p:bldP spid="60" grpId="0"/>
      <p:bldP spid="61" grpId="0"/>
      <p:bldP spid="62" grpId="0"/>
      <p:bldP spid="63" grpId="0"/>
      <p:bldP spid="64" grpId="0"/>
      <p:bldP spid="65" grpId="0" animBg="1"/>
      <p:bldP spid="66" grpId="0"/>
      <p:bldP spid="68" grpId="0"/>
      <p:bldP spid="69" grpId="0" animBg="1"/>
      <p:bldP spid="70" grpId="0" animBg="1"/>
      <p:bldP spid="71" grpId="0" animBg="1"/>
      <p:bldP spid="72" grpId="0" animBg="1"/>
      <p:bldP spid="73" grpId="0" animBg="1"/>
      <p:bldP spid="74" grpId="0" animBg="1"/>
      <p:bldP spid="75" grpId="0" animBg="1"/>
      <p:bldP spid="76" grpId="0" animBg="1"/>
      <p:bldP spid="77" grpId="0"/>
      <p:bldP spid="78" grpId="0"/>
      <p:bldP spid="79" grpId="0"/>
      <p:bldP spid="80" grpId="0"/>
      <p:bldP spid="8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838413" y="4389836"/>
            <a:ext cx="2477305" cy="1553538"/>
            <a:chOff x="8784483" y="2133650"/>
            <a:chExt cx="2477305" cy="1553539"/>
          </a:xfrm>
        </p:grpSpPr>
        <p:sp>
          <p:nvSpPr>
            <p:cNvPr id="8" name="TextBox 43"/>
            <p:cNvSpPr txBox="1"/>
            <p:nvPr/>
          </p:nvSpPr>
          <p:spPr>
            <a:xfrm>
              <a:off x="8785374" y="2568933"/>
              <a:ext cx="2133944" cy="1118256"/>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点击此处添加内容点击此处添加内容</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a:p>
              <a:pPr>
                <a:lnSpc>
                  <a:spcPts val="2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点击此处添加内容点击此处添加内容</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9" name="TextBox 44"/>
            <p:cNvSpPr txBox="1"/>
            <p:nvPr/>
          </p:nvSpPr>
          <p:spPr>
            <a:xfrm>
              <a:off x="8784483" y="2133650"/>
              <a:ext cx="2477305"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项目收获成果</a:t>
              </a:r>
              <a:endParaRPr lang="zh-CN" altLang="zh-CN"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grpSp>
      <p:sp>
        <p:nvSpPr>
          <p:cNvPr id="10" name="文本框 29"/>
          <p:cNvSpPr txBox="1">
            <a:spLocks noChangeArrowheads="1"/>
          </p:cNvSpPr>
          <p:nvPr/>
        </p:nvSpPr>
        <p:spPr bwMode="auto">
          <a:xfrm>
            <a:off x="1282866" y="4445348"/>
            <a:ext cx="482824" cy="400110"/>
          </a:xfrm>
          <a:prstGeom prst="rect">
            <a:avLst/>
          </a:prstGeom>
          <a:gradFill>
            <a:gsLst>
              <a:gs pos="0">
                <a:srgbClr val="1C74F5"/>
              </a:gs>
              <a:gs pos="61000">
                <a:srgbClr val="0C53B6"/>
              </a:gs>
            </a:gsLst>
            <a:lin ang="2700000" scaled="0"/>
          </a:gradFill>
          <a:ln>
            <a:noFill/>
          </a:ln>
          <a:effectLst>
            <a:outerShdw blurRad="190500" dist="63500" dir="2700000" algn="tl" rotWithShape="0">
              <a:prstClr val="black">
                <a:alpha val="30000"/>
              </a:prstClr>
            </a:outerShdw>
          </a:effectLst>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en-US" altLang="zh-CN" sz="2000" dirty="0">
                <a:solidFill>
                  <a:schemeClr val="bg1"/>
                </a:solidFill>
                <a:effectLst/>
                <a:latin typeface="字魂105号-简雅黑" panose="00000500000000000000" pitchFamily="2" charset="-122"/>
                <a:ea typeface="字魂105号-简雅黑" panose="00000500000000000000" pitchFamily="2" charset="-122"/>
                <a:cs typeface="+mn-ea"/>
                <a:sym typeface="+mn-lt"/>
              </a:rPr>
              <a:t>01</a:t>
            </a:r>
            <a:endParaRPr lang="zh-CN" altLang="en-US" sz="2000" dirty="0">
              <a:solidFill>
                <a:schemeClr val="bg1"/>
              </a:solidFill>
              <a:effectLst/>
              <a:latin typeface="字魂105号-简雅黑" panose="00000500000000000000" pitchFamily="2" charset="-122"/>
              <a:ea typeface="字魂105号-简雅黑" panose="00000500000000000000" pitchFamily="2" charset="-122"/>
              <a:cs typeface="+mn-ea"/>
              <a:sym typeface="+mn-lt"/>
            </a:endParaRPr>
          </a:p>
        </p:txBody>
      </p:sp>
      <p:grpSp>
        <p:nvGrpSpPr>
          <p:cNvPr id="11" name="组合 10"/>
          <p:cNvGrpSpPr/>
          <p:nvPr/>
        </p:nvGrpSpPr>
        <p:grpSpPr>
          <a:xfrm>
            <a:off x="5464065" y="4389836"/>
            <a:ext cx="2477305" cy="1553538"/>
            <a:chOff x="8784483" y="2133650"/>
            <a:chExt cx="2477305" cy="1553539"/>
          </a:xfrm>
        </p:grpSpPr>
        <p:sp>
          <p:nvSpPr>
            <p:cNvPr id="12" name="TextBox 47"/>
            <p:cNvSpPr txBox="1"/>
            <p:nvPr/>
          </p:nvSpPr>
          <p:spPr>
            <a:xfrm>
              <a:off x="8785374" y="2568933"/>
              <a:ext cx="2133944" cy="1118256"/>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点击此处添加内容点击此处添加内容</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a:p>
              <a:pPr>
                <a:lnSpc>
                  <a:spcPts val="2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点击此处添加内容点击此处添加内容</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3" name="TextBox 48"/>
            <p:cNvSpPr txBox="1"/>
            <p:nvPr/>
          </p:nvSpPr>
          <p:spPr>
            <a:xfrm>
              <a:off x="8784483" y="2133650"/>
              <a:ext cx="2477305"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项目收获成果</a:t>
              </a:r>
              <a:endParaRPr lang="zh-CN" altLang="zh-CN"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grpSp>
      <p:sp>
        <p:nvSpPr>
          <p:cNvPr id="14" name="文本框 29"/>
          <p:cNvSpPr txBox="1">
            <a:spLocks noChangeArrowheads="1"/>
          </p:cNvSpPr>
          <p:nvPr/>
        </p:nvSpPr>
        <p:spPr bwMode="auto">
          <a:xfrm>
            <a:off x="4908518" y="4445348"/>
            <a:ext cx="482824" cy="400110"/>
          </a:xfrm>
          <a:prstGeom prst="rect">
            <a:avLst/>
          </a:prstGeom>
          <a:gradFill>
            <a:gsLst>
              <a:gs pos="0">
                <a:srgbClr val="1C74F5"/>
              </a:gs>
              <a:gs pos="61000">
                <a:srgbClr val="0C53B6"/>
              </a:gs>
            </a:gsLst>
            <a:lin ang="2700000" scaled="0"/>
          </a:gradFill>
          <a:ln>
            <a:noFill/>
          </a:ln>
          <a:effectLst>
            <a:outerShdw blurRad="190500" dist="63500" dir="2700000" algn="tl" rotWithShape="0">
              <a:prstClr val="black">
                <a:alpha val="30000"/>
              </a:prstClr>
            </a:outerShdw>
          </a:effectLst>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en-US" altLang="zh-CN" sz="2000" dirty="0">
                <a:solidFill>
                  <a:schemeClr val="bg1"/>
                </a:solidFill>
                <a:effectLst/>
                <a:latin typeface="字魂105号-简雅黑" panose="00000500000000000000" pitchFamily="2" charset="-122"/>
                <a:ea typeface="字魂105号-简雅黑" panose="00000500000000000000" pitchFamily="2" charset="-122"/>
                <a:cs typeface="+mn-ea"/>
                <a:sym typeface="+mn-lt"/>
              </a:rPr>
              <a:t>02</a:t>
            </a:r>
            <a:endParaRPr lang="zh-CN" altLang="en-US" sz="2000" dirty="0">
              <a:solidFill>
                <a:schemeClr val="bg1"/>
              </a:solidFill>
              <a:effectLst/>
              <a:latin typeface="字魂105号-简雅黑" panose="00000500000000000000" pitchFamily="2" charset="-122"/>
              <a:ea typeface="字魂105号-简雅黑" panose="00000500000000000000" pitchFamily="2" charset="-122"/>
              <a:cs typeface="+mn-ea"/>
              <a:sym typeface="+mn-lt"/>
            </a:endParaRPr>
          </a:p>
        </p:txBody>
      </p:sp>
      <p:grpSp>
        <p:nvGrpSpPr>
          <p:cNvPr id="16" name="组合 15"/>
          <p:cNvGrpSpPr/>
          <p:nvPr/>
        </p:nvGrpSpPr>
        <p:grpSpPr>
          <a:xfrm>
            <a:off x="8865129" y="4389836"/>
            <a:ext cx="2477305" cy="1553538"/>
            <a:chOff x="8784483" y="2133650"/>
            <a:chExt cx="2477305" cy="1553539"/>
          </a:xfrm>
        </p:grpSpPr>
        <p:sp>
          <p:nvSpPr>
            <p:cNvPr id="17" name="TextBox 51"/>
            <p:cNvSpPr txBox="1"/>
            <p:nvPr/>
          </p:nvSpPr>
          <p:spPr>
            <a:xfrm>
              <a:off x="8785374" y="2568933"/>
              <a:ext cx="2133944" cy="1118256"/>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点击此处添加内容点击此处添加内容</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a:p>
              <a:pPr>
                <a:lnSpc>
                  <a:spcPts val="2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点击此处添加内容点击此处添加内容</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8" name="TextBox 52"/>
            <p:cNvSpPr txBox="1"/>
            <p:nvPr/>
          </p:nvSpPr>
          <p:spPr>
            <a:xfrm>
              <a:off x="8784483" y="2133650"/>
              <a:ext cx="2477305"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项目收获成果</a:t>
              </a:r>
              <a:endParaRPr lang="zh-CN" altLang="zh-CN"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grpSp>
      <p:sp>
        <p:nvSpPr>
          <p:cNvPr id="20" name="文本框 29"/>
          <p:cNvSpPr txBox="1">
            <a:spLocks noChangeArrowheads="1"/>
          </p:cNvSpPr>
          <p:nvPr/>
        </p:nvSpPr>
        <p:spPr bwMode="auto">
          <a:xfrm>
            <a:off x="8311185" y="4445348"/>
            <a:ext cx="479618" cy="400110"/>
          </a:xfrm>
          <a:prstGeom prst="rect">
            <a:avLst/>
          </a:prstGeom>
          <a:gradFill>
            <a:gsLst>
              <a:gs pos="0">
                <a:srgbClr val="1C74F5"/>
              </a:gs>
              <a:gs pos="61000">
                <a:srgbClr val="0C53B6"/>
              </a:gs>
            </a:gsLst>
            <a:lin ang="2700000" scaled="0"/>
          </a:gradFill>
          <a:ln>
            <a:noFill/>
          </a:ln>
          <a:effectLst>
            <a:outerShdw blurRad="190500" dist="63500" dir="2700000" algn="tl" rotWithShape="0">
              <a:prstClr val="black">
                <a:alpha val="30000"/>
              </a:prstClr>
            </a:outerShdw>
          </a:effectLst>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en-US" altLang="zh-CN" sz="2000" dirty="0">
                <a:solidFill>
                  <a:schemeClr val="bg1"/>
                </a:solidFill>
                <a:effectLst/>
                <a:latin typeface="字魂105号-简雅黑" panose="00000500000000000000" pitchFamily="2" charset="-122"/>
                <a:ea typeface="字魂105号-简雅黑" panose="00000500000000000000" pitchFamily="2" charset="-122"/>
                <a:cs typeface="+mn-ea"/>
                <a:sym typeface="+mn-lt"/>
              </a:rPr>
              <a:t>03</a:t>
            </a:r>
            <a:endParaRPr lang="zh-CN" altLang="en-US" sz="2000" dirty="0">
              <a:solidFill>
                <a:schemeClr val="bg1"/>
              </a:solidFill>
              <a:effectLst/>
              <a:latin typeface="字魂105号-简雅黑" panose="00000500000000000000" pitchFamily="2" charset="-122"/>
              <a:ea typeface="字魂105号-简雅黑" panose="00000500000000000000" pitchFamily="2" charset="-122"/>
              <a:cs typeface="+mn-ea"/>
              <a:sym typeface="+mn-lt"/>
            </a:endParaRPr>
          </a:p>
        </p:txBody>
      </p:sp>
      <p:pic>
        <p:nvPicPr>
          <p:cNvPr id="21"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8328820" y="2014089"/>
            <a:ext cx="2747721" cy="1831815"/>
          </a:xfrm>
          <a:prstGeom prst="rect">
            <a:avLst/>
          </a:prstGeom>
          <a:noFill/>
          <a:effectLst>
            <a:outerShdw blurRad="190500" dist="635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pic>
        <p:nvPicPr>
          <p:cNvPr id="22"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926393" y="2014498"/>
            <a:ext cx="2747721" cy="1831814"/>
          </a:xfrm>
          <a:prstGeom prst="rect">
            <a:avLst/>
          </a:prstGeom>
          <a:noFill/>
          <a:effectLst>
            <a:outerShdw blurRad="190500" dist="635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pic>
        <p:nvPicPr>
          <p:cNvPr id="23"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99121" y="2013231"/>
            <a:ext cx="2751528" cy="1834352"/>
          </a:xfrm>
          <a:prstGeom prst="rect">
            <a:avLst/>
          </a:prstGeom>
          <a:noFill/>
          <a:effectLst>
            <a:outerShdw blurRad="190500" dist="635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grpSp>
        <p:nvGrpSpPr>
          <p:cNvPr id="29" name="组合 28"/>
          <p:cNvGrpSpPr/>
          <p:nvPr/>
        </p:nvGrpSpPr>
        <p:grpSpPr>
          <a:xfrm>
            <a:off x="4069489" y="355668"/>
            <a:ext cx="3982180" cy="811670"/>
            <a:chOff x="4069489" y="596298"/>
            <a:chExt cx="3982180" cy="811670"/>
          </a:xfrm>
        </p:grpSpPr>
        <p:sp>
          <p:nvSpPr>
            <p:cNvPr id="30" name="矩形 29"/>
            <p:cNvSpPr/>
            <p:nvPr/>
          </p:nvSpPr>
          <p:spPr>
            <a:xfrm>
              <a:off x="5262925" y="596298"/>
              <a:ext cx="1595309" cy="523220"/>
            </a:xfrm>
            <a:prstGeom prst="rect">
              <a:avLst/>
            </a:prstGeom>
          </p:spPr>
          <p:txBody>
            <a:bodyPr wrap="none">
              <a:spAutoFit/>
            </a:bodyPr>
            <a:lstStyle/>
            <a:p>
              <a:pPr algn="ctr"/>
              <a:r>
                <a:rPr lang="zh-CN" altLang="en-US" sz="28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完成</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情况</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31" name="文本框 30"/>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435">
                                          <p:stCondLst>
                                            <p:cond delay="0"/>
                                          </p:stCondLst>
                                        </p:cTn>
                                        <p:tgtEl>
                                          <p:spTgt spid="23"/>
                                        </p:tgtEl>
                                      </p:cBhvr>
                                    </p:animEffect>
                                    <p:anim calcmode="lin" valueType="num">
                                      <p:cBhvr>
                                        <p:cTn id="8" dur="1367"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3"/>
                                        </p:tgtEl>
                                        <p:attrNameLst>
                                          <p:attrName>ppt_y</p:attrName>
                                        </p:attrNameLst>
                                      </p:cBhvr>
                                      <p:tavLst>
                                        <p:tav tm="0" fmla="#ppt_y-sin(pi*$)/81">
                                          <p:val>
                                            <p:fltVal val="0"/>
                                          </p:val>
                                        </p:tav>
                                        <p:tav tm="100000">
                                          <p:val>
                                            <p:fltVal val="1"/>
                                          </p:val>
                                        </p:tav>
                                      </p:tavLst>
                                    </p:anim>
                                    <p:animScale>
                                      <p:cBhvr>
                                        <p:cTn id="13" dur="20">
                                          <p:stCondLst>
                                            <p:cond delay="487"/>
                                          </p:stCondLst>
                                        </p:cTn>
                                        <p:tgtEl>
                                          <p:spTgt spid="23"/>
                                        </p:tgtEl>
                                      </p:cBhvr>
                                      <p:to x="100000" y="60000"/>
                                    </p:animScale>
                                    <p:animScale>
                                      <p:cBhvr>
                                        <p:cTn id="14" dur="124" decel="50000">
                                          <p:stCondLst>
                                            <p:cond delay="507"/>
                                          </p:stCondLst>
                                        </p:cTn>
                                        <p:tgtEl>
                                          <p:spTgt spid="23"/>
                                        </p:tgtEl>
                                      </p:cBhvr>
                                      <p:to x="100000" y="100000"/>
                                    </p:animScale>
                                    <p:animScale>
                                      <p:cBhvr>
                                        <p:cTn id="15" dur="20">
                                          <p:stCondLst>
                                            <p:cond delay="984"/>
                                          </p:stCondLst>
                                        </p:cTn>
                                        <p:tgtEl>
                                          <p:spTgt spid="23"/>
                                        </p:tgtEl>
                                      </p:cBhvr>
                                      <p:to x="100000" y="80000"/>
                                    </p:animScale>
                                    <p:animScale>
                                      <p:cBhvr>
                                        <p:cTn id="16" dur="124" decel="50000">
                                          <p:stCondLst>
                                            <p:cond delay="1004"/>
                                          </p:stCondLst>
                                        </p:cTn>
                                        <p:tgtEl>
                                          <p:spTgt spid="23"/>
                                        </p:tgtEl>
                                      </p:cBhvr>
                                      <p:to x="100000" y="100000"/>
                                    </p:animScale>
                                    <p:animScale>
                                      <p:cBhvr>
                                        <p:cTn id="17" dur="20">
                                          <p:stCondLst>
                                            <p:cond delay="1231"/>
                                          </p:stCondLst>
                                        </p:cTn>
                                        <p:tgtEl>
                                          <p:spTgt spid="23"/>
                                        </p:tgtEl>
                                      </p:cBhvr>
                                      <p:to x="100000" y="90000"/>
                                    </p:animScale>
                                    <p:animScale>
                                      <p:cBhvr>
                                        <p:cTn id="18" dur="124" decel="50000">
                                          <p:stCondLst>
                                            <p:cond delay="1251"/>
                                          </p:stCondLst>
                                        </p:cTn>
                                        <p:tgtEl>
                                          <p:spTgt spid="23"/>
                                        </p:tgtEl>
                                      </p:cBhvr>
                                      <p:to x="100000" y="100000"/>
                                    </p:animScale>
                                    <p:animScale>
                                      <p:cBhvr>
                                        <p:cTn id="19" dur="20">
                                          <p:stCondLst>
                                            <p:cond delay="1356"/>
                                          </p:stCondLst>
                                        </p:cTn>
                                        <p:tgtEl>
                                          <p:spTgt spid="23"/>
                                        </p:tgtEl>
                                      </p:cBhvr>
                                      <p:to x="100000" y="95000"/>
                                    </p:animScale>
                                    <p:animScale>
                                      <p:cBhvr>
                                        <p:cTn id="20" dur="124" decel="50000">
                                          <p:stCondLst>
                                            <p:cond delay="1376"/>
                                          </p:stCondLst>
                                        </p:cTn>
                                        <p:tgtEl>
                                          <p:spTgt spid="23"/>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childTnLst>
                          </p:cTn>
                        </p:par>
                        <p:par>
                          <p:cTn id="28" fill="hold">
                            <p:stCondLst>
                              <p:cond delay="2000"/>
                            </p:stCondLst>
                            <p:childTnLst>
                              <p:par>
                                <p:cTn id="29" presetID="31"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90"/>
                                          </p:val>
                                        </p:tav>
                                        <p:tav tm="100000">
                                          <p:val>
                                            <p:fltVal val="0"/>
                                          </p:val>
                                        </p:tav>
                                      </p:tavLst>
                                    </p:anim>
                                    <p:animEffect transition="in" filter="fade">
                                      <p:cBhvr>
                                        <p:cTn id="34" dur="500"/>
                                        <p:tgtEl>
                                          <p:spTgt spid="7"/>
                                        </p:tgtEl>
                                      </p:cBhvr>
                                    </p:animEffect>
                                  </p:childTnLst>
                                </p:cTn>
                              </p:par>
                            </p:childTnLst>
                          </p:cTn>
                        </p:par>
                        <p:par>
                          <p:cTn id="35" fill="hold">
                            <p:stCondLst>
                              <p:cond delay="2500"/>
                            </p:stCondLst>
                            <p:childTnLst>
                              <p:par>
                                <p:cTn id="36" presetID="26" presetClass="entr" presetSubtype="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435">
                                          <p:stCondLst>
                                            <p:cond delay="0"/>
                                          </p:stCondLst>
                                        </p:cTn>
                                        <p:tgtEl>
                                          <p:spTgt spid="22"/>
                                        </p:tgtEl>
                                      </p:cBhvr>
                                    </p:animEffect>
                                    <p:anim calcmode="lin" valueType="num">
                                      <p:cBhvr>
                                        <p:cTn id="39" dur="1367"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40" dur="498"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41" dur="498" tmFilter="0, 0; 0.125,0.2665; 0.25,0.4; 0.375,0.465; 0.5,0.5;  0.625,0.535; 0.75,0.6; 0.875,0.7335; 1,1">
                                          <p:stCondLst>
                                            <p:cond delay="498"/>
                                          </p:stCondLst>
                                        </p:cTn>
                                        <p:tgtEl>
                                          <p:spTgt spid="22"/>
                                        </p:tgtEl>
                                        <p:attrNameLst>
                                          <p:attrName>ppt_y</p:attrName>
                                        </p:attrNameLst>
                                      </p:cBhvr>
                                      <p:tavLst>
                                        <p:tav tm="0" fmla="#ppt_y-sin(pi*$)/9">
                                          <p:val>
                                            <p:fltVal val="0"/>
                                          </p:val>
                                        </p:tav>
                                        <p:tav tm="100000">
                                          <p:val>
                                            <p:fltVal val="1"/>
                                          </p:val>
                                        </p:tav>
                                      </p:tavLst>
                                    </p:anim>
                                    <p:anim calcmode="lin" valueType="num">
                                      <p:cBhvr>
                                        <p:cTn id="42" dur="249" tmFilter="0, 0; 0.125,0.2665; 0.25,0.4; 0.375,0.465; 0.5,0.5;  0.625,0.535; 0.75,0.6; 0.875,0.7335; 1,1">
                                          <p:stCondLst>
                                            <p:cond delay="993"/>
                                          </p:stCondLst>
                                        </p:cTn>
                                        <p:tgtEl>
                                          <p:spTgt spid="22"/>
                                        </p:tgtEl>
                                        <p:attrNameLst>
                                          <p:attrName>ppt_y</p:attrName>
                                        </p:attrNameLst>
                                      </p:cBhvr>
                                      <p:tavLst>
                                        <p:tav tm="0" fmla="#ppt_y-sin(pi*$)/27">
                                          <p:val>
                                            <p:fltVal val="0"/>
                                          </p:val>
                                        </p:tav>
                                        <p:tav tm="100000">
                                          <p:val>
                                            <p:fltVal val="1"/>
                                          </p:val>
                                        </p:tav>
                                      </p:tavLst>
                                    </p:anim>
                                    <p:anim calcmode="lin" valueType="num">
                                      <p:cBhvr>
                                        <p:cTn id="43" dur="123" tmFilter="0, 0; 0.125,0.2665; 0.25,0.4; 0.375,0.465; 0.5,0.5;  0.625,0.535; 0.75,0.6; 0.875,0.7335; 1,1">
                                          <p:stCondLst>
                                            <p:cond delay="1242"/>
                                          </p:stCondLst>
                                        </p:cTn>
                                        <p:tgtEl>
                                          <p:spTgt spid="22"/>
                                        </p:tgtEl>
                                        <p:attrNameLst>
                                          <p:attrName>ppt_y</p:attrName>
                                        </p:attrNameLst>
                                      </p:cBhvr>
                                      <p:tavLst>
                                        <p:tav tm="0" fmla="#ppt_y-sin(pi*$)/81">
                                          <p:val>
                                            <p:fltVal val="0"/>
                                          </p:val>
                                        </p:tav>
                                        <p:tav tm="100000">
                                          <p:val>
                                            <p:fltVal val="1"/>
                                          </p:val>
                                        </p:tav>
                                      </p:tavLst>
                                    </p:anim>
                                    <p:animScale>
                                      <p:cBhvr>
                                        <p:cTn id="44" dur="20">
                                          <p:stCondLst>
                                            <p:cond delay="487"/>
                                          </p:stCondLst>
                                        </p:cTn>
                                        <p:tgtEl>
                                          <p:spTgt spid="22"/>
                                        </p:tgtEl>
                                      </p:cBhvr>
                                      <p:to x="100000" y="60000"/>
                                    </p:animScale>
                                    <p:animScale>
                                      <p:cBhvr>
                                        <p:cTn id="45" dur="124" decel="50000">
                                          <p:stCondLst>
                                            <p:cond delay="507"/>
                                          </p:stCondLst>
                                        </p:cTn>
                                        <p:tgtEl>
                                          <p:spTgt spid="22"/>
                                        </p:tgtEl>
                                      </p:cBhvr>
                                      <p:to x="100000" y="100000"/>
                                    </p:animScale>
                                    <p:animScale>
                                      <p:cBhvr>
                                        <p:cTn id="46" dur="20">
                                          <p:stCondLst>
                                            <p:cond delay="984"/>
                                          </p:stCondLst>
                                        </p:cTn>
                                        <p:tgtEl>
                                          <p:spTgt spid="22"/>
                                        </p:tgtEl>
                                      </p:cBhvr>
                                      <p:to x="100000" y="80000"/>
                                    </p:animScale>
                                    <p:animScale>
                                      <p:cBhvr>
                                        <p:cTn id="47" dur="124" decel="50000">
                                          <p:stCondLst>
                                            <p:cond delay="1004"/>
                                          </p:stCondLst>
                                        </p:cTn>
                                        <p:tgtEl>
                                          <p:spTgt spid="22"/>
                                        </p:tgtEl>
                                      </p:cBhvr>
                                      <p:to x="100000" y="100000"/>
                                    </p:animScale>
                                    <p:animScale>
                                      <p:cBhvr>
                                        <p:cTn id="48" dur="20">
                                          <p:stCondLst>
                                            <p:cond delay="1231"/>
                                          </p:stCondLst>
                                        </p:cTn>
                                        <p:tgtEl>
                                          <p:spTgt spid="22"/>
                                        </p:tgtEl>
                                      </p:cBhvr>
                                      <p:to x="100000" y="90000"/>
                                    </p:animScale>
                                    <p:animScale>
                                      <p:cBhvr>
                                        <p:cTn id="49" dur="124" decel="50000">
                                          <p:stCondLst>
                                            <p:cond delay="1251"/>
                                          </p:stCondLst>
                                        </p:cTn>
                                        <p:tgtEl>
                                          <p:spTgt spid="22"/>
                                        </p:tgtEl>
                                      </p:cBhvr>
                                      <p:to x="100000" y="100000"/>
                                    </p:animScale>
                                    <p:animScale>
                                      <p:cBhvr>
                                        <p:cTn id="50" dur="20">
                                          <p:stCondLst>
                                            <p:cond delay="1356"/>
                                          </p:stCondLst>
                                        </p:cTn>
                                        <p:tgtEl>
                                          <p:spTgt spid="22"/>
                                        </p:tgtEl>
                                      </p:cBhvr>
                                      <p:to x="100000" y="95000"/>
                                    </p:animScale>
                                    <p:animScale>
                                      <p:cBhvr>
                                        <p:cTn id="51" dur="124" decel="50000">
                                          <p:stCondLst>
                                            <p:cond delay="1376"/>
                                          </p:stCondLst>
                                        </p:cTn>
                                        <p:tgtEl>
                                          <p:spTgt spid="22"/>
                                        </p:tgtEl>
                                      </p:cBhvr>
                                      <p:to x="100000" y="100000"/>
                                    </p:animScale>
                                  </p:childTnLst>
                                </p:cTn>
                              </p:par>
                            </p:childTnLst>
                          </p:cTn>
                        </p:par>
                        <p:par>
                          <p:cTn id="52" fill="hold">
                            <p:stCondLst>
                              <p:cond delay="4000"/>
                            </p:stCondLst>
                            <p:childTnLst>
                              <p:par>
                                <p:cTn id="53" presetID="31"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 calcmode="lin" valueType="num">
                                      <p:cBhvr>
                                        <p:cTn id="57" dur="500" fill="hold"/>
                                        <p:tgtEl>
                                          <p:spTgt spid="14"/>
                                        </p:tgtEl>
                                        <p:attrNameLst>
                                          <p:attrName>style.rotation</p:attrName>
                                        </p:attrNameLst>
                                      </p:cBhvr>
                                      <p:tavLst>
                                        <p:tav tm="0">
                                          <p:val>
                                            <p:fltVal val="90"/>
                                          </p:val>
                                        </p:tav>
                                        <p:tav tm="100000">
                                          <p:val>
                                            <p:fltVal val="0"/>
                                          </p:val>
                                        </p:tav>
                                      </p:tavLst>
                                    </p:anim>
                                    <p:animEffect transition="in" filter="fade">
                                      <p:cBhvr>
                                        <p:cTn id="58" dur="500"/>
                                        <p:tgtEl>
                                          <p:spTgt spid="14"/>
                                        </p:tgtEl>
                                      </p:cBhvr>
                                    </p:animEffect>
                                  </p:childTnLst>
                                </p:cTn>
                              </p:par>
                            </p:childTnLst>
                          </p:cTn>
                        </p:par>
                        <p:par>
                          <p:cTn id="59" fill="hold">
                            <p:stCondLst>
                              <p:cond delay="4500"/>
                            </p:stCondLst>
                            <p:childTnLst>
                              <p:par>
                                <p:cTn id="60" presetID="31" presetClass="entr" presetSubtype="0"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 calcmode="lin" valueType="num">
                                      <p:cBhvr>
                                        <p:cTn id="64" dur="500" fill="hold"/>
                                        <p:tgtEl>
                                          <p:spTgt spid="11"/>
                                        </p:tgtEl>
                                        <p:attrNameLst>
                                          <p:attrName>style.rotation</p:attrName>
                                        </p:attrNameLst>
                                      </p:cBhvr>
                                      <p:tavLst>
                                        <p:tav tm="0">
                                          <p:val>
                                            <p:fltVal val="90"/>
                                          </p:val>
                                        </p:tav>
                                        <p:tav tm="100000">
                                          <p:val>
                                            <p:fltVal val="0"/>
                                          </p:val>
                                        </p:tav>
                                      </p:tavLst>
                                    </p:anim>
                                    <p:animEffect transition="in" filter="fade">
                                      <p:cBhvr>
                                        <p:cTn id="65" dur="500"/>
                                        <p:tgtEl>
                                          <p:spTgt spid="11"/>
                                        </p:tgtEl>
                                      </p:cBhvr>
                                    </p:animEffect>
                                  </p:childTnLst>
                                </p:cTn>
                              </p:par>
                            </p:childTnLst>
                          </p:cTn>
                        </p:par>
                        <p:par>
                          <p:cTn id="66" fill="hold">
                            <p:stCondLst>
                              <p:cond delay="5000"/>
                            </p:stCondLst>
                            <p:childTnLst>
                              <p:par>
                                <p:cTn id="67" presetID="26" presetClass="entr" presetSubtype="0"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down)">
                                      <p:cBhvr>
                                        <p:cTn id="69" dur="435">
                                          <p:stCondLst>
                                            <p:cond delay="0"/>
                                          </p:stCondLst>
                                        </p:cTn>
                                        <p:tgtEl>
                                          <p:spTgt spid="21"/>
                                        </p:tgtEl>
                                      </p:cBhvr>
                                    </p:animEffect>
                                    <p:anim calcmode="lin" valueType="num">
                                      <p:cBhvr>
                                        <p:cTn id="70" dur="1367"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71" dur="498"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2" dur="498" tmFilter="0, 0; 0.125,0.2665; 0.25,0.4; 0.375,0.465; 0.5,0.5;  0.625,0.535; 0.75,0.6; 0.875,0.7335; 1,1">
                                          <p:stCondLst>
                                            <p:cond delay="498"/>
                                          </p:stCondLst>
                                        </p:cTn>
                                        <p:tgtEl>
                                          <p:spTgt spid="21"/>
                                        </p:tgtEl>
                                        <p:attrNameLst>
                                          <p:attrName>ppt_y</p:attrName>
                                        </p:attrNameLst>
                                      </p:cBhvr>
                                      <p:tavLst>
                                        <p:tav tm="0" fmla="#ppt_y-sin(pi*$)/9">
                                          <p:val>
                                            <p:fltVal val="0"/>
                                          </p:val>
                                        </p:tav>
                                        <p:tav tm="100000">
                                          <p:val>
                                            <p:fltVal val="1"/>
                                          </p:val>
                                        </p:tav>
                                      </p:tavLst>
                                    </p:anim>
                                    <p:anim calcmode="lin" valueType="num">
                                      <p:cBhvr>
                                        <p:cTn id="73" dur="249" tmFilter="0, 0; 0.125,0.2665; 0.25,0.4; 0.375,0.465; 0.5,0.5;  0.625,0.535; 0.75,0.6; 0.875,0.7335; 1,1">
                                          <p:stCondLst>
                                            <p:cond delay="993"/>
                                          </p:stCondLst>
                                        </p:cTn>
                                        <p:tgtEl>
                                          <p:spTgt spid="21"/>
                                        </p:tgtEl>
                                        <p:attrNameLst>
                                          <p:attrName>ppt_y</p:attrName>
                                        </p:attrNameLst>
                                      </p:cBhvr>
                                      <p:tavLst>
                                        <p:tav tm="0" fmla="#ppt_y-sin(pi*$)/27">
                                          <p:val>
                                            <p:fltVal val="0"/>
                                          </p:val>
                                        </p:tav>
                                        <p:tav tm="100000">
                                          <p:val>
                                            <p:fltVal val="1"/>
                                          </p:val>
                                        </p:tav>
                                      </p:tavLst>
                                    </p:anim>
                                    <p:anim calcmode="lin" valueType="num">
                                      <p:cBhvr>
                                        <p:cTn id="74" dur="123" tmFilter="0, 0; 0.125,0.2665; 0.25,0.4; 0.375,0.465; 0.5,0.5;  0.625,0.535; 0.75,0.6; 0.875,0.7335; 1,1">
                                          <p:stCondLst>
                                            <p:cond delay="1242"/>
                                          </p:stCondLst>
                                        </p:cTn>
                                        <p:tgtEl>
                                          <p:spTgt spid="21"/>
                                        </p:tgtEl>
                                        <p:attrNameLst>
                                          <p:attrName>ppt_y</p:attrName>
                                        </p:attrNameLst>
                                      </p:cBhvr>
                                      <p:tavLst>
                                        <p:tav tm="0" fmla="#ppt_y-sin(pi*$)/81">
                                          <p:val>
                                            <p:fltVal val="0"/>
                                          </p:val>
                                        </p:tav>
                                        <p:tav tm="100000">
                                          <p:val>
                                            <p:fltVal val="1"/>
                                          </p:val>
                                        </p:tav>
                                      </p:tavLst>
                                    </p:anim>
                                    <p:animScale>
                                      <p:cBhvr>
                                        <p:cTn id="75" dur="20">
                                          <p:stCondLst>
                                            <p:cond delay="487"/>
                                          </p:stCondLst>
                                        </p:cTn>
                                        <p:tgtEl>
                                          <p:spTgt spid="21"/>
                                        </p:tgtEl>
                                      </p:cBhvr>
                                      <p:to x="100000" y="60000"/>
                                    </p:animScale>
                                    <p:animScale>
                                      <p:cBhvr>
                                        <p:cTn id="76" dur="124" decel="50000">
                                          <p:stCondLst>
                                            <p:cond delay="507"/>
                                          </p:stCondLst>
                                        </p:cTn>
                                        <p:tgtEl>
                                          <p:spTgt spid="21"/>
                                        </p:tgtEl>
                                      </p:cBhvr>
                                      <p:to x="100000" y="100000"/>
                                    </p:animScale>
                                    <p:animScale>
                                      <p:cBhvr>
                                        <p:cTn id="77" dur="20">
                                          <p:stCondLst>
                                            <p:cond delay="984"/>
                                          </p:stCondLst>
                                        </p:cTn>
                                        <p:tgtEl>
                                          <p:spTgt spid="21"/>
                                        </p:tgtEl>
                                      </p:cBhvr>
                                      <p:to x="100000" y="80000"/>
                                    </p:animScale>
                                    <p:animScale>
                                      <p:cBhvr>
                                        <p:cTn id="78" dur="124" decel="50000">
                                          <p:stCondLst>
                                            <p:cond delay="1004"/>
                                          </p:stCondLst>
                                        </p:cTn>
                                        <p:tgtEl>
                                          <p:spTgt spid="21"/>
                                        </p:tgtEl>
                                      </p:cBhvr>
                                      <p:to x="100000" y="100000"/>
                                    </p:animScale>
                                    <p:animScale>
                                      <p:cBhvr>
                                        <p:cTn id="79" dur="20">
                                          <p:stCondLst>
                                            <p:cond delay="1231"/>
                                          </p:stCondLst>
                                        </p:cTn>
                                        <p:tgtEl>
                                          <p:spTgt spid="21"/>
                                        </p:tgtEl>
                                      </p:cBhvr>
                                      <p:to x="100000" y="90000"/>
                                    </p:animScale>
                                    <p:animScale>
                                      <p:cBhvr>
                                        <p:cTn id="80" dur="124" decel="50000">
                                          <p:stCondLst>
                                            <p:cond delay="1251"/>
                                          </p:stCondLst>
                                        </p:cTn>
                                        <p:tgtEl>
                                          <p:spTgt spid="21"/>
                                        </p:tgtEl>
                                      </p:cBhvr>
                                      <p:to x="100000" y="100000"/>
                                    </p:animScale>
                                    <p:animScale>
                                      <p:cBhvr>
                                        <p:cTn id="81" dur="20">
                                          <p:stCondLst>
                                            <p:cond delay="1356"/>
                                          </p:stCondLst>
                                        </p:cTn>
                                        <p:tgtEl>
                                          <p:spTgt spid="21"/>
                                        </p:tgtEl>
                                      </p:cBhvr>
                                      <p:to x="100000" y="95000"/>
                                    </p:animScale>
                                    <p:animScale>
                                      <p:cBhvr>
                                        <p:cTn id="82" dur="124" decel="50000">
                                          <p:stCondLst>
                                            <p:cond delay="1376"/>
                                          </p:stCondLst>
                                        </p:cTn>
                                        <p:tgtEl>
                                          <p:spTgt spid="21"/>
                                        </p:tgtEl>
                                      </p:cBhvr>
                                      <p:to x="100000" y="100000"/>
                                    </p:animScale>
                                  </p:childTnLst>
                                </p:cTn>
                              </p:par>
                            </p:childTnLst>
                          </p:cTn>
                        </p:par>
                        <p:par>
                          <p:cTn id="83" fill="hold">
                            <p:stCondLst>
                              <p:cond delay="6500"/>
                            </p:stCondLst>
                            <p:childTnLst>
                              <p:par>
                                <p:cTn id="84" presetID="31" presetClass="entr" presetSubtype="0"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500" fill="hold"/>
                                        <p:tgtEl>
                                          <p:spTgt spid="20"/>
                                        </p:tgtEl>
                                        <p:attrNameLst>
                                          <p:attrName>ppt_w</p:attrName>
                                        </p:attrNameLst>
                                      </p:cBhvr>
                                      <p:tavLst>
                                        <p:tav tm="0">
                                          <p:val>
                                            <p:fltVal val="0"/>
                                          </p:val>
                                        </p:tav>
                                        <p:tav tm="100000">
                                          <p:val>
                                            <p:strVal val="#ppt_w"/>
                                          </p:val>
                                        </p:tav>
                                      </p:tavLst>
                                    </p:anim>
                                    <p:anim calcmode="lin" valueType="num">
                                      <p:cBhvr>
                                        <p:cTn id="87" dur="500" fill="hold"/>
                                        <p:tgtEl>
                                          <p:spTgt spid="20"/>
                                        </p:tgtEl>
                                        <p:attrNameLst>
                                          <p:attrName>ppt_h</p:attrName>
                                        </p:attrNameLst>
                                      </p:cBhvr>
                                      <p:tavLst>
                                        <p:tav tm="0">
                                          <p:val>
                                            <p:fltVal val="0"/>
                                          </p:val>
                                        </p:tav>
                                        <p:tav tm="100000">
                                          <p:val>
                                            <p:strVal val="#ppt_h"/>
                                          </p:val>
                                        </p:tav>
                                      </p:tavLst>
                                    </p:anim>
                                    <p:anim calcmode="lin" valueType="num">
                                      <p:cBhvr>
                                        <p:cTn id="88" dur="500" fill="hold"/>
                                        <p:tgtEl>
                                          <p:spTgt spid="20"/>
                                        </p:tgtEl>
                                        <p:attrNameLst>
                                          <p:attrName>style.rotation</p:attrName>
                                        </p:attrNameLst>
                                      </p:cBhvr>
                                      <p:tavLst>
                                        <p:tav tm="0">
                                          <p:val>
                                            <p:fltVal val="90"/>
                                          </p:val>
                                        </p:tav>
                                        <p:tav tm="100000">
                                          <p:val>
                                            <p:fltVal val="0"/>
                                          </p:val>
                                        </p:tav>
                                      </p:tavLst>
                                    </p:anim>
                                    <p:animEffect transition="in" filter="fade">
                                      <p:cBhvr>
                                        <p:cTn id="89" dur="500"/>
                                        <p:tgtEl>
                                          <p:spTgt spid="20"/>
                                        </p:tgtEl>
                                      </p:cBhvr>
                                    </p:animEffect>
                                  </p:childTnLst>
                                </p:cTn>
                              </p:par>
                            </p:childTnLst>
                          </p:cTn>
                        </p:par>
                        <p:par>
                          <p:cTn id="90" fill="hold">
                            <p:stCondLst>
                              <p:cond delay="7000"/>
                            </p:stCondLst>
                            <p:childTnLst>
                              <p:par>
                                <p:cTn id="91" presetID="31" presetClass="entr" presetSubtype="0" fill="hold" nodeType="afterEffect">
                                  <p:stCondLst>
                                    <p:cond delay="0"/>
                                  </p:stCondLst>
                                  <p:childTnLst>
                                    <p:set>
                                      <p:cBhvr>
                                        <p:cTn id="92" dur="1" fill="hold">
                                          <p:stCondLst>
                                            <p:cond delay="0"/>
                                          </p:stCondLst>
                                        </p:cTn>
                                        <p:tgtEl>
                                          <p:spTgt spid="16"/>
                                        </p:tgtEl>
                                        <p:attrNameLst>
                                          <p:attrName>style.visibility</p:attrName>
                                        </p:attrNameLst>
                                      </p:cBhvr>
                                      <p:to>
                                        <p:strVal val="visible"/>
                                      </p:to>
                                    </p:set>
                                    <p:anim calcmode="lin" valueType="num">
                                      <p:cBhvr>
                                        <p:cTn id="93" dur="500" fill="hold"/>
                                        <p:tgtEl>
                                          <p:spTgt spid="16"/>
                                        </p:tgtEl>
                                        <p:attrNameLst>
                                          <p:attrName>ppt_w</p:attrName>
                                        </p:attrNameLst>
                                      </p:cBhvr>
                                      <p:tavLst>
                                        <p:tav tm="0">
                                          <p:val>
                                            <p:fltVal val="0"/>
                                          </p:val>
                                        </p:tav>
                                        <p:tav tm="100000">
                                          <p:val>
                                            <p:strVal val="#ppt_w"/>
                                          </p:val>
                                        </p:tav>
                                      </p:tavLst>
                                    </p:anim>
                                    <p:anim calcmode="lin" valueType="num">
                                      <p:cBhvr>
                                        <p:cTn id="94" dur="500" fill="hold"/>
                                        <p:tgtEl>
                                          <p:spTgt spid="16"/>
                                        </p:tgtEl>
                                        <p:attrNameLst>
                                          <p:attrName>ppt_h</p:attrName>
                                        </p:attrNameLst>
                                      </p:cBhvr>
                                      <p:tavLst>
                                        <p:tav tm="0">
                                          <p:val>
                                            <p:fltVal val="0"/>
                                          </p:val>
                                        </p:tav>
                                        <p:tav tm="100000">
                                          <p:val>
                                            <p:strVal val="#ppt_h"/>
                                          </p:val>
                                        </p:tav>
                                      </p:tavLst>
                                    </p:anim>
                                    <p:anim calcmode="lin" valueType="num">
                                      <p:cBhvr>
                                        <p:cTn id="95" dur="500" fill="hold"/>
                                        <p:tgtEl>
                                          <p:spTgt spid="16"/>
                                        </p:tgtEl>
                                        <p:attrNameLst>
                                          <p:attrName>style.rotation</p:attrName>
                                        </p:attrNameLst>
                                      </p:cBhvr>
                                      <p:tavLst>
                                        <p:tav tm="0">
                                          <p:val>
                                            <p:fltVal val="90"/>
                                          </p:val>
                                        </p:tav>
                                        <p:tav tm="100000">
                                          <p:val>
                                            <p:fltVal val="0"/>
                                          </p:val>
                                        </p:tav>
                                      </p:tavLst>
                                    </p:anim>
                                    <p:animEffect transition="in" filter="fade">
                                      <p:cBhvr>
                                        <p:cTn id="9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746340"/>
            <a:ext cx="12192000" cy="3745831"/>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 name="矩形 3"/>
          <p:cNvSpPr/>
          <p:nvPr/>
        </p:nvSpPr>
        <p:spPr>
          <a:xfrm>
            <a:off x="0" y="740920"/>
            <a:ext cx="12192000" cy="3751251"/>
          </a:xfrm>
          <a:prstGeom prst="rect">
            <a:avLst/>
          </a:prstGeom>
          <a:gradFill>
            <a:gsLst>
              <a:gs pos="0">
                <a:srgbClr val="3988E1">
                  <a:alpha val="38000"/>
                </a:srgbClr>
              </a:gs>
              <a:gs pos="100000">
                <a:srgbClr val="0A2C6B">
                  <a:alpha val="53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5" name="组合 4"/>
          <p:cNvGrpSpPr/>
          <p:nvPr/>
        </p:nvGrpSpPr>
        <p:grpSpPr>
          <a:xfrm>
            <a:off x="3946358" y="1260497"/>
            <a:ext cx="4090737" cy="2148832"/>
            <a:chOff x="3946358" y="3626326"/>
            <a:chExt cx="4090737" cy="2148832"/>
          </a:xfrm>
        </p:grpSpPr>
        <p:sp>
          <p:nvSpPr>
            <p:cNvPr id="6" name="矩形 5"/>
            <p:cNvSpPr/>
            <p:nvPr/>
          </p:nvSpPr>
          <p:spPr>
            <a:xfrm>
              <a:off x="3946358" y="3930316"/>
              <a:ext cx="4090737" cy="1844842"/>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endParaRPr>
            </a:p>
          </p:txBody>
        </p:sp>
        <p:sp>
          <p:nvSpPr>
            <p:cNvPr id="7" name="椭圆 6"/>
            <p:cNvSpPr/>
            <p:nvPr/>
          </p:nvSpPr>
          <p:spPr>
            <a:xfrm>
              <a:off x="5739401" y="3626326"/>
              <a:ext cx="504650" cy="504650"/>
            </a:xfrm>
            <a:prstGeom prst="ellipse">
              <a:avLst/>
            </a:prstGeom>
            <a:gradFill>
              <a:gsLst>
                <a:gs pos="0">
                  <a:srgbClr val="3988E1"/>
                </a:gs>
                <a:gs pos="100000">
                  <a:srgbClr val="0A2C6B"/>
                </a:gs>
              </a:gsLst>
              <a:lin ang="27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endParaRPr>
            </a:p>
          </p:txBody>
        </p:sp>
        <p:sp>
          <p:nvSpPr>
            <p:cNvPr id="8" name="Shape 2619"/>
            <p:cNvSpPr/>
            <p:nvPr/>
          </p:nvSpPr>
          <p:spPr>
            <a:xfrm>
              <a:off x="5885541" y="3772467"/>
              <a:ext cx="212371" cy="212369"/>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chemeClr val="bg1"/>
            </a:solidFill>
            <a:ln w="3175">
              <a:noFill/>
              <a:miter lim="400000"/>
            </a:ln>
          </p:spPr>
          <p:txBody>
            <a:bodyPr lIns="14284" tIns="14284" rIns="14284" bIns="14284" anchor="ctr"/>
            <a:lstStyle/>
            <a:p>
              <a:pPr defTabSz="1714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chemeClr val="tx1">
                    <a:lumMod val="75000"/>
                    <a:lumOff val="25000"/>
                  </a:schemeClr>
                </a:solidFill>
                <a:latin typeface="Source Sans Pro Light" charset="0"/>
                <a:ea typeface="Source Sans Pro Light" charset="0"/>
                <a:cs typeface="Source Sans Pro Light" charset="0"/>
              </a:endParaRPr>
            </a:p>
          </p:txBody>
        </p:sp>
        <p:sp>
          <p:nvSpPr>
            <p:cNvPr id="9" name="Subtitle 2"/>
            <p:cNvSpPr txBox="1"/>
            <p:nvPr/>
          </p:nvSpPr>
          <p:spPr>
            <a:xfrm>
              <a:off x="5137715" y="4313129"/>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400"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rPr>
                <a:t>添加您的标题</a:t>
              </a:r>
              <a:endParaRPr lang="id-ID" sz="14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endParaRPr>
            </a:p>
          </p:txBody>
        </p:sp>
        <p:sp>
          <p:nvSpPr>
            <p:cNvPr id="10" name="Subtitle 2"/>
            <p:cNvSpPr txBox="1"/>
            <p:nvPr/>
          </p:nvSpPr>
          <p:spPr>
            <a:xfrm>
              <a:off x="4448882" y="4601817"/>
              <a:ext cx="3094918" cy="7417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en-US" altLang="zh-CN" sz="3600" spc="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rPr>
                <a:t>8500,000</a:t>
              </a:r>
              <a:endParaRPr lang="id-ID" sz="3600" spc="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endParaRPr>
            </a:p>
          </p:txBody>
        </p:sp>
        <p:sp>
          <p:nvSpPr>
            <p:cNvPr id="11" name="Subtitle 2"/>
            <p:cNvSpPr txBox="1"/>
            <p:nvPr/>
          </p:nvSpPr>
          <p:spPr>
            <a:xfrm>
              <a:off x="5000211" y="5351726"/>
              <a:ext cx="1992260"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dist">
                <a:lnSpc>
                  <a:spcPct val="130000"/>
                </a:lnSpc>
                <a:spcBef>
                  <a:spcPts val="0"/>
                </a:spcBef>
                <a:defRPr/>
              </a:pPr>
              <a:r>
                <a:rPr lang="en-US" altLang="zh-CN" sz="1100"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rPr>
                <a:t>MARKETING PLAN</a:t>
              </a:r>
              <a:endParaRPr lang="id-ID" sz="11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endParaRPr>
            </a:p>
          </p:txBody>
        </p:sp>
      </p:grpSp>
      <p:grpSp>
        <p:nvGrpSpPr>
          <p:cNvPr id="14" name="组合 13"/>
          <p:cNvGrpSpPr/>
          <p:nvPr/>
        </p:nvGrpSpPr>
        <p:grpSpPr>
          <a:xfrm>
            <a:off x="1015074" y="4923644"/>
            <a:ext cx="2015513" cy="995226"/>
            <a:chOff x="766877" y="4923644"/>
            <a:chExt cx="2015513" cy="995226"/>
          </a:xfrm>
        </p:grpSpPr>
        <p:sp>
          <p:nvSpPr>
            <p:cNvPr id="12" name="TextBox 21"/>
            <p:cNvSpPr txBox="1"/>
            <p:nvPr/>
          </p:nvSpPr>
          <p:spPr>
            <a:xfrm>
              <a:off x="845256" y="5343071"/>
              <a:ext cx="1937134" cy="575799"/>
            </a:xfrm>
            <a:prstGeom prst="rect">
              <a:avLst/>
            </a:prstGeom>
            <a:noFill/>
          </p:spPr>
          <p:txBody>
            <a:bodyPr wrap="square" lIns="0" tIns="0" rIns="0" bIns="0" rtlCol="0">
              <a:spAutoFit/>
            </a:bodyPr>
            <a:lstStyle/>
            <a:p>
              <a:pPr>
                <a:lnSpc>
                  <a:spcPct val="13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这里或者</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通过复制您的文本</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后在此</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框中选择</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粘贴并</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选择您的内容打在这里</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或者</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3" name="Subtitle 2"/>
            <p:cNvSpPr txBox="1"/>
            <p:nvPr/>
          </p:nvSpPr>
          <p:spPr>
            <a:xfrm>
              <a:off x="766877" y="4923644"/>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rPr>
                <a:t>添加标题</a:t>
              </a:r>
              <a:endParaRPr lang="id-ID"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endParaRPr>
            </a:p>
          </p:txBody>
        </p:sp>
      </p:grpSp>
      <p:grpSp>
        <p:nvGrpSpPr>
          <p:cNvPr id="24" name="组合 23"/>
          <p:cNvGrpSpPr/>
          <p:nvPr/>
        </p:nvGrpSpPr>
        <p:grpSpPr>
          <a:xfrm>
            <a:off x="3684251" y="4923644"/>
            <a:ext cx="2015513" cy="995226"/>
            <a:chOff x="766877" y="4923644"/>
            <a:chExt cx="2015513" cy="995226"/>
          </a:xfrm>
        </p:grpSpPr>
        <p:sp>
          <p:nvSpPr>
            <p:cNvPr id="25" name="TextBox 21"/>
            <p:cNvSpPr txBox="1"/>
            <p:nvPr/>
          </p:nvSpPr>
          <p:spPr>
            <a:xfrm>
              <a:off x="845256" y="5343071"/>
              <a:ext cx="1937134" cy="575799"/>
            </a:xfrm>
            <a:prstGeom prst="rect">
              <a:avLst/>
            </a:prstGeom>
            <a:noFill/>
          </p:spPr>
          <p:txBody>
            <a:bodyPr wrap="square" lIns="0" tIns="0" rIns="0" bIns="0" rtlCol="0">
              <a:spAutoFit/>
            </a:bodyPr>
            <a:lstStyle/>
            <a:p>
              <a:pPr>
                <a:lnSpc>
                  <a:spcPct val="13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这里或者</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通过复制您的文本</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后在此</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框中选择</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粘贴并</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选择您的内容打在这里</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或者</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6" name="Subtitle 2"/>
            <p:cNvSpPr txBox="1"/>
            <p:nvPr/>
          </p:nvSpPr>
          <p:spPr>
            <a:xfrm>
              <a:off x="766877" y="4923644"/>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rPr>
                <a:t>添加标题</a:t>
              </a:r>
              <a:endParaRPr lang="id-ID"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endParaRPr>
            </a:p>
          </p:txBody>
        </p:sp>
      </p:grpSp>
      <p:grpSp>
        <p:nvGrpSpPr>
          <p:cNvPr id="27" name="组合 26"/>
          <p:cNvGrpSpPr/>
          <p:nvPr/>
        </p:nvGrpSpPr>
        <p:grpSpPr>
          <a:xfrm>
            <a:off x="6353428" y="4923644"/>
            <a:ext cx="2015513" cy="995226"/>
            <a:chOff x="766877" y="4923644"/>
            <a:chExt cx="2015513" cy="995226"/>
          </a:xfrm>
        </p:grpSpPr>
        <p:sp>
          <p:nvSpPr>
            <p:cNvPr id="28" name="TextBox 21"/>
            <p:cNvSpPr txBox="1"/>
            <p:nvPr/>
          </p:nvSpPr>
          <p:spPr>
            <a:xfrm>
              <a:off x="845256" y="5343071"/>
              <a:ext cx="1937134" cy="575799"/>
            </a:xfrm>
            <a:prstGeom prst="rect">
              <a:avLst/>
            </a:prstGeom>
            <a:noFill/>
          </p:spPr>
          <p:txBody>
            <a:bodyPr wrap="square" lIns="0" tIns="0" rIns="0" bIns="0" rtlCol="0">
              <a:spAutoFit/>
            </a:bodyPr>
            <a:lstStyle/>
            <a:p>
              <a:pPr>
                <a:lnSpc>
                  <a:spcPct val="13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这里或者</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通过复制您的文本</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后在此</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框中选择</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粘贴并</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选择您的内容打在这里</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或者</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9" name="Subtitle 2"/>
            <p:cNvSpPr txBox="1"/>
            <p:nvPr/>
          </p:nvSpPr>
          <p:spPr>
            <a:xfrm>
              <a:off x="766877" y="4923644"/>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rPr>
                <a:t>添加标题</a:t>
              </a:r>
              <a:endParaRPr lang="id-ID"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endParaRPr>
            </a:p>
          </p:txBody>
        </p:sp>
      </p:grpSp>
      <p:grpSp>
        <p:nvGrpSpPr>
          <p:cNvPr id="30" name="组合 29"/>
          <p:cNvGrpSpPr/>
          <p:nvPr/>
        </p:nvGrpSpPr>
        <p:grpSpPr>
          <a:xfrm>
            <a:off x="9022605" y="4923644"/>
            <a:ext cx="2015513" cy="995226"/>
            <a:chOff x="766877" y="4923644"/>
            <a:chExt cx="2015513" cy="995226"/>
          </a:xfrm>
        </p:grpSpPr>
        <p:sp>
          <p:nvSpPr>
            <p:cNvPr id="31" name="TextBox 21"/>
            <p:cNvSpPr txBox="1"/>
            <p:nvPr/>
          </p:nvSpPr>
          <p:spPr>
            <a:xfrm>
              <a:off x="845256" y="5343071"/>
              <a:ext cx="1937134" cy="575799"/>
            </a:xfrm>
            <a:prstGeom prst="rect">
              <a:avLst/>
            </a:prstGeom>
            <a:noFill/>
          </p:spPr>
          <p:txBody>
            <a:bodyPr wrap="square" lIns="0" tIns="0" rIns="0" bIns="0" rtlCol="0">
              <a:spAutoFit/>
            </a:bodyPr>
            <a:lstStyle/>
            <a:p>
              <a:pPr>
                <a:lnSpc>
                  <a:spcPct val="13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这里或者</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通过复制您的文本</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后在此</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框中选择</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粘贴并</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选择您的内容打在这里</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或者</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32" name="Subtitle 2"/>
            <p:cNvSpPr txBox="1"/>
            <p:nvPr/>
          </p:nvSpPr>
          <p:spPr>
            <a:xfrm>
              <a:off x="766877" y="4923644"/>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rPr>
                <a:t>添加标题</a:t>
              </a:r>
              <a:endParaRPr lang="id-ID"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Lato" panose="020F0502020204030203" pitchFamily="34" charset="0"/>
              </a:endParaRPr>
            </a:p>
          </p:txBody>
        </p:sp>
      </p:gr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2" presetClass="entr" presetSubtype="4" fill="hold" nodeType="withEffect" p14:presetBounceEnd="40000">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14:bounceEnd="40000">
                                          <p:cBhvr additive="base">
                                            <p:cTn id="13" dur="75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4" dur="75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2" presetClass="entr" presetSubtype="4"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750" fill="hold"/>
                                            <p:tgtEl>
                                              <p:spTgt spid="5"/>
                                            </p:tgtEl>
                                            <p:attrNameLst>
                                              <p:attrName>ppt_x</p:attrName>
                                            </p:attrNameLst>
                                          </p:cBhvr>
                                          <p:tavLst>
                                            <p:tav tm="0">
                                              <p:val>
                                                <p:strVal val="#ppt_x"/>
                                              </p:val>
                                            </p:tav>
                                            <p:tav tm="100000">
                                              <p:val>
                                                <p:strVal val="#ppt_x"/>
                                              </p:val>
                                            </p:tav>
                                          </p:tavLst>
                                        </p:anim>
                                        <p:anim calcmode="lin" valueType="num">
                                          <p:cBhvr additive="base">
                                            <p:cTn id="14" dur="75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9473469" y="5020551"/>
            <a:ext cx="1954537" cy="709695"/>
          </a:xfrm>
          <a:prstGeom prst="rect">
            <a:avLst/>
          </a:prstGeom>
        </p:spPr>
        <p:txBody>
          <a:bodyPr vert="horz" wrap="square" lIns="108703" tIns="54352" rIns="108703" bIns="54352"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30000"/>
              </a:lnSpc>
              <a:spcBef>
                <a:spcPct val="0"/>
              </a:spcBef>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5" name="TextBox 5"/>
          <p:cNvSpPr txBox="1"/>
          <p:nvPr/>
        </p:nvSpPr>
        <p:spPr>
          <a:xfrm>
            <a:off x="9480204" y="4732067"/>
            <a:ext cx="1005403" cy="381386"/>
          </a:xfrm>
          <a:prstGeom prst="rect">
            <a:avLst/>
          </a:prstGeom>
          <a:noFill/>
        </p:spPr>
        <p:txBody>
          <a:bodyPr wrap="none" rtlCol="0" anchor="ctr" anchorCtr="0">
            <a:spAutoFit/>
          </a:bodyPr>
          <a:lstStyle/>
          <a:p>
            <a:pPr defTabSz="913765">
              <a:lnSpc>
                <a:spcPct val="130000"/>
              </a:lnSpc>
            </a:pP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项目管理</a:t>
            </a:r>
            <a:endParaRPr lang="en-US" altLang="zh-CN"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6" name="Subtitle 2"/>
          <p:cNvSpPr txBox="1"/>
          <p:nvPr/>
        </p:nvSpPr>
        <p:spPr>
          <a:xfrm>
            <a:off x="6557684" y="5020551"/>
            <a:ext cx="1954537" cy="709695"/>
          </a:xfrm>
          <a:prstGeom prst="rect">
            <a:avLst/>
          </a:prstGeom>
          <a:effectLst>
            <a:outerShdw blurRad="254000" dist="63500" dir="2700000" algn="tl" rotWithShape="0">
              <a:prstClr val="black">
                <a:alpha val="30000"/>
              </a:prstClr>
            </a:outerShdw>
          </a:effectLst>
        </p:spPr>
        <p:txBody>
          <a:bodyPr vert="horz" wrap="square" lIns="108703" tIns="54352" rIns="108703" bIns="54352"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30000"/>
              </a:lnSpc>
              <a:spcBef>
                <a:spcPct val="0"/>
              </a:spcBef>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7" name="TextBox 8"/>
          <p:cNvSpPr txBox="1"/>
          <p:nvPr/>
        </p:nvSpPr>
        <p:spPr>
          <a:xfrm>
            <a:off x="6564418" y="4732067"/>
            <a:ext cx="1005403" cy="381386"/>
          </a:xfrm>
          <a:prstGeom prst="rect">
            <a:avLst/>
          </a:prstGeom>
          <a:noFill/>
        </p:spPr>
        <p:txBody>
          <a:bodyPr wrap="none" rtlCol="0" anchor="ctr" anchorCtr="0">
            <a:spAutoFit/>
          </a:bodyPr>
          <a:lstStyle/>
          <a:p>
            <a:pPr defTabSz="913765">
              <a:lnSpc>
                <a:spcPct val="130000"/>
              </a:lnSpc>
            </a:pP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项目管理</a:t>
            </a:r>
            <a:endParaRPr lang="en-US" altLang="zh-CN"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8" name="Subtitle 2"/>
          <p:cNvSpPr txBox="1"/>
          <p:nvPr/>
        </p:nvSpPr>
        <p:spPr>
          <a:xfrm>
            <a:off x="9473469" y="2447747"/>
            <a:ext cx="1954537" cy="709695"/>
          </a:xfrm>
          <a:prstGeom prst="rect">
            <a:avLst/>
          </a:prstGeom>
        </p:spPr>
        <p:txBody>
          <a:bodyPr vert="horz" wrap="square" lIns="108703" tIns="54352" rIns="108703" bIns="54352"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30000"/>
              </a:lnSpc>
              <a:spcBef>
                <a:spcPct val="0"/>
              </a:spcBef>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9" name="TextBox 12"/>
          <p:cNvSpPr txBox="1"/>
          <p:nvPr/>
        </p:nvSpPr>
        <p:spPr>
          <a:xfrm>
            <a:off x="9480204" y="2159263"/>
            <a:ext cx="1005403" cy="381386"/>
          </a:xfrm>
          <a:prstGeom prst="rect">
            <a:avLst/>
          </a:prstGeom>
          <a:noFill/>
        </p:spPr>
        <p:txBody>
          <a:bodyPr wrap="none" rtlCol="0" anchor="ctr" anchorCtr="0">
            <a:spAutoFit/>
          </a:bodyPr>
          <a:lstStyle/>
          <a:p>
            <a:pPr defTabSz="913765">
              <a:lnSpc>
                <a:spcPct val="130000"/>
              </a:lnSpc>
            </a:pP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项目管理</a:t>
            </a:r>
            <a:endParaRPr lang="en-US" altLang="zh-CN"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0" name="Subtitle 2"/>
          <p:cNvSpPr txBox="1"/>
          <p:nvPr/>
        </p:nvSpPr>
        <p:spPr>
          <a:xfrm>
            <a:off x="6557684" y="2447747"/>
            <a:ext cx="1954537" cy="709695"/>
          </a:xfrm>
          <a:prstGeom prst="rect">
            <a:avLst/>
          </a:prstGeom>
        </p:spPr>
        <p:txBody>
          <a:bodyPr vert="horz" wrap="square" lIns="108703" tIns="54352" rIns="108703" bIns="54352"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30000"/>
              </a:lnSpc>
              <a:spcBef>
                <a:spcPct val="0"/>
              </a:spcBef>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1" name="TextBox 15"/>
          <p:cNvSpPr txBox="1"/>
          <p:nvPr/>
        </p:nvSpPr>
        <p:spPr>
          <a:xfrm>
            <a:off x="6564418" y="2159263"/>
            <a:ext cx="1005403" cy="381386"/>
          </a:xfrm>
          <a:prstGeom prst="rect">
            <a:avLst/>
          </a:prstGeom>
          <a:noFill/>
        </p:spPr>
        <p:txBody>
          <a:bodyPr wrap="none" rtlCol="0" anchor="ctr" anchorCtr="0">
            <a:spAutoFit/>
          </a:bodyPr>
          <a:lstStyle/>
          <a:p>
            <a:pPr defTabSz="913765">
              <a:lnSpc>
                <a:spcPct val="130000"/>
              </a:lnSpc>
            </a:pP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项目管理</a:t>
            </a:r>
            <a:endParaRPr 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12" name="组合 11"/>
          <p:cNvGrpSpPr/>
          <p:nvPr/>
        </p:nvGrpSpPr>
        <p:grpSpPr>
          <a:xfrm>
            <a:off x="5967000" y="2269718"/>
            <a:ext cx="560925" cy="560925"/>
            <a:chOff x="5966950" y="1837129"/>
            <a:chExt cx="561144" cy="561144"/>
          </a:xfrm>
        </p:grpSpPr>
        <p:sp>
          <p:nvSpPr>
            <p:cNvPr id="13" name="Oval 16"/>
            <p:cNvSpPr/>
            <p:nvPr/>
          </p:nvSpPr>
          <p:spPr>
            <a:xfrm>
              <a:off x="5966950" y="1837129"/>
              <a:ext cx="561144" cy="561144"/>
            </a:xfrm>
            <a:prstGeom prst="ellipse">
              <a:avLst/>
            </a:prstGeom>
            <a:gradFill>
              <a:gsLst>
                <a:gs pos="0">
                  <a:srgbClr val="3988E1"/>
                </a:gs>
                <a:gs pos="100000">
                  <a:srgbClr val="0A2C6B"/>
                </a:gs>
              </a:gsLst>
              <a:lin ang="2700000" scaled="0"/>
            </a:gradFill>
            <a:ln w="12700" cap="flat" cmpd="sng" algn="ctr">
              <a:noFill/>
              <a:prstDash val="solid"/>
              <a:miter lim="800000"/>
            </a:ln>
            <a:effectLst>
              <a:outerShdw blurRad="254000" dist="63500" dir="2700000" algn="tl" rotWithShape="0">
                <a:prstClr val="black">
                  <a:alpha val="30000"/>
                </a:prstClr>
              </a:outerShdw>
            </a:effectLst>
          </p:spPr>
          <p:txBody>
            <a:bodyPr rtlCol="0" anchor="ctr"/>
            <a:lstStyle/>
            <a:p>
              <a:pPr algn="ctr" fontAlgn="auto">
                <a:lnSpc>
                  <a:spcPct val="130000"/>
                </a:lnSpc>
                <a:defRPr/>
              </a:pPr>
              <a:endParaRPr lang="en-US" sz="1800" kern="0" dirty="0">
                <a:solidFill>
                  <a:prstClr val="white"/>
                </a:solidFill>
                <a:latin typeface="字魂105号-简雅黑" panose="00000500000000000000" pitchFamily="2" charset="-122"/>
                <a:ea typeface="字魂105号-简雅黑" panose="00000500000000000000" pitchFamily="2" charset="-122"/>
                <a:cs typeface="+mn-ea"/>
                <a:sym typeface="+mn-lt"/>
              </a:endParaRPr>
            </a:p>
          </p:txBody>
        </p:sp>
        <p:sp>
          <p:nvSpPr>
            <p:cNvPr id="14" name="Shape 2579"/>
            <p:cNvSpPr/>
            <p:nvPr/>
          </p:nvSpPr>
          <p:spPr>
            <a:xfrm>
              <a:off x="6116984" y="196659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ysClr val="window" lastClr="FFFFFF"/>
            </a:solidFill>
            <a:ln w="12700">
              <a:miter lim="400000"/>
            </a:ln>
          </p:spPr>
          <p:txBody>
            <a:bodyPr lIns="19038" tIns="19038" rIns="19038" bIns="19038" anchor="ctr"/>
            <a:lstStyle/>
            <a:p>
              <a:pPr defTabSz="228600">
                <a:lnSpc>
                  <a:spcPct val="13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kern="0" dirty="0">
                <a:solidFill>
                  <a:srgbClr val="FFFFFF"/>
                </a:solidFill>
                <a:effectLst>
                  <a:outerShdw blurRad="38100" dist="12700" dir="5400000" rotWithShape="0">
                    <a:srgbClr val="000000">
                      <a:alpha val="50000"/>
                    </a:srgbClr>
                  </a:outerShdw>
                </a:effectLst>
                <a:latin typeface="字魂105号-简雅黑" panose="00000500000000000000" pitchFamily="2" charset="-122"/>
                <a:ea typeface="字魂105号-简雅黑" panose="00000500000000000000" pitchFamily="2" charset="-122"/>
                <a:cs typeface="+mn-ea"/>
                <a:sym typeface="+mn-lt"/>
              </a:endParaRPr>
            </a:p>
          </p:txBody>
        </p:sp>
      </p:grpSp>
      <p:grpSp>
        <p:nvGrpSpPr>
          <p:cNvPr id="15" name="组合 14"/>
          <p:cNvGrpSpPr/>
          <p:nvPr/>
        </p:nvGrpSpPr>
        <p:grpSpPr>
          <a:xfrm>
            <a:off x="8882785" y="2269718"/>
            <a:ext cx="560925" cy="560925"/>
            <a:chOff x="8785018" y="1837129"/>
            <a:chExt cx="561144" cy="561144"/>
          </a:xfrm>
          <a:solidFill>
            <a:schemeClr val="tx1">
              <a:lumMod val="85000"/>
              <a:lumOff val="15000"/>
            </a:schemeClr>
          </a:solidFill>
        </p:grpSpPr>
        <p:sp>
          <p:nvSpPr>
            <p:cNvPr id="16" name="Oval 13"/>
            <p:cNvSpPr/>
            <p:nvPr/>
          </p:nvSpPr>
          <p:spPr>
            <a:xfrm>
              <a:off x="8785018" y="1837129"/>
              <a:ext cx="561144" cy="561144"/>
            </a:xfrm>
            <a:prstGeom prst="ellipse">
              <a:avLst/>
            </a:prstGeom>
            <a:solidFill>
              <a:srgbClr val="F8F8F8"/>
            </a:solidFill>
            <a:ln w="12700" cap="flat" cmpd="sng" algn="ctr">
              <a:noFill/>
              <a:prstDash val="solid"/>
              <a:miter lim="800000"/>
            </a:ln>
            <a:effectLst>
              <a:outerShdw blurRad="254000" dist="63500" dir="2700000" algn="tl" rotWithShape="0">
                <a:prstClr val="black">
                  <a:alpha val="30000"/>
                </a:prstClr>
              </a:outerShdw>
            </a:effectLst>
          </p:spPr>
          <p:txBody>
            <a:bodyPr rtlCol="0" anchor="ctr"/>
            <a:lstStyle/>
            <a:p>
              <a:pPr algn="ctr" fontAlgn="auto">
                <a:lnSpc>
                  <a:spcPct val="130000"/>
                </a:lnSpc>
                <a:defRPr/>
              </a:pPr>
              <a:endParaRPr lang="en-US" sz="1800" kern="0" dirty="0">
                <a:solidFill>
                  <a:prstClr val="white"/>
                </a:solidFill>
                <a:latin typeface="字魂105号-简雅黑" panose="00000500000000000000" pitchFamily="2" charset="-122"/>
                <a:ea typeface="字魂105号-简雅黑" panose="00000500000000000000" pitchFamily="2" charset="-122"/>
                <a:cs typeface="+mn-ea"/>
                <a:sym typeface="+mn-lt"/>
              </a:endParaRPr>
            </a:p>
          </p:txBody>
        </p:sp>
        <p:sp>
          <p:nvSpPr>
            <p:cNvPr id="17" name="Shape 2629"/>
            <p:cNvSpPr/>
            <p:nvPr/>
          </p:nvSpPr>
          <p:spPr>
            <a:xfrm>
              <a:off x="8930677" y="1989318"/>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rgbClr val="0A2C6B"/>
            </a:solidFill>
            <a:ln w="12700">
              <a:miter lim="400000"/>
            </a:ln>
          </p:spPr>
          <p:txBody>
            <a:bodyPr lIns="19038" tIns="19038" rIns="19038" bIns="19038" anchor="ctr"/>
            <a:lstStyle/>
            <a:p>
              <a:pPr defTabSz="228600">
                <a:lnSpc>
                  <a:spcPct val="13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kern="0" dirty="0">
                <a:solidFill>
                  <a:srgbClr val="FFFFFF"/>
                </a:solidFill>
                <a:effectLst>
                  <a:outerShdw blurRad="38100" dist="12700" dir="5400000" rotWithShape="0">
                    <a:srgbClr val="000000">
                      <a:alpha val="50000"/>
                    </a:srgbClr>
                  </a:outerShdw>
                </a:effectLst>
                <a:latin typeface="字魂105号-简雅黑" panose="00000500000000000000" pitchFamily="2" charset="-122"/>
                <a:ea typeface="字魂105号-简雅黑" panose="00000500000000000000" pitchFamily="2" charset="-122"/>
                <a:cs typeface="+mn-ea"/>
                <a:sym typeface="+mn-lt"/>
              </a:endParaRPr>
            </a:p>
          </p:txBody>
        </p:sp>
      </p:grpSp>
      <p:grpSp>
        <p:nvGrpSpPr>
          <p:cNvPr id="18" name="组合 17"/>
          <p:cNvGrpSpPr/>
          <p:nvPr/>
        </p:nvGrpSpPr>
        <p:grpSpPr>
          <a:xfrm>
            <a:off x="5967000" y="4842522"/>
            <a:ext cx="560925" cy="560925"/>
            <a:chOff x="5966950" y="4410938"/>
            <a:chExt cx="561144" cy="561144"/>
          </a:xfrm>
        </p:grpSpPr>
        <p:sp>
          <p:nvSpPr>
            <p:cNvPr id="19" name="Oval 9"/>
            <p:cNvSpPr/>
            <p:nvPr/>
          </p:nvSpPr>
          <p:spPr>
            <a:xfrm>
              <a:off x="5966950" y="4410938"/>
              <a:ext cx="561144" cy="561144"/>
            </a:xfrm>
            <a:prstGeom prst="ellipse">
              <a:avLst/>
            </a:prstGeom>
            <a:gradFill>
              <a:gsLst>
                <a:gs pos="0">
                  <a:srgbClr val="3988E1"/>
                </a:gs>
                <a:gs pos="100000">
                  <a:srgbClr val="0A2C6B"/>
                </a:gs>
              </a:gsLst>
              <a:lin ang="2700000" scaled="0"/>
            </a:gradFill>
            <a:ln w="12700" cap="flat" cmpd="sng" algn="ctr">
              <a:noFill/>
              <a:prstDash val="solid"/>
              <a:miter lim="800000"/>
            </a:ln>
            <a:effectLst/>
          </p:spPr>
          <p:txBody>
            <a:bodyPr rtlCol="0" anchor="ctr"/>
            <a:lstStyle/>
            <a:p>
              <a:pPr algn="ctr" defTabSz="913765">
                <a:lnSpc>
                  <a:spcPct val="130000"/>
                </a:lnSpc>
                <a:defRPr/>
              </a:pPr>
              <a:endParaRPr lang="en-US" sz="1800" kern="0" dirty="0">
                <a:solidFill>
                  <a:srgbClr val="FFFFFF"/>
                </a:solidFill>
                <a:latin typeface="字魂105号-简雅黑" panose="00000500000000000000" pitchFamily="2" charset="-122"/>
                <a:ea typeface="字魂105号-简雅黑" panose="00000500000000000000" pitchFamily="2" charset="-122"/>
                <a:cs typeface="+mn-ea"/>
                <a:sym typeface="+mn-lt"/>
              </a:endParaRPr>
            </a:p>
          </p:txBody>
        </p:sp>
        <p:sp>
          <p:nvSpPr>
            <p:cNvPr id="20" name="Shape 2633"/>
            <p:cNvSpPr/>
            <p:nvPr/>
          </p:nvSpPr>
          <p:spPr>
            <a:xfrm>
              <a:off x="6116984" y="457414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ysClr val="window" lastClr="FFFFFF"/>
            </a:solidFill>
            <a:ln w="12700">
              <a:miter lim="400000"/>
            </a:ln>
          </p:spPr>
          <p:txBody>
            <a:bodyPr lIns="19038" tIns="19038" rIns="19038" bIns="19038" anchor="ctr"/>
            <a:lstStyle/>
            <a:p>
              <a:pPr defTabSz="228600">
                <a:lnSpc>
                  <a:spcPct val="13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kern="0" dirty="0">
                <a:solidFill>
                  <a:srgbClr val="FFFFFF"/>
                </a:solidFill>
                <a:effectLst>
                  <a:outerShdw blurRad="38100" dist="12700" dir="5400000" rotWithShape="0">
                    <a:srgbClr val="000000">
                      <a:alpha val="50000"/>
                    </a:srgbClr>
                  </a:outerShdw>
                </a:effectLst>
                <a:latin typeface="字魂105号-简雅黑" panose="00000500000000000000" pitchFamily="2" charset="-122"/>
                <a:ea typeface="字魂105号-简雅黑" panose="00000500000000000000" pitchFamily="2" charset="-122"/>
                <a:cs typeface="+mn-ea"/>
                <a:sym typeface="+mn-lt"/>
              </a:endParaRPr>
            </a:p>
          </p:txBody>
        </p:sp>
      </p:grpSp>
      <p:grpSp>
        <p:nvGrpSpPr>
          <p:cNvPr id="21" name="组合 20"/>
          <p:cNvGrpSpPr/>
          <p:nvPr/>
        </p:nvGrpSpPr>
        <p:grpSpPr>
          <a:xfrm>
            <a:off x="8882785" y="4842522"/>
            <a:ext cx="560925" cy="560925"/>
            <a:chOff x="8785018" y="4410938"/>
            <a:chExt cx="561144" cy="561144"/>
          </a:xfrm>
          <a:solidFill>
            <a:schemeClr val="tx1">
              <a:lumMod val="85000"/>
              <a:lumOff val="15000"/>
            </a:schemeClr>
          </a:solidFill>
        </p:grpSpPr>
        <p:sp>
          <p:nvSpPr>
            <p:cNvPr id="22" name="Oval 6"/>
            <p:cNvSpPr/>
            <p:nvPr/>
          </p:nvSpPr>
          <p:spPr>
            <a:xfrm>
              <a:off x="8785018" y="4410938"/>
              <a:ext cx="561144" cy="561144"/>
            </a:xfrm>
            <a:prstGeom prst="ellipse">
              <a:avLst/>
            </a:prstGeom>
            <a:solidFill>
              <a:srgbClr val="F8F8F8"/>
            </a:solidFill>
            <a:ln w="12700" cap="flat" cmpd="sng" algn="ctr">
              <a:noFill/>
              <a:prstDash val="solid"/>
              <a:miter lim="800000"/>
            </a:ln>
            <a:effectLst>
              <a:outerShdw blurRad="254000" dist="63500" dir="2700000" algn="tl" rotWithShape="0">
                <a:prstClr val="black">
                  <a:alpha val="30000"/>
                </a:prstClr>
              </a:outerShdw>
            </a:effectLst>
          </p:spPr>
          <p:txBody>
            <a:bodyPr rtlCol="0" anchor="ctr"/>
            <a:lstStyle/>
            <a:p>
              <a:pPr algn="ctr" defTabSz="913765">
                <a:lnSpc>
                  <a:spcPct val="130000"/>
                </a:lnSpc>
                <a:defRPr/>
              </a:pPr>
              <a:endParaRPr lang="en-US" sz="1800" kern="0" dirty="0">
                <a:solidFill>
                  <a:srgbClr val="FFFFFF"/>
                </a:solidFill>
                <a:latin typeface="字魂105号-简雅黑" panose="00000500000000000000" pitchFamily="2" charset="-122"/>
                <a:ea typeface="字魂105号-简雅黑" panose="00000500000000000000" pitchFamily="2" charset="-122"/>
                <a:cs typeface="+mn-ea"/>
                <a:sym typeface="+mn-lt"/>
              </a:endParaRPr>
            </a:p>
          </p:txBody>
        </p:sp>
        <p:sp>
          <p:nvSpPr>
            <p:cNvPr id="23" name="Shape 2840"/>
            <p:cNvSpPr/>
            <p:nvPr/>
          </p:nvSpPr>
          <p:spPr>
            <a:xfrm>
              <a:off x="8925926" y="4564543"/>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rgbClr val="0A2C6B"/>
            </a:solidFill>
            <a:ln w="12700">
              <a:miter lim="400000"/>
            </a:ln>
          </p:spPr>
          <p:txBody>
            <a:bodyPr lIns="19038" tIns="19038" rIns="19038" bIns="19038" anchor="ctr"/>
            <a:lstStyle/>
            <a:p>
              <a:pPr defTabSz="228600">
                <a:lnSpc>
                  <a:spcPct val="13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kern="0" dirty="0">
                <a:solidFill>
                  <a:srgbClr val="FFFFFF"/>
                </a:solidFill>
                <a:effectLst>
                  <a:outerShdw blurRad="38100" dist="12700" dir="5400000" rotWithShape="0">
                    <a:srgbClr val="000000">
                      <a:alpha val="50000"/>
                    </a:srgbClr>
                  </a:outerShdw>
                </a:effectLst>
                <a:latin typeface="字魂105号-简雅黑" panose="00000500000000000000" pitchFamily="2" charset="-122"/>
                <a:ea typeface="字魂105号-简雅黑" panose="00000500000000000000" pitchFamily="2" charset="-122"/>
                <a:cs typeface="+mn-ea"/>
                <a:sym typeface="+mn-lt"/>
              </a:endParaRPr>
            </a:p>
          </p:txBody>
        </p:sp>
      </p:grpSp>
      <p:sp>
        <p:nvSpPr>
          <p:cNvPr id="24" name="Subtitle 2"/>
          <p:cNvSpPr txBox="1"/>
          <p:nvPr/>
        </p:nvSpPr>
        <p:spPr>
          <a:xfrm>
            <a:off x="9473469" y="3729637"/>
            <a:ext cx="1954537" cy="709695"/>
          </a:xfrm>
          <a:prstGeom prst="rect">
            <a:avLst/>
          </a:prstGeom>
        </p:spPr>
        <p:txBody>
          <a:bodyPr vert="horz" wrap="square" lIns="108703" tIns="54352" rIns="108703" bIns="54352"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30000"/>
              </a:lnSpc>
              <a:spcBef>
                <a:spcPct val="0"/>
              </a:spcBef>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5" name="TextBox 22"/>
          <p:cNvSpPr txBox="1"/>
          <p:nvPr/>
        </p:nvSpPr>
        <p:spPr>
          <a:xfrm>
            <a:off x="9480204" y="3441153"/>
            <a:ext cx="1005403" cy="381386"/>
          </a:xfrm>
          <a:prstGeom prst="rect">
            <a:avLst/>
          </a:prstGeom>
          <a:noFill/>
        </p:spPr>
        <p:txBody>
          <a:bodyPr wrap="none" rtlCol="0" anchor="ctr" anchorCtr="0">
            <a:spAutoFit/>
          </a:bodyPr>
          <a:lstStyle/>
          <a:p>
            <a:pPr defTabSz="913765">
              <a:lnSpc>
                <a:spcPct val="130000"/>
              </a:lnSpc>
            </a:pP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项目管理</a:t>
            </a:r>
            <a:endParaRPr lang="en-US" altLang="zh-CN"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6" name="Subtitle 2"/>
          <p:cNvSpPr txBox="1"/>
          <p:nvPr/>
        </p:nvSpPr>
        <p:spPr>
          <a:xfrm>
            <a:off x="6557684" y="3729637"/>
            <a:ext cx="1954537" cy="709695"/>
          </a:xfrm>
          <a:prstGeom prst="rect">
            <a:avLst/>
          </a:prstGeom>
        </p:spPr>
        <p:txBody>
          <a:bodyPr vert="horz" wrap="square" lIns="108703" tIns="54352" rIns="108703" bIns="54352"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30000"/>
              </a:lnSpc>
              <a:spcBef>
                <a:spcPct val="0"/>
              </a:spcBef>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7" name="TextBox 26"/>
          <p:cNvSpPr txBox="1"/>
          <p:nvPr/>
        </p:nvSpPr>
        <p:spPr>
          <a:xfrm>
            <a:off x="6564418" y="3441153"/>
            <a:ext cx="1005403" cy="381386"/>
          </a:xfrm>
          <a:prstGeom prst="rect">
            <a:avLst/>
          </a:prstGeom>
          <a:noFill/>
        </p:spPr>
        <p:txBody>
          <a:bodyPr wrap="none" rtlCol="0" anchor="ctr" anchorCtr="0">
            <a:spAutoFit/>
          </a:bodyPr>
          <a:lstStyle/>
          <a:p>
            <a:pPr defTabSz="913765">
              <a:lnSpc>
                <a:spcPct val="130000"/>
              </a:lnSpc>
            </a:pP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项目管理</a:t>
            </a:r>
            <a:endParaRPr lang="en-US" altLang="zh-CN"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28" name="组合 27"/>
          <p:cNvGrpSpPr/>
          <p:nvPr/>
        </p:nvGrpSpPr>
        <p:grpSpPr>
          <a:xfrm>
            <a:off x="5967000" y="3551609"/>
            <a:ext cx="560925" cy="560925"/>
            <a:chOff x="5966950" y="3119520"/>
            <a:chExt cx="561144" cy="561144"/>
          </a:xfrm>
          <a:solidFill>
            <a:schemeClr val="tx1">
              <a:lumMod val="85000"/>
              <a:lumOff val="15000"/>
            </a:schemeClr>
          </a:solidFill>
          <a:effectLst>
            <a:outerShdw blurRad="254000" dist="63500" dir="2700000" algn="tl" rotWithShape="0">
              <a:prstClr val="black">
                <a:alpha val="30000"/>
              </a:prstClr>
            </a:outerShdw>
          </a:effectLst>
        </p:grpSpPr>
        <p:sp>
          <p:nvSpPr>
            <p:cNvPr id="29" name="Oval 27"/>
            <p:cNvSpPr/>
            <p:nvPr/>
          </p:nvSpPr>
          <p:spPr>
            <a:xfrm>
              <a:off x="5966950" y="3119520"/>
              <a:ext cx="561144" cy="561144"/>
            </a:xfrm>
            <a:prstGeom prst="ellipse">
              <a:avLst/>
            </a:prstGeom>
            <a:solidFill>
              <a:srgbClr val="F8F8F8"/>
            </a:solidFill>
            <a:ln w="12700" cap="flat" cmpd="sng" algn="ctr">
              <a:noFill/>
              <a:prstDash val="solid"/>
              <a:miter lim="800000"/>
            </a:ln>
            <a:effectLst>
              <a:outerShdw blurRad="50800" dist="38100" dir="16200000" rotWithShape="0">
                <a:prstClr val="black">
                  <a:alpha val="7000"/>
                </a:prstClr>
              </a:outerShdw>
            </a:effectLst>
          </p:spPr>
          <p:txBody>
            <a:bodyPr rtlCol="0" anchor="ctr"/>
            <a:lstStyle/>
            <a:p>
              <a:pPr algn="ctr" fontAlgn="auto">
                <a:lnSpc>
                  <a:spcPct val="130000"/>
                </a:lnSpc>
                <a:defRPr/>
              </a:pPr>
              <a:endParaRPr lang="en-US" sz="1800" kern="0" dirty="0">
                <a:solidFill>
                  <a:prstClr val="white"/>
                </a:solidFill>
                <a:latin typeface="字魂105号-简雅黑" panose="00000500000000000000" pitchFamily="2" charset="-122"/>
                <a:ea typeface="字魂105号-简雅黑" panose="00000500000000000000" pitchFamily="2" charset="-122"/>
                <a:cs typeface="+mn-ea"/>
                <a:sym typeface="+mn-lt"/>
              </a:endParaRPr>
            </a:p>
          </p:txBody>
        </p:sp>
        <p:sp>
          <p:nvSpPr>
            <p:cNvPr id="30" name="Shape 2633"/>
            <p:cNvSpPr/>
            <p:nvPr/>
          </p:nvSpPr>
          <p:spPr>
            <a:xfrm>
              <a:off x="6116984" y="328273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0A2C6B"/>
            </a:solidFill>
            <a:ln w="12700">
              <a:miter lim="400000"/>
            </a:ln>
          </p:spPr>
          <p:txBody>
            <a:bodyPr lIns="19038" tIns="19038" rIns="19038" bIns="19038" anchor="ctr"/>
            <a:lstStyle/>
            <a:p>
              <a:pPr defTabSz="228600">
                <a:lnSpc>
                  <a:spcPct val="13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kern="0" dirty="0">
                <a:solidFill>
                  <a:srgbClr val="FFFFFF"/>
                </a:solidFill>
                <a:effectLst>
                  <a:outerShdw blurRad="38100" dist="12700" dir="5400000" rotWithShape="0">
                    <a:srgbClr val="000000">
                      <a:alpha val="50000"/>
                    </a:srgbClr>
                  </a:outerShdw>
                </a:effectLst>
                <a:latin typeface="字魂105号-简雅黑" panose="00000500000000000000" pitchFamily="2" charset="-122"/>
                <a:ea typeface="字魂105号-简雅黑" panose="00000500000000000000" pitchFamily="2" charset="-122"/>
                <a:cs typeface="+mn-ea"/>
                <a:sym typeface="+mn-lt"/>
              </a:endParaRPr>
            </a:p>
          </p:txBody>
        </p:sp>
      </p:grpSp>
      <p:grpSp>
        <p:nvGrpSpPr>
          <p:cNvPr id="31" name="组合 30"/>
          <p:cNvGrpSpPr/>
          <p:nvPr/>
        </p:nvGrpSpPr>
        <p:grpSpPr>
          <a:xfrm>
            <a:off x="8882785" y="3551609"/>
            <a:ext cx="560925" cy="560925"/>
            <a:chOff x="8785018" y="3119520"/>
            <a:chExt cx="561144" cy="561144"/>
          </a:xfrm>
        </p:grpSpPr>
        <p:sp>
          <p:nvSpPr>
            <p:cNvPr id="32" name="Oval 24"/>
            <p:cNvSpPr/>
            <p:nvPr/>
          </p:nvSpPr>
          <p:spPr>
            <a:xfrm>
              <a:off x="8785018" y="3119520"/>
              <a:ext cx="561144" cy="561144"/>
            </a:xfrm>
            <a:prstGeom prst="ellipse">
              <a:avLst/>
            </a:prstGeom>
            <a:gradFill>
              <a:gsLst>
                <a:gs pos="0">
                  <a:srgbClr val="3988E1"/>
                </a:gs>
                <a:gs pos="100000">
                  <a:srgbClr val="0A2C6B"/>
                </a:gs>
              </a:gsLst>
              <a:lin ang="2700000" scaled="0"/>
            </a:gradFill>
            <a:ln w="12700" cap="flat" cmpd="sng" algn="ctr">
              <a:noFill/>
              <a:prstDash val="solid"/>
              <a:miter lim="800000"/>
            </a:ln>
            <a:effectLst>
              <a:outerShdw blurRad="254000" dist="63500" dir="2700000" algn="tl" rotWithShape="0">
                <a:prstClr val="black">
                  <a:alpha val="30000"/>
                </a:prstClr>
              </a:outerShdw>
            </a:effectLst>
          </p:spPr>
          <p:txBody>
            <a:bodyPr rtlCol="0" anchor="ctr"/>
            <a:lstStyle/>
            <a:p>
              <a:pPr algn="ctr" fontAlgn="auto">
                <a:lnSpc>
                  <a:spcPct val="130000"/>
                </a:lnSpc>
                <a:defRPr/>
              </a:pPr>
              <a:endParaRPr lang="en-US" sz="1800" kern="0" dirty="0">
                <a:solidFill>
                  <a:prstClr val="white"/>
                </a:solidFill>
                <a:latin typeface="字魂105号-简雅黑" panose="00000500000000000000" pitchFamily="2" charset="-122"/>
                <a:ea typeface="字魂105号-简雅黑" panose="00000500000000000000" pitchFamily="2" charset="-122"/>
                <a:cs typeface="+mn-ea"/>
                <a:sym typeface="+mn-lt"/>
              </a:endParaRPr>
            </a:p>
          </p:txBody>
        </p:sp>
        <p:sp>
          <p:nvSpPr>
            <p:cNvPr id="33" name="Shape 2840"/>
            <p:cNvSpPr/>
            <p:nvPr/>
          </p:nvSpPr>
          <p:spPr>
            <a:xfrm>
              <a:off x="8925926" y="3273124"/>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ysClr val="window" lastClr="FFFFFF"/>
            </a:solidFill>
            <a:ln w="12700">
              <a:miter lim="400000"/>
            </a:ln>
          </p:spPr>
          <p:txBody>
            <a:bodyPr lIns="19038" tIns="19038" rIns="19038" bIns="19038" anchor="ctr"/>
            <a:lstStyle/>
            <a:p>
              <a:pPr defTabSz="228600">
                <a:lnSpc>
                  <a:spcPct val="13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kern="0" dirty="0">
                <a:solidFill>
                  <a:srgbClr val="FFFFFF"/>
                </a:solidFill>
                <a:effectLst>
                  <a:outerShdw blurRad="38100" dist="12700" dir="5400000" rotWithShape="0">
                    <a:srgbClr val="000000">
                      <a:alpha val="50000"/>
                    </a:srgbClr>
                  </a:outerShdw>
                </a:effectLst>
                <a:latin typeface="字魂105号-简雅黑" panose="00000500000000000000" pitchFamily="2" charset="-122"/>
                <a:ea typeface="字魂105号-简雅黑" panose="00000500000000000000" pitchFamily="2" charset="-122"/>
                <a:cs typeface="+mn-ea"/>
                <a:sym typeface="+mn-lt"/>
              </a:endParaRPr>
            </a:p>
          </p:txBody>
        </p:sp>
      </p:grpSp>
      <p:graphicFrame>
        <p:nvGraphicFramePr>
          <p:cNvPr id="34" name="Chart 30"/>
          <p:cNvGraphicFramePr/>
          <p:nvPr/>
        </p:nvGraphicFramePr>
        <p:xfrm>
          <a:off x="659325" y="2146410"/>
          <a:ext cx="4863015" cy="3496153"/>
        </p:xfrm>
        <a:graphic>
          <a:graphicData uri="http://schemas.openxmlformats.org/drawingml/2006/chart">
            <c:chart xmlns:c="http://schemas.openxmlformats.org/drawingml/2006/chart" xmlns:r="http://schemas.openxmlformats.org/officeDocument/2006/relationships" r:id="rId1"/>
          </a:graphicData>
        </a:graphic>
      </p:graphicFrame>
      <p:grpSp>
        <p:nvGrpSpPr>
          <p:cNvPr id="38" name="组合 37"/>
          <p:cNvGrpSpPr/>
          <p:nvPr/>
        </p:nvGrpSpPr>
        <p:grpSpPr>
          <a:xfrm>
            <a:off x="4069489" y="355668"/>
            <a:ext cx="3982180" cy="811670"/>
            <a:chOff x="4069489" y="596298"/>
            <a:chExt cx="3982180" cy="811670"/>
          </a:xfrm>
        </p:grpSpPr>
        <p:sp>
          <p:nvSpPr>
            <p:cNvPr id="39" name="矩形 38"/>
            <p:cNvSpPr/>
            <p:nvPr/>
          </p:nvSpPr>
          <p:spPr>
            <a:xfrm>
              <a:off x="5262925" y="596298"/>
              <a:ext cx="1595309" cy="523220"/>
            </a:xfrm>
            <a:prstGeom prst="rect">
              <a:avLst/>
            </a:prstGeom>
          </p:spPr>
          <p:txBody>
            <a:bodyPr wrap="none">
              <a:spAutoFit/>
            </a:bodyPr>
            <a:lstStyle/>
            <a:p>
              <a:pPr algn="ctr"/>
              <a:r>
                <a:rPr lang="zh-CN" altLang="en-US" sz="28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完成</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情况</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40" name="文本框 39"/>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1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up)">
                                      <p:cBhvr>
                                        <p:cTn id="49" dur="500"/>
                                        <p:tgtEl>
                                          <p:spTgt spid="26"/>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up)">
                                      <p:cBhvr>
                                        <p:cTn id="63" dur="500"/>
                                        <p:tgtEl>
                                          <p:spTgt spid="24"/>
                                        </p:tgtEl>
                                      </p:cBhvr>
                                    </p:animEffect>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childTnLst>
                          </p:cTn>
                        </p:par>
                        <p:par>
                          <p:cTn id="70" fill="hold">
                            <p:stCondLst>
                              <p:cond delay="7000"/>
                            </p:stCondLst>
                            <p:childTnLst>
                              <p:par>
                                <p:cTn id="71" presetID="22" presetClass="entr" presetSubtype="1" fill="hold" grpId="0" nodeType="after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7500"/>
                            </p:stCondLst>
                            <p:childTnLst>
                              <p:par>
                                <p:cTn id="75" presetID="22" presetClass="entr" presetSubtype="1"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up)">
                                      <p:cBhvr>
                                        <p:cTn id="77" dur="500"/>
                                        <p:tgtEl>
                                          <p:spTgt spid="6"/>
                                        </p:tgtEl>
                                      </p:cBhvr>
                                    </p:animEffect>
                                  </p:childTnLst>
                                </p:cTn>
                              </p:par>
                            </p:childTnLst>
                          </p:cTn>
                        </p:par>
                        <p:par>
                          <p:cTn id="78" fill="hold">
                            <p:stCondLst>
                              <p:cond delay="8000"/>
                            </p:stCondLst>
                            <p:childTnLst>
                              <p:par>
                                <p:cTn id="79" presetID="53" presetClass="entr" presetSubtype="16" fill="hold"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Effect transition="in" filter="fade">
                                      <p:cBhvr>
                                        <p:cTn id="83" dur="500"/>
                                        <p:tgtEl>
                                          <p:spTgt spid="21"/>
                                        </p:tgtEl>
                                      </p:cBhvr>
                                    </p:animEffect>
                                  </p:childTnLst>
                                </p:cTn>
                              </p:par>
                            </p:childTnLst>
                          </p:cTn>
                        </p:par>
                        <p:par>
                          <p:cTn id="84" fill="hold">
                            <p:stCondLst>
                              <p:cond delay="8500"/>
                            </p:stCondLst>
                            <p:childTnLst>
                              <p:par>
                                <p:cTn id="85" presetID="22" presetClass="entr" presetSubtype="1" fill="hold" grpId="0" nodeType="after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wipe(up)">
                                      <p:cBhvr>
                                        <p:cTn id="87" dur="500"/>
                                        <p:tgtEl>
                                          <p:spTgt spid="5"/>
                                        </p:tgtEl>
                                      </p:cBhvr>
                                    </p:animEffect>
                                  </p:childTnLst>
                                </p:cTn>
                              </p:par>
                            </p:childTnLst>
                          </p:cTn>
                        </p:par>
                        <p:par>
                          <p:cTn id="88" fill="hold">
                            <p:stCondLst>
                              <p:cond delay="9000"/>
                            </p:stCondLst>
                            <p:childTnLst>
                              <p:par>
                                <p:cTn id="89" presetID="22" presetClass="entr" presetSubtype="1" fill="hold" grpId="0" nodeType="afterEffect">
                                  <p:stCondLst>
                                    <p:cond delay="0"/>
                                  </p:stCondLst>
                                  <p:childTnLst>
                                    <p:set>
                                      <p:cBhvr>
                                        <p:cTn id="90" dur="1" fill="hold">
                                          <p:stCondLst>
                                            <p:cond delay="0"/>
                                          </p:stCondLst>
                                        </p:cTn>
                                        <p:tgtEl>
                                          <p:spTgt spid="4"/>
                                        </p:tgtEl>
                                        <p:attrNameLst>
                                          <p:attrName>style.visibility</p:attrName>
                                        </p:attrNameLst>
                                      </p:cBhvr>
                                      <p:to>
                                        <p:strVal val="visible"/>
                                      </p:to>
                                    </p:set>
                                    <p:animEffect transition="in" filter="wipe(up)">
                                      <p:cBhvr>
                                        <p:cTn id="9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24" grpId="0"/>
      <p:bldP spid="25" grpId="0"/>
      <p:bldP spid="26" grpId="0"/>
      <p:bldP spid="27" grpId="0"/>
      <p:bldGraphic spid="34"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a:off x="5206566" y="4773211"/>
            <a:ext cx="3021013" cy="0"/>
          </a:xfrm>
          <a:prstGeom prst="line">
            <a:avLst/>
          </a:prstGeom>
          <a:noFill/>
          <a:ln w="2"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5" name="Line 8"/>
          <p:cNvSpPr>
            <a:spLocks noChangeShapeType="1"/>
          </p:cNvSpPr>
          <p:nvPr/>
        </p:nvSpPr>
        <p:spPr bwMode="auto">
          <a:xfrm>
            <a:off x="5206566" y="4390939"/>
            <a:ext cx="3021013" cy="0"/>
          </a:xfrm>
          <a:prstGeom prst="line">
            <a:avLst/>
          </a:prstGeom>
          <a:noFill/>
          <a:ln w="2"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6" name="Line 9"/>
          <p:cNvSpPr>
            <a:spLocks noChangeShapeType="1"/>
          </p:cNvSpPr>
          <p:nvPr/>
        </p:nvSpPr>
        <p:spPr bwMode="auto">
          <a:xfrm>
            <a:off x="5206566" y="4008665"/>
            <a:ext cx="3021013" cy="0"/>
          </a:xfrm>
          <a:prstGeom prst="line">
            <a:avLst/>
          </a:prstGeom>
          <a:noFill/>
          <a:ln w="2"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7" name="Line 10"/>
          <p:cNvSpPr>
            <a:spLocks noChangeShapeType="1"/>
          </p:cNvSpPr>
          <p:nvPr/>
        </p:nvSpPr>
        <p:spPr bwMode="auto">
          <a:xfrm>
            <a:off x="5206566" y="3626391"/>
            <a:ext cx="3021013" cy="0"/>
          </a:xfrm>
          <a:prstGeom prst="line">
            <a:avLst/>
          </a:prstGeom>
          <a:noFill/>
          <a:ln w="2"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8" name="Line 11"/>
          <p:cNvSpPr>
            <a:spLocks noChangeShapeType="1"/>
          </p:cNvSpPr>
          <p:nvPr/>
        </p:nvSpPr>
        <p:spPr bwMode="auto">
          <a:xfrm>
            <a:off x="5206566" y="3244117"/>
            <a:ext cx="3021013" cy="0"/>
          </a:xfrm>
          <a:prstGeom prst="line">
            <a:avLst/>
          </a:prstGeom>
          <a:noFill/>
          <a:ln w="2"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9" name="Line 12"/>
          <p:cNvSpPr>
            <a:spLocks noChangeShapeType="1"/>
          </p:cNvSpPr>
          <p:nvPr/>
        </p:nvSpPr>
        <p:spPr bwMode="auto">
          <a:xfrm>
            <a:off x="5206566" y="2861843"/>
            <a:ext cx="3021013" cy="0"/>
          </a:xfrm>
          <a:prstGeom prst="line">
            <a:avLst/>
          </a:prstGeom>
          <a:noFill/>
          <a:ln w="2"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10" name="Line 13"/>
          <p:cNvSpPr>
            <a:spLocks noChangeShapeType="1"/>
          </p:cNvSpPr>
          <p:nvPr/>
        </p:nvSpPr>
        <p:spPr bwMode="auto">
          <a:xfrm>
            <a:off x="5206566" y="2479569"/>
            <a:ext cx="3021013" cy="0"/>
          </a:xfrm>
          <a:prstGeom prst="line">
            <a:avLst/>
          </a:prstGeom>
          <a:noFill/>
          <a:ln w="2"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11" name="Rectangle 16"/>
          <p:cNvSpPr>
            <a:spLocks noChangeArrowheads="1"/>
          </p:cNvSpPr>
          <p:nvPr/>
        </p:nvSpPr>
        <p:spPr bwMode="auto">
          <a:xfrm>
            <a:off x="5550665" y="2945960"/>
            <a:ext cx="290513" cy="1827249"/>
          </a:xfrm>
          <a:prstGeom prst="rect">
            <a:avLst/>
          </a:prstGeom>
          <a:gradFill>
            <a:gsLst>
              <a:gs pos="0">
                <a:srgbClr val="3988E1"/>
              </a:gs>
              <a:gs pos="100000">
                <a:srgbClr val="0A2C6B"/>
              </a:gs>
            </a:gsLst>
            <a:lin ang="2700000" scaled="0"/>
          </a:gradFill>
          <a:ln>
            <a:noFill/>
          </a:ln>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12" name="Rectangle 19"/>
          <p:cNvSpPr>
            <a:spLocks noChangeArrowheads="1"/>
          </p:cNvSpPr>
          <p:nvPr/>
        </p:nvSpPr>
        <p:spPr bwMode="auto">
          <a:xfrm>
            <a:off x="6562375" y="3253737"/>
            <a:ext cx="290513" cy="1519473"/>
          </a:xfrm>
          <a:prstGeom prst="rect">
            <a:avLst/>
          </a:prstGeom>
          <a:gradFill>
            <a:gsLst>
              <a:gs pos="0">
                <a:srgbClr val="3988E1"/>
              </a:gs>
              <a:gs pos="100000">
                <a:srgbClr val="0A2C6B"/>
              </a:gs>
            </a:gsLst>
            <a:lin ang="2700000" scaled="0"/>
          </a:gradFill>
          <a:ln>
            <a:noFill/>
          </a:ln>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13" name="Rectangle 22"/>
          <p:cNvSpPr>
            <a:spLocks noChangeArrowheads="1"/>
          </p:cNvSpPr>
          <p:nvPr/>
        </p:nvSpPr>
        <p:spPr bwMode="auto">
          <a:xfrm>
            <a:off x="7574084" y="2341069"/>
            <a:ext cx="290513" cy="2432141"/>
          </a:xfrm>
          <a:prstGeom prst="rect">
            <a:avLst/>
          </a:prstGeom>
          <a:gradFill>
            <a:gsLst>
              <a:gs pos="0">
                <a:srgbClr val="3988E1"/>
              </a:gs>
              <a:gs pos="100000">
                <a:srgbClr val="0A2C6B"/>
              </a:gs>
            </a:gsLst>
            <a:lin ang="2700000" scaled="0"/>
          </a:gradFill>
          <a:ln>
            <a:noFill/>
          </a:ln>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14" name="TextBox 17"/>
          <p:cNvSpPr txBox="1"/>
          <p:nvPr/>
        </p:nvSpPr>
        <p:spPr>
          <a:xfrm>
            <a:off x="4868021" y="4634711"/>
            <a:ext cx="89768" cy="184666"/>
          </a:xfrm>
          <a:prstGeom prst="rect">
            <a:avLst/>
          </a:prstGeom>
          <a:noFill/>
        </p:spPr>
        <p:txBody>
          <a:bodyPr wrap="none" lIns="0" tIns="0" rIns="0" bIns="0" rtlCol="0">
            <a:spAutoFit/>
          </a:bodyPr>
          <a:lstStyle/>
          <a:p>
            <a:r>
              <a:rPr lang="en-US" altLang="zh-CN"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0</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5" name="TextBox 18"/>
          <p:cNvSpPr txBox="1"/>
          <p:nvPr/>
        </p:nvSpPr>
        <p:spPr>
          <a:xfrm>
            <a:off x="4633983" y="4252439"/>
            <a:ext cx="269304" cy="184666"/>
          </a:xfrm>
          <a:prstGeom prst="rect">
            <a:avLst/>
          </a:prstGeom>
          <a:noFill/>
        </p:spPr>
        <p:txBody>
          <a:bodyPr wrap="none" lIns="0" tIns="0" rIns="0" bIns="0" rtlCol="0">
            <a:spAutoFit/>
          </a:bodyPr>
          <a:lstStyle/>
          <a:p>
            <a:r>
              <a:rPr lang="en-US" altLang="zh-CN"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100</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6" name="TextBox 19"/>
          <p:cNvSpPr txBox="1"/>
          <p:nvPr/>
        </p:nvSpPr>
        <p:spPr>
          <a:xfrm>
            <a:off x="4633983" y="3870165"/>
            <a:ext cx="269304" cy="184666"/>
          </a:xfrm>
          <a:prstGeom prst="rect">
            <a:avLst/>
          </a:prstGeom>
          <a:noFill/>
        </p:spPr>
        <p:txBody>
          <a:bodyPr wrap="none" lIns="0" tIns="0" rIns="0" bIns="0" rtlCol="0">
            <a:spAutoFit/>
          </a:bodyPr>
          <a:lstStyle/>
          <a:p>
            <a:r>
              <a:rPr lang="en-US" altLang="zh-CN"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200</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7" name="TextBox 20"/>
          <p:cNvSpPr txBox="1"/>
          <p:nvPr/>
        </p:nvSpPr>
        <p:spPr>
          <a:xfrm>
            <a:off x="4633983" y="3487891"/>
            <a:ext cx="267702" cy="184666"/>
          </a:xfrm>
          <a:prstGeom prst="rect">
            <a:avLst/>
          </a:prstGeom>
          <a:noFill/>
        </p:spPr>
        <p:txBody>
          <a:bodyPr wrap="none" lIns="0" tIns="0" rIns="0" bIns="0" rtlCol="0">
            <a:spAutoFit/>
          </a:bodyPr>
          <a:lstStyle/>
          <a:p>
            <a:r>
              <a:rPr lang="en-US" altLang="zh-CN"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300</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8" name="TextBox 21"/>
          <p:cNvSpPr txBox="1"/>
          <p:nvPr/>
        </p:nvSpPr>
        <p:spPr>
          <a:xfrm>
            <a:off x="4633983" y="3105617"/>
            <a:ext cx="274114" cy="184666"/>
          </a:xfrm>
          <a:prstGeom prst="rect">
            <a:avLst/>
          </a:prstGeom>
          <a:noFill/>
        </p:spPr>
        <p:txBody>
          <a:bodyPr wrap="none" lIns="0" tIns="0" rIns="0" bIns="0" rtlCol="0">
            <a:spAutoFit/>
          </a:bodyPr>
          <a:lstStyle/>
          <a:p>
            <a:r>
              <a:rPr lang="en-US" altLang="zh-CN"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400</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9" name="TextBox 22"/>
          <p:cNvSpPr txBox="1"/>
          <p:nvPr/>
        </p:nvSpPr>
        <p:spPr>
          <a:xfrm>
            <a:off x="4633983" y="2723343"/>
            <a:ext cx="269304" cy="184666"/>
          </a:xfrm>
          <a:prstGeom prst="rect">
            <a:avLst/>
          </a:prstGeom>
          <a:noFill/>
        </p:spPr>
        <p:txBody>
          <a:bodyPr wrap="none" lIns="0" tIns="0" rIns="0" bIns="0" rtlCol="0">
            <a:spAutoFit/>
          </a:bodyPr>
          <a:lstStyle/>
          <a:p>
            <a:r>
              <a:rPr lang="en-US" altLang="zh-CN"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500</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20" name="TextBox 23"/>
          <p:cNvSpPr txBox="1"/>
          <p:nvPr/>
        </p:nvSpPr>
        <p:spPr>
          <a:xfrm>
            <a:off x="4633983" y="2341069"/>
            <a:ext cx="267702" cy="184666"/>
          </a:xfrm>
          <a:prstGeom prst="rect">
            <a:avLst/>
          </a:prstGeom>
          <a:noFill/>
        </p:spPr>
        <p:txBody>
          <a:bodyPr wrap="none" lIns="0" tIns="0" rIns="0" bIns="0" rtlCol="0">
            <a:spAutoFit/>
          </a:bodyPr>
          <a:lstStyle/>
          <a:p>
            <a:r>
              <a:rPr lang="en-US" altLang="zh-CN"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600</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22" name="TextBox 25"/>
          <p:cNvSpPr txBox="1"/>
          <p:nvPr/>
        </p:nvSpPr>
        <p:spPr>
          <a:xfrm>
            <a:off x="5532249" y="4834299"/>
            <a:ext cx="307777" cy="184666"/>
          </a:xfrm>
          <a:prstGeom prst="rect">
            <a:avLst/>
          </a:prstGeom>
          <a:noFill/>
        </p:spPr>
        <p:txBody>
          <a:bodyPr wrap="none" lIns="0" tIns="0" rIns="0" bIns="0" rtlCol="0">
            <a:spAutoFit/>
          </a:bodyPr>
          <a:lstStyle/>
          <a:p>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标题</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23" name="TextBox 26"/>
          <p:cNvSpPr txBox="1"/>
          <p:nvPr/>
        </p:nvSpPr>
        <p:spPr>
          <a:xfrm>
            <a:off x="6543959" y="4834299"/>
            <a:ext cx="307777" cy="184666"/>
          </a:xfrm>
          <a:prstGeom prst="rect">
            <a:avLst/>
          </a:prstGeom>
          <a:noFill/>
        </p:spPr>
        <p:txBody>
          <a:bodyPr wrap="none" lIns="0" tIns="0" rIns="0" bIns="0" rtlCol="0">
            <a:spAutoFit/>
          </a:bodyPr>
          <a:lstStyle/>
          <a:p>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标题</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24" name="TextBox 27"/>
          <p:cNvSpPr txBox="1"/>
          <p:nvPr/>
        </p:nvSpPr>
        <p:spPr>
          <a:xfrm>
            <a:off x="7555668" y="4834299"/>
            <a:ext cx="307777" cy="184666"/>
          </a:xfrm>
          <a:prstGeom prst="rect">
            <a:avLst/>
          </a:prstGeom>
          <a:noFill/>
        </p:spPr>
        <p:txBody>
          <a:bodyPr wrap="none" lIns="0" tIns="0" rIns="0" bIns="0" rtlCol="0">
            <a:spAutoFit/>
          </a:bodyPr>
          <a:lstStyle/>
          <a:p>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标题</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25" name="圆角矩形 24"/>
          <p:cNvSpPr/>
          <p:nvPr/>
        </p:nvSpPr>
        <p:spPr>
          <a:xfrm>
            <a:off x="1223405" y="1966447"/>
            <a:ext cx="2808312" cy="4096804"/>
          </a:xfrm>
          <a:prstGeom prst="roundRect">
            <a:avLst>
              <a:gd name="adj" fmla="val 4366"/>
            </a:avLst>
          </a:prstGeom>
          <a:blipFill dpi="0" rotWithShape="1">
            <a:blip r:embed="rId1" cstate="print">
              <a:extLst>
                <a:ext uri="{28A0092B-C50C-407E-A947-70E740481C1C}">
                  <a14:useLocalDpi xmlns:a14="http://schemas.microsoft.com/office/drawing/2010/main" val="0"/>
                </a:ext>
              </a:extLst>
            </a:blip>
            <a:srcRect/>
            <a:stretch>
              <a:fillRect l="-74916" r="-43906"/>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57"/>
          <p:cNvSpPr txBox="1"/>
          <p:nvPr/>
        </p:nvSpPr>
        <p:spPr>
          <a:xfrm>
            <a:off x="8918871" y="2430393"/>
            <a:ext cx="2104488" cy="580736"/>
          </a:xfrm>
          <a:prstGeom prst="rect">
            <a:avLst/>
          </a:prstGeom>
          <a:noFill/>
        </p:spPr>
        <p:txBody>
          <a:bodyPr wrap="square" lIns="0" tIns="0" rIns="0" bIns="0" rtlCol="0">
            <a:spAutoFit/>
          </a:bodyPr>
          <a:lstStyle/>
          <a:p>
            <a:pPr algn="just">
              <a:lnSpc>
                <a:spcPct val="13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7" name="TextBox 58"/>
          <p:cNvSpPr txBox="1"/>
          <p:nvPr/>
        </p:nvSpPr>
        <p:spPr>
          <a:xfrm>
            <a:off x="8918871" y="3916014"/>
            <a:ext cx="2104488" cy="580736"/>
          </a:xfrm>
          <a:prstGeom prst="rect">
            <a:avLst/>
          </a:prstGeom>
          <a:noFill/>
        </p:spPr>
        <p:txBody>
          <a:bodyPr wrap="square" lIns="0" tIns="0" rIns="0" bIns="0" rtlCol="0">
            <a:spAutoFit/>
          </a:bodyPr>
          <a:lstStyle/>
          <a:p>
            <a:pPr algn="just">
              <a:lnSpc>
                <a:spcPct val="13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8" name="TextBox 59"/>
          <p:cNvSpPr txBox="1"/>
          <p:nvPr/>
        </p:nvSpPr>
        <p:spPr>
          <a:xfrm>
            <a:off x="8918871" y="5370754"/>
            <a:ext cx="2104488" cy="580736"/>
          </a:xfrm>
          <a:prstGeom prst="rect">
            <a:avLst/>
          </a:prstGeom>
          <a:noFill/>
        </p:spPr>
        <p:txBody>
          <a:bodyPr wrap="square" lIns="0" tIns="0" rIns="0" bIns="0" rtlCol="0">
            <a:spAutoFit/>
          </a:bodyPr>
          <a:lstStyle/>
          <a:p>
            <a:pPr algn="just">
              <a:lnSpc>
                <a:spcPct val="13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9" name="TextBox 60"/>
          <p:cNvSpPr txBox="1"/>
          <p:nvPr/>
        </p:nvSpPr>
        <p:spPr>
          <a:xfrm>
            <a:off x="4633983" y="5152780"/>
            <a:ext cx="3593596" cy="580736"/>
          </a:xfrm>
          <a:prstGeom prst="rect">
            <a:avLst/>
          </a:prstGeom>
          <a:noFill/>
        </p:spPr>
        <p:txBody>
          <a:bodyPr wrap="square" lIns="0" tIns="0" rIns="0" bIns="0" rtlCol="0">
            <a:spAutoFit/>
          </a:bodyPr>
          <a:lstStyle/>
          <a:p>
            <a:pPr algn="just">
              <a:lnSpc>
                <a:spcPct val="13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36" name="圆角矩形 35"/>
          <p:cNvSpPr/>
          <p:nvPr/>
        </p:nvSpPr>
        <p:spPr>
          <a:xfrm>
            <a:off x="8918871" y="1875874"/>
            <a:ext cx="2104488" cy="418438"/>
          </a:xfrm>
          <a:prstGeom prst="roundRect">
            <a:avLst/>
          </a:prstGeom>
          <a:gradFill>
            <a:gsLst>
              <a:gs pos="0">
                <a:srgbClr val="3988E1"/>
              </a:gs>
              <a:gs pos="100000">
                <a:srgbClr val="0A2C6B"/>
              </a:gs>
            </a:gsLst>
            <a:lin ang="2700000" scaled="0"/>
          </a:gradFill>
          <a:ln w="12700">
            <a:noFill/>
          </a:ln>
          <a:effectLst>
            <a:outerShdw blurRad="419100" dist="2286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字魂105号-简雅黑" panose="00000500000000000000" pitchFamily="2" charset="-122"/>
                <a:ea typeface="字魂105号-简雅黑" panose="00000500000000000000" pitchFamily="2" charset="-122"/>
              </a:rPr>
              <a:t>成功经验总结一</a:t>
            </a:r>
            <a:endParaRPr lang="zh-CN" altLang="en-US" sz="1600" dirty="0">
              <a:solidFill>
                <a:schemeClr val="bg1"/>
              </a:solidFill>
              <a:latin typeface="字魂105号-简雅黑" panose="00000500000000000000" pitchFamily="2" charset="-122"/>
              <a:ea typeface="字魂105号-简雅黑" panose="00000500000000000000" pitchFamily="2" charset="-122"/>
            </a:endParaRPr>
          </a:p>
        </p:txBody>
      </p:sp>
      <p:sp>
        <p:nvSpPr>
          <p:cNvPr id="37" name="圆角矩形 36"/>
          <p:cNvSpPr/>
          <p:nvPr/>
        </p:nvSpPr>
        <p:spPr>
          <a:xfrm>
            <a:off x="8918871" y="3361495"/>
            <a:ext cx="2104488" cy="418438"/>
          </a:xfrm>
          <a:prstGeom prst="roundRect">
            <a:avLst/>
          </a:prstGeom>
          <a:gradFill>
            <a:gsLst>
              <a:gs pos="0">
                <a:srgbClr val="3988E1"/>
              </a:gs>
              <a:gs pos="100000">
                <a:srgbClr val="0A2C6B"/>
              </a:gs>
            </a:gsLst>
            <a:lin ang="2700000" scaled="0"/>
          </a:gradFill>
          <a:ln w="12700">
            <a:noFill/>
          </a:ln>
          <a:effectLst>
            <a:outerShdw blurRad="419100" dist="2286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字魂105号-简雅黑" panose="00000500000000000000" pitchFamily="2" charset="-122"/>
                <a:ea typeface="字魂105号-简雅黑" panose="00000500000000000000" pitchFamily="2" charset="-122"/>
              </a:rPr>
              <a:t>成功经验总结二</a:t>
            </a:r>
            <a:endParaRPr lang="zh-CN" altLang="en-US" sz="1600" dirty="0">
              <a:solidFill>
                <a:schemeClr val="bg1"/>
              </a:solidFill>
              <a:latin typeface="字魂105号-简雅黑" panose="00000500000000000000" pitchFamily="2" charset="-122"/>
              <a:ea typeface="字魂105号-简雅黑" panose="00000500000000000000" pitchFamily="2" charset="-122"/>
            </a:endParaRPr>
          </a:p>
        </p:txBody>
      </p:sp>
      <p:sp>
        <p:nvSpPr>
          <p:cNvPr id="38" name="圆角矩形 37"/>
          <p:cNvSpPr/>
          <p:nvPr/>
        </p:nvSpPr>
        <p:spPr>
          <a:xfrm>
            <a:off x="8918871" y="4819377"/>
            <a:ext cx="2104488" cy="418438"/>
          </a:xfrm>
          <a:prstGeom prst="roundRect">
            <a:avLst/>
          </a:prstGeom>
          <a:gradFill>
            <a:gsLst>
              <a:gs pos="0">
                <a:srgbClr val="3988E1"/>
              </a:gs>
              <a:gs pos="100000">
                <a:srgbClr val="0A2C6B"/>
              </a:gs>
            </a:gsLst>
            <a:lin ang="2700000" scaled="0"/>
          </a:gradFill>
          <a:ln w="12700">
            <a:noFill/>
          </a:ln>
          <a:effectLst>
            <a:outerShdw blurRad="419100" dist="2286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字魂105号-简雅黑" panose="00000500000000000000" pitchFamily="2" charset="-122"/>
                <a:ea typeface="字魂105号-简雅黑" panose="00000500000000000000" pitchFamily="2" charset="-122"/>
              </a:rPr>
              <a:t>成功经验总结三</a:t>
            </a:r>
            <a:endParaRPr lang="zh-CN" altLang="en-US" sz="1600" dirty="0">
              <a:solidFill>
                <a:schemeClr val="bg1"/>
              </a:solidFill>
              <a:latin typeface="字魂105号-简雅黑" panose="00000500000000000000" pitchFamily="2" charset="-122"/>
              <a:ea typeface="字魂105号-简雅黑" panose="00000500000000000000" pitchFamily="2" charset="-122"/>
            </a:endParaRPr>
          </a:p>
        </p:txBody>
      </p:sp>
      <p:grpSp>
        <p:nvGrpSpPr>
          <p:cNvPr id="33" name="组合 32"/>
          <p:cNvGrpSpPr/>
          <p:nvPr/>
        </p:nvGrpSpPr>
        <p:grpSpPr>
          <a:xfrm>
            <a:off x="4069489" y="355668"/>
            <a:ext cx="3982180" cy="811670"/>
            <a:chOff x="4069489" y="596298"/>
            <a:chExt cx="3982180" cy="811670"/>
          </a:xfrm>
        </p:grpSpPr>
        <p:sp>
          <p:nvSpPr>
            <p:cNvPr id="35" name="矩形 34"/>
            <p:cNvSpPr/>
            <p:nvPr/>
          </p:nvSpPr>
          <p:spPr>
            <a:xfrm>
              <a:off x="5262925" y="596298"/>
              <a:ext cx="1595309" cy="523220"/>
            </a:xfrm>
            <a:prstGeom prst="rect">
              <a:avLst/>
            </a:prstGeom>
          </p:spPr>
          <p:txBody>
            <a:bodyPr wrap="none">
              <a:spAutoFit/>
            </a:bodyPr>
            <a:lstStyle/>
            <a:p>
              <a:pPr algn="ctr"/>
              <a:r>
                <a:rPr lang="zh-CN" altLang="en-US" sz="28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完成</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情况</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39" name="文本框 38"/>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0-#ppt_w/2"/>
                                          </p:val>
                                        </p:tav>
                                        <p:tav tm="100000">
                                          <p:val>
                                            <p:strVal val="#ppt_x"/>
                                          </p:val>
                                        </p:tav>
                                      </p:tavLst>
                                    </p:anim>
                                    <p:anim calcmode="lin" valueType="num">
                                      <p:cBhvr additive="base">
                                        <p:cTn id="8" dur="10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
                                        <p:tgtEl>
                                          <p:spTgt spid="14"/>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
                                        <p:tgtEl>
                                          <p:spTgt spid="15"/>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
                                        <p:tgtEl>
                                          <p:spTgt spid="16"/>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
                                        <p:tgtEl>
                                          <p:spTgt spid="1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
                                        <p:tgtEl>
                                          <p:spTgt spid="18"/>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
                                        <p:tgtEl>
                                          <p:spTgt spid="19"/>
                                        </p:tgtEl>
                                      </p:cBhvr>
                                    </p:animEffect>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par>
                          <p:cTn id="68" fill="hold">
                            <p:stCondLst>
                              <p:cond delay="5000"/>
                            </p:stCondLst>
                            <p:childTnLst>
                              <p:par>
                                <p:cTn id="69" presetID="22" presetClass="entr" presetSubtype="4"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wipe(down)">
                                      <p:cBhvr>
                                        <p:cTn id="71" dur="500"/>
                                        <p:tgtEl>
                                          <p:spTgt spid="11"/>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down)">
                                      <p:cBhvr>
                                        <p:cTn id="74" dur="500"/>
                                        <p:tgtEl>
                                          <p:spTgt spid="12"/>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wipe(down)">
                                      <p:cBhvr>
                                        <p:cTn id="77" dur="500"/>
                                        <p:tgtEl>
                                          <p:spTgt spid="13"/>
                                        </p:tgtEl>
                                      </p:cBhvr>
                                    </p:animEffect>
                                  </p:childTnLst>
                                </p:cTn>
                              </p:par>
                              <p:par>
                                <p:cTn id="78" presetID="22" presetClass="entr" presetSubtype="8" fill="hold" grpId="0" nodeType="withEffect">
                                  <p:stCondLst>
                                    <p:cond delay="0"/>
                                  </p:stCondLst>
                                  <p:iterate type="lt">
                                    <p:tmPct val="50000"/>
                                  </p:iterate>
                                  <p:childTnLst>
                                    <p:set>
                                      <p:cBhvr>
                                        <p:cTn id="79" dur="1" fill="hold">
                                          <p:stCondLst>
                                            <p:cond delay="0"/>
                                          </p:stCondLst>
                                        </p:cTn>
                                        <p:tgtEl>
                                          <p:spTgt spid="29"/>
                                        </p:tgtEl>
                                        <p:attrNameLst>
                                          <p:attrName>style.visibility</p:attrName>
                                        </p:attrNameLst>
                                      </p:cBhvr>
                                      <p:to>
                                        <p:strVal val="visible"/>
                                      </p:to>
                                    </p:set>
                                    <p:animEffect transition="in" filter="wipe(left)">
                                      <p:cBhvr>
                                        <p:cTn id="80" dur="20"/>
                                        <p:tgtEl>
                                          <p:spTgt spid="29"/>
                                        </p:tgtEl>
                                      </p:cBhvr>
                                    </p:animEffect>
                                  </p:childTnLst>
                                </p:cTn>
                              </p:par>
                            </p:childTnLst>
                          </p:cTn>
                        </p:par>
                        <p:par>
                          <p:cTn id="81" fill="hold">
                            <p:stCondLst>
                              <p:cond delay="3389"/>
                            </p:stCondLst>
                            <p:childTnLst>
                              <p:par>
                                <p:cTn id="82" presetID="53" presetClass="entr" presetSubtype="16"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p:cTn id="84" dur="500" fill="hold"/>
                                        <p:tgtEl>
                                          <p:spTgt spid="36"/>
                                        </p:tgtEl>
                                        <p:attrNameLst>
                                          <p:attrName>ppt_w</p:attrName>
                                        </p:attrNameLst>
                                      </p:cBhvr>
                                      <p:tavLst>
                                        <p:tav tm="0">
                                          <p:val>
                                            <p:fltVal val="0"/>
                                          </p:val>
                                        </p:tav>
                                        <p:tav tm="100000">
                                          <p:val>
                                            <p:strVal val="#ppt_w"/>
                                          </p:val>
                                        </p:tav>
                                      </p:tavLst>
                                    </p:anim>
                                    <p:anim calcmode="lin" valueType="num">
                                      <p:cBhvr>
                                        <p:cTn id="85" dur="500" fill="hold"/>
                                        <p:tgtEl>
                                          <p:spTgt spid="36"/>
                                        </p:tgtEl>
                                        <p:attrNameLst>
                                          <p:attrName>ppt_h</p:attrName>
                                        </p:attrNameLst>
                                      </p:cBhvr>
                                      <p:tavLst>
                                        <p:tav tm="0">
                                          <p:val>
                                            <p:fltVal val="0"/>
                                          </p:val>
                                        </p:tav>
                                        <p:tav tm="100000">
                                          <p:val>
                                            <p:strVal val="#ppt_h"/>
                                          </p:val>
                                        </p:tav>
                                      </p:tavLst>
                                    </p:anim>
                                    <p:animEffect transition="in" filter="fade">
                                      <p:cBhvr>
                                        <p:cTn id="86" dur="500"/>
                                        <p:tgtEl>
                                          <p:spTgt spid="36"/>
                                        </p:tgtEl>
                                      </p:cBhvr>
                                    </p:animEffect>
                                  </p:childTnLst>
                                </p:cTn>
                              </p:par>
                              <p:par>
                                <p:cTn id="87" presetID="53" presetClass="entr" presetSubtype="16" fill="hold" grpId="0" nodeType="withEffect">
                                  <p:stCondLst>
                                    <p:cond delay="0"/>
                                  </p:stCondLst>
                                  <p:iterate type="lt">
                                    <p:tmPct val="10000"/>
                                  </p:iterate>
                                  <p:childTnLst>
                                    <p:set>
                                      <p:cBhvr>
                                        <p:cTn id="88" dur="1" fill="hold">
                                          <p:stCondLst>
                                            <p:cond delay="0"/>
                                          </p:stCondLst>
                                        </p:cTn>
                                        <p:tgtEl>
                                          <p:spTgt spid="26"/>
                                        </p:tgtEl>
                                        <p:attrNameLst>
                                          <p:attrName>style.visibility</p:attrName>
                                        </p:attrNameLst>
                                      </p:cBhvr>
                                      <p:to>
                                        <p:strVal val="visible"/>
                                      </p:to>
                                    </p:set>
                                    <p:anim calcmode="lin" valueType="num">
                                      <p:cBhvr>
                                        <p:cTn id="89" dur="200" fill="hold"/>
                                        <p:tgtEl>
                                          <p:spTgt spid="26"/>
                                        </p:tgtEl>
                                        <p:attrNameLst>
                                          <p:attrName>ppt_w</p:attrName>
                                        </p:attrNameLst>
                                      </p:cBhvr>
                                      <p:tavLst>
                                        <p:tav tm="0">
                                          <p:val>
                                            <p:fltVal val="0"/>
                                          </p:val>
                                        </p:tav>
                                        <p:tav tm="100000">
                                          <p:val>
                                            <p:strVal val="#ppt_w"/>
                                          </p:val>
                                        </p:tav>
                                      </p:tavLst>
                                    </p:anim>
                                    <p:anim calcmode="lin" valueType="num">
                                      <p:cBhvr>
                                        <p:cTn id="90" dur="200" fill="hold"/>
                                        <p:tgtEl>
                                          <p:spTgt spid="26"/>
                                        </p:tgtEl>
                                        <p:attrNameLst>
                                          <p:attrName>ppt_h</p:attrName>
                                        </p:attrNameLst>
                                      </p:cBhvr>
                                      <p:tavLst>
                                        <p:tav tm="0">
                                          <p:val>
                                            <p:fltVal val="0"/>
                                          </p:val>
                                        </p:tav>
                                        <p:tav tm="100000">
                                          <p:val>
                                            <p:strVal val="#ppt_h"/>
                                          </p:val>
                                        </p:tav>
                                      </p:tavLst>
                                    </p:anim>
                                    <p:animEffect transition="in" filter="fade">
                                      <p:cBhvr>
                                        <p:cTn id="91" dur="200"/>
                                        <p:tgtEl>
                                          <p:spTgt spid="26"/>
                                        </p:tgtEl>
                                      </p:cBhvr>
                                    </p:animEffect>
                                  </p:childTnLst>
                                </p:cTn>
                              </p:par>
                            </p:childTnLst>
                          </p:cTn>
                        </p:par>
                        <p:par>
                          <p:cTn id="92" fill="hold">
                            <p:stCondLst>
                              <p:cond delay="4349"/>
                            </p:stCondLst>
                            <p:childTnLst>
                              <p:par>
                                <p:cTn id="93" presetID="53" presetClass="entr" presetSubtype="16" fill="hold" grpId="0" nodeType="afterEffect">
                                  <p:stCondLst>
                                    <p:cond delay="0"/>
                                  </p:stCondLst>
                                  <p:childTnLst>
                                    <p:set>
                                      <p:cBhvr>
                                        <p:cTn id="94" dur="1" fill="hold">
                                          <p:stCondLst>
                                            <p:cond delay="0"/>
                                          </p:stCondLst>
                                        </p:cTn>
                                        <p:tgtEl>
                                          <p:spTgt spid="37"/>
                                        </p:tgtEl>
                                        <p:attrNameLst>
                                          <p:attrName>style.visibility</p:attrName>
                                        </p:attrNameLst>
                                      </p:cBhvr>
                                      <p:to>
                                        <p:strVal val="visible"/>
                                      </p:to>
                                    </p:set>
                                    <p:anim calcmode="lin" valueType="num">
                                      <p:cBhvr>
                                        <p:cTn id="95" dur="500" fill="hold"/>
                                        <p:tgtEl>
                                          <p:spTgt spid="37"/>
                                        </p:tgtEl>
                                        <p:attrNameLst>
                                          <p:attrName>ppt_w</p:attrName>
                                        </p:attrNameLst>
                                      </p:cBhvr>
                                      <p:tavLst>
                                        <p:tav tm="0">
                                          <p:val>
                                            <p:fltVal val="0"/>
                                          </p:val>
                                        </p:tav>
                                        <p:tav tm="100000">
                                          <p:val>
                                            <p:strVal val="#ppt_w"/>
                                          </p:val>
                                        </p:tav>
                                      </p:tavLst>
                                    </p:anim>
                                    <p:anim calcmode="lin" valueType="num">
                                      <p:cBhvr>
                                        <p:cTn id="96" dur="500" fill="hold"/>
                                        <p:tgtEl>
                                          <p:spTgt spid="37"/>
                                        </p:tgtEl>
                                        <p:attrNameLst>
                                          <p:attrName>ppt_h</p:attrName>
                                        </p:attrNameLst>
                                      </p:cBhvr>
                                      <p:tavLst>
                                        <p:tav tm="0">
                                          <p:val>
                                            <p:fltVal val="0"/>
                                          </p:val>
                                        </p:tav>
                                        <p:tav tm="100000">
                                          <p:val>
                                            <p:strVal val="#ppt_h"/>
                                          </p:val>
                                        </p:tav>
                                      </p:tavLst>
                                    </p:anim>
                                    <p:animEffect transition="in" filter="fade">
                                      <p:cBhvr>
                                        <p:cTn id="97" dur="500"/>
                                        <p:tgtEl>
                                          <p:spTgt spid="37"/>
                                        </p:tgtEl>
                                      </p:cBhvr>
                                    </p:animEffect>
                                  </p:childTnLst>
                                </p:cTn>
                              </p:par>
                              <p:par>
                                <p:cTn id="98" presetID="53" presetClass="entr" presetSubtype="16" fill="hold" grpId="0" nodeType="withEffect">
                                  <p:stCondLst>
                                    <p:cond delay="0"/>
                                  </p:stCondLst>
                                  <p:iterate type="lt">
                                    <p:tmPct val="10000"/>
                                  </p:iterate>
                                  <p:childTnLst>
                                    <p:set>
                                      <p:cBhvr>
                                        <p:cTn id="99" dur="1" fill="hold">
                                          <p:stCondLst>
                                            <p:cond delay="0"/>
                                          </p:stCondLst>
                                        </p:cTn>
                                        <p:tgtEl>
                                          <p:spTgt spid="27"/>
                                        </p:tgtEl>
                                        <p:attrNameLst>
                                          <p:attrName>style.visibility</p:attrName>
                                        </p:attrNameLst>
                                      </p:cBhvr>
                                      <p:to>
                                        <p:strVal val="visible"/>
                                      </p:to>
                                    </p:set>
                                    <p:anim calcmode="lin" valueType="num">
                                      <p:cBhvr>
                                        <p:cTn id="100" dur="200" fill="hold"/>
                                        <p:tgtEl>
                                          <p:spTgt spid="27"/>
                                        </p:tgtEl>
                                        <p:attrNameLst>
                                          <p:attrName>ppt_w</p:attrName>
                                        </p:attrNameLst>
                                      </p:cBhvr>
                                      <p:tavLst>
                                        <p:tav tm="0">
                                          <p:val>
                                            <p:fltVal val="0"/>
                                          </p:val>
                                        </p:tav>
                                        <p:tav tm="100000">
                                          <p:val>
                                            <p:strVal val="#ppt_w"/>
                                          </p:val>
                                        </p:tav>
                                      </p:tavLst>
                                    </p:anim>
                                    <p:anim calcmode="lin" valueType="num">
                                      <p:cBhvr>
                                        <p:cTn id="101" dur="200" fill="hold"/>
                                        <p:tgtEl>
                                          <p:spTgt spid="27"/>
                                        </p:tgtEl>
                                        <p:attrNameLst>
                                          <p:attrName>ppt_h</p:attrName>
                                        </p:attrNameLst>
                                      </p:cBhvr>
                                      <p:tavLst>
                                        <p:tav tm="0">
                                          <p:val>
                                            <p:fltVal val="0"/>
                                          </p:val>
                                        </p:tav>
                                        <p:tav tm="100000">
                                          <p:val>
                                            <p:strVal val="#ppt_h"/>
                                          </p:val>
                                        </p:tav>
                                      </p:tavLst>
                                    </p:anim>
                                    <p:animEffect transition="in" filter="fade">
                                      <p:cBhvr>
                                        <p:cTn id="102" dur="200"/>
                                        <p:tgtEl>
                                          <p:spTgt spid="27"/>
                                        </p:tgtEl>
                                      </p:cBhvr>
                                    </p:animEffect>
                                  </p:childTnLst>
                                </p:cTn>
                              </p:par>
                            </p:childTnLst>
                          </p:cTn>
                        </p:par>
                        <p:par>
                          <p:cTn id="103" fill="hold">
                            <p:stCondLst>
                              <p:cond delay="5309"/>
                            </p:stCondLst>
                            <p:childTnLst>
                              <p:par>
                                <p:cTn id="104" presetID="53" presetClass="entr" presetSubtype="16" fill="hold" grpId="0" nodeType="afterEffect">
                                  <p:stCondLst>
                                    <p:cond delay="0"/>
                                  </p:stCondLst>
                                  <p:childTnLst>
                                    <p:set>
                                      <p:cBhvr>
                                        <p:cTn id="105" dur="1" fill="hold">
                                          <p:stCondLst>
                                            <p:cond delay="0"/>
                                          </p:stCondLst>
                                        </p:cTn>
                                        <p:tgtEl>
                                          <p:spTgt spid="38"/>
                                        </p:tgtEl>
                                        <p:attrNameLst>
                                          <p:attrName>style.visibility</p:attrName>
                                        </p:attrNameLst>
                                      </p:cBhvr>
                                      <p:to>
                                        <p:strVal val="visible"/>
                                      </p:to>
                                    </p:set>
                                    <p:anim calcmode="lin" valueType="num">
                                      <p:cBhvr>
                                        <p:cTn id="106" dur="500" fill="hold"/>
                                        <p:tgtEl>
                                          <p:spTgt spid="38"/>
                                        </p:tgtEl>
                                        <p:attrNameLst>
                                          <p:attrName>ppt_w</p:attrName>
                                        </p:attrNameLst>
                                      </p:cBhvr>
                                      <p:tavLst>
                                        <p:tav tm="0">
                                          <p:val>
                                            <p:fltVal val="0"/>
                                          </p:val>
                                        </p:tav>
                                        <p:tav tm="100000">
                                          <p:val>
                                            <p:strVal val="#ppt_w"/>
                                          </p:val>
                                        </p:tav>
                                      </p:tavLst>
                                    </p:anim>
                                    <p:anim calcmode="lin" valueType="num">
                                      <p:cBhvr>
                                        <p:cTn id="107" dur="500" fill="hold"/>
                                        <p:tgtEl>
                                          <p:spTgt spid="38"/>
                                        </p:tgtEl>
                                        <p:attrNameLst>
                                          <p:attrName>ppt_h</p:attrName>
                                        </p:attrNameLst>
                                      </p:cBhvr>
                                      <p:tavLst>
                                        <p:tav tm="0">
                                          <p:val>
                                            <p:fltVal val="0"/>
                                          </p:val>
                                        </p:tav>
                                        <p:tav tm="100000">
                                          <p:val>
                                            <p:strVal val="#ppt_h"/>
                                          </p:val>
                                        </p:tav>
                                      </p:tavLst>
                                    </p:anim>
                                    <p:animEffect transition="in" filter="fade">
                                      <p:cBhvr>
                                        <p:cTn id="108" dur="500"/>
                                        <p:tgtEl>
                                          <p:spTgt spid="38"/>
                                        </p:tgtEl>
                                      </p:cBhvr>
                                    </p:animEffect>
                                  </p:childTnLst>
                                </p:cTn>
                              </p:par>
                              <p:par>
                                <p:cTn id="109" presetID="53" presetClass="entr" presetSubtype="16" fill="hold" grpId="0" nodeType="withEffect">
                                  <p:stCondLst>
                                    <p:cond delay="0"/>
                                  </p:stCondLst>
                                  <p:iterate type="lt">
                                    <p:tmPct val="10000"/>
                                  </p:iterate>
                                  <p:childTnLst>
                                    <p:set>
                                      <p:cBhvr>
                                        <p:cTn id="110" dur="1" fill="hold">
                                          <p:stCondLst>
                                            <p:cond delay="0"/>
                                          </p:stCondLst>
                                        </p:cTn>
                                        <p:tgtEl>
                                          <p:spTgt spid="28"/>
                                        </p:tgtEl>
                                        <p:attrNameLst>
                                          <p:attrName>style.visibility</p:attrName>
                                        </p:attrNameLst>
                                      </p:cBhvr>
                                      <p:to>
                                        <p:strVal val="visible"/>
                                      </p:to>
                                    </p:set>
                                    <p:anim calcmode="lin" valueType="num">
                                      <p:cBhvr>
                                        <p:cTn id="111" dur="200" fill="hold"/>
                                        <p:tgtEl>
                                          <p:spTgt spid="28"/>
                                        </p:tgtEl>
                                        <p:attrNameLst>
                                          <p:attrName>ppt_w</p:attrName>
                                        </p:attrNameLst>
                                      </p:cBhvr>
                                      <p:tavLst>
                                        <p:tav tm="0">
                                          <p:val>
                                            <p:fltVal val="0"/>
                                          </p:val>
                                        </p:tav>
                                        <p:tav tm="100000">
                                          <p:val>
                                            <p:strVal val="#ppt_w"/>
                                          </p:val>
                                        </p:tav>
                                      </p:tavLst>
                                    </p:anim>
                                    <p:anim calcmode="lin" valueType="num">
                                      <p:cBhvr>
                                        <p:cTn id="112" dur="200" fill="hold"/>
                                        <p:tgtEl>
                                          <p:spTgt spid="28"/>
                                        </p:tgtEl>
                                        <p:attrNameLst>
                                          <p:attrName>ppt_h</p:attrName>
                                        </p:attrNameLst>
                                      </p:cBhvr>
                                      <p:tavLst>
                                        <p:tav tm="0">
                                          <p:val>
                                            <p:fltVal val="0"/>
                                          </p:val>
                                        </p:tav>
                                        <p:tav tm="100000">
                                          <p:val>
                                            <p:strVal val="#ppt_h"/>
                                          </p:val>
                                        </p:tav>
                                      </p:tavLst>
                                    </p:anim>
                                    <p:animEffect transition="in" filter="fade">
                                      <p:cBhvr>
                                        <p:cTn id="113"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2" grpId="0"/>
      <p:bldP spid="23" grpId="0"/>
      <p:bldP spid="24" grpId="0"/>
      <p:bldP spid="25" grpId="0" animBg="1"/>
      <p:bldP spid="26" grpId="0"/>
      <p:bldP spid="27" grpId="0"/>
      <p:bldP spid="28" grpId="0"/>
      <p:bldP spid="29" grpId="0"/>
      <p:bldP spid="36" grpId="0" animBg="1"/>
      <p:bldP spid="37" grpId="0" animBg="1"/>
      <p:bldP spid="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1" y="0"/>
            <a:ext cx="12191999" cy="4026568"/>
          </a:xfrm>
          <a:custGeom>
            <a:avLst/>
            <a:gdLst>
              <a:gd name="connsiteX0" fmla="*/ 0 w 12191999"/>
              <a:gd name="connsiteY0" fmla="*/ 0 h 4026568"/>
              <a:gd name="connsiteX1" fmla="*/ 12191999 w 12191999"/>
              <a:gd name="connsiteY1" fmla="*/ 0 h 4026568"/>
              <a:gd name="connsiteX2" fmla="*/ 12191999 w 12191999"/>
              <a:gd name="connsiteY2" fmla="*/ 1897426 h 4026568"/>
              <a:gd name="connsiteX3" fmla="*/ 12071950 w 12191999"/>
              <a:gd name="connsiteY3" fmla="*/ 2036838 h 4026568"/>
              <a:gd name="connsiteX4" fmla="*/ 6096001 w 12191999"/>
              <a:gd name="connsiteY4" fmla="*/ 4026568 h 4026568"/>
              <a:gd name="connsiteX5" fmla="*/ 120050 w 12191999"/>
              <a:gd name="connsiteY5" fmla="*/ 2036838 h 4026568"/>
              <a:gd name="connsiteX6" fmla="*/ 0 w 12191999"/>
              <a:gd name="connsiteY6" fmla="*/ 1897425 h 402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4026568">
                <a:moveTo>
                  <a:pt x="0" y="0"/>
                </a:moveTo>
                <a:lnTo>
                  <a:pt x="12191999" y="0"/>
                </a:lnTo>
                <a:lnTo>
                  <a:pt x="12191999" y="1897426"/>
                </a:lnTo>
                <a:lnTo>
                  <a:pt x="12071950" y="2036838"/>
                </a:lnTo>
                <a:cubicBezTo>
                  <a:pt x="10921084" y="3222011"/>
                  <a:pt x="8676495" y="4026568"/>
                  <a:pt x="6096001" y="4026568"/>
                </a:cubicBezTo>
                <a:cubicBezTo>
                  <a:pt x="3515505" y="4026568"/>
                  <a:pt x="1270917" y="3222011"/>
                  <a:pt x="120050" y="2036838"/>
                </a:cubicBezTo>
                <a:lnTo>
                  <a:pt x="0" y="1897425"/>
                </a:lnTo>
                <a:close/>
              </a:path>
            </a:pathLst>
          </a:custGeom>
          <a:blipFill dpi="0" rotWithShape="1">
            <a:blip r:embed="rId1">
              <a:extLst>
                <a:ext uri="{28A0092B-C50C-407E-A947-70E740481C1C}">
                  <a14:useLocalDpi xmlns:a14="http://schemas.microsoft.com/office/drawing/2010/main" val="0"/>
                </a:ext>
              </a:extLst>
            </a:blip>
            <a:srcRect/>
            <a:stretch>
              <a:fillRect t="-50930" b="-50930"/>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 y="0"/>
            <a:ext cx="12191999" cy="4026568"/>
          </a:xfrm>
          <a:custGeom>
            <a:avLst/>
            <a:gdLst>
              <a:gd name="connsiteX0" fmla="*/ 0 w 12191999"/>
              <a:gd name="connsiteY0" fmla="*/ 0 h 4026568"/>
              <a:gd name="connsiteX1" fmla="*/ 12191999 w 12191999"/>
              <a:gd name="connsiteY1" fmla="*/ 0 h 4026568"/>
              <a:gd name="connsiteX2" fmla="*/ 12191999 w 12191999"/>
              <a:gd name="connsiteY2" fmla="*/ 1897426 h 4026568"/>
              <a:gd name="connsiteX3" fmla="*/ 12071950 w 12191999"/>
              <a:gd name="connsiteY3" fmla="*/ 2036838 h 4026568"/>
              <a:gd name="connsiteX4" fmla="*/ 6096001 w 12191999"/>
              <a:gd name="connsiteY4" fmla="*/ 4026568 h 4026568"/>
              <a:gd name="connsiteX5" fmla="*/ 120050 w 12191999"/>
              <a:gd name="connsiteY5" fmla="*/ 2036838 h 4026568"/>
              <a:gd name="connsiteX6" fmla="*/ 0 w 12191999"/>
              <a:gd name="connsiteY6" fmla="*/ 1897425 h 402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4026568">
                <a:moveTo>
                  <a:pt x="0" y="0"/>
                </a:moveTo>
                <a:lnTo>
                  <a:pt x="12191999" y="0"/>
                </a:lnTo>
                <a:lnTo>
                  <a:pt x="12191999" y="1897426"/>
                </a:lnTo>
                <a:lnTo>
                  <a:pt x="12071950" y="2036838"/>
                </a:lnTo>
                <a:cubicBezTo>
                  <a:pt x="10921084" y="3222011"/>
                  <a:pt x="8676495" y="4026568"/>
                  <a:pt x="6096001" y="4026568"/>
                </a:cubicBezTo>
                <a:cubicBezTo>
                  <a:pt x="3515505" y="4026568"/>
                  <a:pt x="1270917" y="3222011"/>
                  <a:pt x="120050" y="2036838"/>
                </a:cubicBezTo>
                <a:lnTo>
                  <a:pt x="0" y="1897425"/>
                </a:lnTo>
                <a:close/>
              </a:path>
            </a:pathLst>
          </a:custGeom>
          <a:gradFill>
            <a:gsLst>
              <a:gs pos="0">
                <a:srgbClr val="1C74F5">
                  <a:alpha val="36000"/>
                </a:srgbClr>
              </a:gs>
              <a:gs pos="79000">
                <a:srgbClr val="0C53B6">
                  <a:alpha val="89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924927" y="2502568"/>
            <a:ext cx="2374232" cy="2374232"/>
          </a:xfrm>
          <a:prstGeom prst="ellipse">
            <a:avLst/>
          </a:prstGeom>
          <a:blipFill dpi="0" rotWithShape="1">
            <a:blip r:embed="rId2" cstate="print">
              <a:extLst>
                <a:ext uri="{28A0092B-C50C-407E-A947-70E740481C1C}">
                  <a14:useLocalDpi xmlns:a14="http://schemas.microsoft.com/office/drawing/2010/main" val="0"/>
                </a:ext>
              </a:extLst>
            </a:blip>
            <a:srcRect/>
            <a:stretch>
              <a:fillRect l="-25000" r="-25000"/>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39190" y="2662988"/>
            <a:ext cx="2017295" cy="2017295"/>
          </a:xfrm>
          <a:prstGeom prst="ellipse">
            <a:avLst/>
          </a:prstGeom>
          <a:blipFill dpi="0" rotWithShape="1">
            <a:blip r:embed="rId3" cstate="print">
              <a:extLst>
                <a:ext uri="{28A0092B-C50C-407E-A947-70E740481C1C}">
                  <a14:useLocalDpi xmlns:a14="http://schemas.microsoft.com/office/drawing/2010/main" val="0"/>
                </a:ext>
              </a:extLst>
            </a:blip>
            <a:srcRect/>
            <a:stretch>
              <a:fillRect l="-1290" r="-48710"/>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467601" y="2662988"/>
            <a:ext cx="2017295" cy="201729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653336" y="2817393"/>
            <a:ext cx="1740572" cy="174057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0176" y="2817393"/>
            <a:ext cx="1740572" cy="174057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737143" y="829696"/>
            <a:ext cx="2646878" cy="584775"/>
          </a:xfrm>
          <a:prstGeom prst="rect">
            <a:avLst/>
          </a:prstGeom>
        </p:spPr>
        <p:txBody>
          <a:bodyPr wrap="none">
            <a:spAutoFit/>
          </a:bodyPr>
          <a:lstStyle/>
          <a:p>
            <a:pPr algn="ctr"/>
            <a:r>
              <a:rPr lang="zh-CN" altLang="en-US" sz="3200" dirty="0" smtClean="0">
                <a:solidFill>
                  <a:srgbClr val="F8F8F8"/>
                </a:solidFill>
                <a:effectLst>
                  <a:outerShdw blurRad="38100" dist="38100" dir="2700000" algn="tl">
                    <a:srgbClr val="000000">
                      <a:alpha val="25000"/>
                    </a:srgbClr>
                  </a:outerShdw>
                </a:effectLst>
                <a:latin typeface="字魂105号-简雅黑" panose="00000500000000000000" pitchFamily="2" charset="-122"/>
                <a:ea typeface="字魂105号-简雅黑" panose="00000500000000000000" pitchFamily="2" charset="-122"/>
              </a:rPr>
              <a:t>优秀项目经验</a:t>
            </a:r>
            <a:endParaRPr lang="zh-CN" altLang="en-US" sz="3200" dirty="0">
              <a:solidFill>
                <a:srgbClr val="F8F8F8"/>
              </a:solidFill>
              <a:effectLst>
                <a:outerShdw blurRad="38100" dist="381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8" name="文本框 17"/>
          <p:cNvSpPr txBox="1"/>
          <p:nvPr/>
        </p:nvSpPr>
        <p:spPr>
          <a:xfrm>
            <a:off x="2912990" y="1458968"/>
            <a:ext cx="6295178" cy="461665"/>
          </a:xfrm>
          <a:prstGeom prst="rect">
            <a:avLst/>
          </a:prstGeom>
          <a:noFill/>
        </p:spPr>
        <p:txBody>
          <a:bodyPr wrap="square" rtlCol="0">
            <a:spAutoFit/>
          </a:bodyPr>
          <a:lstStyle/>
          <a:p>
            <a:pPr algn="ctr"/>
            <a:r>
              <a:rPr lang="en-US" altLang="zh-CN" sz="1200" dirty="0">
                <a:solidFill>
                  <a:srgbClr val="F8F8F8"/>
                </a:solidFill>
                <a:latin typeface="字魂105号-简雅黑" panose="00000500000000000000" pitchFamily="2" charset="-122"/>
                <a:ea typeface="字魂105号-简雅黑" panose="00000500000000000000" pitchFamily="2" charset="-122"/>
                <a:cs typeface="Aparajita" panose="020B0604020202020204" pitchFamily="34" charset="0"/>
              </a:rPr>
              <a:t>A dream need to work out a summary report dream need to work out a need out a summary report </a:t>
            </a:r>
            <a:r>
              <a:rPr lang="en-US" altLang="zh-CN" sz="1200" dirty="0" err="1">
                <a:solidFill>
                  <a:srgbClr val="F8F8F8"/>
                </a:solidFill>
                <a:latin typeface="字魂105号-简雅黑" panose="00000500000000000000" pitchFamily="2" charset="-122"/>
                <a:ea typeface="字魂105号-简雅黑" panose="00000500000000000000" pitchFamily="2" charset="-122"/>
                <a:cs typeface="Aparajita" panose="020B0604020202020204" pitchFamily="34" charset="0"/>
              </a:rPr>
              <a:t>summaryA</a:t>
            </a:r>
            <a:r>
              <a:rPr lang="en-US" altLang="zh-CN" sz="1200" dirty="0">
                <a:solidFill>
                  <a:srgbClr val="F8F8F8"/>
                </a:solidFill>
                <a:latin typeface="字魂105号-简雅黑" panose="00000500000000000000" pitchFamily="2" charset="-122"/>
                <a:ea typeface="字魂105号-简雅黑" panose="00000500000000000000" pitchFamily="2" charset="-122"/>
                <a:cs typeface="Aparajita" panose="020B0604020202020204" pitchFamily="34" charset="0"/>
              </a:rPr>
              <a:t> dream need to work</a:t>
            </a:r>
            <a:endParaRPr lang="en-US" altLang="zh-CN" sz="1200" dirty="0">
              <a:solidFill>
                <a:srgbClr val="F8F8F8"/>
              </a:solidFill>
              <a:latin typeface="字魂105号-简雅黑" panose="00000500000000000000" pitchFamily="2" charset="-122"/>
              <a:ea typeface="字魂105号-简雅黑" panose="00000500000000000000" pitchFamily="2" charset="-122"/>
              <a:cs typeface="Aparajita" panose="020B0604020202020204" pitchFamily="34" charset="0"/>
            </a:endParaRPr>
          </a:p>
        </p:txBody>
      </p:sp>
      <p:sp>
        <p:nvSpPr>
          <p:cNvPr id="19" name="TextBox 16"/>
          <p:cNvSpPr txBox="1"/>
          <p:nvPr/>
        </p:nvSpPr>
        <p:spPr>
          <a:xfrm>
            <a:off x="1411707" y="5784883"/>
            <a:ext cx="9400672" cy="655651"/>
          </a:xfrm>
          <a:prstGeom prst="rect">
            <a:avLst/>
          </a:prstGeom>
          <a:noFill/>
        </p:spPr>
        <p:txBody>
          <a:bodyPr wrap="square" lIns="90508" tIns="45255" rIns="90508" bIns="45255" rtlCol="0">
            <a:spAutoFit/>
          </a:bodyPr>
          <a:lstStyle/>
          <a:p>
            <a:pPr algn="ctr" defTabSz="914400">
              <a:lnSpc>
                <a:spcPct val="20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粘贴并</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选择只保留</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文字您</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的内容打在</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这或者</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通过通过复制您的</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文您</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的内容打在这里，或者通过复制您的文本后，在此框中选择粘贴，并选择只保留文字。您的内容打在这里，或者通过通过复制您的文本</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 name="文本框 1"/>
          <p:cNvSpPr txBox="1"/>
          <p:nvPr/>
        </p:nvSpPr>
        <p:spPr>
          <a:xfrm>
            <a:off x="1176712" y="5216002"/>
            <a:ext cx="1005403" cy="338554"/>
          </a:xfrm>
          <a:prstGeom prst="rect">
            <a:avLst/>
          </a:prstGeom>
          <a:noFill/>
        </p:spPr>
        <p:txBody>
          <a:bodyPr wrap="none" rtlCol="0">
            <a:spAutoFit/>
          </a:bodyPr>
          <a:lstStyle/>
          <a:p>
            <a:pPr algn="ctr"/>
            <a:r>
              <a:rPr lang="zh-CN" altLang="en-US" sz="16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项目特点</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6" name="文本框 15"/>
          <p:cNvSpPr txBox="1"/>
          <p:nvPr/>
        </p:nvSpPr>
        <p:spPr>
          <a:xfrm>
            <a:off x="3193034" y="5216002"/>
            <a:ext cx="1005404" cy="33855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项目特点</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0" name="文本框 19"/>
          <p:cNvSpPr txBox="1"/>
          <p:nvPr/>
        </p:nvSpPr>
        <p:spPr>
          <a:xfrm>
            <a:off x="5581323" y="5216002"/>
            <a:ext cx="1005403" cy="33855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项目特点</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1" name="文本框 20"/>
          <p:cNvSpPr txBox="1"/>
          <p:nvPr/>
        </p:nvSpPr>
        <p:spPr>
          <a:xfrm>
            <a:off x="7950100" y="5216002"/>
            <a:ext cx="1005404" cy="33855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项目特点</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2" name="文本框 21"/>
          <p:cNvSpPr txBox="1"/>
          <p:nvPr/>
        </p:nvSpPr>
        <p:spPr>
          <a:xfrm>
            <a:off x="10015717" y="5216002"/>
            <a:ext cx="1005404" cy="33855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项目特点</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42" presetClass="entr" presetSubtype="0" fill="hold" grpId="0" nodeType="withEffect">
                                  <p:stCondLst>
                                    <p:cond delay="25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25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25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grpId="0" nodeType="withEffect">
                                  <p:stCondLst>
                                    <p:cond delay="2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grpId="0" nodeType="withEffect">
                                  <p:stCondLst>
                                    <p:cond delay="25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16" fill="hold" grpId="0" nodeType="withEffect">
                                  <p:stCondLst>
                                    <p:cond delay="25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grpId="0" nodeType="withEffect">
                                  <p:stCondLst>
                                    <p:cond delay="25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500"/>
                            </p:stCondLst>
                            <p:childTnLst>
                              <p:par>
                                <p:cTn id="47" presetID="1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p:tgtEl>
                                          <p:spTgt spid="19"/>
                                        </p:tgtEl>
                                        <p:attrNameLst>
                                          <p:attrName>ppt_y</p:attrName>
                                        </p:attrNameLst>
                                      </p:cBhvr>
                                      <p:tavLst>
                                        <p:tav tm="0">
                                          <p:val>
                                            <p:strVal val="#ppt_y+#ppt_h*1.125000"/>
                                          </p:val>
                                        </p:tav>
                                        <p:tav tm="100000">
                                          <p:val>
                                            <p:strVal val="#ppt_y"/>
                                          </p:val>
                                        </p:tav>
                                      </p:tavLst>
                                    </p:anim>
                                    <p:animEffect transition="in" filter="wipe(up)">
                                      <p:cBhvr>
                                        <p:cTn id="50" dur="500"/>
                                        <p:tgtEl>
                                          <p:spTgt spid="19"/>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p:cTn id="53" dur="500" fill="hold"/>
                                        <p:tgtEl>
                                          <p:spTgt spid="2"/>
                                        </p:tgtEl>
                                        <p:attrNameLst>
                                          <p:attrName>ppt_w</p:attrName>
                                        </p:attrNameLst>
                                      </p:cBhvr>
                                      <p:tavLst>
                                        <p:tav tm="0">
                                          <p:val>
                                            <p:fltVal val="0"/>
                                          </p:val>
                                        </p:tav>
                                        <p:tav tm="100000">
                                          <p:val>
                                            <p:strVal val="#ppt_w"/>
                                          </p:val>
                                        </p:tav>
                                      </p:tavLst>
                                    </p:anim>
                                    <p:anim calcmode="lin" valueType="num">
                                      <p:cBhvr>
                                        <p:cTn id="54" dur="500" fill="hold"/>
                                        <p:tgtEl>
                                          <p:spTgt spid="2"/>
                                        </p:tgtEl>
                                        <p:attrNameLst>
                                          <p:attrName>ppt_h</p:attrName>
                                        </p:attrNameLst>
                                      </p:cBhvr>
                                      <p:tavLst>
                                        <p:tav tm="0">
                                          <p:val>
                                            <p:fltVal val="0"/>
                                          </p:val>
                                        </p:tav>
                                        <p:tav tm="100000">
                                          <p:val>
                                            <p:strVal val="#ppt_h"/>
                                          </p:val>
                                        </p:tav>
                                      </p:tavLst>
                                    </p:anim>
                                    <p:animEffect transition="in" filter="fade">
                                      <p:cBhvr>
                                        <p:cTn id="55" dur="500"/>
                                        <p:tgtEl>
                                          <p:spTgt spid="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Effect transition="in" filter="fade">
                                      <p:cBhvr>
                                        <p:cTn id="65" dur="500"/>
                                        <p:tgtEl>
                                          <p:spTgt spid="2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fltVal val="0"/>
                                          </p:val>
                                        </p:tav>
                                        <p:tav tm="100000">
                                          <p:val>
                                            <p:strVal val="#ppt_w"/>
                                          </p:val>
                                        </p:tav>
                                      </p:tavLst>
                                    </p:anim>
                                    <p:anim calcmode="lin" valueType="num">
                                      <p:cBhvr>
                                        <p:cTn id="69" dur="500" fill="hold"/>
                                        <p:tgtEl>
                                          <p:spTgt spid="21"/>
                                        </p:tgtEl>
                                        <p:attrNameLst>
                                          <p:attrName>ppt_h</p:attrName>
                                        </p:attrNameLst>
                                      </p:cBhvr>
                                      <p:tavLst>
                                        <p:tav tm="0">
                                          <p:val>
                                            <p:fltVal val="0"/>
                                          </p:val>
                                        </p:tav>
                                        <p:tav tm="100000">
                                          <p:val>
                                            <p:strVal val="#ppt_h"/>
                                          </p:val>
                                        </p:tav>
                                      </p:tavLst>
                                    </p:anim>
                                    <p:animEffect transition="in" filter="fade">
                                      <p:cBhvr>
                                        <p:cTn id="70" dur="500"/>
                                        <p:tgtEl>
                                          <p:spTgt spid="21"/>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10" grpId="0" animBg="1"/>
      <p:bldP spid="11" grpId="0" animBg="1"/>
      <p:bldP spid="12" grpId="0" animBg="1"/>
      <p:bldP spid="13" grpId="0" animBg="1"/>
      <p:bldP spid="14" grpId="0" animBg="1"/>
      <p:bldP spid="17" grpId="0"/>
      <p:bldP spid="18" grpId="0"/>
      <p:bldP spid="19" grpId="0"/>
      <p:bldP spid="2" grpId="0"/>
      <p:bldP spid="16"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7241572" y="466725"/>
            <a:ext cx="5943600" cy="5943600"/>
          </a:xfrm>
          <a:prstGeom prst="ellipse">
            <a:avLst/>
          </a:prstGeom>
          <a:blipFill dpi="0" rotWithShape="1">
            <a:blip r:embed="rId1">
              <a:extLst>
                <a:ext uri="{28A0092B-C50C-407E-A947-70E740481C1C}">
                  <a14:useLocalDpi xmlns:a14="http://schemas.microsoft.com/office/drawing/2010/main" val="0"/>
                </a:ext>
              </a:extLst>
            </a:blip>
            <a:srcRect/>
            <a:stretch>
              <a:fillRect l="-9295" r="-407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241572" y="466725"/>
            <a:ext cx="5943600" cy="5943600"/>
          </a:xfrm>
          <a:prstGeom prst="ellipse">
            <a:avLst/>
          </a:prstGeom>
          <a:gradFill>
            <a:gsLst>
              <a:gs pos="0">
                <a:srgbClr val="30A2E1">
                  <a:alpha val="80000"/>
                </a:srgbClr>
              </a:gs>
              <a:gs pos="95000">
                <a:srgbClr val="1D5AB7">
                  <a:alpha val="9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441721" y="1666875"/>
            <a:ext cx="3543302" cy="3543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弧形 9"/>
          <p:cNvSpPr/>
          <p:nvPr/>
        </p:nvSpPr>
        <p:spPr>
          <a:xfrm>
            <a:off x="6431947" y="-342900"/>
            <a:ext cx="7562850" cy="7562850"/>
          </a:xfrm>
          <a:prstGeom prst="arc">
            <a:avLst>
              <a:gd name="adj1" fmla="val 8110011"/>
              <a:gd name="adj2" fmla="val 14931086"/>
            </a:avLst>
          </a:prstGeom>
          <a:ln w="63500">
            <a:gradFill>
              <a:gsLst>
                <a:gs pos="0">
                  <a:srgbClr val="30A2E1"/>
                </a:gs>
                <a:gs pos="100000">
                  <a:srgbClr val="1D5AB7"/>
                </a:gs>
              </a:gsLst>
              <a:lin ang="5400000" scaled="1"/>
            </a:gra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30"/>
          <p:cNvSpPr txBox="1"/>
          <p:nvPr/>
        </p:nvSpPr>
        <p:spPr>
          <a:xfrm>
            <a:off x="667711" y="2429001"/>
            <a:ext cx="2436372" cy="523220"/>
          </a:xfrm>
          <a:prstGeom prst="rect">
            <a:avLst/>
          </a:prstGeom>
          <a:noFill/>
        </p:spPr>
        <p:txBody>
          <a:bodyPr wrap="square" rtlCol="0">
            <a:spAutoFit/>
          </a:bodyPr>
          <a:lstStyle/>
          <a:p>
            <a:pPr defTabSz="228600"/>
            <a:r>
              <a:rPr lang="en-US" altLang="zh-CN" sz="2800" dirty="0" smtClean="0">
                <a:gradFill>
                  <a:gsLst>
                    <a:gs pos="0">
                      <a:srgbClr val="30A2E1"/>
                    </a:gs>
                    <a:gs pos="78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PART 03</a:t>
            </a:r>
            <a:endParaRPr lang="zh-CN" altLang="en-US" sz="2800" dirty="0">
              <a:gradFill>
                <a:gsLst>
                  <a:gs pos="0">
                    <a:srgbClr val="30A2E1"/>
                  </a:gs>
                  <a:gs pos="78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endParaRPr>
          </a:p>
        </p:txBody>
      </p:sp>
      <p:sp>
        <p:nvSpPr>
          <p:cNvPr id="12" name="文本框 11"/>
          <p:cNvSpPr txBox="1"/>
          <p:nvPr/>
        </p:nvSpPr>
        <p:spPr>
          <a:xfrm>
            <a:off x="557221" y="2755169"/>
            <a:ext cx="4407876" cy="1041054"/>
          </a:xfrm>
          <a:prstGeom prst="rect">
            <a:avLst/>
          </a:prstGeom>
          <a:noFill/>
          <a:scene3d>
            <a:camera prst="orthographicFront"/>
            <a:lightRig rig="threePt" dir="t"/>
          </a:scene3d>
        </p:spPr>
        <p:txBody>
          <a:bodyPr wrap="square" rtlCol="0">
            <a:spAutoFit/>
          </a:bodyPr>
          <a:lstStyle/>
          <a:p>
            <a:pPr>
              <a:lnSpc>
                <a:spcPct val="130000"/>
              </a:lnSpc>
            </a:pPr>
            <a:r>
              <a:rPr lang="zh-CN" altLang="en-US" sz="5400" b="1"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工作不足之处</a:t>
            </a:r>
            <a:endParaRPr lang="zh-CN" altLang="en-US" sz="5400" b="1"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3" name="矩形 12"/>
          <p:cNvSpPr/>
          <p:nvPr/>
        </p:nvSpPr>
        <p:spPr>
          <a:xfrm>
            <a:off x="747721" y="4700708"/>
            <a:ext cx="387976" cy="79048"/>
          </a:xfrm>
          <a:prstGeom prst="rect">
            <a:avLst/>
          </a:prstGeom>
          <a:gradFill>
            <a:gsLst>
              <a:gs pos="0">
                <a:srgbClr val="32A8E4"/>
              </a:gs>
              <a:gs pos="100000">
                <a:srgbClr val="1959C9"/>
              </a:gs>
            </a:gsLst>
            <a:lin ang="2700000" scaled="0"/>
          </a:gra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7" name="Rectangle 3"/>
          <p:cNvSpPr/>
          <p:nvPr/>
        </p:nvSpPr>
        <p:spPr bwMode="auto">
          <a:xfrm>
            <a:off x="690570" y="3812518"/>
            <a:ext cx="4719629"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marL="742950" indent="-28575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marL="11430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marL="16002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marL="20574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5146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9718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34290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8862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eaLnBrk="1">
              <a:lnSpc>
                <a:spcPct val="120000"/>
              </a:lnSpc>
              <a:spcBef>
                <a:spcPct val="0"/>
              </a:spcBef>
              <a:buSzTx/>
              <a:buFontTx/>
              <a:buNone/>
            </a:pPr>
            <a:r>
              <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Lorem ipsum dolor sit amet, consectetuer </a:t>
            </a:r>
            <a:r>
              <a:rPr lang="zh-CN"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dipiscing </a:t>
            </a:r>
            <a:r>
              <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elit, sed diam </a:t>
            </a:r>
            <a:endParaRPr lang="en-US"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endParaRPr>
          </a:p>
          <a:p>
            <a:pPr eaLnBrk="1">
              <a:lnSpc>
                <a:spcPct val="120000"/>
              </a:lnSpc>
              <a:spcBef>
                <a:spcPct val="0"/>
              </a:spcBef>
              <a:buSzTx/>
              <a:buFontTx/>
              <a:buNone/>
            </a:pPr>
            <a:r>
              <a:rPr lang="zh-CN"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nonummy nibheuismod </a:t>
            </a:r>
            <a:r>
              <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tincidunt ut laoreet dolore magna aliquam erat volutpat. Ut wisi enim ad minim </a:t>
            </a:r>
            <a:r>
              <a:rPr lang="zh-CN"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veniam</a:t>
            </a:r>
            <a:endPar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endParaRPr>
          </a:p>
        </p:txBody>
      </p:sp>
      <p:sp>
        <p:nvSpPr>
          <p:cNvPr id="18" name="文本框 17"/>
          <p:cNvSpPr txBox="1"/>
          <p:nvPr/>
        </p:nvSpPr>
        <p:spPr>
          <a:xfrm>
            <a:off x="8219255" y="2677552"/>
            <a:ext cx="3905250" cy="1323439"/>
          </a:xfrm>
          <a:prstGeom prst="rect">
            <a:avLst/>
          </a:prstGeom>
          <a:noFill/>
        </p:spPr>
        <p:txBody>
          <a:bodyPr wrap="square" rtlCol="0">
            <a:spAutoFit/>
          </a:bodyPr>
          <a:lstStyle/>
          <a:p>
            <a:pPr algn="ctr"/>
            <a:r>
              <a:rPr lang="en-US" altLang="zh-CN" sz="8000" dirty="0" smtClean="0">
                <a:gradFill>
                  <a:gsLst>
                    <a:gs pos="0">
                      <a:schemeClr val="tx1">
                        <a:lumMod val="75000"/>
                        <a:lumOff val="25000"/>
                      </a:schemeClr>
                    </a:gs>
                    <a:gs pos="100000">
                      <a:schemeClr val="tx1">
                        <a:lumMod val="95000"/>
                        <a:lumOff val="5000"/>
                      </a:schemeClr>
                    </a:gs>
                  </a:gsLst>
                  <a:lin ang="5400000" scaled="1"/>
                </a:gradFill>
                <a:effectLst>
                  <a:outerShdw blurRad="38100" dist="38100" dir="2700000" algn="tl">
                    <a:srgbClr val="000000">
                      <a:alpha val="30000"/>
                    </a:srgbClr>
                  </a:outerShdw>
                </a:effectLst>
                <a:latin typeface="字魂45号-冰宇雅宋" panose="00000500000000000000" pitchFamily="2" charset="-122"/>
                <a:ea typeface="字魂45号-冰宇雅宋" panose="00000500000000000000" pitchFamily="2" charset="-122"/>
                <a:cs typeface="Aparajita" panose="020B0604020202020204" pitchFamily="34" charset="0"/>
              </a:rPr>
              <a:t>THREE</a:t>
            </a:r>
            <a:endParaRPr lang="zh-CN" altLang="en-US" sz="8000" dirty="0">
              <a:gradFill>
                <a:gsLst>
                  <a:gs pos="0">
                    <a:schemeClr val="tx1">
                      <a:lumMod val="75000"/>
                      <a:lumOff val="25000"/>
                    </a:schemeClr>
                  </a:gs>
                  <a:gs pos="100000">
                    <a:schemeClr val="tx1">
                      <a:lumMod val="95000"/>
                      <a:lumOff val="5000"/>
                    </a:schemeClr>
                  </a:gs>
                </a:gsLst>
                <a:lin ang="5400000" scaled="1"/>
              </a:gradFill>
              <a:effectLst>
                <a:outerShdw blurRad="38100" dist="38100" dir="2700000" algn="tl">
                  <a:srgbClr val="000000">
                    <a:alpha val="30000"/>
                  </a:srgbClr>
                </a:outerShdw>
              </a:effectLst>
              <a:latin typeface="字魂45号-冰宇雅宋" panose="00000500000000000000" pitchFamily="2" charset="-122"/>
              <a:ea typeface="字魂45号-冰宇雅宋" panose="00000500000000000000" pitchFamily="2" charset="-122"/>
              <a:cs typeface="Aparajita" panose="020B0604020202020204" pitchFamily="34" charset="0"/>
            </a:endParaRPr>
          </a:p>
        </p:txBody>
      </p:sp>
      <p:grpSp>
        <p:nvGrpSpPr>
          <p:cNvPr id="24" name="组合 23"/>
          <p:cNvGrpSpPr/>
          <p:nvPr/>
        </p:nvGrpSpPr>
        <p:grpSpPr>
          <a:xfrm>
            <a:off x="-1359739" y="-1359738"/>
            <a:ext cx="2719478" cy="2719476"/>
            <a:chOff x="1275692" y="5315201"/>
            <a:chExt cx="7407970" cy="7407966"/>
          </a:xfrm>
        </p:grpSpPr>
        <p:grpSp>
          <p:nvGrpSpPr>
            <p:cNvPr id="25" name="组合 24"/>
            <p:cNvGrpSpPr/>
            <p:nvPr/>
          </p:nvGrpSpPr>
          <p:grpSpPr>
            <a:xfrm>
              <a:off x="2007876" y="6047383"/>
              <a:ext cx="5943600" cy="5943600"/>
              <a:chOff x="-2286000" y="0"/>
              <a:chExt cx="7010400" cy="7010400"/>
            </a:xfrm>
          </p:grpSpPr>
          <p:sp>
            <p:nvSpPr>
              <p:cNvPr id="27" name="椭圆 26"/>
              <p:cNvSpPr/>
              <p:nvPr/>
            </p:nvSpPr>
            <p:spPr>
              <a:xfrm>
                <a:off x="-2286000" y="0"/>
                <a:ext cx="7010400" cy="7010400"/>
              </a:xfrm>
              <a:prstGeom prst="ellipse">
                <a:avLst/>
              </a:prstGeom>
              <a:gradFill>
                <a:gsLst>
                  <a:gs pos="0">
                    <a:srgbClr val="30A2E1"/>
                  </a:gs>
                  <a:gs pos="100000">
                    <a:srgbClr val="1D5AB7"/>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70440" y="1415562"/>
                <a:ext cx="4179279" cy="4179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1275692" y="5315201"/>
              <a:ext cx="7407970" cy="7407966"/>
            </a:xfrm>
            <a:prstGeom prst="ellipse">
              <a:avLst/>
            </a:prstGeom>
            <a:noFill/>
            <a:ln w="63500">
              <a:gradFill>
                <a:gsLst>
                  <a:gs pos="0">
                    <a:srgbClr val="30A2E1"/>
                  </a:gs>
                  <a:gs pos="100000">
                    <a:srgbClr val="1D5AB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椭圆 32"/>
          <p:cNvSpPr/>
          <p:nvPr/>
        </p:nvSpPr>
        <p:spPr>
          <a:xfrm>
            <a:off x="6165247" y="5838260"/>
            <a:ext cx="429190" cy="429190"/>
          </a:xfrm>
          <a:prstGeom prst="ellipse">
            <a:avLst/>
          </a:prstGeom>
          <a:noFill/>
          <a:ln w="57150">
            <a:solidFill>
              <a:srgbClr val="1D5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par>
                                <p:cTn id="38" presetID="16" presetClass="entr" presetSubtype="21" fill="hold" grpId="0" nodeType="withEffect">
                                  <p:stCondLst>
                                    <p:cond delay="250"/>
                                  </p:stCondLst>
                                  <p:childTnLst>
                                    <p:set>
                                      <p:cBhvr>
                                        <p:cTn id="39" dur="1" fill="hold">
                                          <p:stCondLst>
                                            <p:cond delay="0"/>
                                          </p:stCondLst>
                                        </p:cTn>
                                        <p:tgtEl>
                                          <p:spTgt spid="11"/>
                                        </p:tgtEl>
                                        <p:attrNameLst>
                                          <p:attrName>style.visibility</p:attrName>
                                        </p:attrNameLst>
                                      </p:cBhvr>
                                      <p:to>
                                        <p:strVal val="visible"/>
                                      </p:to>
                                    </p:set>
                                    <p:animEffect transition="in" filter="barn(inVertical)">
                                      <p:cBhvr>
                                        <p:cTn id="40" dur="500"/>
                                        <p:tgtEl>
                                          <p:spTgt spid="11"/>
                                        </p:tgtEl>
                                      </p:cBhvr>
                                    </p:animEffect>
                                  </p:childTnLst>
                                </p:cTn>
                              </p:par>
                              <p:par>
                                <p:cTn id="41" presetID="41" presetClass="entr" presetSubtype="0" fill="hold" grpId="0" nodeType="withEffect">
                                  <p:stCondLst>
                                    <p:cond delay="500"/>
                                  </p:stCondLst>
                                  <p:iterate type="lt">
                                    <p:tmPct val="10000"/>
                                  </p:iterate>
                                  <p:childTnLst>
                                    <p:set>
                                      <p:cBhvr>
                                        <p:cTn id="42" dur="1" fill="hold">
                                          <p:stCondLst>
                                            <p:cond delay="0"/>
                                          </p:stCondLst>
                                        </p:cTn>
                                        <p:tgtEl>
                                          <p:spTgt spid="12"/>
                                        </p:tgtEl>
                                        <p:attrNameLst>
                                          <p:attrName>style.visibility</p:attrName>
                                        </p:attrNameLst>
                                      </p:cBhvr>
                                      <p:to>
                                        <p:strVal val="visible"/>
                                      </p:to>
                                    </p:set>
                                    <p:anim calcmode="lin" valueType="num">
                                      <p:cBhvr>
                                        <p:cTn id="43" dur="7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4" dur="750" fill="hold"/>
                                        <p:tgtEl>
                                          <p:spTgt spid="12"/>
                                        </p:tgtEl>
                                        <p:attrNameLst>
                                          <p:attrName>ppt_y</p:attrName>
                                        </p:attrNameLst>
                                      </p:cBhvr>
                                      <p:tavLst>
                                        <p:tav tm="0">
                                          <p:val>
                                            <p:strVal val="#ppt_y"/>
                                          </p:val>
                                        </p:tav>
                                        <p:tav tm="100000">
                                          <p:val>
                                            <p:strVal val="#ppt_y"/>
                                          </p:val>
                                        </p:tav>
                                      </p:tavLst>
                                    </p:anim>
                                    <p:anim calcmode="lin" valueType="num">
                                      <p:cBhvr>
                                        <p:cTn id="45" dur="7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6" dur="7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750" tmFilter="0,0; .5, 1; 1, 1"/>
                                        <p:tgtEl>
                                          <p:spTgt spid="12"/>
                                        </p:tgtEl>
                                      </p:cBhvr>
                                    </p:animEffect>
                                  </p:childTnLst>
                                </p:cTn>
                              </p:par>
                              <p:par>
                                <p:cTn id="48" presetID="16" presetClass="entr" presetSubtype="37" fill="hold" grpId="0" nodeType="withEffect">
                                  <p:stCondLst>
                                    <p:cond delay="125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par>
                                <p:cTn id="51" presetID="42" presetClass="entr" presetSubtype="0" fill="hold" grpId="0" nodeType="withEffect">
                                  <p:stCondLst>
                                    <p:cond delay="125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9" grpId="0" animBg="1"/>
      <p:bldP spid="8" grpId="0" animBg="1"/>
      <p:bldP spid="10" grpId="0" animBg="1"/>
      <p:bldP spid="11" grpId="0"/>
      <p:bldP spid="12" grpId="0"/>
      <p:bldP spid="13" grpId="0" animBg="1"/>
      <p:bldP spid="17" grpId="0"/>
      <p:bldP spid="18" grpId="0"/>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01178" y="1472699"/>
            <a:ext cx="3416440" cy="4752871"/>
            <a:chOff x="4401178" y="1296237"/>
            <a:chExt cx="3416440" cy="4752871"/>
          </a:xfrm>
          <a:effectLst>
            <a:outerShdw blurRad="63500" sx="102000" sy="102000" algn="ctr" rotWithShape="0">
              <a:prstClr val="black">
                <a:alpha val="20000"/>
              </a:prstClr>
            </a:outerShdw>
          </a:effectLst>
        </p:grpSpPr>
        <p:sp>
          <p:nvSpPr>
            <p:cNvPr id="4" name="圆角矩形 3"/>
            <p:cNvSpPr/>
            <p:nvPr/>
          </p:nvSpPr>
          <p:spPr>
            <a:xfrm>
              <a:off x="4401178" y="1296237"/>
              <a:ext cx="3416440" cy="4752871"/>
            </a:xfrm>
            <a:prstGeom prst="roundRect">
              <a:avLst>
                <a:gd name="adj" fmla="val 1927"/>
              </a:avLst>
            </a:prstGeom>
            <a:gradFill>
              <a:gsLst>
                <a:gs pos="0">
                  <a:srgbClr val="3988E1"/>
                </a:gs>
                <a:gs pos="100000">
                  <a:srgbClr val="0A2C6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393453" y="1557494"/>
              <a:ext cx="1431890" cy="1431890"/>
            </a:xfrm>
            <a:prstGeom prst="ellipse">
              <a:avLst/>
            </a:prstGeom>
            <a:solidFill>
              <a:schemeClr val="bg1"/>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60%</a:t>
              </a:r>
              <a:endParaRPr lang="zh-CN" alt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7" name="TextBox 39"/>
            <p:cNvSpPr txBox="1"/>
            <p:nvPr/>
          </p:nvSpPr>
          <p:spPr>
            <a:xfrm>
              <a:off x="5493845" y="3516416"/>
              <a:ext cx="1231106" cy="246221"/>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pPr algn="ctr"/>
              <a:r>
                <a:rPr lang="zh-CN" altLang="en-US" sz="1600" b="1" dirty="0">
                  <a:solidFill>
                    <a:schemeClr val="bg1"/>
                  </a:solidFill>
                  <a:latin typeface="字魂105号-简雅黑" panose="00000500000000000000" pitchFamily="2" charset="-122"/>
                  <a:ea typeface="字魂105号-简雅黑" panose="00000500000000000000" pitchFamily="2" charset="-122"/>
                </a:rPr>
                <a:t>填写段落标题</a:t>
              </a:r>
              <a:endParaRPr lang="zh-CN" altLang="en-US" sz="1600" b="1" dirty="0">
                <a:solidFill>
                  <a:schemeClr val="bg1"/>
                </a:solidFill>
                <a:latin typeface="字魂105号-简雅黑" panose="00000500000000000000" pitchFamily="2" charset="-122"/>
                <a:ea typeface="字魂105号-简雅黑" panose="00000500000000000000" pitchFamily="2" charset="-122"/>
              </a:endParaRPr>
            </a:p>
          </p:txBody>
        </p:sp>
        <p:sp>
          <p:nvSpPr>
            <p:cNvPr id="8" name="TextBox 40"/>
            <p:cNvSpPr txBox="1"/>
            <p:nvPr/>
          </p:nvSpPr>
          <p:spPr>
            <a:xfrm>
              <a:off x="4823210" y="3918109"/>
              <a:ext cx="2572378" cy="2000548"/>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gn="ctr"/>
              <a:r>
                <a:rPr lang="zh-CN" altLang="en-US" sz="1000" dirty="0">
                  <a:solidFill>
                    <a:schemeClr val="bg1"/>
                  </a:solidFill>
                  <a:latin typeface="字魂105号-简雅黑" panose="00000500000000000000" pitchFamily="2" charset="-122"/>
                  <a:ea typeface="字魂105号-简雅黑" panose="00000500000000000000" pitchFamily="2" charset="-122"/>
                </a:rPr>
                <a:t>您的内容打在这里，或者通过复制您的文本</a:t>
              </a:r>
              <a:r>
                <a:rPr lang="zh-CN" altLang="en-US" sz="1000" dirty="0" smtClean="0">
                  <a:solidFill>
                    <a:schemeClr val="bg1"/>
                  </a:solidFill>
                  <a:latin typeface="字魂105号-简雅黑" panose="00000500000000000000" pitchFamily="2" charset="-122"/>
                  <a:ea typeface="字魂105号-简雅黑" panose="00000500000000000000" pitchFamily="2" charset="-122"/>
                </a:rPr>
                <a:t>后在此</a:t>
              </a:r>
              <a:r>
                <a:rPr lang="zh-CN" altLang="en-US" sz="1000" dirty="0">
                  <a:solidFill>
                    <a:schemeClr val="bg1"/>
                  </a:solidFill>
                  <a:latin typeface="字魂105号-简雅黑" panose="00000500000000000000" pitchFamily="2" charset="-122"/>
                  <a:ea typeface="字魂105号-简雅黑" panose="00000500000000000000" pitchFamily="2" charset="-122"/>
                </a:rPr>
                <a:t>框中选择粘贴，并选择只保留文字。您的内容打在这里，或者通过通过您的内容打在这里，或者通过复制您的文本后，在此框中选择粘贴，并选择只保留文字</a:t>
              </a:r>
              <a:r>
                <a:rPr lang="zh-CN" altLang="en-US" sz="1000" dirty="0" smtClean="0">
                  <a:solidFill>
                    <a:schemeClr val="bg1"/>
                  </a:solidFill>
                  <a:latin typeface="字魂105号-简雅黑" panose="00000500000000000000" pitchFamily="2" charset="-122"/>
                  <a:ea typeface="字魂105号-简雅黑" panose="00000500000000000000" pitchFamily="2" charset="-122"/>
                </a:rPr>
                <a:t>。</a:t>
              </a:r>
              <a:r>
                <a:rPr lang="zh-CN" altLang="en-US" sz="1000" dirty="0">
                  <a:solidFill>
                    <a:schemeClr val="bg1"/>
                  </a:solidFill>
                  <a:latin typeface="字魂105号-简雅黑" panose="00000500000000000000" pitchFamily="2" charset="-122"/>
                  <a:ea typeface="字魂105号-简雅黑" panose="00000500000000000000" pitchFamily="2" charset="-122"/>
                </a:rPr>
                <a:t>通过通过您的内容打在这里，或者通过复制您的文本后</a:t>
              </a:r>
              <a:r>
                <a:rPr lang="zh-CN" altLang="en-US" sz="1000" dirty="0" smtClean="0">
                  <a:solidFill>
                    <a:schemeClr val="bg1"/>
                  </a:solidFill>
                  <a:latin typeface="字魂105号-简雅黑" panose="00000500000000000000" pitchFamily="2" charset="-122"/>
                  <a:ea typeface="字魂105号-简雅黑" panose="00000500000000000000" pitchFamily="2" charset="-122"/>
                </a:rPr>
                <a:t>您</a:t>
              </a:r>
              <a:r>
                <a:rPr lang="zh-CN" altLang="en-US" sz="1000" dirty="0">
                  <a:solidFill>
                    <a:schemeClr val="bg1"/>
                  </a:solidFill>
                  <a:latin typeface="字魂105号-简雅黑" panose="00000500000000000000" pitchFamily="2" charset="-122"/>
                  <a:ea typeface="字魂105号-简雅黑" panose="00000500000000000000" pitchFamily="2" charset="-122"/>
                </a:rPr>
                <a:t>的内容打在</a:t>
              </a:r>
              <a:r>
                <a:rPr lang="zh-CN" altLang="en-US" sz="1000" dirty="0" smtClean="0">
                  <a:solidFill>
                    <a:schemeClr val="bg1"/>
                  </a:solidFill>
                  <a:latin typeface="字魂105号-简雅黑" panose="00000500000000000000" pitchFamily="2" charset="-122"/>
                  <a:ea typeface="字魂105号-简雅黑" panose="00000500000000000000" pitchFamily="2" charset="-122"/>
                </a:rPr>
                <a:t>这里或者</a:t>
              </a:r>
              <a:r>
                <a:rPr lang="zh-CN" altLang="en-US" sz="1000" dirty="0">
                  <a:solidFill>
                    <a:schemeClr val="bg1"/>
                  </a:solidFill>
                  <a:latin typeface="字魂105号-简雅黑" panose="00000500000000000000" pitchFamily="2" charset="-122"/>
                  <a:ea typeface="字魂105号-简雅黑" panose="00000500000000000000" pitchFamily="2" charset="-122"/>
                </a:rPr>
                <a:t>通过通过</a:t>
              </a:r>
              <a:endParaRPr lang="zh-CN" altLang="en-US" sz="1000" dirty="0">
                <a:solidFill>
                  <a:schemeClr val="bg1"/>
                </a:solidFill>
                <a:latin typeface="字魂105号-简雅黑" panose="00000500000000000000" pitchFamily="2" charset="-122"/>
                <a:ea typeface="字魂105号-简雅黑" panose="00000500000000000000" pitchFamily="2" charset="-122"/>
              </a:endParaRPr>
            </a:p>
            <a:p>
              <a:pPr algn="ctr"/>
              <a:endParaRPr lang="zh-CN" altLang="en-US" sz="1000" dirty="0">
                <a:solidFill>
                  <a:schemeClr val="bg1"/>
                </a:solidFill>
                <a:latin typeface="字魂105号-简雅黑" panose="00000500000000000000" pitchFamily="2" charset="-122"/>
                <a:ea typeface="字魂105号-简雅黑" panose="00000500000000000000" pitchFamily="2" charset="-122"/>
              </a:endParaRPr>
            </a:p>
          </p:txBody>
        </p:sp>
      </p:grpSp>
      <p:grpSp>
        <p:nvGrpSpPr>
          <p:cNvPr id="10" name="组合 9"/>
          <p:cNvGrpSpPr/>
          <p:nvPr/>
        </p:nvGrpSpPr>
        <p:grpSpPr>
          <a:xfrm>
            <a:off x="826493" y="1713861"/>
            <a:ext cx="3069740" cy="4270548"/>
            <a:chOff x="4401178" y="1296237"/>
            <a:chExt cx="3416440" cy="4752871"/>
          </a:xfrm>
          <a:effectLst>
            <a:outerShdw blurRad="63500" sx="102000" sy="102000" algn="ctr" rotWithShape="0">
              <a:prstClr val="black">
                <a:alpha val="20000"/>
              </a:prstClr>
            </a:outerShdw>
          </a:effectLst>
        </p:grpSpPr>
        <p:sp>
          <p:nvSpPr>
            <p:cNvPr id="11" name="圆角矩形 10"/>
            <p:cNvSpPr/>
            <p:nvPr/>
          </p:nvSpPr>
          <p:spPr>
            <a:xfrm>
              <a:off x="4401178" y="1296237"/>
              <a:ext cx="3416440" cy="4752871"/>
            </a:xfrm>
            <a:prstGeom prst="roundRect">
              <a:avLst>
                <a:gd name="adj" fmla="val 19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393453" y="1557494"/>
              <a:ext cx="1431890" cy="1431890"/>
            </a:xfrm>
            <a:prstGeom prst="ellipse">
              <a:avLst/>
            </a:prstGeom>
            <a:gradFill>
              <a:gsLst>
                <a:gs pos="0">
                  <a:srgbClr val="3988E1"/>
                </a:gs>
                <a:gs pos="100000">
                  <a:srgbClr val="0A2C6B"/>
                </a:gs>
              </a:gsLst>
              <a:lin ang="2700000" scaled="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bg1"/>
                  </a:solidFill>
                  <a:latin typeface="字魂105号-简雅黑" panose="00000500000000000000" pitchFamily="2" charset="-122"/>
                  <a:ea typeface="字魂105号-简雅黑" panose="00000500000000000000" pitchFamily="2" charset="-122"/>
                </a:rPr>
                <a:t>88%</a:t>
              </a:r>
              <a:endParaRPr lang="zh-CN" altLang="en-US" sz="2400" dirty="0">
                <a:solidFill>
                  <a:schemeClr val="bg1"/>
                </a:solidFill>
                <a:latin typeface="字魂105号-简雅黑" panose="00000500000000000000" pitchFamily="2" charset="-122"/>
                <a:ea typeface="字魂105号-简雅黑" panose="00000500000000000000" pitchFamily="2" charset="-122"/>
              </a:endParaRPr>
            </a:p>
          </p:txBody>
        </p:sp>
        <p:sp>
          <p:nvSpPr>
            <p:cNvPr id="13" name="TextBox 39"/>
            <p:cNvSpPr txBox="1"/>
            <p:nvPr/>
          </p:nvSpPr>
          <p:spPr>
            <a:xfrm>
              <a:off x="5424324" y="3516415"/>
              <a:ext cx="1370149" cy="27403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填写段落标题</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4" name="TextBox 40"/>
            <p:cNvSpPr txBox="1"/>
            <p:nvPr/>
          </p:nvSpPr>
          <p:spPr>
            <a:xfrm>
              <a:off x="4823210" y="3918110"/>
              <a:ext cx="2572378" cy="1541419"/>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gn="ctr"/>
              <a:r>
                <a:rPr lang="zh-CN" altLang="en-US" sz="1000" dirty="0">
                  <a:solidFill>
                    <a:schemeClr val="tx1">
                      <a:lumMod val="75000"/>
                      <a:lumOff val="25000"/>
                    </a:schemeClr>
                  </a:solidFill>
                  <a:latin typeface="字魂105号-简雅黑" panose="00000500000000000000" pitchFamily="2" charset="-122"/>
                  <a:ea typeface="字魂105号-简雅黑" panose="00000500000000000000" pitchFamily="2" charset="-122"/>
                </a:rPr>
                <a:t>您的内容打在这里，或者通过复制您的文本</a:t>
              </a:r>
              <a:r>
                <a:rPr lang="zh-CN" altLang="en-US" sz="10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后在此</a:t>
              </a:r>
              <a:r>
                <a:rPr lang="zh-CN" altLang="en-US" sz="1000" dirty="0">
                  <a:solidFill>
                    <a:schemeClr val="tx1">
                      <a:lumMod val="75000"/>
                      <a:lumOff val="25000"/>
                    </a:schemeClr>
                  </a:solidFill>
                  <a:latin typeface="字魂105号-简雅黑" panose="00000500000000000000" pitchFamily="2" charset="-122"/>
                  <a:ea typeface="字魂105号-简雅黑" panose="00000500000000000000" pitchFamily="2" charset="-122"/>
                </a:rPr>
                <a:t>框中选择粘贴，并选择只保留文字。您的内容打在这里，或者通过通过您的内容打在这里，或者通过复制您的文本后，在此框中选择粘贴，并选择只保留</a:t>
              </a:r>
              <a:r>
                <a:rPr lang="zh-CN" altLang="en-US" sz="10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文字通过</a:t>
              </a:r>
              <a:r>
                <a:rPr lang="zh-CN" altLang="en-US" sz="1000" dirty="0">
                  <a:solidFill>
                    <a:schemeClr val="tx1">
                      <a:lumMod val="75000"/>
                      <a:lumOff val="25000"/>
                    </a:schemeClr>
                  </a:solidFill>
                  <a:latin typeface="字魂105号-简雅黑" panose="00000500000000000000" pitchFamily="2" charset="-122"/>
                  <a:ea typeface="字魂105号-简雅黑" panose="00000500000000000000" pitchFamily="2" charset="-122"/>
                </a:rPr>
                <a:t>通过您的内容打</a:t>
              </a:r>
              <a:r>
                <a:rPr lang="zh-CN" altLang="en-US" sz="10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在</a:t>
              </a:r>
              <a:endParaRPr lang="zh-CN" altLang="en-US" sz="10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15" name="组合 14"/>
          <p:cNvGrpSpPr/>
          <p:nvPr/>
        </p:nvGrpSpPr>
        <p:grpSpPr>
          <a:xfrm>
            <a:off x="8239650" y="1713861"/>
            <a:ext cx="3069740" cy="4270548"/>
            <a:chOff x="4401178" y="1296237"/>
            <a:chExt cx="3416440" cy="4752871"/>
          </a:xfrm>
          <a:effectLst>
            <a:outerShdw blurRad="63500" sx="102000" sy="102000" algn="ctr" rotWithShape="0">
              <a:prstClr val="black">
                <a:alpha val="20000"/>
              </a:prstClr>
            </a:outerShdw>
          </a:effectLst>
        </p:grpSpPr>
        <p:sp>
          <p:nvSpPr>
            <p:cNvPr id="16" name="圆角矩形 15"/>
            <p:cNvSpPr/>
            <p:nvPr/>
          </p:nvSpPr>
          <p:spPr>
            <a:xfrm>
              <a:off x="4401178" y="1296237"/>
              <a:ext cx="3416440" cy="4752871"/>
            </a:xfrm>
            <a:prstGeom prst="roundRect">
              <a:avLst>
                <a:gd name="adj" fmla="val 19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393453" y="1557494"/>
              <a:ext cx="1431890" cy="1431890"/>
            </a:xfrm>
            <a:prstGeom prst="ellipse">
              <a:avLst/>
            </a:prstGeom>
            <a:gradFill>
              <a:gsLst>
                <a:gs pos="0">
                  <a:srgbClr val="3988E1"/>
                </a:gs>
                <a:gs pos="100000">
                  <a:srgbClr val="0A2C6B"/>
                </a:gs>
              </a:gsLst>
              <a:lin ang="2700000" scaled="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bg1"/>
                  </a:solidFill>
                  <a:latin typeface="字魂105号-简雅黑" panose="00000500000000000000" pitchFamily="2" charset="-122"/>
                  <a:ea typeface="字魂105号-简雅黑" panose="00000500000000000000" pitchFamily="2" charset="-122"/>
                </a:rPr>
                <a:t>46%</a:t>
              </a:r>
              <a:endParaRPr lang="zh-CN" altLang="en-US" sz="2400" dirty="0">
                <a:solidFill>
                  <a:schemeClr val="bg1"/>
                </a:solidFill>
                <a:latin typeface="字魂105号-简雅黑" panose="00000500000000000000" pitchFamily="2" charset="-122"/>
                <a:ea typeface="字魂105号-简雅黑" panose="00000500000000000000" pitchFamily="2" charset="-122"/>
              </a:endParaRPr>
            </a:p>
          </p:txBody>
        </p:sp>
        <p:sp>
          <p:nvSpPr>
            <p:cNvPr id="18" name="TextBox 39"/>
            <p:cNvSpPr txBox="1"/>
            <p:nvPr/>
          </p:nvSpPr>
          <p:spPr>
            <a:xfrm>
              <a:off x="5424324" y="3516415"/>
              <a:ext cx="1370149" cy="27403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填写段落标题</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9" name="TextBox 40"/>
            <p:cNvSpPr txBox="1"/>
            <p:nvPr/>
          </p:nvSpPr>
          <p:spPr>
            <a:xfrm>
              <a:off x="4823210" y="3918110"/>
              <a:ext cx="2572378" cy="1541419"/>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gn="ctr"/>
              <a:r>
                <a:rPr lang="zh-CN" altLang="en-US" sz="1000" dirty="0">
                  <a:solidFill>
                    <a:schemeClr val="tx1">
                      <a:lumMod val="75000"/>
                      <a:lumOff val="25000"/>
                    </a:schemeClr>
                  </a:solidFill>
                  <a:latin typeface="字魂105号-简雅黑" panose="00000500000000000000" pitchFamily="2" charset="-122"/>
                  <a:ea typeface="字魂105号-简雅黑" panose="00000500000000000000" pitchFamily="2" charset="-122"/>
                </a:rPr>
                <a:t>您的内容打在这里，或者通过复制您的文本</a:t>
              </a:r>
              <a:r>
                <a:rPr lang="zh-CN" altLang="en-US" sz="10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后在此</a:t>
              </a:r>
              <a:r>
                <a:rPr lang="zh-CN" altLang="en-US" sz="1000" dirty="0">
                  <a:solidFill>
                    <a:schemeClr val="tx1">
                      <a:lumMod val="75000"/>
                      <a:lumOff val="25000"/>
                    </a:schemeClr>
                  </a:solidFill>
                  <a:latin typeface="字魂105号-简雅黑" panose="00000500000000000000" pitchFamily="2" charset="-122"/>
                  <a:ea typeface="字魂105号-简雅黑" panose="00000500000000000000" pitchFamily="2" charset="-122"/>
                </a:rPr>
                <a:t>框中选择粘贴，并选择只保留文字。您的内容打在这里，或者通过通过您的内容打在这里，或者通过复制您的文本后，在此框中选择粘贴，并选择只保留</a:t>
              </a:r>
              <a:r>
                <a:rPr lang="zh-CN" altLang="en-US" sz="10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文字通过</a:t>
              </a:r>
              <a:r>
                <a:rPr lang="zh-CN" altLang="en-US" sz="1000" dirty="0">
                  <a:solidFill>
                    <a:schemeClr val="tx1">
                      <a:lumMod val="75000"/>
                      <a:lumOff val="25000"/>
                    </a:schemeClr>
                  </a:solidFill>
                  <a:latin typeface="字魂105号-简雅黑" panose="00000500000000000000" pitchFamily="2" charset="-122"/>
                  <a:ea typeface="字魂105号-简雅黑" panose="00000500000000000000" pitchFamily="2" charset="-122"/>
                </a:rPr>
                <a:t>通过您的内容打</a:t>
              </a:r>
              <a:r>
                <a:rPr lang="zh-CN" altLang="en-US" sz="10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在</a:t>
              </a:r>
              <a:endParaRPr lang="zh-CN" altLang="en-US" sz="10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23" name="组合 22"/>
          <p:cNvGrpSpPr/>
          <p:nvPr/>
        </p:nvGrpSpPr>
        <p:grpSpPr>
          <a:xfrm>
            <a:off x="4069489" y="355668"/>
            <a:ext cx="3982180" cy="811670"/>
            <a:chOff x="4069489" y="596298"/>
            <a:chExt cx="3982180" cy="811670"/>
          </a:xfrm>
        </p:grpSpPr>
        <p:sp>
          <p:nvSpPr>
            <p:cNvPr id="24" name="矩形 23"/>
            <p:cNvSpPr/>
            <p:nvPr/>
          </p:nvSpPr>
          <p:spPr>
            <a:xfrm>
              <a:off x="5262925" y="596298"/>
              <a:ext cx="1595309" cy="523220"/>
            </a:xfrm>
            <a:prstGeom prst="rect">
              <a:avLst/>
            </a:prstGeom>
          </p:spPr>
          <p:txBody>
            <a:bodyPr wrap="none">
              <a:spAutoFit/>
            </a:bodyPr>
            <a:lstStyle/>
            <a:p>
              <a:pPr algn="ctr"/>
              <a:r>
                <a:rPr lang="zh-CN" altLang="en-US" sz="28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问题</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不足</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25" name="文本框 24"/>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990850" y="457200"/>
            <a:ext cx="5943600" cy="5943600"/>
          </a:xfrm>
          <a:prstGeom prst="ellipse">
            <a:avLst/>
          </a:prstGeom>
          <a:blipFill dpi="0" rotWithShape="1">
            <a:blip r:embed="rId1">
              <a:extLst>
                <a:ext uri="{28A0092B-C50C-407E-A947-70E740481C1C}">
                  <a14:useLocalDpi xmlns:a14="http://schemas.microsoft.com/office/drawing/2010/main" val="0"/>
                </a:ext>
              </a:extLst>
            </a:blip>
            <a:srcRect/>
            <a:stretch>
              <a:fillRect l="-25000" r="-2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990850" y="457200"/>
            <a:ext cx="5943600" cy="5943600"/>
          </a:xfrm>
          <a:prstGeom prst="ellipse">
            <a:avLst/>
          </a:prstGeom>
          <a:gradFill>
            <a:gsLst>
              <a:gs pos="0">
                <a:srgbClr val="30A2E1">
                  <a:alpha val="80000"/>
                </a:srgbClr>
              </a:gs>
              <a:gs pos="95000">
                <a:srgbClr val="1D5AB7">
                  <a:alpha val="9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171950" y="-723900"/>
            <a:ext cx="8305800" cy="8305800"/>
          </a:xfrm>
          <a:prstGeom prst="ellipse">
            <a:avLst/>
          </a:prstGeom>
          <a:noFill/>
          <a:ln w="63500">
            <a:gradFill>
              <a:gsLst>
                <a:gs pos="0">
                  <a:srgbClr val="30A2E1"/>
                </a:gs>
                <a:gs pos="100000">
                  <a:srgbClr val="1D5AB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298442" y="1266505"/>
            <a:ext cx="4646957" cy="775937"/>
            <a:chOff x="1686276" y="1955694"/>
            <a:chExt cx="2941725" cy="491202"/>
          </a:xfrm>
        </p:grpSpPr>
        <p:grpSp>
          <p:nvGrpSpPr>
            <p:cNvPr id="13" name="组合 12"/>
            <p:cNvGrpSpPr/>
            <p:nvPr/>
          </p:nvGrpSpPr>
          <p:grpSpPr>
            <a:xfrm>
              <a:off x="2350551" y="1955694"/>
              <a:ext cx="2277450" cy="471285"/>
              <a:chOff x="7343805" y="2757680"/>
              <a:chExt cx="2277450" cy="471285"/>
            </a:xfrm>
          </p:grpSpPr>
          <p:sp>
            <p:nvSpPr>
              <p:cNvPr id="17" name="文本框 16"/>
              <p:cNvSpPr txBox="1"/>
              <p:nvPr/>
            </p:nvSpPr>
            <p:spPr>
              <a:xfrm>
                <a:off x="7343805" y="2757680"/>
                <a:ext cx="1984196" cy="331221"/>
              </a:xfrm>
              <a:prstGeom prst="rect">
                <a:avLst/>
              </a:prstGeom>
              <a:noFill/>
            </p:spPr>
            <p:txBody>
              <a:bodyPr wrap="square" rtlCol="0">
                <a:spAutoFit/>
              </a:bodyPr>
              <a:lstStyle/>
              <a:p>
                <a:r>
                  <a:rPr lang="zh-CN" altLang="en-US" sz="2800" b="1" dirty="0" smtClean="0">
                    <a:gradFill>
                      <a:gsLst>
                        <a:gs pos="0">
                          <a:schemeClr val="tx1">
                            <a:lumMod val="65000"/>
                            <a:lumOff val="35000"/>
                          </a:schemeClr>
                        </a:gs>
                        <a:gs pos="100000">
                          <a:schemeClr val="tx1">
                            <a:lumMod val="95000"/>
                            <a:lumOff val="5000"/>
                          </a:schemeClr>
                        </a:gs>
                      </a:gsLst>
                      <a:lin ang="5400000" scaled="1"/>
                    </a:gradFill>
                    <a:latin typeface="字魂105号-简雅黑" panose="00000500000000000000" pitchFamily="2" charset="-122"/>
                    <a:ea typeface="字魂105号-简雅黑" panose="00000500000000000000" pitchFamily="2" charset="-122"/>
                  </a:rPr>
                  <a:t>年度工作概述</a:t>
                </a:r>
                <a:endParaRPr lang="zh-CN" altLang="en-US" sz="2800" b="1" dirty="0">
                  <a:gradFill>
                    <a:gsLst>
                      <a:gs pos="0">
                        <a:schemeClr val="tx1">
                          <a:lumMod val="65000"/>
                          <a:lumOff val="35000"/>
                        </a:schemeClr>
                      </a:gs>
                      <a:gs pos="100000">
                        <a:schemeClr val="tx1">
                          <a:lumMod val="95000"/>
                          <a:lumOff val="5000"/>
                        </a:schemeClr>
                      </a:gs>
                    </a:gsLst>
                    <a:lin ang="5400000" scaled="1"/>
                  </a:gradFill>
                  <a:latin typeface="字魂105号-简雅黑" panose="00000500000000000000" pitchFamily="2" charset="-122"/>
                  <a:ea typeface="字魂105号-简雅黑" panose="00000500000000000000" pitchFamily="2" charset="-122"/>
                </a:endParaRPr>
              </a:p>
            </p:txBody>
          </p:sp>
          <p:sp>
            <p:nvSpPr>
              <p:cNvPr id="18" name="文本框 17"/>
              <p:cNvSpPr txBox="1"/>
              <p:nvPr/>
            </p:nvSpPr>
            <p:spPr>
              <a:xfrm>
                <a:off x="7375427" y="3024388"/>
                <a:ext cx="2245828" cy="204577"/>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Open Sans" panose="020B0606030504020204" pitchFamily="34" charset="0"/>
                  </a:rPr>
                  <a:t>Summary report of blue simple business work</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Open Sans" panose="020B0606030504020204" pitchFamily="34" charset="0"/>
                </a:endParaRPr>
              </a:p>
            </p:txBody>
          </p:sp>
        </p:grpSp>
        <p:grpSp>
          <p:nvGrpSpPr>
            <p:cNvPr id="14" name="组合 13"/>
            <p:cNvGrpSpPr/>
            <p:nvPr/>
          </p:nvGrpSpPr>
          <p:grpSpPr>
            <a:xfrm>
              <a:off x="1686276" y="1956786"/>
              <a:ext cx="490110" cy="490110"/>
              <a:chOff x="1686276" y="1956786"/>
              <a:chExt cx="490110" cy="490110"/>
            </a:xfrm>
          </p:grpSpPr>
          <p:sp>
            <p:nvSpPr>
              <p:cNvPr id="15" name="圆角矩形 14"/>
              <p:cNvSpPr/>
              <p:nvPr/>
            </p:nvSpPr>
            <p:spPr>
              <a:xfrm rot="2700000">
                <a:off x="1686276" y="1956786"/>
                <a:ext cx="490110" cy="490110"/>
              </a:xfrm>
              <a:prstGeom prst="roundRect">
                <a:avLst>
                  <a:gd name="adj" fmla="val 50000"/>
                </a:avLst>
              </a:prstGeom>
              <a:gradFill>
                <a:gsLst>
                  <a:gs pos="0">
                    <a:srgbClr val="32A8E4"/>
                  </a:gs>
                  <a:gs pos="100000">
                    <a:srgbClr val="1959C9"/>
                  </a:gs>
                </a:gsLst>
                <a:lin ang="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文本框 15"/>
              <p:cNvSpPr txBox="1"/>
              <p:nvPr/>
            </p:nvSpPr>
            <p:spPr>
              <a:xfrm>
                <a:off x="1752999" y="1990090"/>
                <a:ext cx="355373" cy="370188"/>
              </a:xfrm>
              <a:prstGeom prst="rect">
                <a:avLst/>
              </a:prstGeom>
              <a:noFill/>
            </p:spPr>
            <p:txBody>
              <a:bodyPr wrap="none" rtlCol="0">
                <a:spAutoFit/>
              </a:bodyPr>
              <a:lstStyle/>
              <a:p>
                <a:pPr algn="ctr"/>
                <a:r>
                  <a:rPr lang="en-US" altLang="zh-CN" sz="3200" dirty="0" smtClean="0">
                    <a:solidFill>
                      <a:schemeClr val="bg1"/>
                    </a:solidFill>
                    <a:latin typeface="字魂45号-冰宇雅宋" panose="00000500000000000000" pitchFamily="2" charset="-122"/>
                    <a:ea typeface="字魂45号-冰宇雅宋" panose="00000500000000000000" pitchFamily="2" charset="-122"/>
                  </a:rPr>
                  <a:t>01</a:t>
                </a:r>
                <a:endParaRPr lang="zh-CN" altLang="en-US" sz="3200" dirty="0">
                  <a:solidFill>
                    <a:schemeClr val="bg1"/>
                  </a:solidFill>
                  <a:latin typeface="字魂45号-冰宇雅宋" panose="00000500000000000000" pitchFamily="2" charset="-122"/>
                  <a:ea typeface="字魂45号-冰宇雅宋" panose="00000500000000000000" pitchFamily="2" charset="-122"/>
                </a:endParaRPr>
              </a:p>
            </p:txBody>
          </p:sp>
        </p:grpSp>
      </p:grpSp>
      <p:grpSp>
        <p:nvGrpSpPr>
          <p:cNvPr id="44" name="组合 43"/>
          <p:cNvGrpSpPr/>
          <p:nvPr/>
        </p:nvGrpSpPr>
        <p:grpSpPr>
          <a:xfrm>
            <a:off x="10847859" y="-1390650"/>
            <a:ext cx="2719478" cy="2719476"/>
            <a:chOff x="1275692" y="5315201"/>
            <a:chExt cx="7407970" cy="7407966"/>
          </a:xfrm>
        </p:grpSpPr>
        <p:grpSp>
          <p:nvGrpSpPr>
            <p:cNvPr id="40" name="组合 39"/>
            <p:cNvGrpSpPr/>
            <p:nvPr/>
          </p:nvGrpSpPr>
          <p:grpSpPr>
            <a:xfrm>
              <a:off x="2007876" y="6047383"/>
              <a:ext cx="5943600" cy="5943600"/>
              <a:chOff x="-2286000" y="0"/>
              <a:chExt cx="7010400" cy="7010400"/>
            </a:xfrm>
          </p:grpSpPr>
          <p:sp>
            <p:nvSpPr>
              <p:cNvPr id="41" name="椭圆 40"/>
              <p:cNvSpPr/>
              <p:nvPr/>
            </p:nvSpPr>
            <p:spPr>
              <a:xfrm>
                <a:off x="-2286000" y="0"/>
                <a:ext cx="7010400" cy="7010400"/>
              </a:xfrm>
              <a:prstGeom prst="ellipse">
                <a:avLst/>
              </a:prstGeom>
              <a:gradFill>
                <a:gsLst>
                  <a:gs pos="0">
                    <a:srgbClr val="30A2E1"/>
                  </a:gs>
                  <a:gs pos="100000">
                    <a:srgbClr val="1D5AB7"/>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870440" y="1415562"/>
                <a:ext cx="4179279" cy="4179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42"/>
            <p:cNvSpPr/>
            <p:nvPr/>
          </p:nvSpPr>
          <p:spPr>
            <a:xfrm>
              <a:off x="1275692" y="5315201"/>
              <a:ext cx="7407970" cy="7407966"/>
            </a:xfrm>
            <a:prstGeom prst="ellipse">
              <a:avLst/>
            </a:prstGeom>
            <a:noFill/>
            <a:ln w="63500">
              <a:gradFill>
                <a:gsLst>
                  <a:gs pos="0">
                    <a:srgbClr val="30A2E1"/>
                  </a:gs>
                  <a:gs pos="100000">
                    <a:srgbClr val="1D5AB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椭圆 5"/>
          <p:cNvSpPr/>
          <p:nvPr/>
        </p:nvSpPr>
        <p:spPr>
          <a:xfrm>
            <a:off x="-1790701" y="1657350"/>
            <a:ext cx="3543302" cy="3543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742950" y="2876550"/>
            <a:ext cx="4114800" cy="1104900"/>
            <a:chOff x="742950" y="2876550"/>
            <a:chExt cx="4114800" cy="1104900"/>
          </a:xfrm>
        </p:grpSpPr>
        <p:sp>
          <p:nvSpPr>
            <p:cNvPr id="9" name="圆角矩形 8"/>
            <p:cNvSpPr/>
            <p:nvPr/>
          </p:nvSpPr>
          <p:spPr>
            <a:xfrm>
              <a:off x="742950" y="2876550"/>
              <a:ext cx="4114800" cy="1104900"/>
            </a:xfrm>
            <a:prstGeom prst="roundRect">
              <a:avLst>
                <a:gd name="adj" fmla="val 50000"/>
              </a:avLst>
            </a:prstGeom>
            <a:solidFill>
              <a:schemeClr val="bg1"/>
            </a:solidFill>
            <a:ln>
              <a:solidFill>
                <a:schemeClr val="bg1">
                  <a:lumMod val="85000"/>
                </a:schemeClr>
              </a:solid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397311" y="3085266"/>
              <a:ext cx="3098490" cy="707886"/>
            </a:xfrm>
            <a:prstGeom prst="rect">
              <a:avLst/>
            </a:prstGeom>
            <a:noFill/>
          </p:spPr>
          <p:txBody>
            <a:bodyPr wrap="square" rtlCol="0">
              <a:spAutoFit/>
            </a:bodyPr>
            <a:lstStyle/>
            <a:p>
              <a:pPr algn="ctr"/>
              <a:r>
                <a:rPr lang="en-US" altLang="zh-CN" sz="4000" b="1" spc="300" dirty="0" smtClean="0">
                  <a:solidFill>
                    <a:schemeClr val="tx1">
                      <a:lumMod val="75000"/>
                      <a:lumOff val="25000"/>
                    </a:schemeClr>
                  </a:solidFill>
                  <a:effectLst>
                    <a:outerShdw blurRad="38100" dist="38100" dir="2700000" algn="tl">
                      <a:srgbClr val="000000">
                        <a:alpha val="30000"/>
                      </a:srgbClr>
                    </a:outerShdw>
                  </a:effectLst>
                  <a:latin typeface="字魂45号-冰宇雅宋" panose="00000500000000000000" pitchFamily="2" charset="-122"/>
                  <a:ea typeface="字魂45号-冰宇雅宋" panose="00000500000000000000" pitchFamily="2" charset="-122"/>
                  <a:cs typeface="Aparajita" panose="020B0604020202020204" pitchFamily="34" charset="0"/>
                </a:rPr>
                <a:t>CONTENTS</a:t>
              </a:r>
              <a:endParaRPr lang="zh-CN" altLang="en-US" sz="4000" b="1" spc="300" dirty="0">
                <a:solidFill>
                  <a:schemeClr val="tx1">
                    <a:lumMod val="75000"/>
                    <a:lumOff val="25000"/>
                  </a:schemeClr>
                </a:solidFill>
                <a:effectLst>
                  <a:outerShdw blurRad="38100" dist="38100" dir="2700000" algn="tl">
                    <a:srgbClr val="000000">
                      <a:alpha val="30000"/>
                    </a:srgbClr>
                  </a:outerShdw>
                </a:effectLst>
                <a:latin typeface="字魂45号-冰宇雅宋" panose="00000500000000000000" pitchFamily="2" charset="-122"/>
                <a:ea typeface="字魂45号-冰宇雅宋" panose="00000500000000000000" pitchFamily="2" charset="-122"/>
                <a:cs typeface="Aparajita" panose="020B0604020202020204" pitchFamily="34" charset="0"/>
              </a:endParaRPr>
            </a:p>
          </p:txBody>
        </p:sp>
      </p:grpSp>
      <p:grpSp>
        <p:nvGrpSpPr>
          <p:cNvPr id="47" name="组合 46"/>
          <p:cNvGrpSpPr/>
          <p:nvPr/>
        </p:nvGrpSpPr>
        <p:grpSpPr>
          <a:xfrm>
            <a:off x="6298442" y="2501834"/>
            <a:ext cx="4646957" cy="775937"/>
            <a:chOff x="1686276" y="1955694"/>
            <a:chExt cx="2941725" cy="491202"/>
          </a:xfrm>
        </p:grpSpPr>
        <p:grpSp>
          <p:nvGrpSpPr>
            <p:cNvPr id="48" name="组合 47"/>
            <p:cNvGrpSpPr/>
            <p:nvPr/>
          </p:nvGrpSpPr>
          <p:grpSpPr>
            <a:xfrm>
              <a:off x="2350551" y="1955694"/>
              <a:ext cx="2277450" cy="471285"/>
              <a:chOff x="7343805" y="2757680"/>
              <a:chExt cx="2277450" cy="471285"/>
            </a:xfrm>
          </p:grpSpPr>
          <p:sp>
            <p:nvSpPr>
              <p:cNvPr id="52" name="文本框 51"/>
              <p:cNvSpPr txBox="1"/>
              <p:nvPr/>
            </p:nvSpPr>
            <p:spPr>
              <a:xfrm>
                <a:off x="7343805" y="2757680"/>
                <a:ext cx="1984196" cy="331221"/>
              </a:xfrm>
              <a:prstGeom prst="rect">
                <a:avLst/>
              </a:prstGeom>
              <a:noFill/>
            </p:spPr>
            <p:txBody>
              <a:bodyPr wrap="square" rtlCol="0">
                <a:spAutoFit/>
              </a:bodyPr>
              <a:lstStyle/>
              <a:p>
                <a:r>
                  <a:rPr lang="zh-CN" altLang="en-US" sz="2800" b="1" dirty="0" smtClean="0">
                    <a:gradFill>
                      <a:gsLst>
                        <a:gs pos="0">
                          <a:schemeClr val="tx1">
                            <a:lumMod val="65000"/>
                            <a:lumOff val="35000"/>
                          </a:schemeClr>
                        </a:gs>
                        <a:gs pos="100000">
                          <a:schemeClr val="tx1">
                            <a:lumMod val="95000"/>
                            <a:lumOff val="5000"/>
                          </a:schemeClr>
                        </a:gs>
                      </a:gsLst>
                      <a:lin ang="5400000" scaled="1"/>
                    </a:gradFill>
                    <a:latin typeface="字魂105号-简雅黑" panose="00000500000000000000" pitchFamily="2" charset="-122"/>
                    <a:ea typeface="字魂105号-简雅黑" panose="00000500000000000000" pitchFamily="2" charset="-122"/>
                  </a:rPr>
                  <a:t>工作完成情况</a:t>
                </a:r>
                <a:endParaRPr lang="zh-CN" altLang="en-US" sz="2800" b="1" dirty="0">
                  <a:gradFill>
                    <a:gsLst>
                      <a:gs pos="0">
                        <a:schemeClr val="tx1">
                          <a:lumMod val="65000"/>
                          <a:lumOff val="35000"/>
                        </a:schemeClr>
                      </a:gs>
                      <a:gs pos="100000">
                        <a:schemeClr val="tx1">
                          <a:lumMod val="95000"/>
                          <a:lumOff val="5000"/>
                        </a:schemeClr>
                      </a:gs>
                    </a:gsLst>
                    <a:lin ang="5400000" scaled="1"/>
                  </a:gradFill>
                  <a:latin typeface="字魂105号-简雅黑" panose="00000500000000000000" pitchFamily="2" charset="-122"/>
                  <a:ea typeface="字魂105号-简雅黑" panose="00000500000000000000" pitchFamily="2" charset="-122"/>
                </a:endParaRPr>
              </a:p>
            </p:txBody>
          </p:sp>
          <p:sp>
            <p:nvSpPr>
              <p:cNvPr id="53" name="文本框 52"/>
              <p:cNvSpPr txBox="1"/>
              <p:nvPr/>
            </p:nvSpPr>
            <p:spPr>
              <a:xfrm>
                <a:off x="7375427" y="3024388"/>
                <a:ext cx="2245828" cy="204577"/>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Open Sans" panose="020B0606030504020204" pitchFamily="34" charset="0"/>
                  </a:rPr>
                  <a:t>Summary report of blue simple business work</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Open Sans" panose="020B0606030504020204" pitchFamily="34" charset="0"/>
                </a:endParaRPr>
              </a:p>
            </p:txBody>
          </p:sp>
        </p:grpSp>
        <p:grpSp>
          <p:nvGrpSpPr>
            <p:cNvPr id="49" name="组合 48"/>
            <p:cNvGrpSpPr/>
            <p:nvPr/>
          </p:nvGrpSpPr>
          <p:grpSpPr>
            <a:xfrm>
              <a:off x="1686276" y="1956786"/>
              <a:ext cx="490110" cy="490110"/>
              <a:chOff x="1686276" y="1956786"/>
              <a:chExt cx="490110" cy="490110"/>
            </a:xfrm>
          </p:grpSpPr>
          <p:sp>
            <p:nvSpPr>
              <p:cNvPr id="50" name="圆角矩形 49"/>
              <p:cNvSpPr/>
              <p:nvPr/>
            </p:nvSpPr>
            <p:spPr>
              <a:xfrm rot="2700000">
                <a:off x="1686276" y="1956786"/>
                <a:ext cx="490110" cy="490110"/>
              </a:xfrm>
              <a:prstGeom prst="roundRect">
                <a:avLst>
                  <a:gd name="adj" fmla="val 50000"/>
                </a:avLst>
              </a:prstGeom>
              <a:gradFill>
                <a:gsLst>
                  <a:gs pos="0">
                    <a:srgbClr val="32A8E4"/>
                  </a:gs>
                  <a:gs pos="100000">
                    <a:srgbClr val="1959C9"/>
                  </a:gs>
                </a:gsLst>
                <a:lin ang="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1" name="文本框 50"/>
              <p:cNvSpPr txBox="1"/>
              <p:nvPr/>
            </p:nvSpPr>
            <p:spPr>
              <a:xfrm>
                <a:off x="1734733" y="1990090"/>
                <a:ext cx="391905" cy="370188"/>
              </a:xfrm>
              <a:prstGeom prst="rect">
                <a:avLst/>
              </a:prstGeom>
              <a:noFill/>
            </p:spPr>
            <p:txBody>
              <a:bodyPr wrap="none" rtlCol="0">
                <a:spAutoFit/>
              </a:bodyPr>
              <a:lstStyle/>
              <a:p>
                <a:pPr algn="ctr"/>
                <a:r>
                  <a:rPr lang="en-US" altLang="zh-CN" sz="3200" dirty="0" smtClean="0">
                    <a:solidFill>
                      <a:schemeClr val="bg1"/>
                    </a:solidFill>
                    <a:latin typeface="字魂45号-冰宇雅宋" panose="00000500000000000000" pitchFamily="2" charset="-122"/>
                    <a:ea typeface="字魂45号-冰宇雅宋" panose="00000500000000000000" pitchFamily="2" charset="-122"/>
                  </a:rPr>
                  <a:t>02</a:t>
                </a:r>
                <a:endParaRPr lang="zh-CN" altLang="en-US" sz="3200" dirty="0">
                  <a:solidFill>
                    <a:schemeClr val="bg1"/>
                  </a:solidFill>
                  <a:latin typeface="字魂45号-冰宇雅宋" panose="00000500000000000000" pitchFamily="2" charset="-122"/>
                  <a:ea typeface="字魂45号-冰宇雅宋" panose="00000500000000000000" pitchFamily="2" charset="-122"/>
                </a:endParaRPr>
              </a:p>
            </p:txBody>
          </p:sp>
        </p:grpSp>
      </p:grpSp>
      <p:grpSp>
        <p:nvGrpSpPr>
          <p:cNvPr id="54" name="组合 53"/>
          <p:cNvGrpSpPr/>
          <p:nvPr/>
        </p:nvGrpSpPr>
        <p:grpSpPr>
          <a:xfrm>
            <a:off x="6298442" y="3737163"/>
            <a:ext cx="4646957" cy="775937"/>
            <a:chOff x="1686276" y="1955694"/>
            <a:chExt cx="2941725" cy="491202"/>
          </a:xfrm>
        </p:grpSpPr>
        <p:grpSp>
          <p:nvGrpSpPr>
            <p:cNvPr id="55" name="组合 54"/>
            <p:cNvGrpSpPr/>
            <p:nvPr/>
          </p:nvGrpSpPr>
          <p:grpSpPr>
            <a:xfrm>
              <a:off x="2350551" y="1955694"/>
              <a:ext cx="2277450" cy="471285"/>
              <a:chOff x="7343805" y="2757680"/>
              <a:chExt cx="2277450" cy="471285"/>
            </a:xfrm>
          </p:grpSpPr>
          <p:sp>
            <p:nvSpPr>
              <p:cNvPr id="59" name="文本框 58"/>
              <p:cNvSpPr txBox="1"/>
              <p:nvPr/>
            </p:nvSpPr>
            <p:spPr>
              <a:xfrm>
                <a:off x="7343805" y="2757680"/>
                <a:ext cx="1984196" cy="331221"/>
              </a:xfrm>
              <a:prstGeom prst="rect">
                <a:avLst/>
              </a:prstGeom>
              <a:noFill/>
            </p:spPr>
            <p:txBody>
              <a:bodyPr wrap="square" rtlCol="0">
                <a:spAutoFit/>
              </a:bodyPr>
              <a:lstStyle/>
              <a:p>
                <a:r>
                  <a:rPr lang="zh-CN" altLang="en-US" sz="2800" b="1" dirty="0" smtClean="0">
                    <a:gradFill>
                      <a:gsLst>
                        <a:gs pos="0">
                          <a:schemeClr val="tx1">
                            <a:lumMod val="65000"/>
                            <a:lumOff val="35000"/>
                          </a:schemeClr>
                        </a:gs>
                        <a:gs pos="100000">
                          <a:schemeClr val="tx1">
                            <a:lumMod val="95000"/>
                            <a:lumOff val="5000"/>
                          </a:schemeClr>
                        </a:gs>
                      </a:gsLst>
                      <a:lin ang="5400000" scaled="1"/>
                    </a:gradFill>
                    <a:latin typeface="字魂105号-简雅黑" panose="00000500000000000000" pitchFamily="2" charset="-122"/>
                    <a:ea typeface="字魂105号-简雅黑" panose="00000500000000000000" pitchFamily="2" charset="-122"/>
                  </a:rPr>
                  <a:t>工作不足之处</a:t>
                </a:r>
                <a:endParaRPr lang="zh-CN" altLang="en-US" sz="2800" b="1" dirty="0">
                  <a:gradFill>
                    <a:gsLst>
                      <a:gs pos="0">
                        <a:schemeClr val="tx1">
                          <a:lumMod val="65000"/>
                          <a:lumOff val="35000"/>
                        </a:schemeClr>
                      </a:gs>
                      <a:gs pos="100000">
                        <a:schemeClr val="tx1">
                          <a:lumMod val="95000"/>
                          <a:lumOff val="5000"/>
                        </a:schemeClr>
                      </a:gs>
                    </a:gsLst>
                    <a:lin ang="5400000" scaled="1"/>
                  </a:gradFill>
                  <a:latin typeface="字魂105号-简雅黑" panose="00000500000000000000" pitchFamily="2" charset="-122"/>
                  <a:ea typeface="字魂105号-简雅黑" panose="00000500000000000000" pitchFamily="2" charset="-122"/>
                </a:endParaRPr>
              </a:p>
            </p:txBody>
          </p:sp>
          <p:sp>
            <p:nvSpPr>
              <p:cNvPr id="60" name="文本框 59"/>
              <p:cNvSpPr txBox="1"/>
              <p:nvPr/>
            </p:nvSpPr>
            <p:spPr>
              <a:xfrm>
                <a:off x="7375427" y="3024388"/>
                <a:ext cx="2245828" cy="204577"/>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Open Sans" panose="020B0606030504020204" pitchFamily="34" charset="0"/>
                  </a:rPr>
                  <a:t>Summary report of blue simple business work</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Open Sans" panose="020B0606030504020204" pitchFamily="34" charset="0"/>
                </a:endParaRPr>
              </a:p>
            </p:txBody>
          </p:sp>
        </p:grpSp>
        <p:grpSp>
          <p:nvGrpSpPr>
            <p:cNvPr id="56" name="组合 55"/>
            <p:cNvGrpSpPr/>
            <p:nvPr/>
          </p:nvGrpSpPr>
          <p:grpSpPr>
            <a:xfrm>
              <a:off x="1686276" y="1956786"/>
              <a:ext cx="490110" cy="490110"/>
              <a:chOff x="1686276" y="1956786"/>
              <a:chExt cx="490110" cy="490110"/>
            </a:xfrm>
          </p:grpSpPr>
          <p:sp>
            <p:nvSpPr>
              <p:cNvPr id="57" name="圆角矩形 56"/>
              <p:cNvSpPr/>
              <p:nvPr/>
            </p:nvSpPr>
            <p:spPr>
              <a:xfrm rot="2700000">
                <a:off x="1686276" y="1956786"/>
                <a:ext cx="490110" cy="490110"/>
              </a:xfrm>
              <a:prstGeom prst="roundRect">
                <a:avLst>
                  <a:gd name="adj" fmla="val 50000"/>
                </a:avLst>
              </a:prstGeom>
              <a:gradFill>
                <a:gsLst>
                  <a:gs pos="0">
                    <a:srgbClr val="32A8E4"/>
                  </a:gs>
                  <a:gs pos="100000">
                    <a:srgbClr val="1959C9"/>
                  </a:gs>
                </a:gsLst>
                <a:lin ang="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8" name="文本框 57"/>
              <p:cNvSpPr txBox="1"/>
              <p:nvPr/>
            </p:nvSpPr>
            <p:spPr>
              <a:xfrm>
                <a:off x="1739807" y="1990090"/>
                <a:ext cx="381757" cy="370188"/>
              </a:xfrm>
              <a:prstGeom prst="rect">
                <a:avLst/>
              </a:prstGeom>
              <a:noFill/>
            </p:spPr>
            <p:txBody>
              <a:bodyPr wrap="none" rtlCol="0">
                <a:spAutoFit/>
              </a:bodyPr>
              <a:lstStyle/>
              <a:p>
                <a:pPr algn="ctr"/>
                <a:r>
                  <a:rPr lang="en-US" altLang="zh-CN" sz="3200" dirty="0" smtClean="0">
                    <a:solidFill>
                      <a:schemeClr val="bg1"/>
                    </a:solidFill>
                    <a:latin typeface="字魂45号-冰宇雅宋" panose="00000500000000000000" pitchFamily="2" charset="-122"/>
                    <a:ea typeface="字魂45号-冰宇雅宋" panose="00000500000000000000" pitchFamily="2" charset="-122"/>
                  </a:rPr>
                  <a:t>03</a:t>
                </a:r>
                <a:endParaRPr lang="zh-CN" altLang="en-US" sz="3200" dirty="0">
                  <a:solidFill>
                    <a:schemeClr val="bg1"/>
                  </a:solidFill>
                  <a:latin typeface="字魂45号-冰宇雅宋" panose="00000500000000000000" pitchFamily="2" charset="-122"/>
                  <a:ea typeface="字魂45号-冰宇雅宋" panose="00000500000000000000" pitchFamily="2" charset="-122"/>
                </a:endParaRPr>
              </a:p>
            </p:txBody>
          </p:sp>
        </p:grpSp>
      </p:grpSp>
      <p:grpSp>
        <p:nvGrpSpPr>
          <p:cNvPr id="61" name="组合 60"/>
          <p:cNvGrpSpPr/>
          <p:nvPr/>
        </p:nvGrpSpPr>
        <p:grpSpPr>
          <a:xfrm>
            <a:off x="6298442" y="4972492"/>
            <a:ext cx="4646957" cy="775937"/>
            <a:chOff x="1686276" y="1955694"/>
            <a:chExt cx="2941725" cy="491202"/>
          </a:xfrm>
        </p:grpSpPr>
        <p:grpSp>
          <p:nvGrpSpPr>
            <p:cNvPr id="62" name="组合 61"/>
            <p:cNvGrpSpPr/>
            <p:nvPr/>
          </p:nvGrpSpPr>
          <p:grpSpPr>
            <a:xfrm>
              <a:off x="2350551" y="1955694"/>
              <a:ext cx="2277450" cy="471285"/>
              <a:chOff x="7343805" y="2757680"/>
              <a:chExt cx="2277450" cy="471285"/>
            </a:xfrm>
          </p:grpSpPr>
          <p:sp>
            <p:nvSpPr>
              <p:cNvPr id="66" name="文本框 65"/>
              <p:cNvSpPr txBox="1"/>
              <p:nvPr/>
            </p:nvSpPr>
            <p:spPr>
              <a:xfrm>
                <a:off x="7343805" y="2757680"/>
                <a:ext cx="1984196" cy="331221"/>
              </a:xfrm>
              <a:prstGeom prst="rect">
                <a:avLst/>
              </a:prstGeom>
              <a:noFill/>
            </p:spPr>
            <p:txBody>
              <a:bodyPr wrap="square" rtlCol="0">
                <a:spAutoFit/>
              </a:bodyPr>
              <a:lstStyle/>
              <a:p>
                <a:r>
                  <a:rPr lang="zh-CN" altLang="en-US" sz="2800" b="1" dirty="0" smtClean="0">
                    <a:gradFill>
                      <a:gsLst>
                        <a:gs pos="0">
                          <a:schemeClr val="tx1">
                            <a:lumMod val="65000"/>
                            <a:lumOff val="35000"/>
                          </a:schemeClr>
                        </a:gs>
                        <a:gs pos="100000">
                          <a:schemeClr val="tx1">
                            <a:lumMod val="95000"/>
                            <a:lumOff val="5000"/>
                          </a:schemeClr>
                        </a:gs>
                      </a:gsLst>
                      <a:lin ang="5400000" scaled="1"/>
                    </a:gradFill>
                    <a:latin typeface="字魂105号-简雅黑" panose="00000500000000000000" pitchFamily="2" charset="-122"/>
                    <a:ea typeface="字魂105号-简雅黑" panose="00000500000000000000" pitchFamily="2" charset="-122"/>
                  </a:rPr>
                  <a:t>未来工作计划</a:t>
                </a:r>
                <a:endParaRPr lang="zh-CN" altLang="en-US" sz="2800" b="1" dirty="0">
                  <a:gradFill>
                    <a:gsLst>
                      <a:gs pos="0">
                        <a:schemeClr val="tx1">
                          <a:lumMod val="65000"/>
                          <a:lumOff val="35000"/>
                        </a:schemeClr>
                      </a:gs>
                      <a:gs pos="100000">
                        <a:schemeClr val="tx1">
                          <a:lumMod val="95000"/>
                          <a:lumOff val="5000"/>
                        </a:schemeClr>
                      </a:gs>
                    </a:gsLst>
                    <a:lin ang="5400000" scaled="1"/>
                  </a:gradFill>
                  <a:latin typeface="字魂105号-简雅黑" panose="00000500000000000000" pitchFamily="2" charset="-122"/>
                  <a:ea typeface="字魂105号-简雅黑" panose="00000500000000000000" pitchFamily="2" charset="-122"/>
                </a:endParaRPr>
              </a:p>
            </p:txBody>
          </p:sp>
          <p:sp>
            <p:nvSpPr>
              <p:cNvPr id="67" name="文本框 66"/>
              <p:cNvSpPr txBox="1"/>
              <p:nvPr/>
            </p:nvSpPr>
            <p:spPr>
              <a:xfrm>
                <a:off x="7375427" y="3024388"/>
                <a:ext cx="2245828" cy="204577"/>
              </a:xfrm>
              <a:prstGeom prst="rect">
                <a:avLst/>
              </a:prstGeom>
              <a:noFill/>
            </p:spPr>
            <p:txBody>
              <a:bodyPr wrap="square" rtlCol="0">
                <a:spAutoFit/>
              </a:bodyPr>
              <a:lstStyle/>
              <a:p>
                <a:pPr>
                  <a:lnSpc>
                    <a:spcPct val="15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Open Sans" panose="020B0606030504020204" pitchFamily="34" charset="0"/>
                  </a:rPr>
                  <a:t>Summary report of blue simple business work</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Open Sans" panose="020B0606030504020204" pitchFamily="34" charset="0"/>
                </a:endParaRPr>
              </a:p>
            </p:txBody>
          </p:sp>
        </p:grpSp>
        <p:grpSp>
          <p:nvGrpSpPr>
            <p:cNvPr id="63" name="组合 62"/>
            <p:cNvGrpSpPr/>
            <p:nvPr/>
          </p:nvGrpSpPr>
          <p:grpSpPr>
            <a:xfrm>
              <a:off x="1686276" y="1956786"/>
              <a:ext cx="490110" cy="490110"/>
              <a:chOff x="1686276" y="1956786"/>
              <a:chExt cx="490110" cy="490110"/>
            </a:xfrm>
          </p:grpSpPr>
          <p:sp>
            <p:nvSpPr>
              <p:cNvPr id="64" name="圆角矩形 63"/>
              <p:cNvSpPr/>
              <p:nvPr/>
            </p:nvSpPr>
            <p:spPr>
              <a:xfrm rot="2700000">
                <a:off x="1686276" y="1956786"/>
                <a:ext cx="490110" cy="490110"/>
              </a:xfrm>
              <a:prstGeom prst="roundRect">
                <a:avLst>
                  <a:gd name="adj" fmla="val 50000"/>
                </a:avLst>
              </a:prstGeom>
              <a:gradFill>
                <a:gsLst>
                  <a:gs pos="0">
                    <a:srgbClr val="32A8E4"/>
                  </a:gs>
                  <a:gs pos="100000">
                    <a:srgbClr val="1959C9"/>
                  </a:gs>
                </a:gsLst>
                <a:lin ang="0" scaled="0"/>
              </a:gra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5" name="文本框 64"/>
              <p:cNvSpPr txBox="1"/>
              <p:nvPr/>
            </p:nvSpPr>
            <p:spPr>
              <a:xfrm>
                <a:off x="1738792" y="1990090"/>
                <a:ext cx="383787" cy="370188"/>
              </a:xfrm>
              <a:prstGeom prst="rect">
                <a:avLst/>
              </a:prstGeom>
              <a:noFill/>
            </p:spPr>
            <p:txBody>
              <a:bodyPr wrap="none" rtlCol="0">
                <a:spAutoFit/>
              </a:bodyPr>
              <a:lstStyle/>
              <a:p>
                <a:pPr algn="ctr"/>
                <a:r>
                  <a:rPr lang="en-US" altLang="zh-CN" sz="3200" dirty="0" smtClean="0">
                    <a:solidFill>
                      <a:schemeClr val="bg1"/>
                    </a:solidFill>
                    <a:latin typeface="字魂45号-冰宇雅宋" panose="00000500000000000000" pitchFamily="2" charset="-122"/>
                    <a:ea typeface="字魂45号-冰宇雅宋" panose="00000500000000000000" pitchFamily="2" charset="-122"/>
                  </a:rPr>
                  <a:t>04</a:t>
                </a:r>
                <a:endParaRPr lang="zh-CN" altLang="en-US" sz="3200" dirty="0">
                  <a:solidFill>
                    <a:schemeClr val="bg1"/>
                  </a:solidFill>
                  <a:latin typeface="字魂45号-冰宇雅宋" panose="00000500000000000000" pitchFamily="2" charset="-122"/>
                  <a:ea typeface="字魂45号-冰宇雅宋" panose="00000500000000000000" pitchFamily="2"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75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40000">
                                          <p:cBhvr additive="base">
                                            <p:cTn id="11" dur="750" fill="hold"/>
                                            <p:tgtEl>
                                              <p:spTgt spid="45"/>
                                            </p:tgtEl>
                                            <p:attrNameLst>
                                              <p:attrName>ppt_x</p:attrName>
                                            </p:attrNameLst>
                                          </p:cBhvr>
                                          <p:tavLst>
                                            <p:tav tm="0">
                                              <p:val>
                                                <p:strVal val="0-#ppt_w/2"/>
                                              </p:val>
                                            </p:tav>
                                            <p:tav tm="100000">
                                              <p:val>
                                                <p:strVal val="#ppt_x"/>
                                              </p:val>
                                            </p:tav>
                                          </p:tavLst>
                                        </p:anim>
                                        <p:anim calcmode="lin" valueType="num" p14:bounceEnd="40000">
                                          <p:cBhvr additive="base">
                                            <p:cTn id="12" dur="75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40000">
                                          <p:cBhvr additive="base">
                                            <p:cTn id="15" dur="75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40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40000">
                                          <p:cBhvr additive="base">
                                            <p:cTn id="19" dur="75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20" dur="75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3" fill="hold" nodeType="withEffect" p14:presetBounceEnd="40000">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14:bounceEnd="40000">
                                          <p:cBhvr additive="base">
                                            <p:cTn id="23" dur="750" fill="hold"/>
                                            <p:tgtEl>
                                              <p:spTgt spid="44"/>
                                            </p:tgtEl>
                                            <p:attrNameLst>
                                              <p:attrName>ppt_x</p:attrName>
                                            </p:attrNameLst>
                                          </p:cBhvr>
                                          <p:tavLst>
                                            <p:tav tm="0">
                                              <p:val>
                                                <p:strVal val="1+#ppt_w/2"/>
                                              </p:val>
                                            </p:tav>
                                            <p:tav tm="100000">
                                              <p:val>
                                                <p:strVal val="#ppt_x"/>
                                              </p:val>
                                            </p:tav>
                                          </p:tavLst>
                                        </p:anim>
                                        <p:anim calcmode="lin" valueType="num" p14:bounceEnd="40000">
                                          <p:cBhvr additive="base">
                                            <p:cTn id="24" dur="75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2" fill="hold" nodeType="withEffect" p14:presetBounceEnd="40000">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14:bounceEnd="40000">
                                          <p:cBhvr additive="base">
                                            <p:cTn id="27" dur="750" fill="hold"/>
                                            <p:tgtEl>
                                              <p:spTgt spid="46"/>
                                            </p:tgtEl>
                                            <p:attrNameLst>
                                              <p:attrName>ppt_x</p:attrName>
                                            </p:attrNameLst>
                                          </p:cBhvr>
                                          <p:tavLst>
                                            <p:tav tm="0">
                                              <p:val>
                                                <p:strVal val="1+#ppt_w/2"/>
                                              </p:val>
                                            </p:tav>
                                            <p:tav tm="100000">
                                              <p:val>
                                                <p:strVal val="#ppt_x"/>
                                              </p:val>
                                            </p:tav>
                                          </p:tavLst>
                                        </p:anim>
                                        <p:anim calcmode="lin" valueType="num" p14:bounceEnd="40000">
                                          <p:cBhvr additive="base">
                                            <p:cTn id="28" dur="750" fill="hold"/>
                                            <p:tgtEl>
                                              <p:spTgt spid="46"/>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2" fill="hold" nodeType="afterEffect" p14:presetBounceEnd="40000">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14:bounceEnd="40000">
                                          <p:cBhvr additive="base">
                                            <p:cTn id="32" dur="10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33" dur="10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nodeType="afterEffect" p14:presetBounceEnd="40000">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14:bounceEnd="40000">
                                          <p:cBhvr additive="base">
                                            <p:cTn id="37" dur="1000" fill="hold"/>
                                            <p:tgtEl>
                                              <p:spTgt spid="47"/>
                                            </p:tgtEl>
                                            <p:attrNameLst>
                                              <p:attrName>ppt_x</p:attrName>
                                            </p:attrNameLst>
                                          </p:cBhvr>
                                          <p:tavLst>
                                            <p:tav tm="0">
                                              <p:val>
                                                <p:strVal val="1+#ppt_w/2"/>
                                              </p:val>
                                            </p:tav>
                                            <p:tav tm="100000">
                                              <p:val>
                                                <p:strVal val="#ppt_x"/>
                                              </p:val>
                                            </p:tav>
                                          </p:tavLst>
                                        </p:anim>
                                        <p:anim calcmode="lin" valueType="num" p14:bounceEnd="40000">
                                          <p:cBhvr additive="base">
                                            <p:cTn id="38" dur="10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nodeType="afterEffect" p14:presetBounceEnd="40000">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14:bounceEnd="40000">
                                          <p:cBhvr additive="base">
                                            <p:cTn id="42" dur="1000" fill="hold"/>
                                            <p:tgtEl>
                                              <p:spTgt spid="54"/>
                                            </p:tgtEl>
                                            <p:attrNameLst>
                                              <p:attrName>ppt_x</p:attrName>
                                            </p:attrNameLst>
                                          </p:cBhvr>
                                          <p:tavLst>
                                            <p:tav tm="0">
                                              <p:val>
                                                <p:strVal val="1+#ppt_w/2"/>
                                              </p:val>
                                            </p:tav>
                                            <p:tav tm="100000">
                                              <p:val>
                                                <p:strVal val="#ppt_x"/>
                                              </p:val>
                                            </p:tav>
                                          </p:tavLst>
                                        </p:anim>
                                        <p:anim calcmode="lin" valueType="num" p14:bounceEnd="40000">
                                          <p:cBhvr additive="base">
                                            <p:cTn id="43" dur="1000" fill="hold"/>
                                            <p:tgtEl>
                                              <p:spTgt spid="5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14:presetBounceEnd="40000">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14:bounceEnd="40000">
                                          <p:cBhvr additive="base">
                                            <p:cTn id="47" dur="1000" fill="hold"/>
                                            <p:tgtEl>
                                              <p:spTgt spid="61"/>
                                            </p:tgtEl>
                                            <p:attrNameLst>
                                              <p:attrName>ppt_x</p:attrName>
                                            </p:attrNameLst>
                                          </p:cBhvr>
                                          <p:tavLst>
                                            <p:tav tm="0">
                                              <p:val>
                                                <p:strVal val="1+#ppt_w/2"/>
                                              </p:val>
                                            </p:tav>
                                            <p:tav tm="100000">
                                              <p:val>
                                                <p:strVal val="#ppt_x"/>
                                              </p:val>
                                            </p:tav>
                                          </p:tavLst>
                                        </p:anim>
                                        <p:anim calcmode="lin" valueType="num" p14:bounceEnd="40000">
                                          <p:cBhvr additive="base">
                                            <p:cTn id="48" dur="10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5" grpId="0" animBg="1"/>
          <p:bldP spid="8" grpId="0" animBg="1"/>
          <p:bldP spid="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750" fill="hold"/>
                                            <p:tgtEl>
                                              <p:spTgt spid="45"/>
                                            </p:tgtEl>
                                            <p:attrNameLst>
                                              <p:attrName>ppt_x</p:attrName>
                                            </p:attrNameLst>
                                          </p:cBhvr>
                                          <p:tavLst>
                                            <p:tav tm="0">
                                              <p:val>
                                                <p:strVal val="0-#ppt_w/2"/>
                                              </p:val>
                                            </p:tav>
                                            <p:tav tm="100000">
                                              <p:val>
                                                <p:strVal val="#ppt_x"/>
                                              </p:val>
                                            </p:tav>
                                          </p:tavLst>
                                        </p:anim>
                                        <p:anim calcmode="lin" valueType="num">
                                          <p:cBhvr additive="base">
                                            <p:cTn id="12" dur="75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0-#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0-#ppt_w/2"/>
                                              </p:val>
                                            </p:tav>
                                            <p:tav tm="100000">
                                              <p:val>
                                                <p:strVal val="#ppt_x"/>
                                              </p:val>
                                            </p:tav>
                                          </p:tavLst>
                                        </p:anim>
                                        <p:anim calcmode="lin" valueType="num">
                                          <p:cBhvr additive="base">
                                            <p:cTn id="20" dur="75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750" fill="hold"/>
                                            <p:tgtEl>
                                              <p:spTgt spid="44"/>
                                            </p:tgtEl>
                                            <p:attrNameLst>
                                              <p:attrName>ppt_x</p:attrName>
                                            </p:attrNameLst>
                                          </p:cBhvr>
                                          <p:tavLst>
                                            <p:tav tm="0">
                                              <p:val>
                                                <p:strVal val="1+#ppt_w/2"/>
                                              </p:val>
                                            </p:tav>
                                            <p:tav tm="100000">
                                              <p:val>
                                                <p:strVal val="#ppt_x"/>
                                              </p:val>
                                            </p:tav>
                                          </p:tavLst>
                                        </p:anim>
                                        <p:anim calcmode="lin" valueType="num">
                                          <p:cBhvr additive="base">
                                            <p:cTn id="24" dur="75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750" fill="hold"/>
                                            <p:tgtEl>
                                              <p:spTgt spid="46"/>
                                            </p:tgtEl>
                                            <p:attrNameLst>
                                              <p:attrName>ppt_x</p:attrName>
                                            </p:attrNameLst>
                                          </p:cBhvr>
                                          <p:tavLst>
                                            <p:tav tm="0">
                                              <p:val>
                                                <p:strVal val="1+#ppt_w/2"/>
                                              </p:val>
                                            </p:tav>
                                            <p:tav tm="100000">
                                              <p:val>
                                                <p:strVal val="#ppt_x"/>
                                              </p:val>
                                            </p:tav>
                                          </p:tavLst>
                                        </p:anim>
                                        <p:anim calcmode="lin" valueType="num">
                                          <p:cBhvr additive="base">
                                            <p:cTn id="28" dur="750" fill="hold"/>
                                            <p:tgtEl>
                                              <p:spTgt spid="46"/>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2"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000" fill="hold"/>
                                            <p:tgtEl>
                                              <p:spTgt spid="12"/>
                                            </p:tgtEl>
                                            <p:attrNameLst>
                                              <p:attrName>ppt_x</p:attrName>
                                            </p:attrNameLst>
                                          </p:cBhvr>
                                          <p:tavLst>
                                            <p:tav tm="0">
                                              <p:val>
                                                <p:strVal val="1+#ppt_w/2"/>
                                              </p:val>
                                            </p:tav>
                                            <p:tav tm="100000">
                                              <p:val>
                                                <p:strVal val="#ppt_x"/>
                                              </p:val>
                                            </p:tav>
                                          </p:tavLst>
                                        </p:anim>
                                        <p:anim calcmode="lin" valueType="num">
                                          <p:cBhvr additive="base">
                                            <p:cTn id="33" dur="10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1000" fill="hold"/>
                                            <p:tgtEl>
                                              <p:spTgt spid="47"/>
                                            </p:tgtEl>
                                            <p:attrNameLst>
                                              <p:attrName>ppt_x</p:attrName>
                                            </p:attrNameLst>
                                          </p:cBhvr>
                                          <p:tavLst>
                                            <p:tav tm="0">
                                              <p:val>
                                                <p:strVal val="1+#ppt_w/2"/>
                                              </p:val>
                                            </p:tav>
                                            <p:tav tm="100000">
                                              <p:val>
                                                <p:strVal val="#ppt_x"/>
                                              </p:val>
                                            </p:tav>
                                          </p:tavLst>
                                        </p:anim>
                                        <p:anim calcmode="lin" valueType="num">
                                          <p:cBhvr additive="base">
                                            <p:cTn id="38" dur="10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1000" fill="hold"/>
                                            <p:tgtEl>
                                              <p:spTgt spid="54"/>
                                            </p:tgtEl>
                                            <p:attrNameLst>
                                              <p:attrName>ppt_x</p:attrName>
                                            </p:attrNameLst>
                                          </p:cBhvr>
                                          <p:tavLst>
                                            <p:tav tm="0">
                                              <p:val>
                                                <p:strVal val="1+#ppt_w/2"/>
                                              </p:val>
                                            </p:tav>
                                            <p:tav tm="100000">
                                              <p:val>
                                                <p:strVal val="#ppt_x"/>
                                              </p:val>
                                            </p:tav>
                                          </p:tavLst>
                                        </p:anim>
                                        <p:anim calcmode="lin" valueType="num">
                                          <p:cBhvr additive="base">
                                            <p:cTn id="43" dur="1000" fill="hold"/>
                                            <p:tgtEl>
                                              <p:spTgt spid="5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additive="base">
                                            <p:cTn id="47" dur="1000" fill="hold"/>
                                            <p:tgtEl>
                                              <p:spTgt spid="61"/>
                                            </p:tgtEl>
                                            <p:attrNameLst>
                                              <p:attrName>ppt_x</p:attrName>
                                            </p:attrNameLst>
                                          </p:cBhvr>
                                          <p:tavLst>
                                            <p:tav tm="0">
                                              <p:val>
                                                <p:strVal val="1+#ppt_w/2"/>
                                              </p:val>
                                            </p:tav>
                                            <p:tav tm="100000">
                                              <p:val>
                                                <p:strVal val="#ppt_x"/>
                                              </p:val>
                                            </p:tav>
                                          </p:tavLst>
                                        </p:anim>
                                        <p:anim calcmode="lin" valueType="num">
                                          <p:cBhvr additive="base">
                                            <p:cTn id="48" dur="10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5" grpId="0" animBg="1"/>
          <p:bldP spid="8" grpId="0" animBg="1"/>
          <p:bldP spid="6"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58652" y="1826718"/>
            <a:ext cx="970607" cy="4343143"/>
            <a:chOff x="5539710" y="1358754"/>
            <a:chExt cx="1112580" cy="5133246"/>
          </a:xfrm>
          <a:effectLst>
            <a:outerShdw blurRad="101600" dist="38100" dir="2700000" algn="tl" rotWithShape="0">
              <a:prstClr val="black">
                <a:alpha val="30000"/>
              </a:prstClr>
            </a:outerShdw>
          </a:effectLst>
        </p:grpSpPr>
        <p:sp>
          <p:nvSpPr>
            <p:cNvPr id="3" name="椭圆 22"/>
            <p:cNvSpPr/>
            <p:nvPr/>
          </p:nvSpPr>
          <p:spPr>
            <a:xfrm>
              <a:off x="5539710" y="1358754"/>
              <a:ext cx="1112580" cy="5133246"/>
            </a:xfrm>
            <a:prstGeom prst="rect">
              <a:avLst/>
            </a:prstGeom>
            <a:gradFill>
              <a:gsLst>
                <a:gs pos="0">
                  <a:srgbClr val="3988E1"/>
                </a:gs>
                <a:gs pos="100000">
                  <a:srgbClr val="0A2C6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5798939" y="2593679"/>
              <a:ext cx="594123" cy="2619123"/>
            </a:xfrm>
            <a:prstGeom prst="rect">
              <a:avLst/>
            </a:prstGeom>
            <a:noFill/>
          </p:spPr>
          <p:txBody>
            <a:bodyPr wrap="square" lIns="0" tIns="0" rIns="0" bIns="0" rtlCol="0">
              <a:spAutoFit/>
            </a:bodyPr>
            <a:lstStyle/>
            <a:p>
              <a:pPr algn="ctr"/>
              <a:r>
                <a:rPr lang="zh-CN" altLang="en-US" sz="3600" b="1" dirty="0" smtClean="0">
                  <a:solidFill>
                    <a:schemeClr val="bg1"/>
                  </a:solidFill>
                  <a:latin typeface="字魂105号-简雅黑" panose="00000500000000000000" pitchFamily="2" charset="-122"/>
                  <a:ea typeface="字魂105号-简雅黑" panose="00000500000000000000" pitchFamily="2" charset="-122"/>
                </a:rPr>
                <a:t>不足之处</a:t>
              </a:r>
              <a:endParaRPr lang="zh-CN" altLang="en-US" sz="3600" b="1" dirty="0">
                <a:solidFill>
                  <a:schemeClr val="bg1"/>
                </a:solidFill>
                <a:latin typeface="字魂105号-简雅黑" panose="00000500000000000000" pitchFamily="2" charset="-122"/>
                <a:ea typeface="字魂105号-简雅黑" panose="00000500000000000000" pitchFamily="2" charset="-122"/>
              </a:endParaRPr>
            </a:p>
          </p:txBody>
        </p:sp>
      </p:grpSp>
      <p:cxnSp>
        <p:nvCxnSpPr>
          <p:cNvPr id="5" name="直接连接符 4"/>
          <p:cNvCxnSpPr/>
          <p:nvPr/>
        </p:nvCxnSpPr>
        <p:spPr>
          <a:xfrm>
            <a:off x="1086981" y="5382561"/>
            <a:ext cx="3744416" cy="0"/>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TextBox 8"/>
          <p:cNvSpPr txBox="1"/>
          <p:nvPr/>
        </p:nvSpPr>
        <p:spPr>
          <a:xfrm>
            <a:off x="1066209" y="1816780"/>
            <a:ext cx="3785960" cy="1128514"/>
          </a:xfrm>
          <a:prstGeom prst="rect">
            <a:avLst/>
          </a:prstGeom>
          <a:noFill/>
        </p:spPr>
        <p:txBody>
          <a:bodyPr wrap="square" lIns="0" tIns="0" rIns="0" bIns="0" rtlCol="0">
            <a:spAutoFit/>
          </a:bodyPr>
          <a:lstStyle/>
          <a:p>
            <a:pPr algn="ctr">
              <a:lnSpc>
                <a:spcPts val="4400"/>
              </a:lnSpc>
            </a:pPr>
            <a:r>
              <a:rPr lang="zh-CN" altLang="en-US" sz="3200" dirty="0" smtClean="0">
                <a:solidFill>
                  <a:srgbClr val="333333"/>
                </a:solidFill>
                <a:latin typeface="字魂105号-简雅黑" panose="00000500000000000000" pitchFamily="2" charset="-122"/>
                <a:ea typeface="字魂105号-简雅黑" panose="00000500000000000000" pitchFamily="2" charset="-122"/>
              </a:rPr>
              <a:t>纠察工作中存在的难点计不足地方</a:t>
            </a:r>
            <a:endParaRPr lang="zh-CN" altLang="en-US" sz="3200" dirty="0">
              <a:solidFill>
                <a:srgbClr val="333333"/>
              </a:solidFill>
              <a:latin typeface="字魂105号-简雅黑" panose="00000500000000000000" pitchFamily="2" charset="-122"/>
              <a:ea typeface="字魂105号-简雅黑" panose="00000500000000000000" pitchFamily="2" charset="-122"/>
            </a:endParaRPr>
          </a:p>
        </p:txBody>
      </p:sp>
      <p:sp>
        <p:nvSpPr>
          <p:cNvPr id="7" name="TextBox 9"/>
          <p:cNvSpPr txBox="1"/>
          <p:nvPr/>
        </p:nvSpPr>
        <p:spPr>
          <a:xfrm>
            <a:off x="1903072" y="3390008"/>
            <a:ext cx="2112235" cy="369332"/>
          </a:xfrm>
          <a:prstGeom prst="rect">
            <a:avLst/>
          </a:prstGeom>
          <a:noFill/>
        </p:spPr>
        <p:txBody>
          <a:bodyPr wrap="square" lIns="0" tIns="0" rIns="0" bIns="0" rtlCol="0">
            <a:spAutoFit/>
          </a:bodyPr>
          <a:lstStyle/>
          <a:p>
            <a:pPr algn="ctr"/>
            <a:r>
              <a:rPr lang="zh-CN" altLang="en-US" sz="24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管理不足</a:t>
            </a:r>
            <a:endParaRPr lang="zh-CN" altLang="en-US" sz="2400"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8" name="TextBox 10"/>
          <p:cNvSpPr txBox="1"/>
          <p:nvPr/>
        </p:nvSpPr>
        <p:spPr>
          <a:xfrm>
            <a:off x="1903072" y="3953921"/>
            <a:ext cx="2112235" cy="369332"/>
          </a:xfrm>
          <a:prstGeom prst="rect">
            <a:avLst/>
          </a:prstGeom>
          <a:noFill/>
        </p:spPr>
        <p:txBody>
          <a:bodyPr wrap="square" lIns="0" tIns="0" rIns="0" bIns="0" rtlCol="0">
            <a:spAutoFit/>
          </a:bodyPr>
          <a:lstStyle/>
          <a:p>
            <a:pPr algn="ctr"/>
            <a:r>
              <a:rPr lang="zh-CN" altLang="en-US" sz="24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认知不足</a:t>
            </a:r>
            <a:endParaRPr lang="zh-CN" altLang="en-US" sz="2400"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9" name="TextBox 11"/>
          <p:cNvSpPr txBox="1"/>
          <p:nvPr/>
        </p:nvSpPr>
        <p:spPr>
          <a:xfrm>
            <a:off x="1903072" y="4517834"/>
            <a:ext cx="2112235" cy="369332"/>
          </a:xfrm>
          <a:prstGeom prst="rect">
            <a:avLst/>
          </a:prstGeom>
          <a:noFill/>
        </p:spPr>
        <p:txBody>
          <a:bodyPr wrap="square" lIns="0" tIns="0" rIns="0" bIns="0" rtlCol="0">
            <a:spAutoFit/>
          </a:bodyPr>
          <a:lstStyle/>
          <a:p>
            <a:pPr algn="ctr"/>
            <a:r>
              <a:rPr lang="zh-CN" altLang="en-US" sz="24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见识不足</a:t>
            </a:r>
            <a:endParaRPr lang="zh-CN" altLang="en-US" sz="2400"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10" name="TextBox 13"/>
          <p:cNvSpPr txBox="1"/>
          <p:nvPr/>
        </p:nvSpPr>
        <p:spPr>
          <a:xfrm>
            <a:off x="1086981" y="5580471"/>
            <a:ext cx="3744416" cy="474489"/>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a:latin typeface="字魂105号-简雅黑" panose="00000500000000000000" pitchFamily="2" charset="-122"/>
                <a:ea typeface="字魂105号-简雅黑" panose="00000500000000000000" pitchFamily="2" charset="-122"/>
              </a:rPr>
              <a:t>点击输入简要文字内容，文字内容需概括精炼，不用多余的文字修饰，言简意赅的说明分项内容</a:t>
            </a:r>
            <a:r>
              <a:rPr lang="en-US" altLang="zh-CN" sz="1000" dirty="0">
                <a:latin typeface="字魂105号-简雅黑" panose="00000500000000000000" pitchFamily="2" charset="-122"/>
                <a:ea typeface="字魂105号-简雅黑" panose="00000500000000000000" pitchFamily="2" charset="-122"/>
              </a:rPr>
              <a:t>……</a:t>
            </a:r>
            <a:endParaRPr lang="en-US" altLang="zh-CN" sz="1000" dirty="0">
              <a:latin typeface="字魂105号-简雅黑" panose="00000500000000000000" pitchFamily="2" charset="-122"/>
              <a:ea typeface="字魂105号-简雅黑" panose="00000500000000000000" pitchFamily="2" charset="-122"/>
            </a:endParaRPr>
          </a:p>
        </p:txBody>
      </p:sp>
      <p:sp>
        <p:nvSpPr>
          <p:cNvPr id="11" name="TextBox 22"/>
          <p:cNvSpPr txBox="1"/>
          <p:nvPr/>
        </p:nvSpPr>
        <p:spPr>
          <a:xfrm>
            <a:off x="9017690" y="1907856"/>
            <a:ext cx="1868612" cy="429605"/>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点击输入简要文字内容点击输入简要文字内容</a:t>
            </a:r>
            <a:r>
              <a:rPr lang="en-US" altLang="zh-CN"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a:t>
            </a:r>
            <a:endPar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2" name="TextBox 23"/>
          <p:cNvSpPr txBox="1"/>
          <p:nvPr/>
        </p:nvSpPr>
        <p:spPr>
          <a:xfrm>
            <a:off x="9017690" y="2652800"/>
            <a:ext cx="1868612" cy="429605"/>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点击输入简要文字内容点击输入简要文字内容</a:t>
            </a:r>
            <a:r>
              <a:rPr lang="en-US" altLang="zh-CN"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a:t>
            </a:r>
            <a:endPar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3" name="TextBox 24"/>
          <p:cNvSpPr txBox="1"/>
          <p:nvPr/>
        </p:nvSpPr>
        <p:spPr>
          <a:xfrm>
            <a:off x="9017690" y="3397744"/>
            <a:ext cx="1868612" cy="429605"/>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点击输入简要文字内点击输入简要文字内容</a:t>
            </a:r>
            <a:r>
              <a:rPr lang="en-US" altLang="zh-CN"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a:t>
            </a:r>
            <a:endPar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4" name="TextBox 25"/>
          <p:cNvSpPr txBox="1"/>
          <p:nvPr/>
        </p:nvSpPr>
        <p:spPr>
          <a:xfrm>
            <a:off x="9017690" y="4142688"/>
            <a:ext cx="1868612" cy="429605"/>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点击输入简要文字内容点击输入简要文字内容</a:t>
            </a:r>
            <a:r>
              <a:rPr lang="en-US" altLang="zh-CN"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a:t>
            </a:r>
            <a:endPar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5" name="TextBox 26"/>
          <p:cNvSpPr txBox="1"/>
          <p:nvPr/>
        </p:nvSpPr>
        <p:spPr>
          <a:xfrm>
            <a:off x="9017690" y="4887632"/>
            <a:ext cx="1868612" cy="429605"/>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点击输入简要文字内点击输入简要文字内容</a:t>
            </a:r>
            <a:r>
              <a:rPr lang="en-US" altLang="zh-CN"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a:t>
            </a:r>
            <a:endPar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6" name="TextBox 27"/>
          <p:cNvSpPr txBox="1"/>
          <p:nvPr/>
        </p:nvSpPr>
        <p:spPr>
          <a:xfrm>
            <a:off x="9017690" y="5632576"/>
            <a:ext cx="1868612" cy="429605"/>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点击输入简要文字内点击输入简要文字内容</a:t>
            </a:r>
            <a:r>
              <a:rPr lang="en-US" altLang="zh-CN"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a:t>
            </a:r>
            <a:endPar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grpSp>
        <p:nvGrpSpPr>
          <p:cNvPr id="17" name="组合 16"/>
          <p:cNvGrpSpPr/>
          <p:nvPr/>
        </p:nvGrpSpPr>
        <p:grpSpPr>
          <a:xfrm>
            <a:off x="8121431" y="1917486"/>
            <a:ext cx="487164" cy="487328"/>
            <a:chOff x="7577336" y="1858421"/>
            <a:chExt cx="487164" cy="487328"/>
          </a:xfrm>
        </p:grpSpPr>
        <p:sp>
          <p:nvSpPr>
            <p:cNvPr id="18" name="椭圆 17"/>
            <p:cNvSpPr/>
            <p:nvPr/>
          </p:nvSpPr>
          <p:spPr>
            <a:xfrm>
              <a:off x="7577336" y="1858421"/>
              <a:ext cx="487164" cy="487328"/>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5"/>
            <p:cNvSpPr/>
            <p:nvPr/>
          </p:nvSpPr>
          <p:spPr bwMode="auto">
            <a:xfrm>
              <a:off x="7722493" y="1947227"/>
              <a:ext cx="322039" cy="306266"/>
            </a:xfrm>
            <a:custGeom>
              <a:avLst/>
              <a:gdLst>
                <a:gd name="T0" fmla="*/ 461 w 472"/>
                <a:gd name="T1" fmla="*/ 0 h 449"/>
                <a:gd name="T2" fmla="*/ 472 w 472"/>
                <a:gd name="T3" fmla="*/ 17 h 449"/>
                <a:gd name="T4" fmla="*/ 310 w 472"/>
                <a:gd name="T5" fmla="*/ 186 h 449"/>
                <a:gd name="T6" fmla="*/ 174 w 472"/>
                <a:gd name="T7" fmla="*/ 399 h 449"/>
                <a:gd name="T8" fmla="*/ 149 w 472"/>
                <a:gd name="T9" fmla="*/ 417 h 449"/>
                <a:gd name="T10" fmla="*/ 106 w 472"/>
                <a:gd name="T11" fmla="*/ 449 h 449"/>
                <a:gd name="T12" fmla="*/ 87 w 472"/>
                <a:gd name="T13" fmla="*/ 396 h 449"/>
                <a:gd name="T14" fmla="*/ 77 w 472"/>
                <a:gd name="T15" fmla="*/ 374 h 449"/>
                <a:gd name="T16" fmla="*/ 39 w 472"/>
                <a:gd name="T17" fmla="*/ 304 h 449"/>
                <a:gd name="T18" fmla="*/ 0 w 472"/>
                <a:gd name="T19" fmla="*/ 273 h 449"/>
                <a:gd name="T20" fmla="*/ 67 w 472"/>
                <a:gd name="T21" fmla="*/ 235 h 449"/>
                <a:gd name="T22" fmla="*/ 126 w 472"/>
                <a:gd name="T23" fmla="*/ 306 h 449"/>
                <a:gd name="T24" fmla="*/ 136 w 472"/>
                <a:gd name="T25" fmla="*/ 330 h 449"/>
                <a:gd name="T26" fmla="*/ 284 w 472"/>
                <a:gd name="T27" fmla="*/ 141 h 449"/>
                <a:gd name="T28" fmla="*/ 461 w 472"/>
                <a:gd name="T29"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2" h="449">
                  <a:moveTo>
                    <a:pt x="461" y="0"/>
                  </a:moveTo>
                  <a:cubicBezTo>
                    <a:pt x="472" y="17"/>
                    <a:pt x="472" y="17"/>
                    <a:pt x="472" y="17"/>
                  </a:cubicBezTo>
                  <a:cubicBezTo>
                    <a:pt x="424" y="54"/>
                    <a:pt x="370" y="110"/>
                    <a:pt x="310" y="186"/>
                  </a:cubicBezTo>
                  <a:cubicBezTo>
                    <a:pt x="251" y="262"/>
                    <a:pt x="205" y="333"/>
                    <a:pt x="174" y="399"/>
                  </a:cubicBezTo>
                  <a:cubicBezTo>
                    <a:pt x="149" y="417"/>
                    <a:pt x="149" y="417"/>
                    <a:pt x="149" y="417"/>
                  </a:cubicBezTo>
                  <a:cubicBezTo>
                    <a:pt x="128" y="431"/>
                    <a:pt x="114" y="442"/>
                    <a:pt x="106" y="449"/>
                  </a:cubicBezTo>
                  <a:cubicBezTo>
                    <a:pt x="103" y="438"/>
                    <a:pt x="97" y="421"/>
                    <a:pt x="87" y="396"/>
                  </a:cubicBezTo>
                  <a:cubicBezTo>
                    <a:pt x="77" y="374"/>
                    <a:pt x="77" y="374"/>
                    <a:pt x="77" y="374"/>
                  </a:cubicBezTo>
                  <a:cubicBezTo>
                    <a:pt x="64" y="342"/>
                    <a:pt x="51" y="319"/>
                    <a:pt x="39" y="304"/>
                  </a:cubicBezTo>
                  <a:cubicBezTo>
                    <a:pt x="27" y="289"/>
                    <a:pt x="14" y="278"/>
                    <a:pt x="0" y="273"/>
                  </a:cubicBezTo>
                  <a:cubicBezTo>
                    <a:pt x="24" y="247"/>
                    <a:pt x="47" y="235"/>
                    <a:pt x="67" y="235"/>
                  </a:cubicBezTo>
                  <a:cubicBezTo>
                    <a:pt x="85" y="235"/>
                    <a:pt x="104" y="258"/>
                    <a:pt x="126" y="306"/>
                  </a:cubicBezTo>
                  <a:cubicBezTo>
                    <a:pt x="136" y="330"/>
                    <a:pt x="136" y="330"/>
                    <a:pt x="136" y="330"/>
                  </a:cubicBezTo>
                  <a:cubicBezTo>
                    <a:pt x="175" y="265"/>
                    <a:pt x="224" y="202"/>
                    <a:pt x="284" y="141"/>
                  </a:cubicBezTo>
                  <a:cubicBezTo>
                    <a:pt x="344" y="80"/>
                    <a:pt x="403" y="33"/>
                    <a:pt x="461" y="0"/>
                  </a:cubicBezTo>
                  <a:close/>
                </a:path>
              </a:pathLst>
            </a:custGeom>
            <a:solidFill>
              <a:srgbClr val="595A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8121431" y="2662430"/>
            <a:ext cx="487164" cy="487328"/>
            <a:chOff x="7577336" y="2603365"/>
            <a:chExt cx="487164" cy="487328"/>
          </a:xfrm>
        </p:grpSpPr>
        <p:sp>
          <p:nvSpPr>
            <p:cNvPr id="21" name="椭圆 20"/>
            <p:cNvSpPr/>
            <p:nvPr/>
          </p:nvSpPr>
          <p:spPr>
            <a:xfrm>
              <a:off x="7577336" y="2603365"/>
              <a:ext cx="487164" cy="487328"/>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5"/>
            <p:cNvSpPr/>
            <p:nvPr/>
          </p:nvSpPr>
          <p:spPr bwMode="auto">
            <a:xfrm>
              <a:off x="7722493" y="2692717"/>
              <a:ext cx="322039" cy="306266"/>
            </a:xfrm>
            <a:custGeom>
              <a:avLst/>
              <a:gdLst>
                <a:gd name="T0" fmla="*/ 461 w 472"/>
                <a:gd name="T1" fmla="*/ 0 h 449"/>
                <a:gd name="T2" fmla="*/ 472 w 472"/>
                <a:gd name="T3" fmla="*/ 17 h 449"/>
                <a:gd name="T4" fmla="*/ 310 w 472"/>
                <a:gd name="T5" fmla="*/ 186 h 449"/>
                <a:gd name="T6" fmla="*/ 174 w 472"/>
                <a:gd name="T7" fmla="*/ 399 h 449"/>
                <a:gd name="T8" fmla="*/ 149 w 472"/>
                <a:gd name="T9" fmla="*/ 417 h 449"/>
                <a:gd name="T10" fmla="*/ 106 w 472"/>
                <a:gd name="T11" fmla="*/ 449 h 449"/>
                <a:gd name="T12" fmla="*/ 87 w 472"/>
                <a:gd name="T13" fmla="*/ 396 h 449"/>
                <a:gd name="T14" fmla="*/ 77 w 472"/>
                <a:gd name="T15" fmla="*/ 374 h 449"/>
                <a:gd name="T16" fmla="*/ 39 w 472"/>
                <a:gd name="T17" fmla="*/ 304 h 449"/>
                <a:gd name="T18" fmla="*/ 0 w 472"/>
                <a:gd name="T19" fmla="*/ 273 h 449"/>
                <a:gd name="T20" fmla="*/ 67 w 472"/>
                <a:gd name="T21" fmla="*/ 235 h 449"/>
                <a:gd name="T22" fmla="*/ 126 w 472"/>
                <a:gd name="T23" fmla="*/ 306 h 449"/>
                <a:gd name="T24" fmla="*/ 136 w 472"/>
                <a:gd name="T25" fmla="*/ 330 h 449"/>
                <a:gd name="T26" fmla="*/ 284 w 472"/>
                <a:gd name="T27" fmla="*/ 141 h 449"/>
                <a:gd name="T28" fmla="*/ 461 w 472"/>
                <a:gd name="T29"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2" h="449">
                  <a:moveTo>
                    <a:pt x="461" y="0"/>
                  </a:moveTo>
                  <a:cubicBezTo>
                    <a:pt x="472" y="17"/>
                    <a:pt x="472" y="17"/>
                    <a:pt x="472" y="17"/>
                  </a:cubicBezTo>
                  <a:cubicBezTo>
                    <a:pt x="424" y="54"/>
                    <a:pt x="370" y="110"/>
                    <a:pt x="310" y="186"/>
                  </a:cubicBezTo>
                  <a:cubicBezTo>
                    <a:pt x="251" y="262"/>
                    <a:pt x="205" y="333"/>
                    <a:pt x="174" y="399"/>
                  </a:cubicBezTo>
                  <a:cubicBezTo>
                    <a:pt x="149" y="417"/>
                    <a:pt x="149" y="417"/>
                    <a:pt x="149" y="417"/>
                  </a:cubicBezTo>
                  <a:cubicBezTo>
                    <a:pt x="128" y="431"/>
                    <a:pt x="114" y="442"/>
                    <a:pt x="106" y="449"/>
                  </a:cubicBezTo>
                  <a:cubicBezTo>
                    <a:pt x="103" y="438"/>
                    <a:pt x="97" y="421"/>
                    <a:pt x="87" y="396"/>
                  </a:cubicBezTo>
                  <a:cubicBezTo>
                    <a:pt x="77" y="374"/>
                    <a:pt x="77" y="374"/>
                    <a:pt x="77" y="374"/>
                  </a:cubicBezTo>
                  <a:cubicBezTo>
                    <a:pt x="64" y="342"/>
                    <a:pt x="51" y="319"/>
                    <a:pt x="39" y="304"/>
                  </a:cubicBezTo>
                  <a:cubicBezTo>
                    <a:pt x="27" y="289"/>
                    <a:pt x="14" y="278"/>
                    <a:pt x="0" y="273"/>
                  </a:cubicBezTo>
                  <a:cubicBezTo>
                    <a:pt x="24" y="247"/>
                    <a:pt x="47" y="235"/>
                    <a:pt x="67" y="235"/>
                  </a:cubicBezTo>
                  <a:cubicBezTo>
                    <a:pt x="85" y="235"/>
                    <a:pt x="104" y="258"/>
                    <a:pt x="126" y="306"/>
                  </a:cubicBezTo>
                  <a:cubicBezTo>
                    <a:pt x="136" y="330"/>
                    <a:pt x="136" y="330"/>
                    <a:pt x="136" y="330"/>
                  </a:cubicBezTo>
                  <a:cubicBezTo>
                    <a:pt x="175" y="265"/>
                    <a:pt x="224" y="202"/>
                    <a:pt x="284" y="141"/>
                  </a:cubicBezTo>
                  <a:cubicBezTo>
                    <a:pt x="344" y="80"/>
                    <a:pt x="403" y="33"/>
                    <a:pt x="461" y="0"/>
                  </a:cubicBezTo>
                  <a:close/>
                </a:path>
              </a:pathLst>
            </a:custGeom>
            <a:solidFill>
              <a:srgbClr val="595A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8121431" y="3407374"/>
            <a:ext cx="487164" cy="487328"/>
            <a:chOff x="7577336" y="3348309"/>
            <a:chExt cx="487164" cy="487328"/>
          </a:xfrm>
        </p:grpSpPr>
        <p:sp>
          <p:nvSpPr>
            <p:cNvPr id="24" name="椭圆 23"/>
            <p:cNvSpPr/>
            <p:nvPr/>
          </p:nvSpPr>
          <p:spPr>
            <a:xfrm>
              <a:off x="7577336" y="3348309"/>
              <a:ext cx="487164" cy="487328"/>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5"/>
            <p:cNvSpPr/>
            <p:nvPr/>
          </p:nvSpPr>
          <p:spPr bwMode="auto">
            <a:xfrm>
              <a:off x="7722493" y="3438207"/>
              <a:ext cx="322039" cy="306266"/>
            </a:xfrm>
            <a:custGeom>
              <a:avLst/>
              <a:gdLst>
                <a:gd name="T0" fmla="*/ 461 w 472"/>
                <a:gd name="T1" fmla="*/ 0 h 449"/>
                <a:gd name="T2" fmla="*/ 472 w 472"/>
                <a:gd name="T3" fmla="*/ 17 h 449"/>
                <a:gd name="T4" fmla="*/ 310 w 472"/>
                <a:gd name="T5" fmla="*/ 186 h 449"/>
                <a:gd name="T6" fmla="*/ 174 w 472"/>
                <a:gd name="T7" fmla="*/ 399 h 449"/>
                <a:gd name="T8" fmla="*/ 149 w 472"/>
                <a:gd name="T9" fmla="*/ 417 h 449"/>
                <a:gd name="T10" fmla="*/ 106 w 472"/>
                <a:gd name="T11" fmla="*/ 449 h 449"/>
                <a:gd name="T12" fmla="*/ 87 w 472"/>
                <a:gd name="T13" fmla="*/ 396 h 449"/>
                <a:gd name="T14" fmla="*/ 77 w 472"/>
                <a:gd name="T15" fmla="*/ 374 h 449"/>
                <a:gd name="T16" fmla="*/ 39 w 472"/>
                <a:gd name="T17" fmla="*/ 304 h 449"/>
                <a:gd name="T18" fmla="*/ 0 w 472"/>
                <a:gd name="T19" fmla="*/ 273 h 449"/>
                <a:gd name="T20" fmla="*/ 67 w 472"/>
                <a:gd name="T21" fmla="*/ 235 h 449"/>
                <a:gd name="T22" fmla="*/ 126 w 472"/>
                <a:gd name="T23" fmla="*/ 306 h 449"/>
                <a:gd name="T24" fmla="*/ 136 w 472"/>
                <a:gd name="T25" fmla="*/ 330 h 449"/>
                <a:gd name="T26" fmla="*/ 284 w 472"/>
                <a:gd name="T27" fmla="*/ 141 h 449"/>
                <a:gd name="T28" fmla="*/ 461 w 472"/>
                <a:gd name="T29"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2" h="449">
                  <a:moveTo>
                    <a:pt x="461" y="0"/>
                  </a:moveTo>
                  <a:cubicBezTo>
                    <a:pt x="472" y="17"/>
                    <a:pt x="472" y="17"/>
                    <a:pt x="472" y="17"/>
                  </a:cubicBezTo>
                  <a:cubicBezTo>
                    <a:pt x="424" y="54"/>
                    <a:pt x="370" y="110"/>
                    <a:pt x="310" y="186"/>
                  </a:cubicBezTo>
                  <a:cubicBezTo>
                    <a:pt x="251" y="262"/>
                    <a:pt x="205" y="333"/>
                    <a:pt x="174" y="399"/>
                  </a:cubicBezTo>
                  <a:cubicBezTo>
                    <a:pt x="149" y="417"/>
                    <a:pt x="149" y="417"/>
                    <a:pt x="149" y="417"/>
                  </a:cubicBezTo>
                  <a:cubicBezTo>
                    <a:pt x="128" y="431"/>
                    <a:pt x="114" y="442"/>
                    <a:pt x="106" y="449"/>
                  </a:cubicBezTo>
                  <a:cubicBezTo>
                    <a:pt x="103" y="438"/>
                    <a:pt x="97" y="421"/>
                    <a:pt x="87" y="396"/>
                  </a:cubicBezTo>
                  <a:cubicBezTo>
                    <a:pt x="77" y="374"/>
                    <a:pt x="77" y="374"/>
                    <a:pt x="77" y="374"/>
                  </a:cubicBezTo>
                  <a:cubicBezTo>
                    <a:pt x="64" y="342"/>
                    <a:pt x="51" y="319"/>
                    <a:pt x="39" y="304"/>
                  </a:cubicBezTo>
                  <a:cubicBezTo>
                    <a:pt x="27" y="289"/>
                    <a:pt x="14" y="278"/>
                    <a:pt x="0" y="273"/>
                  </a:cubicBezTo>
                  <a:cubicBezTo>
                    <a:pt x="24" y="247"/>
                    <a:pt x="47" y="235"/>
                    <a:pt x="67" y="235"/>
                  </a:cubicBezTo>
                  <a:cubicBezTo>
                    <a:pt x="85" y="235"/>
                    <a:pt x="104" y="258"/>
                    <a:pt x="126" y="306"/>
                  </a:cubicBezTo>
                  <a:cubicBezTo>
                    <a:pt x="136" y="330"/>
                    <a:pt x="136" y="330"/>
                    <a:pt x="136" y="330"/>
                  </a:cubicBezTo>
                  <a:cubicBezTo>
                    <a:pt x="175" y="265"/>
                    <a:pt x="224" y="202"/>
                    <a:pt x="284" y="141"/>
                  </a:cubicBezTo>
                  <a:cubicBezTo>
                    <a:pt x="344" y="80"/>
                    <a:pt x="403" y="33"/>
                    <a:pt x="461" y="0"/>
                  </a:cubicBezTo>
                  <a:close/>
                </a:path>
              </a:pathLst>
            </a:custGeom>
            <a:solidFill>
              <a:srgbClr val="595A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8121431" y="4152318"/>
            <a:ext cx="487164" cy="487328"/>
            <a:chOff x="7577336" y="4093253"/>
            <a:chExt cx="487164" cy="487328"/>
          </a:xfrm>
        </p:grpSpPr>
        <p:sp>
          <p:nvSpPr>
            <p:cNvPr id="27" name="椭圆 26"/>
            <p:cNvSpPr/>
            <p:nvPr/>
          </p:nvSpPr>
          <p:spPr>
            <a:xfrm>
              <a:off x="7577336" y="4093253"/>
              <a:ext cx="487164" cy="487328"/>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5"/>
            <p:cNvSpPr/>
            <p:nvPr/>
          </p:nvSpPr>
          <p:spPr bwMode="auto">
            <a:xfrm>
              <a:off x="7722493" y="4183697"/>
              <a:ext cx="322039" cy="306266"/>
            </a:xfrm>
            <a:custGeom>
              <a:avLst/>
              <a:gdLst>
                <a:gd name="T0" fmla="*/ 461 w 472"/>
                <a:gd name="T1" fmla="*/ 0 h 449"/>
                <a:gd name="T2" fmla="*/ 472 w 472"/>
                <a:gd name="T3" fmla="*/ 17 h 449"/>
                <a:gd name="T4" fmla="*/ 310 w 472"/>
                <a:gd name="T5" fmla="*/ 186 h 449"/>
                <a:gd name="T6" fmla="*/ 174 w 472"/>
                <a:gd name="T7" fmla="*/ 399 h 449"/>
                <a:gd name="T8" fmla="*/ 149 w 472"/>
                <a:gd name="T9" fmla="*/ 417 h 449"/>
                <a:gd name="T10" fmla="*/ 106 w 472"/>
                <a:gd name="T11" fmla="*/ 449 h 449"/>
                <a:gd name="T12" fmla="*/ 87 w 472"/>
                <a:gd name="T13" fmla="*/ 396 h 449"/>
                <a:gd name="T14" fmla="*/ 77 w 472"/>
                <a:gd name="T15" fmla="*/ 374 h 449"/>
                <a:gd name="T16" fmla="*/ 39 w 472"/>
                <a:gd name="T17" fmla="*/ 304 h 449"/>
                <a:gd name="T18" fmla="*/ 0 w 472"/>
                <a:gd name="T19" fmla="*/ 273 h 449"/>
                <a:gd name="T20" fmla="*/ 67 w 472"/>
                <a:gd name="T21" fmla="*/ 235 h 449"/>
                <a:gd name="T22" fmla="*/ 126 w 472"/>
                <a:gd name="T23" fmla="*/ 306 h 449"/>
                <a:gd name="T24" fmla="*/ 136 w 472"/>
                <a:gd name="T25" fmla="*/ 330 h 449"/>
                <a:gd name="T26" fmla="*/ 284 w 472"/>
                <a:gd name="T27" fmla="*/ 141 h 449"/>
                <a:gd name="T28" fmla="*/ 461 w 472"/>
                <a:gd name="T29"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2" h="449">
                  <a:moveTo>
                    <a:pt x="461" y="0"/>
                  </a:moveTo>
                  <a:cubicBezTo>
                    <a:pt x="472" y="17"/>
                    <a:pt x="472" y="17"/>
                    <a:pt x="472" y="17"/>
                  </a:cubicBezTo>
                  <a:cubicBezTo>
                    <a:pt x="424" y="54"/>
                    <a:pt x="370" y="110"/>
                    <a:pt x="310" y="186"/>
                  </a:cubicBezTo>
                  <a:cubicBezTo>
                    <a:pt x="251" y="262"/>
                    <a:pt x="205" y="333"/>
                    <a:pt x="174" y="399"/>
                  </a:cubicBezTo>
                  <a:cubicBezTo>
                    <a:pt x="149" y="417"/>
                    <a:pt x="149" y="417"/>
                    <a:pt x="149" y="417"/>
                  </a:cubicBezTo>
                  <a:cubicBezTo>
                    <a:pt x="128" y="431"/>
                    <a:pt x="114" y="442"/>
                    <a:pt x="106" y="449"/>
                  </a:cubicBezTo>
                  <a:cubicBezTo>
                    <a:pt x="103" y="438"/>
                    <a:pt x="97" y="421"/>
                    <a:pt x="87" y="396"/>
                  </a:cubicBezTo>
                  <a:cubicBezTo>
                    <a:pt x="77" y="374"/>
                    <a:pt x="77" y="374"/>
                    <a:pt x="77" y="374"/>
                  </a:cubicBezTo>
                  <a:cubicBezTo>
                    <a:pt x="64" y="342"/>
                    <a:pt x="51" y="319"/>
                    <a:pt x="39" y="304"/>
                  </a:cubicBezTo>
                  <a:cubicBezTo>
                    <a:pt x="27" y="289"/>
                    <a:pt x="14" y="278"/>
                    <a:pt x="0" y="273"/>
                  </a:cubicBezTo>
                  <a:cubicBezTo>
                    <a:pt x="24" y="247"/>
                    <a:pt x="47" y="235"/>
                    <a:pt x="67" y="235"/>
                  </a:cubicBezTo>
                  <a:cubicBezTo>
                    <a:pt x="85" y="235"/>
                    <a:pt x="104" y="258"/>
                    <a:pt x="126" y="306"/>
                  </a:cubicBezTo>
                  <a:cubicBezTo>
                    <a:pt x="136" y="330"/>
                    <a:pt x="136" y="330"/>
                    <a:pt x="136" y="330"/>
                  </a:cubicBezTo>
                  <a:cubicBezTo>
                    <a:pt x="175" y="265"/>
                    <a:pt x="224" y="202"/>
                    <a:pt x="284" y="141"/>
                  </a:cubicBezTo>
                  <a:cubicBezTo>
                    <a:pt x="344" y="80"/>
                    <a:pt x="403" y="33"/>
                    <a:pt x="461" y="0"/>
                  </a:cubicBezTo>
                  <a:close/>
                </a:path>
              </a:pathLst>
            </a:custGeom>
            <a:solidFill>
              <a:srgbClr val="595A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9" name="组合 28"/>
          <p:cNvGrpSpPr/>
          <p:nvPr/>
        </p:nvGrpSpPr>
        <p:grpSpPr>
          <a:xfrm>
            <a:off x="8121431" y="4897262"/>
            <a:ext cx="487164" cy="487328"/>
            <a:chOff x="7577336" y="4838197"/>
            <a:chExt cx="487164" cy="487328"/>
          </a:xfrm>
        </p:grpSpPr>
        <p:sp>
          <p:nvSpPr>
            <p:cNvPr id="30" name="椭圆 29"/>
            <p:cNvSpPr/>
            <p:nvPr/>
          </p:nvSpPr>
          <p:spPr>
            <a:xfrm>
              <a:off x="7577336" y="4838197"/>
              <a:ext cx="487164" cy="487328"/>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5"/>
            <p:cNvSpPr/>
            <p:nvPr/>
          </p:nvSpPr>
          <p:spPr bwMode="auto">
            <a:xfrm>
              <a:off x="7722493" y="4929187"/>
              <a:ext cx="322039" cy="306266"/>
            </a:xfrm>
            <a:custGeom>
              <a:avLst/>
              <a:gdLst>
                <a:gd name="T0" fmla="*/ 461 w 472"/>
                <a:gd name="T1" fmla="*/ 0 h 449"/>
                <a:gd name="T2" fmla="*/ 472 w 472"/>
                <a:gd name="T3" fmla="*/ 17 h 449"/>
                <a:gd name="T4" fmla="*/ 310 w 472"/>
                <a:gd name="T5" fmla="*/ 186 h 449"/>
                <a:gd name="T6" fmla="*/ 174 w 472"/>
                <a:gd name="T7" fmla="*/ 399 h 449"/>
                <a:gd name="T8" fmla="*/ 149 w 472"/>
                <a:gd name="T9" fmla="*/ 417 h 449"/>
                <a:gd name="T10" fmla="*/ 106 w 472"/>
                <a:gd name="T11" fmla="*/ 449 h 449"/>
                <a:gd name="T12" fmla="*/ 87 w 472"/>
                <a:gd name="T13" fmla="*/ 396 h 449"/>
                <a:gd name="T14" fmla="*/ 77 w 472"/>
                <a:gd name="T15" fmla="*/ 374 h 449"/>
                <a:gd name="T16" fmla="*/ 39 w 472"/>
                <a:gd name="T17" fmla="*/ 304 h 449"/>
                <a:gd name="T18" fmla="*/ 0 w 472"/>
                <a:gd name="T19" fmla="*/ 273 h 449"/>
                <a:gd name="T20" fmla="*/ 67 w 472"/>
                <a:gd name="T21" fmla="*/ 235 h 449"/>
                <a:gd name="T22" fmla="*/ 126 w 472"/>
                <a:gd name="T23" fmla="*/ 306 h 449"/>
                <a:gd name="T24" fmla="*/ 136 w 472"/>
                <a:gd name="T25" fmla="*/ 330 h 449"/>
                <a:gd name="T26" fmla="*/ 284 w 472"/>
                <a:gd name="T27" fmla="*/ 141 h 449"/>
                <a:gd name="T28" fmla="*/ 461 w 472"/>
                <a:gd name="T29"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2" h="449">
                  <a:moveTo>
                    <a:pt x="461" y="0"/>
                  </a:moveTo>
                  <a:cubicBezTo>
                    <a:pt x="472" y="17"/>
                    <a:pt x="472" y="17"/>
                    <a:pt x="472" y="17"/>
                  </a:cubicBezTo>
                  <a:cubicBezTo>
                    <a:pt x="424" y="54"/>
                    <a:pt x="370" y="110"/>
                    <a:pt x="310" y="186"/>
                  </a:cubicBezTo>
                  <a:cubicBezTo>
                    <a:pt x="251" y="262"/>
                    <a:pt x="205" y="333"/>
                    <a:pt x="174" y="399"/>
                  </a:cubicBezTo>
                  <a:cubicBezTo>
                    <a:pt x="149" y="417"/>
                    <a:pt x="149" y="417"/>
                    <a:pt x="149" y="417"/>
                  </a:cubicBezTo>
                  <a:cubicBezTo>
                    <a:pt x="128" y="431"/>
                    <a:pt x="114" y="442"/>
                    <a:pt x="106" y="449"/>
                  </a:cubicBezTo>
                  <a:cubicBezTo>
                    <a:pt x="103" y="438"/>
                    <a:pt x="97" y="421"/>
                    <a:pt x="87" y="396"/>
                  </a:cubicBezTo>
                  <a:cubicBezTo>
                    <a:pt x="77" y="374"/>
                    <a:pt x="77" y="374"/>
                    <a:pt x="77" y="374"/>
                  </a:cubicBezTo>
                  <a:cubicBezTo>
                    <a:pt x="64" y="342"/>
                    <a:pt x="51" y="319"/>
                    <a:pt x="39" y="304"/>
                  </a:cubicBezTo>
                  <a:cubicBezTo>
                    <a:pt x="27" y="289"/>
                    <a:pt x="14" y="278"/>
                    <a:pt x="0" y="273"/>
                  </a:cubicBezTo>
                  <a:cubicBezTo>
                    <a:pt x="24" y="247"/>
                    <a:pt x="47" y="235"/>
                    <a:pt x="67" y="235"/>
                  </a:cubicBezTo>
                  <a:cubicBezTo>
                    <a:pt x="85" y="235"/>
                    <a:pt x="104" y="258"/>
                    <a:pt x="126" y="306"/>
                  </a:cubicBezTo>
                  <a:cubicBezTo>
                    <a:pt x="136" y="330"/>
                    <a:pt x="136" y="330"/>
                    <a:pt x="136" y="330"/>
                  </a:cubicBezTo>
                  <a:cubicBezTo>
                    <a:pt x="175" y="265"/>
                    <a:pt x="224" y="202"/>
                    <a:pt x="284" y="141"/>
                  </a:cubicBezTo>
                  <a:cubicBezTo>
                    <a:pt x="344" y="80"/>
                    <a:pt x="403" y="33"/>
                    <a:pt x="461" y="0"/>
                  </a:cubicBezTo>
                  <a:close/>
                </a:path>
              </a:pathLst>
            </a:custGeom>
            <a:solidFill>
              <a:srgbClr val="595A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8121431" y="5642206"/>
            <a:ext cx="487164" cy="487328"/>
            <a:chOff x="7577336" y="5583141"/>
            <a:chExt cx="487164" cy="487328"/>
          </a:xfrm>
        </p:grpSpPr>
        <p:sp>
          <p:nvSpPr>
            <p:cNvPr id="33" name="椭圆 32"/>
            <p:cNvSpPr/>
            <p:nvPr/>
          </p:nvSpPr>
          <p:spPr>
            <a:xfrm>
              <a:off x="7577336" y="5583141"/>
              <a:ext cx="487164" cy="487328"/>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5"/>
            <p:cNvSpPr/>
            <p:nvPr/>
          </p:nvSpPr>
          <p:spPr bwMode="auto">
            <a:xfrm>
              <a:off x="7722493" y="5674677"/>
              <a:ext cx="322039" cy="306266"/>
            </a:xfrm>
            <a:custGeom>
              <a:avLst/>
              <a:gdLst>
                <a:gd name="T0" fmla="*/ 461 w 472"/>
                <a:gd name="T1" fmla="*/ 0 h 449"/>
                <a:gd name="T2" fmla="*/ 472 w 472"/>
                <a:gd name="T3" fmla="*/ 17 h 449"/>
                <a:gd name="T4" fmla="*/ 310 w 472"/>
                <a:gd name="T5" fmla="*/ 186 h 449"/>
                <a:gd name="T6" fmla="*/ 174 w 472"/>
                <a:gd name="T7" fmla="*/ 399 h 449"/>
                <a:gd name="T8" fmla="*/ 149 w 472"/>
                <a:gd name="T9" fmla="*/ 417 h 449"/>
                <a:gd name="T10" fmla="*/ 106 w 472"/>
                <a:gd name="T11" fmla="*/ 449 h 449"/>
                <a:gd name="T12" fmla="*/ 87 w 472"/>
                <a:gd name="T13" fmla="*/ 396 h 449"/>
                <a:gd name="T14" fmla="*/ 77 w 472"/>
                <a:gd name="T15" fmla="*/ 374 h 449"/>
                <a:gd name="T16" fmla="*/ 39 w 472"/>
                <a:gd name="T17" fmla="*/ 304 h 449"/>
                <a:gd name="T18" fmla="*/ 0 w 472"/>
                <a:gd name="T19" fmla="*/ 273 h 449"/>
                <a:gd name="T20" fmla="*/ 67 w 472"/>
                <a:gd name="T21" fmla="*/ 235 h 449"/>
                <a:gd name="T22" fmla="*/ 126 w 472"/>
                <a:gd name="T23" fmla="*/ 306 h 449"/>
                <a:gd name="T24" fmla="*/ 136 w 472"/>
                <a:gd name="T25" fmla="*/ 330 h 449"/>
                <a:gd name="T26" fmla="*/ 284 w 472"/>
                <a:gd name="T27" fmla="*/ 141 h 449"/>
                <a:gd name="T28" fmla="*/ 461 w 472"/>
                <a:gd name="T29"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2" h="449">
                  <a:moveTo>
                    <a:pt x="461" y="0"/>
                  </a:moveTo>
                  <a:cubicBezTo>
                    <a:pt x="472" y="17"/>
                    <a:pt x="472" y="17"/>
                    <a:pt x="472" y="17"/>
                  </a:cubicBezTo>
                  <a:cubicBezTo>
                    <a:pt x="424" y="54"/>
                    <a:pt x="370" y="110"/>
                    <a:pt x="310" y="186"/>
                  </a:cubicBezTo>
                  <a:cubicBezTo>
                    <a:pt x="251" y="262"/>
                    <a:pt x="205" y="333"/>
                    <a:pt x="174" y="399"/>
                  </a:cubicBezTo>
                  <a:cubicBezTo>
                    <a:pt x="149" y="417"/>
                    <a:pt x="149" y="417"/>
                    <a:pt x="149" y="417"/>
                  </a:cubicBezTo>
                  <a:cubicBezTo>
                    <a:pt x="128" y="431"/>
                    <a:pt x="114" y="442"/>
                    <a:pt x="106" y="449"/>
                  </a:cubicBezTo>
                  <a:cubicBezTo>
                    <a:pt x="103" y="438"/>
                    <a:pt x="97" y="421"/>
                    <a:pt x="87" y="396"/>
                  </a:cubicBezTo>
                  <a:cubicBezTo>
                    <a:pt x="77" y="374"/>
                    <a:pt x="77" y="374"/>
                    <a:pt x="77" y="374"/>
                  </a:cubicBezTo>
                  <a:cubicBezTo>
                    <a:pt x="64" y="342"/>
                    <a:pt x="51" y="319"/>
                    <a:pt x="39" y="304"/>
                  </a:cubicBezTo>
                  <a:cubicBezTo>
                    <a:pt x="27" y="289"/>
                    <a:pt x="14" y="278"/>
                    <a:pt x="0" y="273"/>
                  </a:cubicBezTo>
                  <a:cubicBezTo>
                    <a:pt x="24" y="247"/>
                    <a:pt x="47" y="235"/>
                    <a:pt x="67" y="235"/>
                  </a:cubicBezTo>
                  <a:cubicBezTo>
                    <a:pt x="85" y="235"/>
                    <a:pt x="104" y="258"/>
                    <a:pt x="126" y="306"/>
                  </a:cubicBezTo>
                  <a:cubicBezTo>
                    <a:pt x="136" y="330"/>
                    <a:pt x="136" y="330"/>
                    <a:pt x="136" y="330"/>
                  </a:cubicBezTo>
                  <a:cubicBezTo>
                    <a:pt x="175" y="265"/>
                    <a:pt x="224" y="202"/>
                    <a:pt x="284" y="141"/>
                  </a:cubicBezTo>
                  <a:cubicBezTo>
                    <a:pt x="344" y="80"/>
                    <a:pt x="403" y="33"/>
                    <a:pt x="461" y="0"/>
                  </a:cubicBezTo>
                  <a:close/>
                </a:path>
              </a:pathLst>
            </a:custGeom>
            <a:solidFill>
              <a:srgbClr val="595A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4069489" y="355668"/>
            <a:ext cx="3982180" cy="811670"/>
            <a:chOff x="4069489" y="596298"/>
            <a:chExt cx="3982180" cy="811670"/>
          </a:xfrm>
        </p:grpSpPr>
        <p:sp>
          <p:nvSpPr>
            <p:cNvPr id="39" name="矩形 38"/>
            <p:cNvSpPr/>
            <p:nvPr/>
          </p:nvSpPr>
          <p:spPr>
            <a:xfrm>
              <a:off x="5262925" y="596298"/>
              <a:ext cx="1595309" cy="523220"/>
            </a:xfrm>
            <a:prstGeom prst="rect">
              <a:avLst/>
            </a:prstGeom>
          </p:spPr>
          <p:txBody>
            <a:bodyPr wrap="none">
              <a:spAutoFit/>
            </a:bodyPr>
            <a:lstStyle/>
            <a:p>
              <a:pPr algn="ctr"/>
              <a:r>
                <a:rPr lang="zh-CN" altLang="en-US" sz="28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问题</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不足</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40" name="文本框 39"/>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16" presetClass="entr" presetSubtype="21"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arn(inVertical)">
                                      <p:cBhvr>
                                        <p:cTn id="33" dur="500"/>
                                        <p:tgtEl>
                                          <p:spTgt spid="5"/>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300"/>
                                        <p:tgtEl>
                                          <p:spTgt spid="10"/>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300"/>
                                        <p:tgtEl>
                                          <p:spTgt spid="11"/>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300"/>
                                        <p:tgtEl>
                                          <p:spTgt spid="12"/>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300"/>
                                        <p:tgtEl>
                                          <p:spTgt spid="13"/>
                                        </p:tgtEl>
                                      </p:cBhvr>
                                    </p:animEffect>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300"/>
                                        <p:tgtEl>
                                          <p:spTgt spid="14"/>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300"/>
                                        <p:tgtEl>
                                          <p:spTgt spid="15"/>
                                        </p:tgtEl>
                                      </p:cBhvr>
                                    </p:animEffect>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300"/>
                                        <p:tgtEl>
                                          <p:spTgt spid="16"/>
                                        </p:tgtEl>
                                      </p:cBhvr>
                                    </p:animEffect>
                                  </p:childTnLst>
                                </p:cTn>
                              </p:par>
                            </p:childTnLst>
                          </p:cTn>
                        </p:par>
                        <p:par>
                          <p:cTn id="62" fill="hold">
                            <p:stCondLst>
                              <p:cond delay="5500"/>
                            </p:stCondLst>
                            <p:childTnLst>
                              <p:par>
                                <p:cTn id="63" presetID="10" presetClass="entr" presetSubtype="0"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par>
                                <p:cTn id="66" presetID="10" presetClass="entr" presetSubtype="0" fill="hold" nodeType="withEffect">
                                  <p:stCondLst>
                                    <p:cond delay="20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par>
                                <p:cTn id="69" presetID="10" presetClass="entr" presetSubtype="0" fill="hold" nodeType="withEffect">
                                  <p:stCondLst>
                                    <p:cond delay="40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par>
                                <p:cTn id="72" presetID="10" presetClass="entr" presetSubtype="0" fill="hold" nodeType="withEffect">
                                  <p:stCondLst>
                                    <p:cond delay="60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par>
                                <p:cTn id="75" presetID="10" presetClass="entr" presetSubtype="0" fill="hold" nodeType="withEffect">
                                  <p:stCondLst>
                                    <p:cond delay="80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par>
                                <p:cTn id="78" presetID="10" presetClass="entr" presetSubtype="0" fill="hold" nodeType="withEffect">
                                  <p:stCondLst>
                                    <p:cond delay="100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689635" y="4274649"/>
            <a:ext cx="2481852" cy="1139165"/>
            <a:chOff x="2290110" y="597930"/>
            <a:chExt cx="1861389" cy="854374"/>
          </a:xfrm>
          <a:effectLst/>
        </p:grpSpPr>
        <p:sp>
          <p:nvSpPr>
            <p:cNvPr id="32" name="文本框 31"/>
            <p:cNvSpPr txBox="1"/>
            <p:nvPr/>
          </p:nvSpPr>
          <p:spPr bwMode="auto">
            <a:xfrm>
              <a:off x="2290110" y="788660"/>
              <a:ext cx="1861389" cy="663644"/>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a:lnSpc>
                  <a:spcPct val="150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这里可以输入一下简单的概括性的内容</a:t>
              </a: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文字用户</a:t>
              </a: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可以在投影机</a:t>
              </a: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或算</a:t>
              </a: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机上进行</a:t>
              </a: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演示</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33" name="文本框 24"/>
            <p:cNvSpPr txBox="1">
              <a:spLocks noChangeArrowheads="1"/>
            </p:cNvSpPr>
            <p:nvPr/>
          </p:nvSpPr>
          <p:spPr bwMode="auto">
            <a:xfrm>
              <a:off x="2492660" y="597930"/>
              <a:ext cx="1456289"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200" fontAlgn="base">
                <a:lnSpc>
                  <a:spcPts val="1600"/>
                </a:lnSpc>
                <a:spcBef>
                  <a:spcPct val="0"/>
                </a:spcBef>
                <a:spcAft>
                  <a:spcPct val="0"/>
                </a:spcAft>
              </a:pPr>
              <a:r>
                <a:rPr lang="zh-CN" altLang="en-US" sz="1600" b="1"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Arial" panose="020B0604020202020204" pitchFamily="34" charset="0"/>
                </a:rPr>
                <a:t>专业设计水品</a:t>
              </a:r>
              <a:endParaRPr lang="zh-CN" altLang="en-US" sz="1600"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grpSp>
      <p:sp>
        <p:nvSpPr>
          <p:cNvPr id="34" name="矩形 33"/>
          <p:cNvSpPr/>
          <p:nvPr/>
        </p:nvSpPr>
        <p:spPr>
          <a:xfrm>
            <a:off x="1425587" y="2276780"/>
            <a:ext cx="1490780" cy="1370033"/>
          </a:xfrm>
          <a:prstGeom prst="rect">
            <a:avLst/>
          </a:prstGeom>
          <a:noFill/>
          <a:ln w="25400">
            <a:solidFill>
              <a:schemeClr val="bg1">
                <a:lumMod val="6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35" name="矩形 34"/>
          <p:cNvSpPr/>
          <p:nvPr/>
        </p:nvSpPr>
        <p:spPr>
          <a:xfrm>
            <a:off x="3021313" y="2276780"/>
            <a:ext cx="1490780" cy="1370033"/>
          </a:xfrm>
          <a:prstGeom prst="rect">
            <a:avLst/>
          </a:prstGeom>
          <a:noFill/>
          <a:ln w="25400">
            <a:solidFill>
              <a:schemeClr val="bg1">
                <a:lumMod val="6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36" name="矩形 35"/>
          <p:cNvSpPr/>
          <p:nvPr/>
        </p:nvSpPr>
        <p:spPr>
          <a:xfrm>
            <a:off x="4617039" y="2276780"/>
            <a:ext cx="1490780" cy="1370033"/>
          </a:xfrm>
          <a:prstGeom prst="rect">
            <a:avLst/>
          </a:prstGeom>
          <a:noFill/>
          <a:ln w="25400">
            <a:solidFill>
              <a:schemeClr val="bg1">
                <a:lumMod val="6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37" name="矩形 36"/>
          <p:cNvSpPr/>
          <p:nvPr/>
        </p:nvSpPr>
        <p:spPr>
          <a:xfrm>
            <a:off x="6212765" y="2276780"/>
            <a:ext cx="1490780" cy="1370033"/>
          </a:xfrm>
          <a:prstGeom prst="rect">
            <a:avLst/>
          </a:prstGeom>
          <a:noFill/>
          <a:ln w="25400">
            <a:solidFill>
              <a:schemeClr val="bg1">
                <a:lumMod val="6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38" name="矩形 37"/>
          <p:cNvSpPr/>
          <p:nvPr/>
        </p:nvSpPr>
        <p:spPr>
          <a:xfrm>
            <a:off x="7808491" y="2276780"/>
            <a:ext cx="1490780" cy="1370033"/>
          </a:xfrm>
          <a:prstGeom prst="rect">
            <a:avLst/>
          </a:prstGeom>
          <a:noFill/>
          <a:ln w="25400">
            <a:solidFill>
              <a:schemeClr val="bg1">
                <a:lumMod val="6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39" name="矩形 38"/>
          <p:cNvSpPr/>
          <p:nvPr/>
        </p:nvSpPr>
        <p:spPr>
          <a:xfrm>
            <a:off x="9404215" y="2276780"/>
            <a:ext cx="1490780" cy="1370033"/>
          </a:xfrm>
          <a:prstGeom prst="rect">
            <a:avLst/>
          </a:prstGeom>
          <a:noFill/>
          <a:ln w="25400">
            <a:solidFill>
              <a:schemeClr val="bg1">
                <a:lumMod val="6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40" name="矩形 39"/>
          <p:cNvSpPr/>
          <p:nvPr/>
        </p:nvSpPr>
        <p:spPr>
          <a:xfrm>
            <a:off x="2205739" y="2687446"/>
            <a:ext cx="1495364" cy="547244"/>
          </a:xfrm>
          <a:prstGeom prst="rect">
            <a:avLst/>
          </a:prstGeom>
          <a:gradFill>
            <a:gsLst>
              <a:gs pos="0">
                <a:srgbClr val="1C74F5"/>
              </a:gs>
              <a:gs pos="61000">
                <a:srgbClr val="0C53B6"/>
              </a:gs>
            </a:gsLst>
            <a:lin ang="2700000" scaled="0"/>
          </a:gra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字魂105号-简雅黑" panose="00000500000000000000" pitchFamily="2" charset="-122"/>
                <a:ea typeface="字魂105号-简雅黑" panose="00000500000000000000" pitchFamily="2" charset="-122"/>
              </a:rPr>
              <a:t>管理不足</a:t>
            </a:r>
            <a:endParaRPr lang="zh-CN" altLang="en-US" b="1" dirty="0">
              <a:solidFill>
                <a:schemeClr val="bg1"/>
              </a:solidFill>
              <a:latin typeface="字魂105号-简雅黑" panose="00000500000000000000" pitchFamily="2" charset="-122"/>
              <a:ea typeface="字魂105号-简雅黑" panose="00000500000000000000" pitchFamily="2" charset="-122"/>
            </a:endParaRPr>
          </a:p>
        </p:txBody>
      </p:sp>
      <p:sp>
        <p:nvSpPr>
          <p:cNvPr id="41" name="矩形 40"/>
          <p:cNvSpPr/>
          <p:nvPr/>
        </p:nvSpPr>
        <p:spPr>
          <a:xfrm>
            <a:off x="5413229" y="2687446"/>
            <a:ext cx="1495364" cy="547244"/>
          </a:xfrm>
          <a:prstGeom prst="rect">
            <a:avLst/>
          </a:prstGeom>
          <a:gradFill>
            <a:gsLst>
              <a:gs pos="0">
                <a:srgbClr val="1C74F5"/>
              </a:gs>
              <a:gs pos="61000">
                <a:srgbClr val="0C53B6"/>
              </a:gs>
            </a:gsLst>
            <a:lin ang="2700000" scaled="0"/>
          </a:gra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字魂105号-简雅黑" panose="00000500000000000000" pitchFamily="2" charset="-122"/>
                <a:ea typeface="字魂105号-简雅黑" panose="00000500000000000000" pitchFamily="2" charset="-122"/>
              </a:rPr>
              <a:t>培训不足</a:t>
            </a:r>
            <a:endParaRPr lang="zh-CN" altLang="en-US" b="1" dirty="0">
              <a:solidFill>
                <a:schemeClr val="bg1"/>
              </a:solidFill>
              <a:latin typeface="字魂105号-简雅黑" panose="00000500000000000000" pitchFamily="2" charset="-122"/>
              <a:ea typeface="字魂105号-简雅黑" panose="00000500000000000000" pitchFamily="2" charset="-122"/>
            </a:endParaRPr>
          </a:p>
        </p:txBody>
      </p:sp>
      <p:sp>
        <p:nvSpPr>
          <p:cNvPr id="42" name="矩形 41"/>
          <p:cNvSpPr/>
          <p:nvPr/>
        </p:nvSpPr>
        <p:spPr>
          <a:xfrm>
            <a:off x="8620719" y="2687446"/>
            <a:ext cx="1495364" cy="547244"/>
          </a:xfrm>
          <a:prstGeom prst="rect">
            <a:avLst/>
          </a:prstGeom>
          <a:gradFill>
            <a:gsLst>
              <a:gs pos="0">
                <a:srgbClr val="1C74F5"/>
              </a:gs>
              <a:gs pos="61000">
                <a:srgbClr val="0C53B6"/>
              </a:gs>
            </a:gsLst>
            <a:lin ang="2700000" scaled="0"/>
          </a:gra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字魂105号-简雅黑" panose="00000500000000000000" pitchFamily="2" charset="-122"/>
                <a:ea typeface="字魂105号-简雅黑" panose="00000500000000000000" pitchFamily="2" charset="-122"/>
              </a:rPr>
              <a:t>交流不足</a:t>
            </a:r>
            <a:endParaRPr lang="zh-CN" altLang="en-US" b="1" dirty="0">
              <a:solidFill>
                <a:schemeClr val="bg1"/>
              </a:solidFill>
              <a:latin typeface="字魂105号-简雅黑" panose="00000500000000000000" pitchFamily="2" charset="-122"/>
              <a:ea typeface="字魂105号-简雅黑" panose="00000500000000000000" pitchFamily="2" charset="-122"/>
            </a:endParaRPr>
          </a:p>
        </p:txBody>
      </p:sp>
      <p:grpSp>
        <p:nvGrpSpPr>
          <p:cNvPr id="43" name="组合 42"/>
          <p:cNvGrpSpPr/>
          <p:nvPr/>
        </p:nvGrpSpPr>
        <p:grpSpPr>
          <a:xfrm>
            <a:off x="4935004" y="4274649"/>
            <a:ext cx="2481852" cy="1139165"/>
            <a:chOff x="2290110" y="597930"/>
            <a:chExt cx="1861389" cy="854374"/>
          </a:xfrm>
          <a:effectLst/>
        </p:grpSpPr>
        <p:sp>
          <p:nvSpPr>
            <p:cNvPr id="44" name="文本框 43"/>
            <p:cNvSpPr txBox="1"/>
            <p:nvPr/>
          </p:nvSpPr>
          <p:spPr bwMode="auto">
            <a:xfrm>
              <a:off x="2290110" y="788660"/>
              <a:ext cx="1861389" cy="663644"/>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a:lnSpc>
                  <a:spcPct val="150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这里可以输入一下简单的概括性的内容</a:t>
              </a: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文字用户</a:t>
              </a: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可以在投影机</a:t>
              </a: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或算</a:t>
              </a: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机上进行</a:t>
              </a: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演示</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45" name="文本框 24"/>
            <p:cNvSpPr txBox="1">
              <a:spLocks noChangeArrowheads="1"/>
            </p:cNvSpPr>
            <p:nvPr/>
          </p:nvSpPr>
          <p:spPr bwMode="auto">
            <a:xfrm>
              <a:off x="2492660" y="597930"/>
              <a:ext cx="1456289"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200" fontAlgn="base">
                <a:lnSpc>
                  <a:spcPts val="1600"/>
                </a:lnSpc>
                <a:spcBef>
                  <a:spcPct val="0"/>
                </a:spcBef>
                <a:spcAft>
                  <a:spcPct val="0"/>
                </a:spcAft>
              </a:pPr>
              <a:r>
                <a:rPr lang="zh-CN" altLang="en-US" sz="1600" b="1"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Arial" panose="020B0604020202020204" pitchFamily="34" charset="0"/>
                </a:rPr>
                <a:t>领先设计水品</a:t>
              </a:r>
              <a:endParaRPr lang="zh-CN" altLang="en-US" sz="1600"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grpSp>
      <p:grpSp>
        <p:nvGrpSpPr>
          <p:cNvPr id="46" name="组合 45"/>
          <p:cNvGrpSpPr/>
          <p:nvPr/>
        </p:nvGrpSpPr>
        <p:grpSpPr>
          <a:xfrm>
            <a:off x="8180372" y="4274649"/>
            <a:ext cx="2481852" cy="1139165"/>
            <a:chOff x="2290110" y="597930"/>
            <a:chExt cx="1861389" cy="854374"/>
          </a:xfrm>
          <a:effectLst/>
        </p:grpSpPr>
        <p:sp>
          <p:nvSpPr>
            <p:cNvPr id="47" name="文本框 46"/>
            <p:cNvSpPr txBox="1"/>
            <p:nvPr/>
          </p:nvSpPr>
          <p:spPr bwMode="auto">
            <a:xfrm>
              <a:off x="2290110" y="788660"/>
              <a:ext cx="1861389" cy="663644"/>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a:lnSpc>
                  <a:spcPct val="150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这里可以输入一下简单的概括性的内容</a:t>
              </a: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文字用户</a:t>
              </a: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可以在投影机</a:t>
              </a: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或算</a:t>
              </a: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机上进行</a:t>
              </a: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演示</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48" name="文本框 24"/>
            <p:cNvSpPr txBox="1">
              <a:spLocks noChangeArrowheads="1"/>
            </p:cNvSpPr>
            <p:nvPr/>
          </p:nvSpPr>
          <p:spPr bwMode="auto">
            <a:xfrm>
              <a:off x="2492660" y="597930"/>
              <a:ext cx="1456289"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200" fontAlgn="base">
                <a:lnSpc>
                  <a:spcPts val="1600"/>
                </a:lnSpc>
                <a:spcBef>
                  <a:spcPct val="0"/>
                </a:spcBef>
                <a:spcAft>
                  <a:spcPct val="0"/>
                </a:spcAft>
              </a:pPr>
              <a:r>
                <a:rPr lang="zh-CN" altLang="en-US" sz="1600" b="1"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Arial" panose="020B0604020202020204" pitchFamily="34" charset="0"/>
                </a:rPr>
                <a:t>创意设计水平</a:t>
              </a:r>
              <a:endParaRPr lang="zh-CN" altLang="en-US" sz="1600"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grpSp>
      <p:grpSp>
        <p:nvGrpSpPr>
          <p:cNvPr id="26" name="组合 25"/>
          <p:cNvGrpSpPr/>
          <p:nvPr/>
        </p:nvGrpSpPr>
        <p:grpSpPr>
          <a:xfrm>
            <a:off x="4069489" y="355668"/>
            <a:ext cx="3982180" cy="811670"/>
            <a:chOff x="4069489" y="596298"/>
            <a:chExt cx="3982180" cy="811670"/>
          </a:xfrm>
        </p:grpSpPr>
        <p:sp>
          <p:nvSpPr>
            <p:cNvPr id="27" name="矩形 26"/>
            <p:cNvSpPr/>
            <p:nvPr/>
          </p:nvSpPr>
          <p:spPr>
            <a:xfrm>
              <a:off x="5262925" y="596298"/>
              <a:ext cx="1595309" cy="523220"/>
            </a:xfrm>
            <a:prstGeom prst="rect">
              <a:avLst/>
            </a:prstGeom>
          </p:spPr>
          <p:txBody>
            <a:bodyPr wrap="none">
              <a:spAutoFit/>
            </a:bodyPr>
            <a:lstStyle/>
            <a:p>
              <a:pPr algn="ctr"/>
              <a:r>
                <a:rPr lang="zh-CN" altLang="en-US" sz="28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问题</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不足</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28" name="文本框 27"/>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ppt_x"/>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ppt_x"/>
                                          </p:val>
                                        </p:tav>
                                        <p:tav tm="100000">
                                          <p:val>
                                            <p:strVal val="#ppt_x"/>
                                          </p:val>
                                        </p:tav>
                                      </p:tavLst>
                                    </p:anim>
                                    <p:anim calcmode="lin" valueType="num">
                                      <p:cBhvr additive="base">
                                        <p:cTn id="36" dur="500" fill="hold"/>
                                        <p:tgtEl>
                                          <p:spTgt spid="3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ppt_x"/>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ppt_x"/>
                                          </p:val>
                                        </p:tav>
                                        <p:tav tm="100000">
                                          <p:val>
                                            <p:strVal val="#ppt_x"/>
                                          </p:val>
                                        </p:tav>
                                      </p:tavLst>
                                    </p:anim>
                                    <p:anim calcmode="lin" valueType="num">
                                      <p:cBhvr additive="base">
                                        <p:cTn id="48" dur="500" fill="hold"/>
                                        <p:tgtEl>
                                          <p:spTgt spid="4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fill="hold"/>
                                        <p:tgtEl>
                                          <p:spTgt spid="42"/>
                                        </p:tgtEl>
                                        <p:attrNameLst>
                                          <p:attrName>ppt_x</p:attrName>
                                        </p:attrNameLst>
                                      </p:cBhvr>
                                      <p:tavLst>
                                        <p:tav tm="0">
                                          <p:val>
                                            <p:strVal val="#ppt_x"/>
                                          </p:val>
                                        </p:tav>
                                        <p:tav tm="100000">
                                          <p:val>
                                            <p:strVal val="#ppt_x"/>
                                          </p:val>
                                        </p:tav>
                                      </p:tavLst>
                                    </p:anim>
                                    <p:anim calcmode="lin" valueType="num">
                                      <p:cBhvr additive="base">
                                        <p:cTn id="5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7513783" y="2968110"/>
            <a:ext cx="1177636" cy="1330036"/>
            <a:chOff x="8201891" y="2175164"/>
            <a:chExt cx="1177636" cy="1330036"/>
          </a:xfrm>
          <a:gradFill>
            <a:gsLst>
              <a:gs pos="0">
                <a:srgbClr val="1C74F5"/>
              </a:gs>
              <a:gs pos="61000">
                <a:srgbClr val="0C53B6"/>
              </a:gs>
            </a:gsLst>
            <a:lin ang="2700000" scaled="0"/>
          </a:gradFill>
        </p:grpSpPr>
        <p:sp>
          <p:nvSpPr>
            <p:cNvPr id="24" name="六边形 23"/>
            <p:cNvSpPr/>
            <p:nvPr/>
          </p:nvSpPr>
          <p:spPr>
            <a:xfrm rot="5400000">
              <a:off x="8125691" y="2251364"/>
              <a:ext cx="1330036" cy="1177636"/>
            </a:xfrm>
            <a:prstGeom prst="hexagon">
              <a:avLst/>
            </a:prstGeom>
            <a:grpFill/>
            <a:ln w="28575">
              <a:noFill/>
            </a:ln>
            <a:effectLst>
              <a:outerShdw blurRad="2540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字魂105号-简雅黑" panose="00000500000000000000" pitchFamily="2" charset="-122"/>
                <a:ea typeface="字魂105号-简雅黑" panose="00000500000000000000" pitchFamily="2" charset="-122"/>
              </a:endParaRPr>
            </a:p>
          </p:txBody>
        </p:sp>
        <p:sp>
          <p:nvSpPr>
            <p:cNvPr id="25" name="文本框 24"/>
            <p:cNvSpPr txBox="1"/>
            <p:nvPr/>
          </p:nvSpPr>
          <p:spPr>
            <a:xfrm>
              <a:off x="8493191" y="2547794"/>
              <a:ext cx="595035" cy="584775"/>
            </a:xfrm>
            <a:prstGeom prst="rect">
              <a:avLst/>
            </a:prstGeom>
            <a:grpFill/>
            <a:ln>
              <a:noFill/>
            </a:ln>
          </p:spPr>
          <p:txBody>
            <a:bodyPr wrap="none" rtlCol="0">
              <a:spAutoFit/>
            </a:bodyPr>
            <a:lstStyle/>
            <a:p>
              <a:r>
                <a:rPr lang="zh-CN" altLang="en-US" sz="1600" b="1" dirty="0" smtClean="0">
                  <a:solidFill>
                    <a:schemeClr val="bg1"/>
                  </a:solidFill>
                  <a:latin typeface="字魂105号-简雅黑" panose="00000500000000000000" pitchFamily="2" charset="-122"/>
                  <a:ea typeface="字魂105号-简雅黑" panose="00000500000000000000" pitchFamily="2" charset="-122"/>
                </a:rPr>
                <a:t>职业</a:t>
              </a:r>
              <a:endParaRPr lang="en-US" altLang="zh-CN" sz="1600" b="1" dirty="0" smtClean="0">
                <a:solidFill>
                  <a:schemeClr val="bg1"/>
                </a:solidFill>
                <a:latin typeface="字魂105号-简雅黑" panose="00000500000000000000" pitchFamily="2" charset="-122"/>
                <a:ea typeface="字魂105号-简雅黑" panose="00000500000000000000" pitchFamily="2" charset="-122"/>
              </a:endParaRPr>
            </a:p>
            <a:p>
              <a:r>
                <a:rPr lang="zh-CN" altLang="en-US" sz="1600" b="1" dirty="0" smtClean="0">
                  <a:solidFill>
                    <a:schemeClr val="bg1"/>
                  </a:solidFill>
                  <a:latin typeface="字魂105号-简雅黑" panose="00000500000000000000" pitchFamily="2" charset="-122"/>
                  <a:ea typeface="字魂105号-简雅黑" panose="00000500000000000000" pitchFamily="2" charset="-122"/>
                </a:rPr>
                <a:t>规划</a:t>
              </a:r>
              <a:endParaRPr lang="zh-CN" altLang="en-US" sz="1600" b="1" dirty="0">
                <a:solidFill>
                  <a:schemeClr val="bg1"/>
                </a:solidFill>
                <a:latin typeface="字魂105号-简雅黑" panose="00000500000000000000" pitchFamily="2" charset="-122"/>
                <a:ea typeface="字魂105号-简雅黑" panose="00000500000000000000" pitchFamily="2" charset="-122"/>
              </a:endParaRPr>
            </a:p>
          </p:txBody>
        </p:sp>
      </p:grpSp>
      <p:grpSp>
        <p:nvGrpSpPr>
          <p:cNvPr id="26" name="组合 25"/>
          <p:cNvGrpSpPr/>
          <p:nvPr/>
        </p:nvGrpSpPr>
        <p:grpSpPr>
          <a:xfrm>
            <a:off x="8837250" y="2954256"/>
            <a:ext cx="1177636" cy="1330036"/>
            <a:chOff x="8201891" y="2175164"/>
            <a:chExt cx="1177636" cy="1330036"/>
          </a:xfrm>
          <a:gradFill>
            <a:gsLst>
              <a:gs pos="0">
                <a:srgbClr val="1C74F5"/>
              </a:gs>
              <a:gs pos="61000">
                <a:srgbClr val="0C53B6"/>
              </a:gs>
            </a:gsLst>
            <a:lin ang="2700000" scaled="0"/>
          </a:gradFill>
        </p:grpSpPr>
        <p:sp>
          <p:nvSpPr>
            <p:cNvPr id="30" name="六边形 29"/>
            <p:cNvSpPr/>
            <p:nvPr/>
          </p:nvSpPr>
          <p:spPr>
            <a:xfrm rot="5400000">
              <a:off x="8125691" y="2251364"/>
              <a:ext cx="1330036" cy="1177636"/>
            </a:xfrm>
            <a:prstGeom prst="hexagon">
              <a:avLst/>
            </a:prstGeom>
            <a:grpFill/>
            <a:ln w="28575">
              <a:noFill/>
            </a:ln>
            <a:effectLst>
              <a:outerShdw blurRad="2540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字魂105号-简雅黑" panose="00000500000000000000" pitchFamily="2" charset="-122"/>
                <a:ea typeface="字魂105号-简雅黑" panose="00000500000000000000" pitchFamily="2" charset="-122"/>
              </a:endParaRPr>
            </a:p>
          </p:txBody>
        </p:sp>
        <p:sp>
          <p:nvSpPr>
            <p:cNvPr id="49" name="文本框 48"/>
            <p:cNvSpPr txBox="1"/>
            <p:nvPr/>
          </p:nvSpPr>
          <p:spPr>
            <a:xfrm>
              <a:off x="8493191" y="2547794"/>
              <a:ext cx="595035" cy="584775"/>
            </a:xfrm>
            <a:prstGeom prst="rect">
              <a:avLst/>
            </a:prstGeom>
            <a:grpFill/>
            <a:ln>
              <a:noFill/>
            </a:ln>
          </p:spPr>
          <p:txBody>
            <a:bodyPr wrap="none" rtlCol="0">
              <a:spAutoFit/>
            </a:bodyPr>
            <a:lstStyle/>
            <a:p>
              <a:r>
                <a:rPr lang="zh-CN" altLang="en-US" sz="1600" b="1" dirty="0" smtClean="0">
                  <a:solidFill>
                    <a:schemeClr val="bg1"/>
                  </a:solidFill>
                  <a:latin typeface="字魂105号-简雅黑" panose="00000500000000000000" pitchFamily="2" charset="-122"/>
                  <a:ea typeface="字魂105号-简雅黑" panose="00000500000000000000" pitchFamily="2" charset="-122"/>
                </a:rPr>
                <a:t>岗前</a:t>
              </a:r>
              <a:endParaRPr lang="en-US" altLang="zh-CN" sz="1600" b="1" dirty="0" smtClean="0">
                <a:solidFill>
                  <a:schemeClr val="bg1"/>
                </a:solidFill>
                <a:latin typeface="字魂105号-简雅黑" panose="00000500000000000000" pitchFamily="2" charset="-122"/>
                <a:ea typeface="字魂105号-简雅黑" panose="00000500000000000000" pitchFamily="2" charset="-122"/>
              </a:endParaRPr>
            </a:p>
            <a:p>
              <a:r>
                <a:rPr lang="zh-CN" altLang="en-US" sz="1600" b="1" dirty="0" smtClean="0">
                  <a:solidFill>
                    <a:schemeClr val="bg1"/>
                  </a:solidFill>
                  <a:latin typeface="字魂105号-简雅黑" panose="00000500000000000000" pitchFamily="2" charset="-122"/>
                  <a:ea typeface="字魂105号-简雅黑" panose="00000500000000000000" pitchFamily="2" charset="-122"/>
                </a:rPr>
                <a:t>培训</a:t>
              </a:r>
              <a:endParaRPr lang="zh-CN" altLang="en-US" sz="1600" b="1" dirty="0">
                <a:solidFill>
                  <a:schemeClr val="bg1"/>
                </a:solidFill>
                <a:latin typeface="字魂105号-简雅黑" panose="00000500000000000000" pitchFamily="2" charset="-122"/>
                <a:ea typeface="字魂105号-简雅黑" panose="00000500000000000000" pitchFamily="2" charset="-122"/>
              </a:endParaRPr>
            </a:p>
          </p:txBody>
        </p:sp>
      </p:grpSp>
      <p:grpSp>
        <p:nvGrpSpPr>
          <p:cNvPr id="50" name="组合 49"/>
          <p:cNvGrpSpPr/>
          <p:nvPr/>
        </p:nvGrpSpPr>
        <p:grpSpPr>
          <a:xfrm>
            <a:off x="8193012" y="4132613"/>
            <a:ext cx="1177636" cy="1330036"/>
            <a:chOff x="8201891" y="2175164"/>
            <a:chExt cx="1177636" cy="1330036"/>
          </a:xfrm>
          <a:gradFill>
            <a:gsLst>
              <a:gs pos="0">
                <a:srgbClr val="1C74F5"/>
              </a:gs>
              <a:gs pos="61000">
                <a:srgbClr val="0C53B6"/>
              </a:gs>
            </a:gsLst>
            <a:lin ang="2700000" scaled="0"/>
          </a:gradFill>
        </p:grpSpPr>
        <p:sp>
          <p:nvSpPr>
            <p:cNvPr id="51" name="六边形 50"/>
            <p:cNvSpPr/>
            <p:nvPr/>
          </p:nvSpPr>
          <p:spPr>
            <a:xfrm rot="5400000">
              <a:off x="8125691" y="2251364"/>
              <a:ext cx="1330036" cy="1177636"/>
            </a:xfrm>
            <a:prstGeom prst="hexagon">
              <a:avLst/>
            </a:prstGeom>
            <a:grpFill/>
            <a:ln w="28575">
              <a:noFill/>
            </a:ln>
            <a:effectLst>
              <a:outerShdw blurRad="2540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字魂105号-简雅黑" panose="00000500000000000000" pitchFamily="2" charset="-122"/>
                <a:ea typeface="字魂105号-简雅黑" panose="00000500000000000000" pitchFamily="2" charset="-122"/>
              </a:endParaRPr>
            </a:p>
          </p:txBody>
        </p:sp>
        <p:sp>
          <p:nvSpPr>
            <p:cNvPr id="52" name="文本框 51"/>
            <p:cNvSpPr txBox="1"/>
            <p:nvPr/>
          </p:nvSpPr>
          <p:spPr>
            <a:xfrm>
              <a:off x="8493191" y="2547794"/>
              <a:ext cx="595035" cy="584775"/>
            </a:xfrm>
            <a:prstGeom prst="rect">
              <a:avLst/>
            </a:prstGeom>
            <a:grpFill/>
            <a:ln>
              <a:noFill/>
            </a:ln>
          </p:spPr>
          <p:txBody>
            <a:bodyPr wrap="none" rtlCol="0">
              <a:spAutoFit/>
            </a:bodyPr>
            <a:lstStyle/>
            <a:p>
              <a:r>
                <a:rPr lang="zh-CN" altLang="en-US" sz="1600" b="1" dirty="0" smtClean="0">
                  <a:solidFill>
                    <a:schemeClr val="bg1"/>
                  </a:solidFill>
                  <a:latin typeface="字魂105号-简雅黑" panose="00000500000000000000" pitchFamily="2" charset="-122"/>
                  <a:ea typeface="字魂105号-简雅黑" panose="00000500000000000000" pitchFamily="2" charset="-122"/>
                </a:rPr>
                <a:t>营销</a:t>
              </a:r>
              <a:endParaRPr lang="en-US" altLang="zh-CN" sz="1600" b="1" dirty="0" smtClean="0">
                <a:solidFill>
                  <a:schemeClr val="bg1"/>
                </a:solidFill>
                <a:latin typeface="字魂105号-简雅黑" panose="00000500000000000000" pitchFamily="2" charset="-122"/>
                <a:ea typeface="字魂105号-简雅黑" panose="00000500000000000000" pitchFamily="2" charset="-122"/>
              </a:endParaRPr>
            </a:p>
            <a:p>
              <a:r>
                <a:rPr lang="zh-CN" altLang="en-US" sz="1600" b="1" dirty="0">
                  <a:solidFill>
                    <a:schemeClr val="bg1"/>
                  </a:solidFill>
                  <a:latin typeface="字魂105号-简雅黑" panose="00000500000000000000" pitchFamily="2" charset="-122"/>
                  <a:ea typeface="字魂105号-简雅黑" panose="00000500000000000000" pitchFamily="2" charset="-122"/>
                </a:rPr>
                <a:t>培训</a:t>
              </a:r>
              <a:endParaRPr lang="zh-CN" altLang="en-US" sz="1600" b="1" dirty="0">
                <a:solidFill>
                  <a:schemeClr val="bg1"/>
                </a:solidFill>
                <a:latin typeface="字魂105号-简雅黑" panose="00000500000000000000" pitchFamily="2" charset="-122"/>
                <a:ea typeface="字魂105号-简雅黑" panose="00000500000000000000" pitchFamily="2" charset="-122"/>
              </a:endParaRPr>
            </a:p>
          </p:txBody>
        </p:sp>
      </p:grpSp>
      <p:grpSp>
        <p:nvGrpSpPr>
          <p:cNvPr id="53" name="组合 52"/>
          <p:cNvGrpSpPr/>
          <p:nvPr/>
        </p:nvGrpSpPr>
        <p:grpSpPr>
          <a:xfrm>
            <a:off x="9516479" y="4118759"/>
            <a:ext cx="1177636" cy="1330036"/>
            <a:chOff x="8201891" y="2175164"/>
            <a:chExt cx="1177636" cy="1330036"/>
          </a:xfrm>
          <a:gradFill>
            <a:gsLst>
              <a:gs pos="0">
                <a:srgbClr val="1C74F5"/>
              </a:gs>
              <a:gs pos="61000">
                <a:srgbClr val="0C53B6"/>
              </a:gs>
            </a:gsLst>
            <a:lin ang="2700000" scaled="0"/>
          </a:gradFill>
        </p:grpSpPr>
        <p:sp>
          <p:nvSpPr>
            <p:cNvPr id="54" name="六边形 53"/>
            <p:cNvSpPr/>
            <p:nvPr/>
          </p:nvSpPr>
          <p:spPr>
            <a:xfrm rot="5400000">
              <a:off x="8125691" y="2251364"/>
              <a:ext cx="1330036" cy="1177636"/>
            </a:xfrm>
            <a:prstGeom prst="hexagon">
              <a:avLst/>
            </a:prstGeom>
            <a:grpFill/>
            <a:ln w="28575">
              <a:noFill/>
            </a:ln>
            <a:effectLst>
              <a:outerShdw blurRad="2540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字魂105号-简雅黑" panose="00000500000000000000" pitchFamily="2" charset="-122"/>
                <a:ea typeface="字魂105号-简雅黑" panose="00000500000000000000" pitchFamily="2" charset="-122"/>
              </a:endParaRPr>
            </a:p>
          </p:txBody>
        </p:sp>
        <p:sp>
          <p:nvSpPr>
            <p:cNvPr id="55" name="文本框 54"/>
            <p:cNvSpPr txBox="1"/>
            <p:nvPr/>
          </p:nvSpPr>
          <p:spPr>
            <a:xfrm>
              <a:off x="8493191" y="2547794"/>
              <a:ext cx="595035" cy="584775"/>
            </a:xfrm>
            <a:prstGeom prst="rect">
              <a:avLst/>
            </a:prstGeom>
            <a:grpFill/>
            <a:ln>
              <a:noFill/>
            </a:ln>
          </p:spPr>
          <p:txBody>
            <a:bodyPr wrap="none" rtlCol="0">
              <a:spAutoFit/>
            </a:bodyPr>
            <a:lstStyle/>
            <a:p>
              <a:r>
                <a:rPr lang="zh-CN" altLang="en-US" sz="1600" b="1" dirty="0" smtClean="0">
                  <a:solidFill>
                    <a:schemeClr val="bg1"/>
                  </a:solidFill>
                  <a:latin typeface="字魂105号-简雅黑" panose="00000500000000000000" pitchFamily="2" charset="-122"/>
                  <a:ea typeface="字魂105号-简雅黑" panose="00000500000000000000" pitchFamily="2" charset="-122"/>
                </a:rPr>
                <a:t>交流</a:t>
              </a:r>
              <a:endParaRPr lang="en-US" altLang="zh-CN" sz="1600" b="1" dirty="0" smtClean="0">
                <a:solidFill>
                  <a:schemeClr val="bg1"/>
                </a:solidFill>
                <a:latin typeface="字魂105号-简雅黑" panose="00000500000000000000" pitchFamily="2" charset="-122"/>
                <a:ea typeface="字魂105号-简雅黑" panose="00000500000000000000" pitchFamily="2" charset="-122"/>
              </a:endParaRPr>
            </a:p>
            <a:p>
              <a:r>
                <a:rPr lang="zh-CN" altLang="en-US" sz="1600" b="1" dirty="0" smtClean="0">
                  <a:solidFill>
                    <a:schemeClr val="bg1"/>
                  </a:solidFill>
                  <a:latin typeface="字魂105号-简雅黑" panose="00000500000000000000" pitchFamily="2" charset="-122"/>
                  <a:ea typeface="字魂105号-简雅黑" panose="00000500000000000000" pitchFamily="2" charset="-122"/>
                </a:rPr>
                <a:t>方式</a:t>
              </a:r>
              <a:endParaRPr lang="zh-CN" altLang="en-US" sz="1600" b="1" dirty="0">
                <a:solidFill>
                  <a:schemeClr val="bg1"/>
                </a:solidFill>
                <a:latin typeface="字魂105号-简雅黑" panose="00000500000000000000" pitchFamily="2" charset="-122"/>
                <a:ea typeface="字魂105号-简雅黑" panose="00000500000000000000" pitchFamily="2" charset="-122"/>
              </a:endParaRPr>
            </a:p>
          </p:txBody>
        </p:sp>
      </p:grpSp>
      <p:grpSp>
        <p:nvGrpSpPr>
          <p:cNvPr id="56" name="组合 55"/>
          <p:cNvGrpSpPr/>
          <p:nvPr/>
        </p:nvGrpSpPr>
        <p:grpSpPr>
          <a:xfrm>
            <a:off x="6850269" y="4132613"/>
            <a:ext cx="1177636" cy="1330036"/>
            <a:chOff x="8201891" y="2175164"/>
            <a:chExt cx="1177636" cy="1330036"/>
          </a:xfrm>
          <a:gradFill>
            <a:gsLst>
              <a:gs pos="0">
                <a:srgbClr val="1C74F5"/>
              </a:gs>
              <a:gs pos="61000">
                <a:srgbClr val="0C53B6"/>
              </a:gs>
            </a:gsLst>
            <a:lin ang="2700000" scaled="0"/>
          </a:gradFill>
        </p:grpSpPr>
        <p:sp>
          <p:nvSpPr>
            <p:cNvPr id="57" name="六边形 56"/>
            <p:cNvSpPr/>
            <p:nvPr/>
          </p:nvSpPr>
          <p:spPr>
            <a:xfrm rot="5400000">
              <a:off x="8125691" y="2251364"/>
              <a:ext cx="1330036" cy="1177636"/>
            </a:xfrm>
            <a:prstGeom prst="hexagon">
              <a:avLst/>
            </a:prstGeom>
            <a:grpFill/>
            <a:ln w="28575">
              <a:noFill/>
            </a:ln>
            <a:effectLst>
              <a:outerShdw blurRad="2540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字魂105号-简雅黑" panose="00000500000000000000" pitchFamily="2" charset="-122"/>
                <a:ea typeface="字魂105号-简雅黑" panose="00000500000000000000" pitchFamily="2" charset="-122"/>
              </a:endParaRPr>
            </a:p>
          </p:txBody>
        </p:sp>
        <p:sp>
          <p:nvSpPr>
            <p:cNvPr id="58" name="文本框 57"/>
            <p:cNvSpPr txBox="1"/>
            <p:nvPr/>
          </p:nvSpPr>
          <p:spPr>
            <a:xfrm>
              <a:off x="8493191" y="2547794"/>
              <a:ext cx="595035" cy="584775"/>
            </a:xfrm>
            <a:prstGeom prst="rect">
              <a:avLst/>
            </a:prstGeom>
            <a:grpFill/>
            <a:ln>
              <a:noFill/>
            </a:ln>
          </p:spPr>
          <p:txBody>
            <a:bodyPr wrap="none" rtlCol="0">
              <a:spAutoFit/>
            </a:bodyPr>
            <a:lstStyle/>
            <a:p>
              <a:r>
                <a:rPr lang="zh-CN" altLang="en-US" sz="1600" b="1" dirty="0" smtClean="0">
                  <a:solidFill>
                    <a:schemeClr val="bg1"/>
                  </a:solidFill>
                  <a:latin typeface="字魂105号-简雅黑" panose="00000500000000000000" pitchFamily="2" charset="-122"/>
                  <a:ea typeface="字魂105号-简雅黑" panose="00000500000000000000" pitchFamily="2" charset="-122"/>
                </a:rPr>
                <a:t>职业</a:t>
              </a:r>
              <a:endParaRPr lang="en-US" altLang="zh-CN" sz="1600" b="1" dirty="0" smtClean="0">
                <a:solidFill>
                  <a:schemeClr val="bg1"/>
                </a:solidFill>
                <a:latin typeface="字魂105号-简雅黑" panose="00000500000000000000" pitchFamily="2" charset="-122"/>
                <a:ea typeface="字魂105号-简雅黑" panose="00000500000000000000" pitchFamily="2" charset="-122"/>
              </a:endParaRPr>
            </a:p>
            <a:p>
              <a:r>
                <a:rPr lang="zh-CN" altLang="en-US" sz="1600" b="1" dirty="0" smtClean="0">
                  <a:solidFill>
                    <a:schemeClr val="bg1"/>
                  </a:solidFill>
                  <a:latin typeface="字魂105号-简雅黑" panose="00000500000000000000" pitchFamily="2" charset="-122"/>
                  <a:ea typeface="字魂105号-简雅黑" panose="00000500000000000000" pitchFamily="2" charset="-122"/>
                </a:rPr>
                <a:t>技能</a:t>
              </a:r>
              <a:endParaRPr lang="zh-CN" altLang="en-US" sz="1600" b="1" dirty="0">
                <a:solidFill>
                  <a:schemeClr val="bg1"/>
                </a:solidFill>
                <a:latin typeface="字魂105号-简雅黑" panose="00000500000000000000" pitchFamily="2" charset="-122"/>
                <a:ea typeface="字魂105号-简雅黑" panose="00000500000000000000" pitchFamily="2" charset="-122"/>
              </a:endParaRPr>
            </a:p>
          </p:txBody>
        </p:sp>
      </p:grpSp>
      <p:sp>
        <p:nvSpPr>
          <p:cNvPr id="59" name="文本框 58"/>
          <p:cNvSpPr txBox="1"/>
          <p:nvPr/>
        </p:nvSpPr>
        <p:spPr>
          <a:xfrm>
            <a:off x="8146205" y="2206587"/>
            <a:ext cx="1210588"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团队管理</a:t>
            </a:r>
            <a:endParaRPr lang="zh-CN" altLang="en-US" sz="2000"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60" name="矩形 59"/>
          <p:cNvSpPr/>
          <p:nvPr/>
        </p:nvSpPr>
        <p:spPr>
          <a:xfrm>
            <a:off x="1690383" y="2338553"/>
            <a:ext cx="1627012" cy="491007"/>
          </a:xfrm>
          <a:prstGeom prst="rect">
            <a:avLst/>
          </a:prstGeom>
          <a:gradFill>
            <a:gsLst>
              <a:gs pos="0">
                <a:srgbClr val="1C74F5"/>
              </a:gs>
              <a:gs pos="61000">
                <a:srgbClr val="0C53B6"/>
              </a:gs>
            </a:gsLst>
            <a:lin ang="2700000" scaled="0"/>
          </a:gradFill>
          <a:ln w="28575">
            <a:noFill/>
          </a:ln>
          <a:effectLst>
            <a:outerShdw blurRad="2540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字魂105号-简雅黑" panose="00000500000000000000" pitchFamily="2" charset="-122"/>
                <a:ea typeface="字魂105号-简雅黑" panose="00000500000000000000" pitchFamily="2" charset="-122"/>
              </a:rPr>
              <a:t>团队协调</a:t>
            </a:r>
            <a:endParaRPr lang="zh-CN" altLang="en-US" b="1" dirty="0">
              <a:solidFill>
                <a:schemeClr val="bg1"/>
              </a:solidFill>
              <a:latin typeface="字魂105号-简雅黑" panose="00000500000000000000" pitchFamily="2" charset="-122"/>
              <a:ea typeface="字魂105号-简雅黑" panose="00000500000000000000" pitchFamily="2" charset="-122"/>
            </a:endParaRPr>
          </a:p>
        </p:txBody>
      </p:sp>
      <p:sp>
        <p:nvSpPr>
          <p:cNvPr id="61" name="文本框 60"/>
          <p:cNvSpPr txBox="1"/>
          <p:nvPr/>
        </p:nvSpPr>
        <p:spPr>
          <a:xfrm>
            <a:off x="1568297" y="2948013"/>
            <a:ext cx="4610830" cy="1200329"/>
          </a:xfrm>
          <a:prstGeom prst="rect">
            <a:avLst/>
          </a:prstGeom>
          <a:noFill/>
          <a:effectLst/>
        </p:spPr>
        <p:txBody>
          <a:bodyPr wrap="square" rtlCol="0">
            <a:spAutoFit/>
          </a:bodyPr>
          <a:lstStyle/>
          <a:p>
            <a:pPr>
              <a:lnSpc>
                <a:spcPct val="150000"/>
              </a:lnSpc>
            </a:pP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这里可以输入一下简单的概括性的内容文字，用户可以在投影机或者</a:t>
            </a: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计算机这里可以输入一下简单的概括性的内容文字，用户可以在投影机或者计算机</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a:p>
            <a:pPr>
              <a:lnSpc>
                <a:spcPct val="150000"/>
              </a:lnSpc>
            </a:pP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62" name="矩形 61"/>
          <p:cNvSpPr/>
          <p:nvPr/>
        </p:nvSpPr>
        <p:spPr>
          <a:xfrm>
            <a:off x="1690383" y="4085065"/>
            <a:ext cx="1627012" cy="491007"/>
          </a:xfrm>
          <a:prstGeom prst="rect">
            <a:avLst/>
          </a:prstGeom>
          <a:gradFill>
            <a:gsLst>
              <a:gs pos="0">
                <a:srgbClr val="1C74F5"/>
              </a:gs>
              <a:gs pos="61000">
                <a:srgbClr val="0C53B6"/>
              </a:gs>
            </a:gsLst>
            <a:lin ang="2700000" scaled="0"/>
          </a:gradFill>
          <a:ln w="28575">
            <a:noFill/>
          </a:ln>
          <a:effectLst>
            <a:outerShdw blurRad="2540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字魂105号-简雅黑" panose="00000500000000000000" pitchFamily="2" charset="-122"/>
                <a:ea typeface="字魂105号-简雅黑" panose="00000500000000000000" pitchFamily="2" charset="-122"/>
              </a:rPr>
              <a:t>管理培训</a:t>
            </a:r>
            <a:endParaRPr lang="zh-CN" altLang="en-US" b="1" dirty="0">
              <a:solidFill>
                <a:schemeClr val="bg1"/>
              </a:solidFill>
              <a:latin typeface="字魂105号-简雅黑" panose="00000500000000000000" pitchFamily="2" charset="-122"/>
              <a:ea typeface="字魂105号-简雅黑" panose="00000500000000000000" pitchFamily="2" charset="-122"/>
            </a:endParaRPr>
          </a:p>
        </p:txBody>
      </p:sp>
      <p:sp>
        <p:nvSpPr>
          <p:cNvPr id="63" name="文本框 62"/>
          <p:cNvSpPr txBox="1"/>
          <p:nvPr/>
        </p:nvSpPr>
        <p:spPr>
          <a:xfrm>
            <a:off x="1568297" y="4694525"/>
            <a:ext cx="4610830" cy="1200329"/>
          </a:xfrm>
          <a:prstGeom prst="rect">
            <a:avLst/>
          </a:prstGeom>
          <a:noFill/>
          <a:effectLst/>
        </p:spPr>
        <p:txBody>
          <a:bodyPr wrap="square" rtlCol="0">
            <a:spAutoFit/>
          </a:bodyPr>
          <a:lstStyle/>
          <a:p>
            <a:pPr>
              <a:lnSpc>
                <a:spcPct val="150000"/>
              </a:lnSpc>
            </a:pP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这里可以输入一下简单的概括性的内容文字，用户可以在投影机或者</a:t>
            </a: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计算机这里可以输入一下简单的概括性的内容文字，用户可以在投影机或者计算机</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a:p>
            <a:pPr>
              <a:lnSpc>
                <a:spcPct val="150000"/>
              </a:lnSpc>
            </a:pP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grpSp>
        <p:nvGrpSpPr>
          <p:cNvPr id="31" name="组合 30"/>
          <p:cNvGrpSpPr/>
          <p:nvPr/>
        </p:nvGrpSpPr>
        <p:grpSpPr>
          <a:xfrm>
            <a:off x="4069489" y="355668"/>
            <a:ext cx="3982180" cy="811670"/>
            <a:chOff x="4069489" y="596298"/>
            <a:chExt cx="3982180" cy="811670"/>
          </a:xfrm>
        </p:grpSpPr>
        <p:sp>
          <p:nvSpPr>
            <p:cNvPr id="32" name="矩形 31"/>
            <p:cNvSpPr/>
            <p:nvPr/>
          </p:nvSpPr>
          <p:spPr>
            <a:xfrm>
              <a:off x="5262925" y="596298"/>
              <a:ext cx="1595309" cy="523220"/>
            </a:xfrm>
            <a:prstGeom prst="rect">
              <a:avLst/>
            </a:prstGeom>
          </p:spPr>
          <p:txBody>
            <a:bodyPr wrap="none">
              <a:spAutoFit/>
            </a:bodyPr>
            <a:lstStyle/>
            <a:p>
              <a:pPr algn="ctr"/>
              <a:r>
                <a:rPr lang="zh-CN" altLang="en-US" sz="28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问题</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不足</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33" name="文本框 32"/>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p:cTn id="17" dur="500" fill="hold"/>
                                        <p:tgtEl>
                                          <p:spTgt spid="56"/>
                                        </p:tgtEl>
                                        <p:attrNameLst>
                                          <p:attrName>ppt_w</p:attrName>
                                        </p:attrNameLst>
                                      </p:cBhvr>
                                      <p:tavLst>
                                        <p:tav tm="0">
                                          <p:val>
                                            <p:fltVal val="0"/>
                                          </p:val>
                                        </p:tav>
                                        <p:tav tm="100000">
                                          <p:val>
                                            <p:strVal val="#ppt_w"/>
                                          </p:val>
                                        </p:tav>
                                      </p:tavLst>
                                    </p:anim>
                                    <p:anim calcmode="lin" valueType="num">
                                      <p:cBhvr>
                                        <p:cTn id="18" dur="500" fill="hold"/>
                                        <p:tgtEl>
                                          <p:spTgt spid="56"/>
                                        </p:tgtEl>
                                        <p:attrNameLst>
                                          <p:attrName>ppt_h</p:attrName>
                                        </p:attrNameLst>
                                      </p:cBhvr>
                                      <p:tavLst>
                                        <p:tav tm="0">
                                          <p:val>
                                            <p:fltVal val="0"/>
                                          </p:val>
                                        </p:tav>
                                        <p:tav tm="100000">
                                          <p:val>
                                            <p:strVal val="#ppt_h"/>
                                          </p:val>
                                        </p:tav>
                                      </p:tavLst>
                                    </p:anim>
                                    <p:animEffect transition="in" filter="fade">
                                      <p:cBhvr>
                                        <p:cTn id="19" dur="500"/>
                                        <p:tgtEl>
                                          <p:spTgt spid="56"/>
                                        </p:tgtEl>
                                      </p:cBhvr>
                                    </p:animEffect>
                                  </p:childTnLst>
                                </p:cTn>
                              </p:par>
                              <p:par>
                                <p:cTn id="20" presetID="53" presetClass="entr" presetSubtype="16"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fltVal val="0"/>
                                          </p:val>
                                        </p:tav>
                                        <p:tav tm="100000">
                                          <p:val>
                                            <p:strVal val="#ppt_w"/>
                                          </p:val>
                                        </p:tav>
                                      </p:tavLst>
                                    </p:anim>
                                    <p:anim calcmode="lin" valueType="num">
                                      <p:cBhvr>
                                        <p:cTn id="23" dur="500" fill="hold"/>
                                        <p:tgtEl>
                                          <p:spTgt spid="50"/>
                                        </p:tgtEl>
                                        <p:attrNameLst>
                                          <p:attrName>ppt_h</p:attrName>
                                        </p:attrNameLst>
                                      </p:cBhvr>
                                      <p:tavLst>
                                        <p:tav tm="0">
                                          <p:val>
                                            <p:fltVal val="0"/>
                                          </p:val>
                                        </p:tav>
                                        <p:tav tm="100000">
                                          <p:val>
                                            <p:strVal val="#ppt_h"/>
                                          </p:val>
                                        </p:tav>
                                      </p:tavLst>
                                    </p:anim>
                                    <p:animEffect transition="in" filter="fade">
                                      <p:cBhvr>
                                        <p:cTn id="24" dur="500"/>
                                        <p:tgtEl>
                                          <p:spTgt spid="50"/>
                                        </p:tgtEl>
                                      </p:cBhvr>
                                    </p:animEffect>
                                  </p:childTnLst>
                                </p:cTn>
                              </p:par>
                              <p:par>
                                <p:cTn id="25" presetID="53" presetClass="entr" presetSubtype="16"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500" fill="hold"/>
                                        <p:tgtEl>
                                          <p:spTgt spid="53"/>
                                        </p:tgtEl>
                                        <p:attrNameLst>
                                          <p:attrName>ppt_w</p:attrName>
                                        </p:attrNameLst>
                                      </p:cBhvr>
                                      <p:tavLst>
                                        <p:tav tm="0">
                                          <p:val>
                                            <p:fltVal val="0"/>
                                          </p:val>
                                        </p:tav>
                                        <p:tav tm="100000">
                                          <p:val>
                                            <p:strVal val="#ppt_w"/>
                                          </p:val>
                                        </p:tav>
                                      </p:tavLst>
                                    </p:anim>
                                    <p:anim calcmode="lin" valueType="num">
                                      <p:cBhvr>
                                        <p:cTn id="28" dur="500" fill="hold"/>
                                        <p:tgtEl>
                                          <p:spTgt spid="53"/>
                                        </p:tgtEl>
                                        <p:attrNameLst>
                                          <p:attrName>ppt_h</p:attrName>
                                        </p:attrNameLst>
                                      </p:cBhvr>
                                      <p:tavLst>
                                        <p:tav tm="0">
                                          <p:val>
                                            <p:fltVal val="0"/>
                                          </p:val>
                                        </p:tav>
                                        <p:tav tm="100000">
                                          <p:val>
                                            <p:strVal val="#ppt_h"/>
                                          </p:val>
                                        </p:tav>
                                      </p:tavLst>
                                    </p:anim>
                                    <p:animEffect transition="in" filter="fade">
                                      <p:cBhvr>
                                        <p:cTn id="29" dur="500"/>
                                        <p:tgtEl>
                                          <p:spTgt spid="53"/>
                                        </p:tgtEl>
                                      </p:cBhvr>
                                    </p:animEffect>
                                  </p:childTnLst>
                                </p:cTn>
                              </p:par>
                            </p:childTnLst>
                          </p:cTn>
                        </p:par>
                        <p:par>
                          <p:cTn id="30" fill="hold">
                            <p:stCondLst>
                              <p:cond delay="500"/>
                            </p:stCondLst>
                            <p:childTnLst>
                              <p:par>
                                <p:cTn id="31" presetID="42" presetClass="entr" presetSubtype="0"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fade">
                                      <p:cBhvr>
                                        <p:cTn id="33" dur="1000"/>
                                        <p:tgtEl>
                                          <p:spTgt spid="59"/>
                                        </p:tgtEl>
                                      </p:cBhvr>
                                    </p:animEffect>
                                    <p:anim calcmode="lin" valueType="num">
                                      <p:cBhvr>
                                        <p:cTn id="34" dur="1000" fill="hold"/>
                                        <p:tgtEl>
                                          <p:spTgt spid="59"/>
                                        </p:tgtEl>
                                        <p:attrNameLst>
                                          <p:attrName>ppt_x</p:attrName>
                                        </p:attrNameLst>
                                      </p:cBhvr>
                                      <p:tavLst>
                                        <p:tav tm="0">
                                          <p:val>
                                            <p:strVal val="#ppt_x"/>
                                          </p:val>
                                        </p:tav>
                                        <p:tav tm="100000">
                                          <p:val>
                                            <p:strVal val="#ppt_x"/>
                                          </p:val>
                                        </p:tav>
                                      </p:tavLst>
                                    </p:anim>
                                    <p:anim calcmode="lin" valueType="num">
                                      <p:cBhvr>
                                        <p:cTn id="35" dur="1000" fill="hold"/>
                                        <p:tgtEl>
                                          <p:spTgt spid="5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50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1000"/>
                                        <p:tgtEl>
                                          <p:spTgt spid="60"/>
                                        </p:tgtEl>
                                      </p:cBhvr>
                                    </p:animEffect>
                                    <p:anim calcmode="lin" valueType="num">
                                      <p:cBhvr>
                                        <p:cTn id="39" dur="1000" fill="hold"/>
                                        <p:tgtEl>
                                          <p:spTgt spid="60"/>
                                        </p:tgtEl>
                                        <p:attrNameLst>
                                          <p:attrName>ppt_x</p:attrName>
                                        </p:attrNameLst>
                                      </p:cBhvr>
                                      <p:tavLst>
                                        <p:tav tm="0">
                                          <p:val>
                                            <p:strVal val="#ppt_x"/>
                                          </p:val>
                                        </p:tav>
                                        <p:tav tm="100000">
                                          <p:val>
                                            <p:strVal val="#ppt_x"/>
                                          </p:val>
                                        </p:tav>
                                      </p:tavLst>
                                    </p:anim>
                                    <p:anim calcmode="lin" valueType="num">
                                      <p:cBhvr>
                                        <p:cTn id="40" dur="1000" fill="hold"/>
                                        <p:tgtEl>
                                          <p:spTgt spid="6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50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1000"/>
                                        <p:tgtEl>
                                          <p:spTgt spid="62"/>
                                        </p:tgtEl>
                                      </p:cBhvr>
                                    </p:animEffect>
                                    <p:anim calcmode="lin" valueType="num">
                                      <p:cBhvr>
                                        <p:cTn id="44" dur="1000" fill="hold"/>
                                        <p:tgtEl>
                                          <p:spTgt spid="62"/>
                                        </p:tgtEl>
                                        <p:attrNameLst>
                                          <p:attrName>ppt_x</p:attrName>
                                        </p:attrNameLst>
                                      </p:cBhvr>
                                      <p:tavLst>
                                        <p:tav tm="0">
                                          <p:val>
                                            <p:strVal val="#ppt_x"/>
                                          </p:val>
                                        </p:tav>
                                        <p:tav tm="100000">
                                          <p:val>
                                            <p:strVal val="#ppt_x"/>
                                          </p:val>
                                        </p:tav>
                                      </p:tavLst>
                                    </p:anim>
                                    <p:anim calcmode="lin" valueType="num">
                                      <p:cBhvr>
                                        <p:cTn id="45" dur="1000" fill="hold"/>
                                        <p:tgtEl>
                                          <p:spTgt spid="62"/>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10" presetClass="entr" presetSubtype="0" fill="hold" grpId="0" nodeType="afterEffect">
                                  <p:stCondLst>
                                    <p:cond delay="0"/>
                                  </p:stCondLst>
                                  <p:iterate type="wd">
                                    <p:tmPct val="10000"/>
                                  </p:iterate>
                                  <p:childTnLst>
                                    <p:set>
                                      <p:cBhvr>
                                        <p:cTn id="48" dur="1" fill="hold">
                                          <p:stCondLst>
                                            <p:cond delay="0"/>
                                          </p:stCondLst>
                                        </p:cTn>
                                        <p:tgtEl>
                                          <p:spTgt spid="61"/>
                                        </p:tgtEl>
                                        <p:attrNameLst>
                                          <p:attrName>style.visibility</p:attrName>
                                        </p:attrNameLst>
                                      </p:cBhvr>
                                      <p:to>
                                        <p:strVal val="visible"/>
                                      </p:to>
                                    </p:set>
                                    <p:animEffect transition="in" filter="fade">
                                      <p:cBhvr>
                                        <p:cTn id="49" dur="750"/>
                                        <p:tgtEl>
                                          <p:spTgt spid="61"/>
                                        </p:tgtEl>
                                      </p:cBhvr>
                                    </p:animEffect>
                                  </p:childTnLst>
                                </p:cTn>
                              </p:par>
                            </p:childTnLst>
                          </p:cTn>
                        </p:par>
                        <p:par>
                          <p:cTn id="50" fill="hold">
                            <p:stCondLst>
                              <p:cond delay="7125"/>
                            </p:stCondLst>
                            <p:childTnLst>
                              <p:par>
                                <p:cTn id="51" presetID="10" presetClass="entr" presetSubtype="0" fill="hold" grpId="0" nodeType="afterEffect">
                                  <p:stCondLst>
                                    <p:cond delay="0"/>
                                  </p:stCondLst>
                                  <p:iterate type="wd">
                                    <p:tmPct val="10000"/>
                                  </p:iterate>
                                  <p:childTnLst>
                                    <p:set>
                                      <p:cBhvr>
                                        <p:cTn id="52" dur="1" fill="hold">
                                          <p:stCondLst>
                                            <p:cond delay="0"/>
                                          </p:stCondLst>
                                        </p:cTn>
                                        <p:tgtEl>
                                          <p:spTgt spid="63"/>
                                        </p:tgtEl>
                                        <p:attrNameLst>
                                          <p:attrName>style.visibility</p:attrName>
                                        </p:attrNameLst>
                                      </p:cBhvr>
                                      <p:to>
                                        <p:strVal val="visible"/>
                                      </p:to>
                                    </p:set>
                                    <p:animEffect transition="in" filter="fade">
                                      <p:cBhvr>
                                        <p:cTn id="53"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animBg="1"/>
      <p:bldP spid="61" grpId="0"/>
      <p:bldP spid="62" grpId="0" animBg="1"/>
      <p:bldP spid="6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7241572" y="466725"/>
            <a:ext cx="5943600" cy="5943600"/>
          </a:xfrm>
          <a:prstGeom prst="ellipse">
            <a:avLst/>
          </a:prstGeom>
          <a:blipFill dpi="0" rotWithShape="1">
            <a:blip r:embed="rId1">
              <a:extLst>
                <a:ext uri="{28A0092B-C50C-407E-A947-70E740481C1C}">
                  <a14:useLocalDpi xmlns:a14="http://schemas.microsoft.com/office/drawing/2010/main" val="0"/>
                </a:ext>
              </a:extLst>
            </a:blip>
            <a:srcRect/>
            <a:stretch>
              <a:fillRect l="-9295" r="-407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241572" y="466725"/>
            <a:ext cx="5943600" cy="5943600"/>
          </a:xfrm>
          <a:prstGeom prst="ellipse">
            <a:avLst/>
          </a:prstGeom>
          <a:gradFill>
            <a:gsLst>
              <a:gs pos="0">
                <a:srgbClr val="30A2E1">
                  <a:alpha val="80000"/>
                </a:srgbClr>
              </a:gs>
              <a:gs pos="95000">
                <a:srgbClr val="1D5AB7">
                  <a:alpha val="9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441721" y="1666875"/>
            <a:ext cx="3543302" cy="3543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弧形 9"/>
          <p:cNvSpPr/>
          <p:nvPr/>
        </p:nvSpPr>
        <p:spPr>
          <a:xfrm>
            <a:off x="6431947" y="-342900"/>
            <a:ext cx="7562850" cy="7562850"/>
          </a:xfrm>
          <a:prstGeom prst="arc">
            <a:avLst>
              <a:gd name="adj1" fmla="val 8110011"/>
              <a:gd name="adj2" fmla="val 14931086"/>
            </a:avLst>
          </a:prstGeom>
          <a:ln w="63500">
            <a:gradFill>
              <a:gsLst>
                <a:gs pos="0">
                  <a:srgbClr val="30A2E1"/>
                </a:gs>
                <a:gs pos="100000">
                  <a:srgbClr val="1D5AB7"/>
                </a:gs>
              </a:gsLst>
              <a:lin ang="5400000" scaled="1"/>
            </a:gra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30"/>
          <p:cNvSpPr txBox="1"/>
          <p:nvPr/>
        </p:nvSpPr>
        <p:spPr>
          <a:xfrm>
            <a:off x="667711" y="2429001"/>
            <a:ext cx="2436372" cy="523220"/>
          </a:xfrm>
          <a:prstGeom prst="rect">
            <a:avLst/>
          </a:prstGeom>
          <a:noFill/>
        </p:spPr>
        <p:txBody>
          <a:bodyPr wrap="square" rtlCol="0">
            <a:spAutoFit/>
          </a:bodyPr>
          <a:lstStyle/>
          <a:p>
            <a:pPr defTabSz="228600"/>
            <a:r>
              <a:rPr lang="en-US" altLang="zh-CN" sz="2800" dirty="0" smtClean="0">
                <a:gradFill>
                  <a:gsLst>
                    <a:gs pos="0">
                      <a:srgbClr val="30A2E1"/>
                    </a:gs>
                    <a:gs pos="78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PART 04</a:t>
            </a:r>
            <a:endParaRPr lang="zh-CN" altLang="en-US" sz="2800" dirty="0">
              <a:gradFill>
                <a:gsLst>
                  <a:gs pos="0">
                    <a:srgbClr val="30A2E1"/>
                  </a:gs>
                  <a:gs pos="78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endParaRPr>
          </a:p>
        </p:txBody>
      </p:sp>
      <p:sp>
        <p:nvSpPr>
          <p:cNvPr id="12" name="文本框 11"/>
          <p:cNvSpPr txBox="1"/>
          <p:nvPr/>
        </p:nvSpPr>
        <p:spPr>
          <a:xfrm>
            <a:off x="557221" y="2755169"/>
            <a:ext cx="4407876" cy="1041054"/>
          </a:xfrm>
          <a:prstGeom prst="rect">
            <a:avLst/>
          </a:prstGeom>
          <a:noFill/>
          <a:scene3d>
            <a:camera prst="orthographicFront"/>
            <a:lightRig rig="threePt" dir="t"/>
          </a:scene3d>
        </p:spPr>
        <p:txBody>
          <a:bodyPr wrap="square" rtlCol="0">
            <a:spAutoFit/>
          </a:bodyPr>
          <a:lstStyle/>
          <a:p>
            <a:pPr>
              <a:lnSpc>
                <a:spcPct val="130000"/>
              </a:lnSpc>
            </a:pPr>
            <a:r>
              <a:rPr lang="zh-CN" altLang="en-US" sz="5400" b="1"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未来工作计划</a:t>
            </a:r>
            <a:endParaRPr lang="zh-CN" altLang="en-US" sz="5400" b="1"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3" name="矩形 12"/>
          <p:cNvSpPr/>
          <p:nvPr/>
        </p:nvSpPr>
        <p:spPr>
          <a:xfrm>
            <a:off x="747721" y="4700708"/>
            <a:ext cx="387976" cy="79048"/>
          </a:xfrm>
          <a:prstGeom prst="rect">
            <a:avLst/>
          </a:prstGeom>
          <a:gradFill>
            <a:gsLst>
              <a:gs pos="0">
                <a:srgbClr val="32A8E4"/>
              </a:gs>
              <a:gs pos="100000">
                <a:srgbClr val="1959C9"/>
              </a:gs>
            </a:gsLst>
            <a:lin ang="2700000" scaled="0"/>
          </a:gra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7" name="Rectangle 3"/>
          <p:cNvSpPr/>
          <p:nvPr/>
        </p:nvSpPr>
        <p:spPr bwMode="auto">
          <a:xfrm>
            <a:off x="690570" y="3812518"/>
            <a:ext cx="4719629"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marL="742950" indent="-28575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marL="11430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marL="16002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marL="20574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5146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9718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34290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8862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eaLnBrk="1">
              <a:lnSpc>
                <a:spcPct val="120000"/>
              </a:lnSpc>
              <a:spcBef>
                <a:spcPct val="0"/>
              </a:spcBef>
              <a:buSzTx/>
              <a:buFontTx/>
              <a:buNone/>
            </a:pPr>
            <a:r>
              <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Lorem ipsum dolor sit amet, consectetuer </a:t>
            </a:r>
            <a:r>
              <a:rPr lang="zh-CN"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dipiscing </a:t>
            </a:r>
            <a:r>
              <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elit, sed diam </a:t>
            </a:r>
            <a:endParaRPr lang="en-US"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endParaRPr>
          </a:p>
          <a:p>
            <a:pPr eaLnBrk="1">
              <a:lnSpc>
                <a:spcPct val="120000"/>
              </a:lnSpc>
              <a:spcBef>
                <a:spcPct val="0"/>
              </a:spcBef>
              <a:buSzTx/>
              <a:buFontTx/>
              <a:buNone/>
            </a:pPr>
            <a:r>
              <a:rPr lang="zh-CN"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nonummy nibheuismod </a:t>
            </a:r>
            <a:r>
              <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tincidunt ut laoreet dolore magna aliquam erat volutpat. Ut wisi enim ad minim </a:t>
            </a:r>
            <a:r>
              <a:rPr lang="zh-CN"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veniam</a:t>
            </a:r>
            <a:endPar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endParaRPr>
          </a:p>
        </p:txBody>
      </p:sp>
      <p:sp>
        <p:nvSpPr>
          <p:cNvPr id="18" name="文本框 17"/>
          <p:cNvSpPr txBox="1"/>
          <p:nvPr/>
        </p:nvSpPr>
        <p:spPr>
          <a:xfrm>
            <a:off x="8312243" y="2631058"/>
            <a:ext cx="3905250" cy="1446550"/>
          </a:xfrm>
          <a:prstGeom prst="rect">
            <a:avLst/>
          </a:prstGeom>
          <a:noFill/>
        </p:spPr>
        <p:txBody>
          <a:bodyPr wrap="square" rtlCol="0">
            <a:spAutoFit/>
          </a:bodyPr>
          <a:lstStyle/>
          <a:p>
            <a:pPr algn="ctr"/>
            <a:r>
              <a:rPr lang="en-US" altLang="zh-CN" sz="8800" dirty="0" smtClean="0">
                <a:gradFill>
                  <a:gsLst>
                    <a:gs pos="0">
                      <a:schemeClr val="tx1">
                        <a:lumMod val="75000"/>
                        <a:lumOff val="25000"/>
                      </a:schemeClr>
                    </a:gs>
                    <a:gs pos="100000">
                      <a:schemeClr val="tx1">
                        <a:lumMod val="95000"/>
                        <a:lumOff val="5000"/>
                      </a:schemeClr>
                    </a:gs>
                  </a:gsLst>
                  <a:lin ang="5400000" scaled="1"/>
                </a:gradFill>
                <a:effectLst>
                  <a:outerShdw blurRad="38100" dist="38100" dir="2700000" algn="tl">
                    <a:srgbClr val="000000">
                      <a:alpha val="30000"/>
                    </a:srgbClr>
                  </a:outerShdw>
                </a:effectLst>
                <a:latin typeface="字魂45号-冰宇雅宋" panose="00000500000000000000" pitchFamily="2" charset="-122"/>
                <a:ea typeface="字魂45号-冰宇雅宋" panose="00000500000000000000" pitchFamily="2" charset="-122"/>
                <a:cs typeface="Aparajita" panose="020B0604020202020204" pitchFamily="34" charset="0"/>
              </a:rPr>
              <a:t>FOUR</a:t>
            </a:r>
            <a:endParaRPr lang="zh-CN" altLang="en-US" sz="8800" dirty="0">
              <a:gradFill>
                <a:gsLst>
                  <a:gs pos="0">
                    <a:schemeClr val="tx1">
                      <a:lumMod val="75000"/>
                      <a:lumOff val="25000"/>
                    </a:schemeClr>
                  </a:gs>
                  <a:gs pos="100000">
                    <a:schemeClr val="tx1">
                      <a:lumMod val="95000"/>
                      <a:lumOff val="5000"/>
                    </a:schemeClr>
                  </a:gs>
                </a:gsLst>
                <a:lin ang="5400000" scaled="1"/>
              </a:gradFill>
              <a:effectLst>
                <a:outerShdw blurRad="38100" dist="38100" dir="2700000" algn="tl">
                  <a:srgbClr val="000000">
                    <a:alpha val="30000"/>
                  </a:srgbClr>
                </a:outerShdw>
              </a:effectLst>
              <a:latin typeface="字魂45号-冰宇雅宋" panose="00000500000000000000" pitchFamily="2" charset="-122"/>
              <a:ea typeface="字魂45号-冰宇雅宋" panose="00000500000000000000" pitchFamily="2" charset="-122"/>
              <a:cs typeface="Aparajita" panose="020B0604020202020204" pitchFamily="34" charset="0"/>
            </a:endParaRPr>
          </a:p>
        </p:txBody>
      </p:sp>
      <p:grpSp>
        <p:nvGrpSpPr>
          <p:cNvPr id="24" name="组合 23"/>
          <p:cNvGrpSpPr/>
          <p:nvPr/>
        </p:nvGrpSpPr>
        <p:grpSpPr>
          <a:xfrm>
            <a:off x="-1359739" y="-1359738"/>
            <a:ext cx="2719478" cy="2719476"/>
            <a:chOff x="1275692" y="5315201"/>
            <a:chExt cx="7407970" cy="7407966"/>
          </a:xfrm>
        </p:grpSpPr>
        <p:grpSp>
          <p:nvGrpSpPr>
            <p:cNvPr id="25" name="组合 24"/>
            <p:cNvGrpSpPr/>
            <p:nvPr/>
          </p:nvGrpSpPr>
          <p:grpSpPr>
            <a:xfrm>
              <a:off x="2007876" y="6047383"/>
              <a:ext cx="5943600" cy="5943600"/>
              <a:chOff x="-2286000" y="0"/>
              <a:chExt cx="7010400" cy="7010400"/>
            </a:xfrm>
          </p:grpSpPr>
          <p:sp>
            <p:nvSpPr>
              <p:cNvPr id="27" name="椭圆 26"/>
              <p:cNvSpPr/>
              <p:nvPr/>
            </p:nvSpPr>
            <p:spPr>
              <a:xfrm>
                <a:off x="-2286000" y="0"/>
                <a:ext cx="7010400" cy="7010400"/>
              </a:xfrm>
              <a:prstGeom prst="ellipse">
                <a:avLst/>
              </a:prstGeom>
              <a:gradFill>
                <a:gsLst>
                  <a:gs pos="0">
                    <a:srgbClr val="30A2E1"/>
                  </a:gs>
                  <a:gs pos="100000">
                    <a:srgbClr val="1D5AB7"/>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70440" y="1415562"/>
                <a:ext cx="4179279" cy="4179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1275692" y="5315201"/>
              <a:ext cx="7407970" cy="7407966"/>
            </a:xfrm>
            <a:prstGeom prst="ellipse">
              <a:avLst/>
            </a:prstGeom>
            <a:noFill/>
            <a:ln w="63500">
              <a:gradFill>
                <a:gsLst>
                  <a:gs pos="0">
                    <a:srgbClr val="30A2E1"/>
                  </a:gs>
                  <a:gs pos="100000">
                    <a:srgbClr val="1D5AB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椭圆 32"/>
          <p:cNvSpPr/>
          <p:nvPr/>
        </p:nvSpPr>
        <p:spPr>
          <a:xfrm>
            <a:off x="6165247" y="5838260"/>
            <a:ext cx="429190" cy="429190"/>
          </a:xfrm>
          <a:prstGeom prst="ellipse">
            <a:avLst/>
          </a:prstGeom>
          <a:noFill/>
          <a:ln w="57150">
            <a:solidFill>
              <a:srgbClr val="1D5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par>
                                <p:cTn id="38" presetID="16" presetClass="entr" presetSubtype="21" fill="hold" grpId="0" nodeType="withEffect">
                                  <p:stCondLst>
                                    <p:cond delay="250"/>
                                  </p:stCondLst>
                                  <p:childTnLst>
                                    <p:set>
                                      <p:cBhvr>
                                        <p:cTn id="39" dur="1" fill="hold">
                                          <p:stCondLst>
                                            <p:cond delay="0"/>
                                          </p:stCondLst>
                                        </p:cTn>
                                        <p:tgtEl>
                                          <p:spTgt spid="11"/>
                                        </p:tgtEl>
                                        <p:attrNameLst>
                                          <p:attrName>style.visibility</p:attrName>
                                        </p:attrNameLst>
                                      </p:cBhvr>
                                      <p:to>
                                        <p:strVal val="visible"/>
                                      </p:to>
                                    </p:set>
                                    <p:animEffect transition="in" filter="barn(inVertical)">
                                      <p:cBhvr>
                                        <p:cTn id="40" dur="500"/>
                                        <p:tgtEl>
                                          <p:spTgt spid="11"/>
                                        </p:tgtEl>
                                      </p:cBhvr>
                                    </p:animEffect>
                                  </p:childTnLst>
                                </p:cTn>
                              </p:par>
                              <p:par>
                                <p:cTn id="41" presetID="41" presetClass="entr" presetSubtype="0" fill="hold" grpId="0" nodeType="withEffect">
                                  <p:stCondLst>
                                    <p:cond delay="500"/>
                                  </p:stCondLst>
                                  <p:iterate type="lt">
                                    <p:tmPct val="10000"/>
                                  </p:iterate>
                                  <p:childTnLst>
                                    <p:set>
                                      <p:cBhvr>
                                        <p:cTn id="42" dur="1" fill="hold">
                                          <p:stCondLst>
                                            <p:cond delay="0"/>
                                          </p:stCondLst>
                                        </p:cTn>
                                        <p:tgtEl>
                                          <p:spTgt spid="12"/>
                                        </p:tgtEl>
                                        <p:attrNameLst>
                                          <p:attrName>style.visibility</p:attrName>
                                        </p:attrNameLst>
                                      </p:cBhvr>
                                      <p:to>
                                        <p:strVal val="visible"/>
                                      </p:to>
                                    </p:set>
                                    <p:anim calcmode="lin" valueType="num">
                                      <p:cBhvr>
                                        <p:cTn id="43" dur="7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4" dur="750" fill="hold"/>
                                        <p:tgtEl>
                                          <p:spTgt spid="12"/>
                                        </p:tgtEl>
                                        <p:attrNameLst>
                                          <p:attrName>ppt_y</p:attrName>
                                        </p:attrNameLst>
                                      </p:cBhvr>
                                      <p:tavLst>
                                        <p:tav tm="0">
                                          <p:val>
                                            <p:strVal val="#ppt_y"/>
                                          </p:val>
                                        </p:tav>
                                        <p:tav tm="100000">
                                          <p:val>
                                            <p:strVal val="#ppt_y"/>
                                          </p:val>
                                        </p:tav>
                                      </p:tavLst>
                                    </p:anim>
                                    <p:anim calcmode="lin" valueType="num">
                                      <p:cBhvr>
                                        <p:cTn id="45" dur="7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6" dur="7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750" tmFilter="0,0; .5, 1; 1, 1"/>
                                        <p:tgtEl>
                                          <p:spTgt spid="12"/>
                                        </p:tgtEl>
                                      </p:cBhvr>
                                    </p:animEffect>
                                  </p:childTnLst>
                                </p:cTn>
                              </p:par>
                              <p:par>
                                <p:cTn id="48" presetID="16" presetClass="entr" presetSubtype="37" fill="hold" grpId="0" nodeType="withEffect">
                                  <p:stCondLst>
                                    <p:cond delay="125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par>
                                <p:cTn id="51" presetID="42" presetClass="entr" presetSubtype="0" fill="hold" grpId="0" nodeType="withEffect">
                                  <p:stCondLst>
                                    <p:cond delay="125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9" grpId="0" animBg="1"/>
      <p:bldP spid="8" grpId="0" animBg="1"/>
      <p:bldP spid="10" grpId="0" animBg="1"/>
      <p:bldP spid="11" grpId="0"/>
      <p:bldP spid="12" grpId="0"/>
      <p:bldP spid="13" grpId="0" animBg="1"/>
      <p:bldP spid="17" grpId="0"/>
      <p:bldP spid="18" grpId="0"/>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943307" y="2313143"/>
            <a:ext cx="6484228" cy="1149728"/>
            <a:chOff x="874713" y="1114425"/>
            <a:chExt cx="6484228" cy="1149728"/>
          </a:xfrm>
        </p:grpSpPr>
        <p:sp>
          <p:nvSpPr>
            <p:cNvPr id="24" name="矩形 23"/>
            <p:cNvSpPr/>
            <p:nvPr/>
          </p:nvSpPr>
          <p:spPr>
            <a:xfrm>
              <a:off x="874713" y="1511383"/>
              <a:ext cx="6484228" cy="752770"/>
            </a:xfrm>
            <a:prstGeom prst="rect">
              <a:avLst/>
            </a:prstGeom>
          </p:spPr>
          <p:txBody>
            <a:bodyPr wrap="square">
              <a:spAutoFit/>
              <a:scene3d>
                <a:camera prst="orthographicFront"/>
                <a:lightRig rig="threePt" dir="t"/>
              </a:scene3d>
              <a:sp3d contourW="12700"/>
            </a:bodyPr>
            <a:lstStyle/>
            <a:p>
              <a:pPr algn="just" defTabSz="914400">
                <a:lnSpc>
                  <a:spcPct val="150000"/>
                </a:lnSpc>
              </a:pPr>
              <a:r>
                <a:rPr lang="zh-CN" altLang="en-US" sz="1000" dirty="0">
                  <a:solidFill>
                    <a:srgbClr val="FFFFFF">
                      <a:lumMod val="50000"/>
                    </a:srgb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用户可以在投影仪或者计算机上进行演示，也可以将演示文稿打印出来，制作成胶片，以便应用到更广泛的领域中。利用</a:t>
              </a:r>
              <a:r>
                <a:rPr lang="en-US" altLang="zh-CN" sz="1000" dirty="0">
                  <a:solidFill>
                    <a:srgbClr val="FFFFFF">
                      <a:lumMod val="50000"/>
                    </a:srgbClr>
                  </a:solidFill>
                  <a:latin typeface="字魂105号-简雅黑" panose="00000500000000000000" pitchFamily="2" charset="-122"/>
                  <a:ea typeface="字魂105号-简雅黑" panose="00000500000000000000" pitchFamily="2" charset="-122"/>
                </a:rPr>
                <a:t>Microsoft Office PowerPoint</a:t>
              </a:r>
              <a:r>
                <a:rPr lang="zh-CN" altLang="en-US" sz="1000" dirty="0">
                  <a:solidFill>
                    <a:srgbClr val="FFFFFF">
                      <a:lumMod val="50000"/>
                    </a:srgbClr>
                  </a:solidFill>
                  <a:latin typeface="字魂105号-简雅黑" panose="00000500000000000000" pitchFamily="2" charset="-122"/>
                  <a:ea typeface="字魂105号-简雅黑" panose="00000500000000000000" pitchFamily="2" charset="-122"/>
                </a:rPr>
                <a:t>不仅可以创建演示文稿，还可以在互联网上召开面对面会议、远程会议或在网上给观众展示演示文稿</a:t>
              </a:r>
              <a:endParaRPr lang="zh-CN" altLang="en-US" sz="1000" dirty="0">
                <a:solidFill>
                  <a:srgbClr val="FFFFFF">
                    <a:lumMod val="50000"/>
                  </a:srgbClr>
                </a:solidFill>
                <a:latin typeface="字魂105号-简雅黑" panose="00000500000000000000" pitchFamily="2" charset="-122"/>
                <a:ea typeface="字魂105号-简雅黑" panose="00000500000000000000" pitchFamily="2" charset="-122"/>
              </a:endParaRPr>
            </a:p>
          </p:txBody>
        </p:sp>
        <p:sp>
          <p:nvSpPr>
            <p:cNvPr id="25" name="矩形 24"/>
            <p:cNvSpPr/>
            <p:nvPr/>
          </p:nvSpPr>
          <p:spPr>
            <a:xfrm>
              <a:off x="874713" y="1114425"/>
              <a:ext cx="2084387" cy="387798"/>
            </a:xfrm>
            <a:prstGeom prst="rect">
              <a:avLst/>
            </a:prstGeom>
          </p:spPr>
          <p:txBody>
            <a:bodyPr wrap="square">
              <a:spAutoFit/>
              <a:scene3d>
                <a:camera prst="orthographicFront"/>
                <a:lightRig rig="threePt" dir="t"/>
              </a:scene3d>
              <a:sp3d contourW="12700"/>
            </a:bodyPr>
            <a:lstStyle/>
            <a:p>
              <a:pPr algn="just" defTabSz="914400">
                <a:lnSpc>
                  <a:spcPct val="12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市场推广数据</a:t>
              </a:r>
              <a:endParaRPr lang="zh-CN" altLang="en-US"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grpSp>
      <p:grpSp>
        <p:nvGrpSpPr>
          <p:cNvPr id="34" name="组合 33"/>
          <p:cNvGrpSpPr/>
          <p:nvPr/>
        </p:nvGrpSpPr>
        <p:grpSpPr>
          <a:xfrm>
            <a:off x="4959895" y="3977736"/>
            <a:ext cx="6721415" cy="1792461"/>
            <a:chOff x="4613531" y="3841810"/>
            <a:chExt cx="6721414" cy="1792461"/>
          </a:xfrm>
        </p:grpSpPr>
        <p:grpSp>
          <p:nvGrpSpPr>
            <p:cNvPr id="2" name="Group 13"/>
            <p:cNvGrpSpPr/>
            <p:nvPr/>
          </p:nvGrpSpPr>
          <p:grpSpPr>
            <a:xfrm>
              <a:off x="5598238" y="3914775"/>
              <a:ext cx="5369323" cy="169883"/>
              <a:chOff x="1948686" y="5692382"/>
              <a:chExt cx="9219528" cy="182880"/>
            </a:xfrm>
          </p:grpSpPr>
          <p:sp>
            <p:nvSpPr>
              <p:cNvPr id="4" name="Rectangle 15"/>
              <p:cNvSpPr/>
              <p:nvPr/>
            </p:nvSpPr>
            <p:spPr>
              <a:xfrm>
                <a:off x="1948690" y="5742963"/>
                <a:ext cx="9219524" cy="640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defTabSz="914400"/>
                <a:endParaRPr lang="en-US" sz="135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ontserrat Semi" charset="0"/>
                </a:endParaRPr>
              </a:p>
            </p:txBody>
          </p:sp>
          <p:sp>
            <p:nvSpPr>
              <p:cNvPr id="3" name="Rectangle 14"/>
              <p:cNvSpPr/>
              <p:nvPr/>
            </p:nvSpPr>
            <p:spPr>
              <a:xfrm>
                <a:off x="1948686" y="5745735"/>
                <a:ext cx="5316063" cy="71485"/>
              </a:xfrm>
              <a:prstGeom prst="rect">
                <a:avLst/>
              </a:prstGeom>
              <a:gradFill>
                <a:gsLst>
                  <a:gs pos="0">
                    <a:srgbClr val="3988E1"/>
                  </a:gs>
                  <a:gs pos="100000">
                    <a:srgbClr val="0A2C6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defTabSz="914400"/>
                <a:endParaRPr lang="en-US" sz="135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ontserrat Semi" charset="0"/>
                </a:endParaRPr>
              </a:p>
            </p:txBody>
          </p:sp>
          <p:sp>
            <p:nvSpPr>
              <p:cNvPr id="5" name="Oval 16"/>
              <p:cNvSpPr/>
              <p:nvPr/>
            </p:nvSpPr>
            <p:spPr>
              <a:xfrm>
                <a:off x="7137136" y="5692382"/>
                <a:ext cx="295079" cy="182880"/>
              </a:xfrm>
              <a:prstGeom prst="ellipse">
                <a:avLst/>
              </a:prstGeom>
              <a:solidFill>
                <a:schemeClr val="bg1"/>
              </a:solidFill>
              <a:ln w="38100">
                <a:solidFill>
                  <a:srgbClr val="0A2C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35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6" name="Group 13"/>
            <p:cNvGrpSpPr/>
            <p:nvPr/>
          </p:nvGrpSpPr>
          <p:grpSpPr>
            <a:xfrm>
              <a:off x="5598238" y="4533890"/>
              <a:ext cx="5369323" cy="169883"/>
              <a:chOff x="1948686" y="5692382"/>
              <a:chExt cx="9219528" cy="182880"/>
            </a:xfrm>
          </p:grpSpPr>
          <p:sp>
            <p:nvSpPr>
              <p:cNvPr id="7" name="Rectangle 15"/>
              <p:cNvSpPr/>
              <p:nvPr/>
            </p:nvSpPr>
            <p:spPr>
              <a:xfrm>
                <a:off x="1948690" y="5742963"/>
                <a:ext cx="9219524" cy="640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defTabSz="914400"/>
                <a:endParaRPr lang="en-US" sz="135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ontserrat Semi" charset="0"/>
                </a:endParaRPr>
              </a:p>
            </p:txBody>
          </p:sp>
          <p:sp>
            <p:nvSpPr>
              <p:cNvPr id="8" name="Rectangle 14"/>
              <p:cNvSpPr/>
              <p:nvPr/>
            </p:nvSpPr>
            <p:spPr>
              <a:xfrm>
                <a:off x="1948686" y="5745735"/>
                <a:ext cx="8159538" cy="71485"/>
              </a:xfrm>
              <a:prstGeom prst="rect">
                <a:avLst/>
              </a:prstGeom>
              <a:gradFill>
                <a:gsLst>
                  <a:gs pos="0">
                    <a:srgbClr val="3988E1"/>
                  </a:gs>
                  <a:gs pos="100000">
                    <a:srgbClr val="0A2C6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defTabSz="914400"/>
                <a:endParaRPr lang="en-US" sz="135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ontserrat Semi" charset="0"/>
                </a:endParaRPr>
              </a:p>
            </p:txBody>
          </p:sp>
          <p:sp>
            <p:nvSpPr>
              <p:cNvPr id="9" name="Oval 16"/>
              <p:cNvSpPr/>
              <p:nvPr/>
            </p:nvSpPr>
            <p:spPr>
              <a:xfrm>
                <a:off x="9976387" y="5692382"/>
                <a:ext cx="295079" cy="182880"/>
              </a:xfrm>
              <a:prstGeom prst="ellipse">
                <a:avLst/>
              </a:prstGeom>
              <a:solidFill>
                <a:schemeClr val="bg1"/>
              </a:solidFill>
              <a:ln w="38100">
                <a:solidFill>
                  <a:srgbClr val="0A2C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35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10" name="Group 13"/>
            <p:cNvGrpSpPr/>
            <p:nvPr/>
          </p:nvGrpSpPr>
          <p:grpSpPr>
            <a:xfrm>
              <a:off x="5598238" y="5191105"/>
              <a:ext cx="5369323" cy="169883"/>
              <a:chOff x="1948686" y="5692382"/>
              <a:chExt cx="9219528" cy="182880"/>
            </a:xfrm>
          </p:grpSpPr>
          <p:sp>
            <p:nvSpPr>
              <p:cNvPr id="11" name="Rectangle 15"/>
              <p:cNvSpPr/>
              <p:nvPr/>
            </p:nvSpPr>
            <p:spPr>
              <a:xfrm>
                <a:off x="1948690" y="5742963"/>
                <a:ext cx="9219524" cy="640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defTabSz="914400"/>
                <a:endParaRPr lang="en-US" sz="135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ontserrat Semi" charset="0"/>
                </a:endParaRPr>
              </a:p>
            </p:txBody>
          </p:sp>
          <p:sp>
            <p:nvSpPr>
              <p:cNvPr id="12" name="Rectangle 14"/>
              <p:cNvSpPr/>
              <p:nvPr/>
            </p:nvSpPr>
            <p:spPr>
              <a:xfrm>
                <a:off x="1948686" y="5745735"/>
                <a:ext cx="6737801" cy="71485"/>
              </a:xfrm>
              <a:prstGeom prst="rect">
                <a:avLst/>
              </a:prstGeom>
              <a:gradFill>
                <a:gsLst>
                  <a:gs pos="0">
                    <a:srgbClr val="3988E1"/>
                  </a:gs>
                  <a:gs pos="100000">
                    <a:srgbClr val="0A2C6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defTabSz="914400"/>
                <a:endParaRPr lang="en-US" sz="135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ontserrat Semi" charset="0"/>
                </a:endParaRPr>
              </a:p>
            </p:txBody>
          </p:sp>
          <p:sp>
            <p:nvSpPr>
              <p:cNvPr id="13" name="Oval 16"/>
              <p:cNvSpPr/>
              <p:nvPr/>
            </p:nvSpPr>
            <p:spPr>
              <a:xfrm>
                <a:off x="8519144" y="5692382"/>
                <a:ext cx="295079" cy="182880"/>
              </a:xfrm>
              <a:prstGeom prst="ellipse">
                <a:avLst/>
              </a:prstGeom>
              <a:solidFill>
                <a:schemeClr val="bg1"/>
              </a:solidFill>
              <a:ln w="38100">
                <a:solidFill>
                  <a:srgbClr val="0A2C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35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sp>
          <p:nvSpPr>
            <p:cNvPr id="26" name="矩形 25"/>
            <p:cNvSpPr/>
            <p:nvPr/>
          </p:nvSpPr>
          <p:spPr>
            <a:xfrm>
              <a:off x="4613531" y="3841810"/>
              <a:ext cx="937700" cy="317779"/>
            </a:xfrm>
            <a:prstGeom prst="rect">
              <a:avLst/>
            </a:prstGeom>
          </p:spPr>
          <p:txBody>
            <a:bodyPr wrap="square">
              <a:spAutoFit/>
              <a:scene3d>
                <a:camera prst="orthographicFront"/>
                <a:lightRig rig="threePt" dir="t"/>
              </a:scene3d>
              <a:sp3d contourW="12700"/>
            </a:bodyPr>
            <a:lstStyle/>
            <a:p>
              <a:pPr defTabSz="914400">
                <a:lnSpc>
                  <a:spcPct val="120000"/>
                </a:lnSpc>
              </a:pPr>
              <a:r>
                <a:rPr lang="zh-CN" altLang="en-US" sz="1335"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a:t>
              </a:r>
              <a:endParaRPr lang="zh-CN" altLang="en-US" sz="1335"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7" name="矩形 26"/>
            <p:cNvSpPr/>
            <p:nvPr/>
          </p:nvSpPr>
          <p:spPr>
            <a:xfrm>
              <a:off x="4613531" y="4454701"/>
              <a:ext cx="937700" cy="317779"/>
            </a:xfrm>
            <a:prstGeom prst="rect">
              <a:avLst/>
            </a:prstGeom>
          </p:spPr>
          <p:txBody>
            <a:bodyPr wrap="square">
              <a:spAutoFit/>
              <a:scene3d>
                <a:camera prst="orthographicFront"/>
                <a:lightRig rig="threePt" dir="t"/>
              </a:scene3d>
              <a:sp3d contourW="12700"/>
            </a:bodyPr>
            <a:lstStyle/>
            <a:p>
              <a:pPr defTabSz="914400">
                <a:lnSpc>
                  <a:spcPct val="120000"/>
                </a:lnSpc>
              </a:pPr>
              <a:r>
                <a:rPr lang="zh-CN" altLang="en-US" sz="1335"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a:t>
              </a:r>
              <a:endParaRPr lang="zh-CN" altLang="en-US" sz="1335"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8" name="矩形 27"/>
            <p:cNvSpPr/>
            <p:nvPr/>
          </p:nvSpPr>
          <p:spPr>
            <a:xfrm>
              <a:off x="4613531" y="5121441"/>
              <a:ext cx="937700" cy="317779"/>
            </a:xfrm>
            <a:prstGeom prst="rect">
              <a:avLst/>
            </a:prstGeom>
          </p:spPr>
          <p:txBody>
            <a:bodyPr wrap="square">
              <a:spAutoFit/>
              <a:scene3d>
                <a:camera prst="orthographicFront"/>
                <a:lightRig rig="threePt" dir="t"/>
              </a:scene3d>
              <a:sp3d contourW="12700"/>
            </a:bodyPr>
            <a:lstStyle/>
            <a:p>
              <a:pPr defTabSz="914400">
                <a:lnSpc>
                  <a:spcPct val="120000"/>
                </a:lnSpc>
              </a:pPr>
              <a:r>
                <a:rPr lang="zh-CN" altLang="en-US" sz="1335"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a:t>
              </a:r>
              <a:endParaRPr lang="zh-CN" altLang="en-US" sz="1335"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9" name="矩形 28"/>
            <p:cNvSpPr/>
            <p:nvPr/>
          </p:nvSpPr>
          <p:spPr>
            <a:xfrm>
              <a:off x="8813505" y="4025705"/>
              <a:ext cx="937700" cy="328936"/>
            </a:xfrm>
            <a:prstGeom prst="rect">
              <a:avLst/>
            </a:prstGeom>
          </p:spPr>
          <p:txBody>
            <a:bodyPr wrap="square">
              <a:spAutoFit/>
              <a:scene3d>
                <a:camera prst="orthographicFront"/>
                <a:lightRig rig="threePt" dir="t"/>
              </a:scene3d>
              <a:sp3d contourW="12700"/>
            </a:bodyPr>
            <a:lstStyle/>
            <a:p>
              <a:pPr defTabSz="914400">
                <a:lnSpc>
                  <a:spcPct val="120000"/>
                </a:lnSpc>
              </a:pPr>
              <a:r>
                <a:rPr lang="en-US" altLang="zh-CN" sz="1400" dirty="0">
                  <a:solidFill>
                    <a:schemeClr val="tx1">
                      <a:lumMod val="75000"/>
                      <a:lumOff val="25000"/>
                    </a:schemeClr>
                  </a:solidFill>
                  <a:latin typeface="字魂105号-简雅黑" panose="00000500000000000000" pitchFamily="2" charset="-122"/>
                  <a:ea typeface="字魂105号-简雅黑" panose="00000500000000000000" pitchFamily="2" charset="-122"/>
                </a:rPr>
                <a:t>65%</a:t>
              </a:r>
              <a:endParaRPr lang="zh-CN" altLang="en-US"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30" name="矩形 29"/>
            <p:cNvSpPr/>
            <p:nvPr/>
          </p:nvSpPr>
          <p:spPr>
            <a:xfrm>
              <a:off x="10397245" y="4638595"/>
              <a:ext cx="937700" cy="328936"/>
            </a:xfrm>
            <a:prstGeom prst="rect">
              <a:avLst/>
            </a:prstGeom>
          </p:spPr>
          <p:txBody>
            <a:bodyPr wrap="square">
              <a:spAutoFit/>
              <a:scene3d>
                <a:camera prst="orthographicFront"/>
                <a:lightRig rig="threePt" dir="t"/>
              </a:scene3d>
              <a:sp3d contourW="12700"/>
            </a:bodyPr>
            <a:lstStyle/>
            <a:p>
              <a:pPr defTabSz="914400">
                <a:lnSpc>
                  <a:spcPct val="120000"/>
                </a:lnSpc>
              </a:pPr>
              <a:r>
                <a:rPr lang="en-US" altLang="zh-CN" sz="1400" dirty="0">
                  <a:solidFill>
                    <a:schemeClr val="tx1">
                      <a:lumMod val="75000"/>
                      <a:lumOff val="25000"/>
                    </a:schemeClr>
                  </a:solidFill>
                  <a:latin typeface="字魂105号-简雅黑" panose="00000500000000000000" pitchFamily="2" charset="-122"/>
                  <a:ea typeface="字魂105号-简雅黑" panose="00000500000000000000" pitchFamily="2" charset="-122"/>
                </a:rPr>
                <a:t>85%</a:t>
              </a:r>
              <a:endParaRPr lang="zh-CN" altLang="en-US"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31" name="矩形 30"/>
            <p:cNvSpPr/>
            <p:nvPr/>
          </p:nvSpPr>
          <p:spPr>
            <a:xfrm>
              <a:off x="9562264" y="5305335"/>
              <a:ext cx="937700" cy="328936"/>
            </a:xfrm>
            <a:prstGeom prst="rect">
              <a:avLst/>
            </a:prstGeom>
          </p:spPr>
          <p:txBody>
            <a:bodyPr wrap="square">
              <a:spAutoFit/>
              <a:scene3d>
                <a:camera prst="orthographicFront"/>
                <a:lightRig rig="threePt" dir="t"/>
              </a:scene3d>
              <a:sp3d contourW="12700"/>
            </a:bodyPr>
            <a:lstStyle/>
            <a:p>
              <a:pPr defTabSz="914400">
                <a:lnSpc>
                  <a:spcPct val="120000"/>
                </a:lnSpc>
              </a:pPr>
              <a:r>
                <a:rPr lang="en-US" altLang="zh-CN" sz="1400" dirty="0">
                  <a:solidFill>
                    <a:schemeClr val="tx1">
                      <a:lumMod val="75000"/>
                      <a:lumOff val="25000"/>
                    </a:schemeClr>
                  </a:solidFill>
                  <a:latin typeface="字魂105号-简雅黑" panose="00000500000000000000" pitchFamily="2" charset="-122"/>
                  <a:ea typeface="字魂105号-简雅黑" panose="00000500000000000000" pitchFamily="2" charset="-122"/>
                </a:rPr>
                <a:t>74%</a:t>
              </a:r>
              <a:endParaRPr lang="zh-CN" altLang="en-US"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pic>
        <p:nvPicPr>
          <p:cNvPr id="33" name="图片占位符 32"/>
          <p:cNvPicPr>
            <a:picLocks noGrp="1" noChangeAspect="1"/>
          </p:cNvPicPr>
          <p:nvPr>
            <p:ph type="pic" sz="quarter" idx="4294967295"/>
          </p:nvPr>
        </p:nvPicPr>
        <p:blipFill>
          <a:blip r:embed="rId1" cstate="print">
            <a:extLst>
              <a:ext uri="{28A0092B-C50C-407E-A947-70E740481C1C}">
                <a14:useLocalDpi xmlns:a14="http://schemas.microsoft.com/office/drawing/2010/main" val="0"/>
              </a:ext>
            </a:extLst>
          </a:blip>
          <a:stretch>
            <a:fillRect/>
          </a:stretch>
        </p:blipFill>
        <p:spPr>
          <a:xfrm>
            <a:off x="855039" y="2796866"/>
            <a:ext cx="3457536" cy="2305024"/>
          </a:xfrm>
          <a:prstGeom prst="rect">
            <a:avLst/>
          </a:prstGeom>
        </p:spPr>
      </p:pic>
      <p:grpSp>
        <p:nvGrpSpPr>
          <p:cNvPr id="37" name="组合 36"/>
          <p:cNvGrpSpPr/>
          <p:nvPr/>
        </p:nvGrpSpPr>
        <p:grpSpPr>
          <a:xfrm>
            <a:off x="4069489" y="355668"/>
            <a:ext cx="3982180" cy="811670"/>
            <a:chOff x="4069489" y="596298"/>
            <a:chExt cx="3982180" cy="811670"/>
          </a:xfrm>
        </p:grpSpPr>
        <p:sp>
          <p:nvSpPr>
            <p:cNvPr id="38" name="矩形 37"/>
            <p:cNvSpPr/>
            <p:nvPr/>
          </p:nvSpPr>
          <p:spPr>
            <a:xfrm>
              <a:off x="5262926" y="596298"/>
              <a:ext cx="1595309" cy="523220"/>
            </a:xfrm>
            <a:prstGeom prst="rect">
              <a:avLst/>
            </a:prstGeom>
          </p:spPr>
          <p:txBody>
            <a:bodyPr wrap="none">
              <a:spAutoFit/>
            </a:bodyPr>
            <a:lstStyle/>
            <a:p>
              <a:pPr algn="ct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未来</a:t>
              </a:r>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计划</a:t>
              </a:r>
              <a:endParaRPr lang="zh-CN" altLang="en-US" sz="28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39" name="文本框 38"/>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16493" t="47285" r="17370"/>
          <a:stretch>
            <a:fillRect/>
          </a:stretch>
        </p:blipFill>
        <p:spPr>
          <a:xfrm>
            <a:off x="195387" y="2416028"/>
            <a:ext cx="4716035" cy="3758974"/>
          </a:xfrm>
          <a:prstGeom prst="rect">
            <a:avLst/>
          </a:prstGeom>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par>
                                <p:cTn id="10" presetID="53" presetClass="entr" presetSubtype="16"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3221188" y="1953517"/>
            <a:ext cx="2939117" cy="2939117"/>
          </a:xfrm>
          <a:prstGeom prst="ellipse">
            <a:avLst/>
          </a:prstGeom>
          <a:noFill/>
          <a:ln w="1270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0" dirty="0">
              <a:latin typeface="字魂105号-简雅黑" panose="00000500000000000000" pitchFamily="2" charset="-122"/>
              <a:ea typeface="字魂105号-简雅黑" panose="00000500000000000000" pitchFamily="2" charset="-122"/>
            </a:endParaRPr>
          </a:p>
        </p:txBody>
      </p:sp>
      <p:sp>
        <p:nvSpPr>
          <p:cNvPr id="6" name="椭圆 5"/>
          <p:cNvSpPr/>
          <p:nvPr/>
        </p:nvSpPr>
        <p:spPr>
          <a:xfrm>
            <a:off x="2480865" y="2632514"/>
            <a:ext cx="1581120" cy="1581120"/>
          </a:xfrm>
          <a:prstGeom prst="ellipse">
            <a:avLst/>
          </a:prstGeom>
          <a:gradFill>
            <a:gsLst>
              <a:gs pos="0">
                <a:srgbClr val="1C74F5"/>
              </a:gs>
              <a:gs pos="61000">
                <a:srgbClr val="0C53B6"/>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80" b="1" dirty="0">
              <a:latin typeface="字魂105号-简雅黑" panose="00000500000000000000" pitchFamily="2" charset="-122"/>
              <a:ea typeface="字魂105号-简雅黑" panose="00000500000000000000" pitchFamily="2" charset="-122"/>
            </a:endParaRPr>
          </a:p>
        </p:txBody>
      </p:sp>
      <p:sp>
        <p:nvSpPr>
          <p:cNvPr id="3" name="TextBox 2"/>
          <p:cNvSpPr txBox="1"/>
          <p:nvPr/>
        </p:nvSpPr>
        <p:spPr>
          <a:xfrm>
            <a:off x="2822084" y="2856329"/>
            <a:ext cx="891591" cy="1089529"/>
          </a:xfrm>
          <a:prstGeom prst="rect">
            <a:avLst/>
          </a:prstGeom>
          <a:noFill/>
        </p:spPr>
        <p:txBody>
          <a:bodyPr wrap="none" rtlCol="0">
            <a:spAutoFit/>
          </a:bodyPr>
          <a:lstStyle/>
          <a:p>
            <a:pPr algn="ctr"/>
            <a:r>
              <a:rPr lang="en-US" altLang="zh-CN" sz="2160" b="1" dirty="0">
                <a:solidFill>
                  <a:schemeClr val="bg1"/>
                </a:solidFill>
                <a:latin typeface="字魂105号-简雅黑" panose="00000500000000000000" pitchFamily="2" charset="-122"/>
                <a:ea typeface="字魂105号-简雅黑" panose="00000500000000000000" pitchFamily="2" charset="-122"/>
              </a:rPr>
              <a:t>STEP</a:t>
            </a:r>
            <a:endParaRPr lang="en-US" altLang="zh-CN" sz="2160" b="1" dirty="0">
              <a:solidFill>
                <a:schemeClr val="bg1"/>
              </a:solidFill>
              <a:latin typeface="字魂105号-简雅黑" panose="00000500000000000000" pitchFamily="2" charset="-122"/>
              <a:ea typeface="字魂105号-简雅黑" panose="00000500000000000000" pitchFamily="2" charset="-122"/>
            </a:endParaRPr>
          </a:p>
          <a:p>
            <a:pPr algn="ctr"/>
            <a:r>
              <a:rPr lang="en-US" altLang="zh-CN" sz="4320" b="1" dirty="0">
                <a:solidFill>
                  <a:schemeClr val="bg1"/>
                </a:solidFill>
                <a:latin typeface="字魂105号-简雅黑" panose="00000500000000000000" pitchFamily="2" charset="-122"/>
                <a:ea typeface="字魂105号-简雅黑" panose="00000500000000000000" pitchFamily="2" charset="-122"/>
              </a:rPr>
              <a:t>01</a:t>
            </a:r>
            <a:endParaRPr lang="zh-CN" altLang="en-US" sz="4320" b="1" dirty="0">
              <a:solidFill>
                <a:schemeClr val="bg1"/>
              </a:solidFill>
              <a:latin typeface="字魂105号-简雅黑" panose="00000500000000000000" pitchFamily="2" charset="-122"/>
              <a:ea typeface="字魂105号-简雅黑" panose="00000500000000000000" pitchFamily="2" charset="-122"/>
            </a:endParaRPr>
          </a:p>
        </p:txBody>
      </p:sp>
      <p:sp>
        <p:nvSpPr>
          <p:cNvPr id="19" name="椭圆 18"/>
          <p:cNvSpPr/>
          <p:nvPr/>
        </p:nvSpPr>
        <p:spPr>
          <a:xfrm>
            <a:off x="6101800" y="1953517"/>
            <a:ext cx="2939117" cy="2939117"/>
          </a:xfrm>
          <a:prstGeom prst="ellipse">
            <a:avLst/>
          </a:prstGeom>
          <a:noFill/>
          <a:ln w="1270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0" dirty="0">
              <a:latin typeface="字魂105号-简雅黑" panose="00000500000000000000" pitchFamily="2" charset="-122"/>
              <a:ea typeface="字魂105号-简雅黑" panose="00000500000000000000" pitchFamily="2" charset="-122"/>
            </a:endParaRPr>
          </a:p>
        </p:txBody>
      </p:sp>
      <p:sp>
        <p:nvSpPr>
          <p:cNvPr id="8" name="椭圆 7"/>
          <p:cNvSpPr/>
          <p:nvPr/>
        </p:nvSpPr>
        <p:spPr>
          <a:xfrm>
            <a:off x="5319508" y="2632514"/>
            <a:ext cx="1581120" cy="1581120"/>
          </a:xfrm>
          <a:prstGeom prst="ellipse">
            <a:avLst/>
          </a:prstGeom>
          <a:gradFill>
            <a:gsLst>
              <a:gs pos="0">
                <a:srgbClr val="1C74F5"/>
              </a:gs>
              <a:gs pos="61000">
                <a:srgbClr val="0C53B6"/>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dirty="0">
              <a:latin typeface="字魂105号-简雅黑" panose="00000500000000000000" pitchFamily="2" charset="-122"/>
              <a:ea typeface="字魂105号-简雅黑" panose="00000500000000000000" pitchFamily="2" charset="-122"/>
            </a:endParaRPr>
          </a:p>
        </p:txBody>
      </p:sp>
      <p:sp>
        <p:nvSpPr>
          <p:cNvPr id="10" name="椭圆 9"/>
          <p:cNvSpPr/>
          <p:nvPr/>
        </p:nvSpPr>
        <p:spPr>
          <a:xfrm>
            <a:off x="8158151" y="2632514"/>
            <a:ext cx="1581120" cy="1581120"/>
          </a:xfrm>
          <a:prstGeom prst="ellipse">
            <a:avLst/>
          </a:prstGeom>
          <a:gradFill>
            <a:gsLst>
              <a:gs pos="0">
                <a:srgbClr val="1C74F5"/>
              </a:gs>
              <a:gs pos="61000">
                <a:srgbClr val="0C53B6"/>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dirty="0">
              <a:latin typeface="字魂105号-简雅黑" panose="00000500000000000000" pitchFamily="2" charset="-122"/>
              <a:ea typeface="字魂105号-简雅黑" panose="00000500000000000000" pitchFamily="2" charset="-122"/>
            </a:endParaRPr>
          </a:p>
        </p:txBody>
      </p:sp>
      <p:sp>
        <p:nvSpPr>
          <p:cNvPr id="13" name="TextBox 12"/>
          <p:cNvSpPr txBox="1"/>
          <p:nvPr/>
        </p:nvSpPr>
        <p:spPr>
          <a:xfrm>
            <a:off x="2110801" y="5092439"/>
            <a:ext cx="2234636" cy="489878"/>
          </a:xfrm>
          <a:prstGeom prst="rect">
            <a:avLst/>
          </a:prstGeom>
          <a:noFill/>
        </p:spPr>
        <p:txBody>
          <a:bodyPr wrap="square" rtlCol="0">
            <a:spAutoFit/>
          </a:bodyPr>
          <a:lstStyle/>
          <a:p>
            <a:pPr>
              <a:lnSpc>
                <a:spcPct val="150000"/>
              </a:lnSpc>
            </a:pPr>
            <a:r>
              <a:rPr lang="zh-CN" altLang="en-US" sz="2000" b="1" dirty="0">
                <a:solidFill>
                  <a:schemeClr val="tx1">
                    <a:lumMod val="65000"/>
                    <a:lumOff val="35000"/>
                  </a:schemeClr>
                </a:solidFill>
                <a:latin typeface="字魂105号-简雅黑" panose="00000500000000000000" pitchFamily="2" charset="-122"/>
                <a:ea typeface="字魂105号-简雅黑" panose="00000500000000000000" pitchFamily="2" charset="-122"/>
              </a:rPr>
              <a:t>项目管理</a:t>
            </a:r>
            <a:endParaRPr lang="zh-CN" altLang="en-US" sz="2000" b="1"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5" name="TextBox 14"/>
          <p:cNvSpPr txBox="1"/>
          <p:nvPr/>
        </p:nvSpPr>
        <p:spPr>
          <a:xfrm>
            <a:off x="7800067" y="5092439"/>
            <a:ext cx="2655368" cy="489878"/>
          </a:xfrm>
          <a:prstGeom prst="rect">
            <a:avLst/>
          </a:prstGeom>
          <a:noFill/>
        </p:spPr>
        <p:txBody>
          <a:bodyPr wrap="square" rtlCol="0">
            <a:spAutoFit/>
          </a:bodyPr>
          <a:lstStyle/>
          <a:p>
            <a:pPr>
              <a:lnSpc>
                <a:spcPct val="150000"/>
              </a:lnSpc>
            </a:pPr>
            <a:r>
              <a:rPr lang="zh-CN" altLang="en-US" sz="2000" b="1" dirty="0">
                <a:solidFill>
                  <a:srgbClr val="404040"/>
                </a:solidFill>
                <a:latin typeface="字魂105号-简雅黑" panose="00000500000000000000" pitchFamily="2" charset="-122"/>
                <a:ea typeface="字魂105号-简雅黑" panose="00000500000000000000" pitchFamily="2" charset="-122"/>
              </a:rPr>
              <a:t>实现目标</a:t>
            </a:r>
            <a:endParaRPr lang="zh-CN" altLang="en-US" sz="2000" b="1" dirty="0">
              <a:solidFill>
                <a:srgbClr val="404040"/>
              </a:solidFill>
              <a:latin typeface="字魂105号-简雅黑" panose="00000500000000000000" pitchFamily="2" charset="-122"/>
              <a:ea typeface="字魂105号-简雅黑" panose="00000500000000000000" pitchFamily="2" charset="-122"/>
            </a:endParaRPr>
          </a:p>
        </p:txBody>
      </p:sp>
      <p:sp>
        <p:nvSpPr>
          <p:cNvPr id="24" name="TextBox 23"/>
          <p:cNvSpPr txBox="1"/>
          <p:nvPr/>
        </p:nvSpPr>
        <p:spPr>
          <a:xfrm>
            <a:off x="5670187" y="2856329"/>
            <a:ext cx="891591" cy="1089529"/>
          </a:xfrm>
          <a:prstGeom prst="rect">
            <a:avLst/>
          </a:prstGeom>
          <a:noFill/>
        </p:spPr>
        <p:txBody>
          <a:bodyPr wrap="none" rtlCol="0">
            <a:spAutoFit/>
          </a:bodyPr>
          <a:lstStyle/>
          <a:p>
            <a:pPr algn="ctr"/>
            <a:r>
              <a:rPr lang="en-US" altLang="zh-CN" sz="2160" b="1" dirty="0">
                <a:solidFill>
                  <a:schemeClr val="bg1"/>
                </a:solidFill>
                <a:latin typeface="字魂105号-简雅黑" panose="00000500000000000000" pitchFamily="2" charset="-122"/>
                <a:ea typeface="字魂105号-简雅黑" panose="00000500000000000000" pitchFamily="2" charset="-122"/>
              </a:rPr>
              <a:t>STEP</a:t>
            </a:r>
            <a:endParaRPr lang="en-US" altLang="zh-CN" sz="2160" b="1" dirty="0">
              <a:solidFill>
                <a:schemeClr val="bg1"/>
              </a:solidFill>
              <a:latin typeface="字魂105号-简雅黑" panose="00000500000000000000" pitchFamily="2" charset="-122"/>
              <a:ea typeface="字魂105号-简雅黑" panose="00000500000000000000" pitchFamily="2" charset="-122"/>
            </a:endParaRPr>
          </a:p>
          <a:p>
            <a:pPr algn="ctr"/>
            <a:r>
              <a:rPr lang="en-US" altLang="zh-CN" sz="4320" b="1" dirty="0">
                <a:solidFill>
                  <a:schemeClr val="bg1"/>
                </a:solidFill>
                <a:latin typeface="字魂105号-简雅黑" panose="00000500000000000000" pitchFamily="2" charset="-122"/>
                <a:ea typeface="字魂105号-简雅黑" panose="00000500000000000000" pitchFamily="2" charset="-122"/>
              </a:rPr>
              <a:t>02</a:t>
            </a:r>
            <a:endParaRPr lang="zh-CN" altLang="en-US" sz="4320" b="1" dirty="0">
              <a:solidFill>
                <a:schemeClr val="bg1"/>
              </a:solidFill>
              <a:latin typeface="字魂105号-简雅黑" panose="00000500000000000000" pitchFamily="2" charset="-122"/>
              <a:ea typeface="字魂105号-简雅黑" panose="00000500000000000000" pitchFamily="2" charset="-122"/>
            </a:endParaRPr>
          </a:p>
        </p:txBody>
      </p:sp>
      <p:sp>
        <p:nvSpPr>
          <p:cNvPr id="25" name="TextBox 24"/>
          <p:cNvSpPr txBox="1"/>
          <p:nvPr/>
        </p:nvSpPr>
        <p:spPr>
          <a:xfrm>
            <a:off x="8492292" y="2856329"/>
            <a:ext cx="891591" cy="1089529"/>
          </a:xfrm>
          <a:prstGeom prst="rect">
            <a:avLst/>
          </a:prstGeom>
          <a:noFill/>
        </p:spPr>
        <p:txBody>
          <a:bodyPr wrap="none" rtlCol="0">
            <a:spAutoFit/>
          </a:bodyPr>
          <a:lstStyle/>
          <a:p>
            <a:pPr algn="ctr"/>
            <a:r>
              <a:rPr lang="en-US" altLang="zh-CN" sz="2160" b="1" dirty="0">
                <a:solidFill>
                  <a:schemeClr val="bg1"/>
                </a:solidFill>
                <a:latin typeface="字魂105号-简雅黑" panose="00000500000000000000" pitchFamily="2" charset="-122"/>
                <a:ea typeface="字魂105号-简雅黑" panose="00000500000000000000" pitchFamily="2" charset="-122"/>
              </a:rPr>
              <a:t>STEP</a:t>
            </a:r>
            <a:endParaRPr lang="en-US" altLang="zh-CN" sz="2160" b="1" dirty="0">
              <a:solidFill>
                <a:schemeClr val="bg1"/>
              </a:solidFill>
              <a:latin typeface="字魂105号-简雅黑" panose="00000500000000000000" pitchFamily="2" charset="-122"/>
              <a:ea typeface="字魂105号-简雅黑" panose="00000500000000000000" pitchFamily="2" charset="-122"/>
            </a:endParaRPr>
          </a:p>
          <a:p>
            <a:pPr algn="ctr"/>
            <a:r>
              <a:rPr lang="en-US" altLang="zh-CN" sz="4320" b="1" dirty="0">
                <a:solidFill>
                  <a:schemeClr val="bg1"/>
                </a:solidFill>
                <a:latin typeface="字魂105号-简雅黑" panose="00000500000000000000" pitchFamily="2" charset="-122"/>
                <a:ea typeface="字魂105号-简雅黑" panose="00000500000000000000" pitchFamily="2" charset="-122"/>
              </a:rPr>
              <a:t>03</a:t>
            </a:r>
            <a:endParaRPr lang="zh-CN" altLang="en-US" sz="4320" b="1" dirty="0">
              <a:solidFill>
                <a:schemeClr val="bg1"/>
              </a:solidFill>
              <a:latin typeface="字魂105号-简雅黑" panose="00000500000000000000" pitchFamily="2" charset="-122"/>
              <a:ea typeface="字魂105号-简雅黑" panose="00000500000000000000" pitchFamily="2" charset="-122"/>
            </a:endParaRPr>
          </a:p>
        </p:txBody>
      </p:sp>
      <p:sp>
        <p:nvSpPr>
          <p:cNvPr id="18" name="TextBox 43"/>
          <p:cNvSpPr txBox="1"/>
          <p:nvPr/>
        </p:nvSpPr>
        <p:spPr>
          <a:xfrm>
            <a:off x="14068" y="5495602"/>
            <a:ext cx="5528056" cy="348813"/>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点击此处添加内容点击此处添加内容点击此处添加</a:t>
            </a:r>
            <a:endParaRPr lang="zh-CN" altLang="en-US" sz="1200" dirty="0">
              <a:latin typeface="字魂105号-简雅黑" panose="00000500000000000000" pitchFamily="2" charset="-122"/>
              <a:ea typeface="字魂105号-简雅黑" panose="00000500000000000000" pitchFamily="2" charset="-122"/>
              <a:cs typeface="+mn-ea"/>
              <a:sym typeface="+mn-lt"/>
            </a:endParaRPr>
          </a:p>
        </p:txBody>
      </p:sp>
      <p:sp>
        <p:nvSpPr>
          <p:cNvPr id="21" name="TextBox 43"/>
          <p:cNvSpPr txBox="1"/>
          <p:nvPr/>
        </p:nvSpPr>
        <p:spPr>
          <a:xfrm>
            <a:off x="5767279" y="5495602"/>
            <a:ext cx="5528056" cy="348813"/>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点击此处添加内容点击此处添加内容点击此处添加</a:t>
            </a:r>
            <a:endParaRPr lang="zh-CN" altLang="en-US" sz="1200" dirty="0">
              <a:latin typeface="字魂105号-简雅黑" panose="00000500000000000000" pitchFamily="2" charset="-122"/>
              <a:ea typeface="字魂105号-简雅黑" panose="00000500000000000000" pitchFamily="2" charset="-122"/>
              <a:cs typeface="+mn-ea"/>
              <a:sym typeface="+mn-lt"/>
            </a:endParaRPr>
          </a:p>
        </p:txBody>
      </p:sp>
      <p:grpSp>
        <p:nvGrpSpPr>
          <p:cNvPr id="20" name="组合 19"/>
          <p:cNvGrpSpPr/>
          <p:nvPr/>
        </p:nvGrpSpPr>
        <p:grpSpPr>
          <a:xfrm>
            <a:off x="4069489" y="355668"/>
            <a:ext cx="3982180" cy="811670"/>
            <a:chOff x="4069489" y="596298"/>
            <a:chExt cx="3982180" cy="811670"/>
          </a:xfrm>
        </p:grpSpPr>
        <p:sp>
          <p:nvSpPr>
            <p:cNvPr id="22" name="矩形 21"/>
            <p:cNvSpPr/>
            <p:nvPr/>
          </p:nvSpPr>
          <p:spPr>
            <a:xfrm>
              <a:off x="5262926" y="596298"/>
              <a:ext cx="1595309" cy="523220"/>
            </a:xfrm>
            <a:prstGeom prst="rect">
              <a:avLst/>
            </a:prstGeom>
          </p:spPr>
          <p:txBody>
            <a:bodyPr wrap="none">
              <a:spAutoFit/>
            </a:bodyPr>
            <a:lstStyle/>
            <a:p>
              <a:pPr algn="ct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未来</a:t>
              </a:r>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计划</a:t>
              </a:r>
              <a:endParaRPr lang="zh-CN" altLang="en-US" sz="28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3" name="文本框 22"/>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9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3" presetClass="entr" presetSubtype="28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strVal val="4/3*#ppt_w"/>
                                          </p:val>
                                        </p:tav>
                                        <p:tav tm="100000">
                                          <p:val>
                                            <p:strVal val="#ppt_w"/>
                                          </p:val>
                                        </p:tav>
                                      </p:tavLst>
                                    </p:anim>
                                    <p:anim calcmode="lin" valueType="num">
                                      <p:cBhvr>
                                        <p:cTn id="14" dur="500" fill="hold"/>
                                        <p:tgtEl>
                                          <p:spTgt spid="3"/>
                                        </p:tgtEl>
                                        <p:attrNameLst>
                                          <p:attrName>ppt_h</p:attrName>
                                        </p:attrNameLst>
                                      </p:cBhvr>
                                      <p:tavLst>
                                        <p:tav tm="0">
                                          <p:val>
                                            <p:strVal val="4/3*#ppt_h"/>
                                          </p:val>
                                        </p:tav>
                                        <p:tav tm="100000">
                                          <p:val>
                                            <p:strVal val="#ppt_h"/>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ppt_y+.1"/>
                                          </p:val>
                                        </p:tav>
                                        <p:tav tm="100000">
                                          <p:val>
                                            <p:strVal val="#ppt_y"/>
                                          </p:val>
                                        </p:tav>
                                      </p:tavLst>
                                    </p:anim>
                                  </p:childTnLst>
                                </p:cTn>
                              </p:par>
                              <p:par>
                                <p:cTn id="21" presetID="16" presetClass="entr" presetSubtype="37"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outVertical)">
                                      <p:cBhvr>
                                        <p:cTn id="23" dur="500"/>
                                        <p:tgtEl>
                                          <p:spTgt spid="18"/>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500"/>
                            </p:stCondLst>
                            <p:childTnLst>
                              <p:par>
                                <p:cTn id="35" presetID="23" presetClass="entr" presetSubtype="28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strVal val="4/3*#ppt_w"/>
                                          </p:val>
                                        </p:tav>
                                        <p:tav tm="100000">
                                          <p:val>
                                            <p:strVal val="#ppt_w"/>
                                          </p:val>
                                        </p:tav>
                                      </p:tavLst>
                                    </p:anim>
                                    <p:anim calcmode="lin" valueType="num">
                                      <p:cBhvr>
                                        <p:cTn id="38" dur="500" fill="hold"/>
                                        <p:tgtEl>
                                          <p:spTgt spid="24"/>
                                        </p:tgtEl>
                                        <p:attrNameLst>
                                          <p:attrName>ppt_h</p:attrName>
                                        </p:attrNameLst>
                                      </p:cBhvr>
                                      <p:tavLst>
                                        <p:tav tm="0">
                                          <p:val>
                                            <p:strVal val="4/3*#ppt_h"/>
                                          </p:val>
                                        </p:tav>
                                        <p:tav tm="100000">
                                          <p:val>
                                            <p:strVal val="#ppt_h"/>
                                          </p:val>
                                        </p:tav>
                                      </p:tavLst>
                                    </p:anim>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4000"/>
                            </p:stCondLst>
                            <p:childTnLst>
                              <p:par>
                                <p:cTn id="50" presetID="23" presetClass="entr" presetSubtype="288"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strVal val="4/3*#ppt_w"/>
                                          </p:val>
                                        </p:tav>
                                        <p:tav tm="100000">
                                          <p:val>
                                            <p:strVal val="#ppt_w"/>
                                          </p:val>
                                        </p:tav>
                                      </p:tavLst>
                                    </p:anim>
                                    <p:anim calcmode="lin" valueType="num">
                                      <p:cBhvr>
                                        <p:cTn id="53" dur="500" fill="hold"/>
                                        <p:tgtEl>
                                          <p:spTgt spid="25"/>
                                        </p:tgtEl>
                                        <p:attrNameLst>
                                          <p:attrName>ppt_h</p:attrName>
                                        </p:attrNameLst>
                                      </p:cBhvr>
                                      <p:tavLst>
                                        <p:tav tm="0">
                                          <p:val>
                                            <p:strVal val="4/3*#ppt_h"/>
                                          </p:val>
                                        </p:tav>
                                        <p:tav tm="100000">
                                          <p:val>
                                            <p:strVal val="#ppt_h"/>
                                          </p:val>
                                        </p:tav>
                                      </p:tavLst>
                                    </p:anim>
                                  </p:childTnLst>
                                </p:cTn>
                              </p:par>
                            </p:childTnLst>
                          </p:cTn>
                        </p:par>
                        <p:par>
                          <p:cTn id="54" fill="hold">
                            <p:stCondLst>
                              <p:cond delay="4500"/>
                            </p:stCondLst>
                            <p:childTnLst>
                              <p:par>
                                <p:cTn id="55" presetID="42"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anim calcmode="lin" valueType="num">
                                      <p:cBhvr>
                                        <p:cTn id="58" dur="500" fill="hold"/>
                                        <p:tgtEl>
                                          <p:spTgt spid="15"/>
                                        </p:tgtEl>
                                        <p:attrNameLst>
                                          <p:attrName>ppt_x</p:attrName>
                                        </p:attrNameLst>
                                      </p:cBhvr>
                                      <p:tavLst>
                                        <p:tav tm="0">
                                          <p:val>
                                            <p:strVal val="#ppt_x"/>
                                          </p:val>
                                        </p:tav>
                                        <p:tav tm="100000">
                                          <p:val>
                                            <p:strVal val="#ppt_x"/>
                                          </p:val>
                                        </p:tav>
                                      </p:tavLst>
                                    </p:anim>
                                    <p:anim calcmode="lin" valueType="num">
                                      <p:cBhvr>
                                        <p:cTn id="59" dur="500" fill="hold"/>
                                        <p:tgtEl>
                                          <p:spTgt spid="15"/>
                                        </p:tgtEl>
                                        <p:attrNameLst>
                                          <p:attrName>ppt_y</p:attrName>
                                        </p:attrNameLst>
                                      </p:cBhvr>
                                      <p:tavLst>
                                        <p:tav tm="0">
                                          <p:val>
                                            <p:strVal val="#ppt_y+.1"/>
                                          </p:val>
                                        </p:tav>
                                        <p:tav tm="100000">
                                          <p:val>
                                            <p:strVal val="#ppt_y"/>
                                          </p:val>
                                        </p:tav>
                                      </p:tavLst>
                                    </p:anim>
                                  </p:childTnLst>
                                </p:cTn>
                              </p:par>
                              <p:par>
                                <p:cTn id="60" presetID="16" presetClass="entr" presetSubtype="37"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arn(outVertical)">
                                      <p:cBhvr>
                                        <p:cTn id="6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3" grpId="0"/>
      <p:bldP spid="19" grpId="0" animBg="1"/>
      <p:bldP spid="8" grpId="0" animBg="1"/>
      <p:bldP spid="10" grpId="0" animBg="1"/>
      <p:bldP spid="13" grpId="0"/>
      <p:bldP spid="15" grpId="0"/>
      <p:bldP spid="24" grpId="0"/>
      <p:bldP spid="25" grpId="0"/>
      <p:bldP spid="18"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7292113" y="2818466"/>
            <a:ext cx="3557124" cy="441146"/>
          </a:xfrm>
          <a:prstGeom prst="rect">
            <a:avLst/>
          </a:prstGeom>
        </p:spPr>
        <p:txBody>
          <a:bodyPr wrap="square">
            <a:spAutoFit/>
            <a:scene3d>
              <a:camera prst="orthographicFront"/>
              <a:lightRig rig="threePt" dir="t"/>
            </a:scene3d>
            <a:sp3d contourW="12700"/>
          </a:bodyPr>
          <a:lstStyle/>
          <a:p>
            <a:pPr algn="just" defTabSz="914400">
              <a:lnSpc>
                <a:spcPct val="12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用户可以在投影仪或者计算机上进行演示也可以将演示文稿打印出来制作成胶片用户可以在投影仪或者</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计算机</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grpSp>
        <p:nvGrpSpPr>
          <p:cNvPr id="25" name="组合 24"/>
          <p:cNvGrpSpPr/>
          <p:nvPr/>
        </p:nvGrpSpPr>
        <p:grpSpPr>
          <a:xfrm>
            <a:off x="2829242" y="2698015"/>
            <a:ext cx="4175467" cy="593495"/>
            <a:chOff x="2705672" y="2535007"/>
            <a:chExt cx="4175466" cy="593494"/>
          </a:xfrm>
        </p:grpSpPr>
        <p:sp>
          <p:nvSpPr>
            <p:cNvPr id="26" name="圆角矩形 25"/>
            <p:cNvSpPr/>
            <p:nvPr/>
          </p:nvSpPr>
          <p:spPr>
            <a:xfrm>
              <a:off x="2705672" y="2535007"/>
              <a:ext cx="4175466" cy="593494"/>
            </a:xfrm>
            <a:prstGeom prst="roundRect">
              <a:avLst>
                <a:gd name="adj" fmla="val 50000"/>
              </a:avLst>
            </a:prstGeom>
            <a:gradFill>
              <a:gsLst>
                <a:gs pos="0">
                  <a:srgbClr val="3988E1"/>
                </a:gs>
                <a:gs pos="100000">
                  <a:srgbClr val="0A2C6B"/>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5" dirty="0">
                <a:solidFill>
                  <a:srgbClr val="FFFFFF"/>
                </a:solidFill>
                <a:latin typeface="字魂105号-简雅黑" panose="00000500000000000000" pitchFamily="2" charset="-122"/>
                <a:ea typeface="字魂105号-简雅黑" panose="00000500000000000000" pitchFamily="2" charset="-122"/>
              </a:endParaRPr>
            </a:p>
          </p:txBody>
        </p:sp>
        <p:sp>
          <p:nvSpPr>
            <p:cNvPr id="27" name="椭圆 6"/>
            <p:cNvSpPr/>
            <p:nvPr/>
          </p:nvSpPr>
          <p:spPr>
            <a:xfrm>
              <a:off x="6420593" y="2713054"/>
              <a:ext cx="320040" cy="23740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latin typeface="字魂105号-简雅黑" panose="00000500000000000000" pitchFamily="2" charset="-122"/>
                <a:ea typeface="字魂105号-简雅黑" panose="00000500000000000000" pitchFamily="2" charset="-122"/>
              </a:endParaRPr>
            </a:p>
          </p:txBody>
        </p:sp>
        <p:sp>
          <p:nvSpPr>
            <p:cNvPr id="49" name="矩形 48"/>
            <p:cNvSpPr/>
            <p:nvPr/>
          </p:nvSpPr>
          <p:spPr>
            <a:xfrm>
              <a:off x="4814460" y="2647895"/>
              <a:ext cx="1641758" cy="362919"/>
            </a:xfrm>
            <a:prstGeom prst="rect">
              <a:avLst/>
            </a:prstGeom>
          </p:spPr>
          <p:txBody>
            <a:bodyPr wrap="square">
              <a:spAutoFit/>
              <a:scene3d>
                <a:camera prst="orthographicFront"/>
                <a:lightRig rig="threePt" dir="t"/>
              </a:scene3d>
              <a:sp3d contourW="12700"/>
            </a:bodyPr>
            <a:lstStyle/>
            <a:p>
              <a:pPr algn="just" defTabSz="914400">
                <a:lnSpc>
                  <a:spcPct val="120000"/>
                </a:lnSpc>
              </a:pPr>
              <a:r>
                <a:rPr lang="zh-CN" altLang="en-US" sz="1600" b="1" dirty="0">
                  <a:solidFill>
                    <a:srgbClr val="FFFFFF"/>
                  </a:solidFill>
                  <a:latin typeface="字魂105号-简雅黑" panose="00000500000000000000" pitchFamily="2" charset="-122"/>
                  <a:ea typeface="字魂105号-简雅黑" panose="00000500000000000000" pitchFamily="2" charset="-122"/>
                </a:rPr>
                <a:t>分析一内容</a:t>
              </a:r>
              <a:endParaRPr lang="zh-CN" altLang="en-US" sz="1600" b="1" dirty="0">
                <a:solidFill>
                  <a:srgbClr val="FFFFFF"/>
                </a:solidFill>
                <a:latin typeface="字魂105号-简雅黑" panose="00000500000000000000" pitchFamily="2" charset="-122"/>
                <a:ea typeface="字魂105号-简雅黑" panose="00000500000000000000" pitchFamily="2" charset="-122"/>
              </a:endParaRPr>
            </a:p>
          </p:txBody>
        </p:sp>
      </p:grpSp>
      <p:sp>
        <p:nvSpPr>
          <p:cNvPr id="50" name="矩形 49"/>
          <p:cNvSpPr/>
          <p:nvPr/>
        </p:nvSpPr>
        <p:spPr>
          <a:xfrm>
            <a:off x="7292113" y="3781700"/>
            <a:ext cx="3557124" cy="441146"/>
          </a:xfrm>
          <a:prstGeom prst="rect">
            <a:avLst/>
          </a:prstGeom>
        </p:spPr>
        <p:txBody>
          <a:bodyPr wrap="square">
            <a:spAutoFit/>
            <a:scene3d>
              <a:camera prst="orthographicFront"/>
              <a:lightRig rig="threePt" dir="t"/>
            </a:scene3d>
            <a:sp3d contourW="12700"/>
          </a:bodyPr>
          <a:lstStyle/>
          <a:p>
            <a:pPr algn="just" defTabSz="914400">
              <a:lnSpc>
                <a:spcPct val="12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用户可以在投影仪或者计算机上进行演示也可以将演示文稿打印出来制作成胶片用户可以在投影仪或者计算机</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grpSp>
        <p:nvGrpSpPr>
          <p:cNvPr id="51" name="组合 50"/>
          <p:cNvGrpSpPr/>
          <p:nvPr/>
        </p:nvGrpSpPr>
        <p:grpSpPr>
          <a:xfrm>
            <a:off x="2829242" y="3675357"/>
            <a:ext cx="4175467" cy="593495"/>
            <a:chOff x="2705672" y="3512345"/>
            <a:chExt cx="4175466" cy="593494"/>
          </a:xfrm>
        </p:grpSpPr>
        <p:sp>
          <p:nvSpPr>
            <p:cNvPr id="52" name="圆角矩形 51"/>
            <p:cNvSpPr/>
            <p:nvPr/>
          </p:nvSpPr>
          <p:spPr>
            <a:xfrm>
              <a:off x="2705672" y="3512345"/>
              <a:ext cx="4175466" cy="593494"/>
            </a:xfrm>
            <a:prstGeom prst="roundRect">
              <a:avLst>
                <a:gd name="adj" fmla="val 50000"/>
              </a:avLst>
            </a:prstGeom>
            <a:gradFill>
              <a:gsLst>
                <a:gs pos="0">
                  <a:srgbClr val="3988E1"/>
                </a:gs>
                <a:gs pos="100000">
                  <a:srgbClr val="0A2C6B"/>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5" dirty="0">
                <a:solidFill>
                  <a:srgbClr val="FFFFFF"/>
                </a:solidFill>
                <a:latin typeface="字魂105号-简雅黑" panose="00000500000000000000" pitchFamily="2" charset="-122"/>
                <a:ea typeface="字魂105号-简雅黑" panose="00000500000000000000" pitchFamily="2" charset="-122"/>
              </a:endParaRPr>
            </a:p>
          </p:txBody>
        </p:sp>
        <p:sp>
          <p:nvSpPr>
            <p:cNvPr id="53" name="椭圆 7"/>
            <p:cNvSpPr/>
            <p:nvPr/>
          </p:nvSpPr>
          <p:spPr>
            <a:xfrm>
              <a:off x="6454094" y="3629343"/>
              <a:ext cx="253038" cy="320040"/>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latin typeface="字魂105号-简雅黑" panose="00000500000000000000" pitchFamily="2" charset="-122"/>
                <a:ea typeface="字魂105号-简雅黑" panose="00000500000000000000" pitchFamily="2" charset="-122"/>
              </a:endParaRPr>
            </a:p>
          </p:txBody>
        </p:sp>
        <p:sp>
          <p:nvSpPr>
            <p:cNvPr id="54" name="矩形 53"/>
            <p:cNvSpPr/>
            <p:nvPr/>
          </p:nvSpPr>
          <p:spPr>
            <a:xfrm>
              <a:off x="4814460" y="3611130"/>
              <a:ext cx="1641758" cy="362919"/>
            </a:xfrm>
            <a:prstGeom prst="rect">
              <a:avLst/>
            </a:prstGeom>
          </p:spPr>
          <p:txBody>
            <a:bodyPr wrap="square">
              <a:spAutoFit/>
              <a:scene3d>
                <a:camera prst="orthographicFront"/>
                <a:lightRig rig="threePt" dir="t"/>
              </a:scene3d>
              <a:sp3d contourW="12700"/>
            </a:bodyPr>
            <a:lstStyle/>
            <a:p>
              <a:pPr algn="just" defTabSz="914400">
                <a:lnSpc>
                  <a:spcPct val="120000"/>
                </a:lnSpc>
              </a:pPr>
              <a:r>
                <a:rPr lang="zh-CN" altLang="en-US" sz="1600" b="1" dirty="0">
                  <a:solidFill>
                    <a:srgbClr val="FFFFFF"/>
                  </a:solidFill>
                  <a:latin typeface="字魂105号-简雅黑" panose="00000500000000000000" pitchFamily="2" charset="-122"/>
                  <a:ea typeface="字魂105号-简雅黑" panose="00000500000000000000" pitchFamily="2" charset="-122"/>
                </a:rPr>
                <a:t>分析二内容</a:t>
              </a:r>
              <a:endParaRPr lang="zh-CN" altLang="en-US" sz="1600" b="1" dirty="0">
                <a:solidFill>
                  <a:srgbClr val="FFFFFF"/>
                </a:solidFill>
                <a:latin typeface="字魂105号-简雅黑" panose="00000500000000000000" pitchFamily="2" charset="-122"/>
                <a:ea typeface="字魂105号-简雅黑" panose="00000500000000000000" pitchFamily="2" charset="-122"/>
              </a:endParaRPr>
            </a:p>
          </p:txBody>
        </p:sp>
      </p:grpSp>
      <p:sp>
        <p:nvSpPr>
          <p:cNvPr id="55" name="矩形 54"/>
          <p:cNvSpPr/>
          <p:nvPr/>
        </p:nvSpPr>
        <p:spPr>
          <a:xfrm>
            <a:off x="7292113" y="4778766"/>
            <a:ext cx="3557124" cy="441146"/>
          </a:xfrm>
          <a:prstGeom prst="rect">
            <a:avLst/>
          </a:prstGeom>
        </p:spPr>
        <p:txBody>
          <a:bodyPr wrap="square">
            <a:spAutoFit/>
            <a:scene3d>
              <a:camera prst="orthographicFront"/>
              <a:lightRig rig="threePt" dir="t"/>
            </a:scene3d>
            <a:sp3d contourW="12700"/>
          </a:bodyPr>
          <a:lstStyle/>
          <a:p>
            <a:pPr algn="just" defTabSz="914400">
              <a:lnSpc>
                <a:spcPct val="12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用户可以在投影仪或者计算机上进行演示也可以将演示文稿打印出来制作成胶片用户可以在投影仪或者计算机</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grpSp>
        <p:nvGrpSpPr>
          <p:cNvPr id="56" name="组合 55"/>
          <p:cNvGrpSpPr/>
          <p:nvPr/>
        </p:nvGrpSpPr>
        <p:grpSpPr>
          <a:xfrm>
            <a:off x="2829242" y="4652689"/>
            <a:ext cx="4175467" cy="593495"/>
            <a:chOff x="2705672" y="4489682"/>
            <a:chExt cx="4175466" cy="593494"/>
          </a:xfrm>
        </p:grpSpPr>
        <p:sp>
          <p:nvSpPr>
            <p:cNvPr id="57" name="圆角矩形 56"/>
            <p:cNvSpPr/>
            <p:nvPr/>
          </p:nvSpPr>
          <p:spPr>
            <a:xfrm>
              <a:off x="2705672" y="4489682"/>
              <a:ext cx="4175466" cy="593494"/>
            </a:xfrm>
            <a:prstGeom prst="roundRect">
              <a:avLst>
                <a:gd name="adj" fmla="val 50000"/>
              </a:avLst>
            </a:prstGeom>
            <a:gradFill>
              <a:gsLst>
                <a:gs pos="0">
                  <a:srgbClr val="3988E1"/>
                </a:gs>
                <a:gs pos="100000">
                  <a:srgbClr val="0A2C6B"/>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5" dirty="0">
                <a:solidFill>
                  <a:srgbClr val="FFFFFF"/>
                </a:solidFill>
                <a:latin typeface="字魂105号-简雅黑" panose="00000500000000000000" pitchFamily="2" charset="-122"/>
                <a:ea typeface="字魂105号-简雅黑" panose="00000500000000000000" pitchFamily="2" charset="-122"/>
              </a:endParaRPr>
            </a:p>
          </p:txBody>
        </p:sp>
        <p:sp>
          <p:nvSpPr>
            <p:cNvPr id="58" name="椭圆 8"/>
            <p:cNvSpPr/>
            <p:nvPr/>
          </p:nvSpPr>
          <p:spPr>
            <a:xfrm>
              <a:off x="6420593" y="4651677"/>
              <a:ext cx="320040" cy="269505"/>
            </a:xfrm>
            <a:custGeom>
              <a:avLst/>
              <a:gdLst>
                <a:gd name="connsiteX0" fmla="*/ 101864 w 331753"/>
                <a:gd name="connsiteY0" fmla="*/ 180944 h 279369"/>
                <a:gd name="connsiteX1" fmla="*/ 100574 w 331753"/>
                <a:gd name="connsiteY1" fmla="*/ 182229 h 279369"/>
                <a:gd name="connsiteX2" fmla="*/ 99284 w 331753"/>
                <a:gd name="connsiteY2" fmla="*/ 182229 h 279369"/>
                <a:gd name="connsiteX3" fmla="*/ 90255 w 331753"/>
                <a:gd name="connsiteY3" fmla="*/ 191225 h 279369"/>
                <a:gd name="connsiteX4" fmla="*/ 83806 w 331753"/>
                <a:gd name="connsiteY4" fmla="*/ 197651 h 279369"/>
                <a:gd name="connsiteX5" fmla="*/ 82516 w 331753"/>
                <a:gd name="connsiteY5" fmla="*/ 200221 h 279369"/>
                <a:gd name="connsiteX6" fmla="*/ 83806 w 331753"/>
                <a:gd name="connsiteY6" fmla="*/ 202791 h 279369"/>
                <a:gd name="connsiteX7" fmla="*/ 143139 w 331753"/>
                <a:gd name="connsiteY7" fmla="*/ 261907 h 279369"/>
                <a:gd name="connsiteX8" fmla="*/ 145718 w 331753"/>
                <a:gd name="connsiteY8" fmla="*/ 261907 h 279369"/>
                <a:gd name="connsiteX9" fmla="*/ 148298 w 331753"/>
                <a:gd name="connsiteY9" fmla="*/ 261907 h 279369"/>
                <a:gd name="connsiteX10" fmla="*/ 156037 w 331753"/>
                <a:gd name="connsiteY10" fmla="*/ 252911 h 279369"/>
                <a:gd name="connsiteX11" fmla="*/ 163776 w 331753"/>
                <a:gd name="connsiteY11" fmla="*/ 245200 h 279369"/>
                <a:gd name="connsiteX12" fmla="*/ 163776 w 331753"/>
                <a:gd name="connsiteY12" fmla="*/ 241345 h 279369"/>
                <a:gd name="connsiteX13" fmla="*/ 104443 w 331753"/>
                <a:gd name="connsiteY13" fmla="*/ 182229 h 279369"/>
                <a:gd name="connsiteX14" fmla="*/ 101864 w 331753"/>
                <a:gd name="connsiteY14" fmla="*/ 180944 h 279369"/>
                <a:gd name="connsiteX15" fmla="*/ 137384 w 331753"/>
                <a:gd name="connsiteY15" fmla="*/ 63469 h 279369"/>
                <a:gd name="connsiteX16" fmla="*/ 58703 w 331753"/>
                <a:gd name="connsiteY16" fmla="*/ 141513 h 279369"/>
                <a:gd name="connsiteX17" fmla="*/ 87080 w 331753"/>
                <a:gd name="connsiteY17" fmla="*/ 171430 h 279369"/>
                <a:gd name="connsiteX18" fmla="*/ 88369 w 331753"/>
                <a:gd name="connsiteY18" fmla="*/ 170129 h 279369"/>
                <a:gd name="connsiteX19" fmla="*/ 94819 w 331753"/>
                <a:gd name="connsiteY19" fmla="*/ 166227 h 279369"/>
                <a:gd name="connsiteX20" fmla="*/ 96108 w 331753"/>
                <a:gd name="connsiteY20" fmla="*/ 166227 h 279369"/>
                <a:gd name="connsiteX21" fmla="*/ 98688 w 331753"/>
                <a:gd name="connsiteY21" fmla="*/ 164926 h 279369"/>
                <a:gd name="connsiteX22" fmla="*/ 102558 w 331753"/>
                <a:gd name="connsiteY22" fmla="*/ 164926 h 279369"/>
                <a:gd name="connsiteX23" fmla="*/ 105137 w 331753"/>
                <a:gd name="connsiteY23" fmla="*/ 164926 h 279369"/>
                <a:gd name="connsiteX24" fmla="*/ 106427 w 331753"/>
                <a:gd name="connsiteY24" fmla="*/ 164926 h 279369"/>
                <a:gd name="connsiteX25" fmla="*/ 107717 w 331753"/>
                <a:gd name="connsiteY25" fmla="*/ 166227 h 279369"/>
                <a:gd name="connsiteX26" fmla="*/ 109007 w 331753"/>
                <a:gd name="connsiteY26" fmla="*/ 166227 h 279369"/>
                <a:gd name="connsiteX27" fmla="*/ 111587 w 331753"/>
                <a:gd name="connsiteY27" fmla="*/ 167527 h 279369"/>
                <a:gd name="connsiteX28" fmla="*/ 112876 w 331753"/>
                <a:gd name="connsiteY28" fmla="*/ 167527 h 279369"/>
                <a:gd name="connsiteX29" fmla="*/ 115456 w 331753"/>
                <a:gd name="connsiteY29" fmla="*/ 170129 h 279369"/>
                <a:gd name="connsiteX30" fmla="*/ 174789 w 331753"/>
                <a:gd name="connsiteY30" fmla="*/ 231263 h 279369"/>
                <a:gd name="connsiteX31" fmla="*/ 179949 w 331753"/>
                <a:gd name="connsiteY31" fmla="*/ 250774 h 279369"/>
                <a:gd name="connsiteX32" fmla="*/ 178659 w 331753"/>
                <a:gd name="connsiteY32" fmla="*/ 253376 h 279369"/>
                <a:gd name="connsiteX33" fmla="*/ 177369 w 331753"/>
                <a:gd name="connsiteY33" fmla="*/ 254676 h 279369"/>
                <a:gd name="connsiteX34" fmla="*/ 176079 w 331753"/>
                <a:gd name="connsiteY34" fmla="*/ 255977 h 279369"/>
                <a:gd name="connsiteX35" fmla="*/ 174789 w 331753"/>
                <a:gd name="connsiteY35" fmla="*/ 257278 h 279369"/>
                <a:gd name="connsiteX36" fmla="*/ 173499 w 331753"/>
                <a:gd name="connsiteY36" fmla="*/ 258578 h 279369"/>
                <a:gd name="connsiteX37" fmla="*/ 179949 w 331753"/>
                <a:gd name="connsiteY37" fmla="*/ 263781 h 279369"/>
                <a:gd name="connsiteX38" fmla="*/ 179949 w 331753"/>
                <a:gd name="connsiteY38" fmla="*/ 265082 h 279369"/>
                <a:gd name="connsiteX39" fmla="*/ 182528 w 331753"/>
                <a:gd name="connsiteY39" fmla="*/ 263781 h 279369"/>
                <a:gd name="connsiteX40" fmla="*/ 241861 w 331753"/>
                <a:gd name="connsiteY40" fmla="*/ 202647 h 279369"/>
                <a:gd name="connsiteX41" fmla="*/ 241861 w 331753"/>
                <a:gd name="connsiteY41" fmla="*/ 197444 h 279369"/>
                <a:gd name="connsiteX42" fmla="*/ 177369 w 331753"/>
                <a:gd name="connsiteY42" fmla="*/ 132408 h 279369"/>
                <a:gd name="connsiteX43" fmla="*/ 150282 w 331753"/>
                <a:gd name="connsiteY43" fmla="*/ 159723 h 279369"/>
                <a:gd name="connsiteX44" fmla="*/ 147702 w 331753"/>
                <a:gd name="connsiteY44" fmla="*/ 161024 h 279369"/>
                <a:gd name="connsiteX45" fmla="*/ 146412 w 331753"/>
                <a:gd name="connsiteY45" fmla="*/ 162324 h 279369"/>
                <a:gd name="connsiteX46" fmla="*/ 143833 w 331753"/>
                <a:gd name="connsiteY46" fmla="*/ 163625 h 279369"/>
                <a:gd name="connsiteX47" fmla="*/ 141253 w 331753"/>
                <a:gd name="connsiteY47" fmla="*/ 163625 h 279369"/>
                <a:gd name="connsiteX48" fmla="*/ 138673 w 331753"/>
                <a:gd name="connsiteY48" fmla="*/ 164926 h 279369"/>
                <a:gd name="connsiteX49" fmla="*/ 129644 w 331753"/>
                <a:gd name="connsiteY49" fmla="*/ 162324 h 279369"/>
                <a:gd name="connsiteX50" fmla="*/ 127065 w 331753"/>
                <a:gd name="connsiteY50" fmla="*/ 159723 h 279369"/>
                <a:gd name="connsiteX51" fmla="*/ 111587 w 331753"/>
                <a:gd name="connsiteY51" fmla="*/ 144114 h 279369"/>
                <a:gd name="connsiteX52" fmla="*/ 111587 w 331753"/>
                <a:gd name="connsiteY52" fmla="*/ 120701 h 279369"/>
                <a:gd name="connsiteX53" fmla="*/ 152862 w 331753"/>
                <a:gd name="connsiteY53" fmla="*/ 79078 h 279369"/>
                <a:gd name="connsiteX54" fmla="*/ 137384 w 331753"/>
                <a:gd name="connsiteY54" fmla="*/ 63469 h 279369"/>
                <a:gd name="connsiteX55" fmla="*/ 195676 w 331753"/>
                <a:gd name="connsiteY55" fmla="*/ 58706 h 279369"/>
                <a:gd name="connsiteX56" fmla="*/ 122203 w 331753"/>
                <a:gd name="connsiteY56" fmla="*/ 131257 h 279369"/>
                <a:gd name="connsiteX57" fmla="*/ 122203 w 331753"/>
                <a:gd name="connsiteY57" fmla="*/ 132553 h 279369"/>
                <a:gd name="connsiteX58" fmla="*/ 138960 w 331753"/>
                <a:gd name="connsiteY58" fmla="*/ 149395 h 279369"/>
                <a:gd name="connsiteX59" fmla="*/ 140249 w 331753"/>
                <a:gd name="connsiteY59" fmla="*/ 148099 h 279369"/>
                <a:gd name="connsiteX60" fmla="*/ 172474 w 331753"/>
                <a:gd name="connsiteY60" fmla="*/ 115710 h 279369"/>
                <a:gd name="connsiteX61" fmla="*/ 184075 w 331753"/>
                <a:gd name="connsiteY61" fmla="*/ 104050 h 279369"/>
                <a:gd name="connsiteX62" fmla="*/ 195676 w 331753"/>
                <a:gd name="connsiteY62" fmla="*/ 104050 h 279369"/>
                <a:gd name="connsiteX63" fmla="*/ 198254 w 331753"/>
                <a:gd name="connsiteY63" fmla="*/ 109233 h 279369"/>
                <a:gd name="connsiteX64" fmla="*/ 195676 w 331753"/>
                <a:gd name="connsiteY64" fmla="*/ 114415 h 279369"/>
                <a:gd name="connsiteX65" fmla="*/ 187942 w 331753"/>
                <a:gd name="connsiteY65" fmla="*/ 120893 h 279369"/>
                <a:gd name="connsiteX66" fmla="*/ 238213 w 331753"/>
                <a:gd name="connsiteY66" fmla="*/ 171419 h 279369"/>
                <a:gd name="connsiteX67" fmla="*/ 273016 w 331753"/>
                <a:gd name="connsiteY67" fmla="*/ 136439 h 279369"/>
                <a:gd name="connsiteX68" fmla="*/ 195676 w 331753"/>
                <a:gd name="connsiteY68" fmla="*/ 58706 h 279369"/>
                <a:gd name="connsiteX69" fmla="*/ 93282 w 331753"/>
                <a:gd name="connsiteY69" fmla="*/ 19019 h 279369"/>
                <a:gd name="connsiteX70" fmla="*/ 89395 w 331753"/>
                <a:gd name="connsiteY70" fmla="*/ 20330 h 279369"/>
                <a:gd name="connsiteX71" fmla="*/ 16844 w 331753"/>
                <a:gd name="connsiteY71" fmla="*/ 95035 h 279369"/>
                <a:gd name="connsiteX72" fmla="*/ 15548 w 331753"/>
                <a:gd name="connsiteY72" fmla="*/ 100277 h 279369"/>
                <a:gd name="connsiteX73" fmla="*/ 46642 w 331753"/>
                <a:gd name="connsiteY73" fmla="*/ 131732 h 279369"/>
                <a:gd name="connsiteX74" fmla="*/ 126966 w 331753"/>
                <a:gd name="connsiteY74" fmla="*/ 51784 h 279369"/>
                <a:gd name="connsiteX75" fmla="*/ 95873 w 331753"/>
                <a:gd name="connsiteY75" fmla="*/ 20330 h 279369"/>
                <a:gd name="connsiteX76" fmla="*/ 93282 w 331753"/>
                <a:gd name="connsiteY76" fmla="*/ 19019 h 279369"/>
                <a:gd name="connsiteX77" fmla="*/ 239847 w 331753"/>
                <a:gd name="connsiteY77" fmla="*/ 15844 h 279369"/>
                <a:gd name="connsiteX78" fmla="*/ 237270 w 331753"/>
                <a:gd name="connsiteY78" fmla="*/ 17133 h 279369"/>
                <a:gd name="connsiteX79" fmla="*/ 206341 w 331753"/>
                <a:gd name="connsiteY79" fmla="*/ 46772 h 279369"/>
                <a:gd name="connsiteX80" fmla="*/ 283662 w 331753"/>
                <a:gd name="connsiteY80" fmla="*/ 125382 h 279369"/>
                <a:gd name="connsiteX81" fmla="*/ 314590 w 331753"/>
                <a:gd name="connsiteY81" fmla="*/ 94454 h 279369"/>
                <a:gd name="connsiteX82" fmla="*/ 315879 w 331753"/>
                <a:gd name="connsiteY82" fmla="*/ 93165 h 279369"/>
                <a:gd name="connsiteX83" fmla="*/ 314590 w 331753"/>
                <a:gd name="connsiteY83" fmla="*/ 90588 h 279369"/>
                <a:gd name="connsiteX84" fmla="*/ 241136 w 331753"/>
                <a:gd name="connsiteY84" fmla="*/ 17133 h 279369"/>
                <a:gd name="connsiteX85" fmla="*/ 239847 w 331753"/>
                <a:gd name="connsiteY85" fmla="*/ 15844 h 279369"/>
                <a:gd name="connsiteX86" fmla="*/ 239005 w 331753"/>
                <a:gd name="connsiteY86" fmla="*/ 0 h 279369"/>
                <a:gd name="connsiteX87" fmla="*/ 252625 w 331753"/>
                <a:gd name="connsiteY87" fmla="*/ 4855 h 279369"/>
                <a:gd name="connsiteX88" fmla="*/ 325267 w 331753"/>
                <a:gd name="connsiteY88" fmla="*/ 78663 h 279369"/>
                <a:gd name="connsiteX89" fmla="*/ 331753 w 331753"/>
                <a:gd name="connsiteY89" fmla="*/ 91612 h 279369"/>
                <a:gd name="connsiteX90" fmla="*/ 326564 w 331753"/>
                <a:gd name="connsiteY90" fmla="*/ 105856 h 279369"/>
                <a:gd name="connsiteX91" fmla="*/ 290243 w 331753"/>
                <a:gd name="connsiteY91" fmla="*/ 142112 h 279369"/>
                <a:gd name="connsiteX92" fmla="*/ 250031 w 331753"/>
                <a:gd name="connsiteY92" fmla="*/ 182253 h 279369"/>
                <a:gd name="connsiteX93" fmla="*/ 253922 w 331753"/>
                <a:gd name="connsiteY93" fmla="*/ 186138 h 279369"/>
                <a:gd name="connsiteX94" fmla="*/ 253922 w 331753"/>
                <a:gd name="connsiteY94" fmla="*/ 213330 h 279369"/>
                <a:gd name="connsiteX95" fmla="*/ 194252 w 331753"/>
                <a:gd name="connsiteY95" fmla="*/ 272895 h 279369"/>
                <a:gd name="connsiteX96" fmla="*/ 181280 w 331753"/>
                <a:gd name="connsiteY96" fmla="*/ 279369 h 279369"/>
                <a:gd name="connsiteX97" fmla="*/ 169605 w 331753"/>
                <a:gd name="connsiteY97" fmla="*/ 274190 h 279369"/>
                <a:gd name="connsiteX98" fmla="*/ 163120 w 331753"/>
                <a:gd name="connsiteY98" fmla="*/ 269010 h 279369"/>
                <a:gd name="connsiteX99" fmla="*/ 159228 w 331753"/>
                <a:gd name="connsiteY99" fmla="*/ 271600 h 279369"/>
                <a:gd name="connsiteX100" fmla="*/ 146256 w 331753"/>
                <a:gd name="connsiteY100" fmla="*/ 276779 h 279369"/>
                <a:gd name="connsiteX101" fmla="*/ 133284 w 331753"/>
                <a:gd name="connsiteY101" fmla="*/ 271600 h 279369"/>
                <a:gd name="connsiteX102" fmla="*/ 73614 w 331753"/>
                <a:gd name="connsiteY102" fmla="*/ 212036 h 279369"/>
                <a:gd name="connsiteX103" fmla="*/ 68426 w 331753"/>
                <a:gd name="connsiteY103" fmla="*/ 199087 h 279369"/>
                <a:gd name="connsiteX104" fmla="*/ 73614 w 331753"/>
                <a:gd name="connsiteY104" fmla="*/ 186138 h 279369"/>
                <a:gd name="connsiteX105" fmla="*/ 74911 w 331753"/>
                <a:gd name="connsiteY105" fmla="*/ 183548 h 279369"/>
                <a:gd name="connsiteX106" fmla="*/ 76209 w 331753"/>
                <a:gd name="connsiteY106" fmla="*/ 182253 h 279369"/>
                <a:gd name="connsiteX107" fmla="*/ 42482 w 331753"/>
                <a:gd name="connsiteY107" fmla="*/ 148587 h 279369"/>
                <a:gd name="connsiteX108" fmla="*/ 42482 w 331753"/>
                <a:gd name="connsiteY108" fmla="*/ 147292 h 279369"/>
                <a:gd name="connsiteX109" fmla="*/ 4864 w 331753"/>
                <a:gd name="connsiteY109" fmla="*/ 111035 h 279369"/>
                <a:gd name="connsiteX110" fmla="*/ 4864 w 331753"/>
                <a:gd name="connsiteY110" fmla="*/ 83843 h 279369"/>
                <a:gd name="connsiteX111" fmla="*/ 77506 w 331753"/>
                <a:gd name="connsiteY111" fmla="*/ 10035 h 279369"/>
                <a:gd name="connsiteX112" fmla="*/ 106044 w 331753"/>
                <a:gd name="connsiteY112" fmla="*/ 10035 h 279369"/>
                <a:gd name="connsiteX113" fmla="*/ 142365 w 331753"/>
                <a:gd name="connsiteY113" fmla="*/ 46291 h 279369"/>
                <a:gd name="connsiteX114" fmla="*/ 163120 w 331753"/>
                <a:gd name="connsiteY114" fmla="*/ 67009 h 279369"/>
                <a:gd name="connsiteX115" fmla="*/ 189063 w 331753"/>
                <a:gd name="connsiteY115" fmla="*/ 41112 h 279369"/>
                <a:gd name="connsiteX116" fmla="*/ 225384 w 331753"/>
                <a:gd name="connsiteY116" fmla="*/ 4855 h 279369"/>
                <a:gd name="connsiteX117" fmla="*/ 239005 w 331753"/>
                <a:gd name="connsiteY117" fmla="*/ 0 h 27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331753" h="279369">
                  <a:moveTo>
                    <a:pt x="101864" y="180944"/>
                  </a:moveTo>
                  <a:cubicBezTo>
                    <a:pt x="101864" y="180944"/>
                    <a:pt x="100574" y="180944"/>
                    <a:pt x="100574" y="182229"/>
                  </a:cubicBezTo>
                  <a:cubicBezTo>
                    <a:pt x="100574" y="182229"/>
                    <a:pt x="100574" y="182229"/>
                    <a:pt x="99284" y="182229"/>
                  </a:cubicBezTo>
                  <a:cubicBezTo>
                    <a:pt x="99284" y="182229"/>
                    <a:pt x="99284" y="182229"/>
                    <a:pt x="90255" y="191225"/>
                  </a:cubicBezTo>
                  <a:cubicBezTo>
                    <a:pt x="90255" y="191225"/>
                    <a:pt x="90255" y="191225"/>
                    <a:pt x="83806" y="197651"/>
                  </a:cubicBezTo>
                  <a:cubicBezTo>
                    <a:pt x="82516" y="198936"/>
                    <a:pt x="82516" y="200221"/>
                    <a:pt x="82516" y="200221"/>
                  </a:cubicBezTo>
                  <a:cubicBezTo>
                    <a:pt x="82516" y="200221"/>
                    <a:pt x="82516" y="201506"/>
                    <a:pt x="83806" y="202791"/>
                  </a:cubicBezTo>
                  <a:cubicBezTo>
                    <a:pt x="83806" y="202791"/>
                    <a:pt x="83806" y="202791"/>
                    <a:pt x="143139" y="261907"/>
                  </a:cubicBezTo>
                  <a:cubicBezTo>
                    <a:pt x="144428" y="261907"/>
                    <a:pt x="145718" y="261907"/>
                    <a:pt x="145718" y="261907"/>
                  </a:cubicBezTo>
                  <a:cubicBezTo>
                    <a:pt x="145718" y="261907"/>
                    <a:pt x="147008" y="261907"/>
                    <a:pt x="148298" y="261907"/>
                  </a:cubicBezTo>
                  <a:cubicBezTo>
                    <a:pt x="148298" y="261907"/>
                    <a:pt x="148298" y="261907"/>
                    <a:pt x="156037" y="252911"/>
                  </a:cubicBezTo>
                  <a:cubicBezTo>
                    <a:pt x="156037" y="252911"/>
                    <a:pt x="156037" y="252911"/>
                    <a:pt x="163776" y="245200"/>
                  </a:cubicBezTo>
                  <a:cubicBezTo>
                    <a:pt x="165066" y="245200"/>
                    <a:pt x="165066" y="242630"/>
                    <a:pt x="163776" y="241345"/>
                  </a:cubicBezTo>
                  <a:cubicBezTo>
                    <a:pt x="163776" y="241345"/>
                    <a:pt x="163776" y="241345"/>
                    <a:pt x="104443" y="182229"/>
                  </a:cubicBezTo>
                  <a:cubicBezTo>
                    <a:pt x="103153" y="180944"/>
                    <a:pt x="101864" y="180944"/>
                    <a:pt x="101864" y="180944"/>
                  </a:cubicBezTo>
                  <a:close/>
                  <a:moveTo>
                    <a:pt x="137384" y="63469"/>
                  </a:moveTo>
                  <a:cubicBezTo>
                    <a:pt x="137384" y="63469"/>
                    <a:pt x="137384" y="63469"/>
                    <a:pt x="58703" y="141513"/>
                  </a:cubicBezTo>
                  <a:cubicBezTo>
                    <a:pt x="58703" y="141513"/>
                    <a:pt x="58703" y="141513"/>
                    <a:pt x="87080" y="171430"/>
                  </a:cubicBezTo>
                  <a:cubicBezTo>
                    <a:pt x="87080" y="171430"/>
                    <a:pt x="87080" y="171430"/>
                    <a:pt x="88369" y="170129"/>
                  </a:cubicBezTo>
                  <a:cubicBezTo>
                    <a:pt x="90949" y="167527"/>
                    <a:pt x="93529" y="166227"/>
                    <a:pt x="94819" y="166227"/>
                  </a:cubicBezTo>
                  <a:cubicBezTo>
                    <a:pt x="94819" y="166227"/>
                    <a:pt x="94819" y="166227"/>
                    <a:pt x="96108" y="166227"/>
                  </a:cubicBezTo>
                  <a:cubicBezTo>
                    <a:pt x="96108" y="164926"/>
                    <a:pt x="97398" y="164926"/>
                    <a:pt x="98688" y="164926"/>
                  </a:cubicBezTo>
                  <a:cubicBezTo>
                    <a:pt x="98688" y="164926"/>
                    <a:pt x="98688" y="164926"/>
                    <a:pt x="102558" y="164926"/>
                  </a:cubicBezTo>
                  <a:cubicBezTo>
                    <a:pt x="102558" y="164926"/>
                    <a:pt x="103848" y="164926"/>
                    <a:pt x="105137" y="164926"/>
                  </a:cubicBezTo>
                  <a:cubicBezTo>
                    <a:pt x="105137" y="164926"/>
                    <a:pt x="105137" y="164926"/>
                    <a:pt x="106427" y="164926"/>
                  </a:cubicBezTo>
                  <a:cubicBezTo>
                    <a:pt x="106427" y="164926"/>
                    <a:pt x="107717" y="164926"/>
                    <a:pt x="107717" y="166227"/>
                  </a:cubicBezTo>
                  <a:cubicBezTo>
                    <a:pt x="109007" y="166227"/>
                    <a:pt x="109007" y="166227"/>
                    <a:pt x="109007" y="166227"/>
                  </a:cubicBezTo>
                  <a:cubicBezTo>
                    <a:pt x="110297" y="166227"/>
                    <a:pt x="110297" y="167527"/>
                    <a:pt x="111587" y="167527"/>
                  </a:cubicBezTo>
                  <a:cubicBezTo>
                    <a:pt x="111587" y="167527"/>
                    <a:pt x="111587" y="167527"/>
                    <a:pt x="112876" y="167527"/>
                  </a:cubicBezTo>
                  <a:cubicBezTo>
                    <a:pt x="114166" y="168828"/>
                    <a:pt x="114166" y="170129"/>
                    <a:pt x="115456" y="170129"/>
                  </a:cubicBezTo>
                  <a:cubicBezTo>
                    <a:pt x="115456" y="170129"/>
                    <a:pt x="115456" y="170129"/>
                    <a:pt x="174789" y="231263"/>
                  </a:cubicBezTo>
                  <a:cubicBezTo>
                    <a:pt x="179949" y="236466"/>
                    <a:pt x="181238" y="244270"/>
                    <a:pt x="179949" y="250774"/>
                  </a:cubicBezTo>
                  <a:cubicBezTo>
                    <a:pt x="178659" y="252075"/>
                    <a:pt x="178659" y="252075"/>
                    <a:pt x="178659" y="253376"/>
                  </a:cubicBezTo>
                  <a:cubicBezTo>
                    <a:pt x="178659" y="253376"/>
                    <a:pt x="178659" y="254676"/>
                    <a:pt x="177369" y="254676"/>
                  </a:cubicBezTo>
                  <a:cubicBezTo>
                    <a:pt x="177369" y="254676"/>
                    <a:pt x="177369" y="254676"/>
                    <a:pt x="176079" y="255977"/>
                  </a:cubicBezTo>
                  <a:cubicBezTo>
                    <a:pt x="176079" y="257278"/>
                    <a:pt x="176079" y="257278"/>
                    <a:pt x="174789" y="257278"/>
                  </a:cubicBezTo>
                  <a:cubicBezTo>
                    <a:pt x="174789" y="257278"/>
                    <a:pt x="174789" y="257278"/>
                    <a:pt x="173499" y="258578"/>
                  </a:cubicBezTo>
                  <a:cubicBezTo>
                    <a:pt x="173499" y="258578"/>
                    <a:pt x="173499" y="258578"/>
                    <a:pt x="179949" y="263781"/>
                  </a:cubicBezTo>
                  <a:cubicBezTo>
                    <a:pt x="179949" y="265082"/>
                    <a:pt x="179949" y="265082"/>
                    <a:pt x="179949" y="265082"/>
                  </a:cubicBezTo>
                  <a:cubicBezTo>
                    <a:pt x="181238" y="265082"/>
                    <a:pt x="181238" y="265082"/>
                    <a:pt x="182528" y="263781"/>
                  </a:cubicBezTo>
                  <a:cubicBezTo>
                    <a:pt x="182528" y="263781"/>
                    <a:pt x="182528" y="263781"/>
                    <a:pt x="241861" y="202647"/>
                  </a:cubicBezTo>
                  <a:cubicBezTo>
                    <a:pt x="244441" y="200046"/>
                    <a:pt x="243151" y="198745"/>
                    <a:pt x="241861" y="197444"/>
                  </a:cubicBezTo>
                  <a:cubicBezTo>
                    <a:pt x="241861" y="197444"/>
                    <a:pt x="241861" y="197444"/>
                    <a:pt x="177369" y="132408"/>
                  </a:cubicBezTo>
                  <a:cubicBezTo>
                    <a:pt x="177369" y="132408"/>
                    <a:pt x="177369" y="132408"/>
                    <a:pt x="150282" y="159723"/>
                  </a:cubicBezTo>
                  <a:cubicBezTo>
                    <a:pt x="148992" y="159723"/>
                    <a:pt x="147702" y="161024"/>
                    <a:pt x="147702" y="161024"/>
                  </a:cubicBezTo>
                  <a:cubicBezTo>
                    <a:pt x="147702" y="162324"/>
                    <a:pt x="146412" y="162324"/>
                    <a:pt x="146412" y="162324"/>
                  </a:cubicBezTo>
                  <a:cubicBezTo>
                    <a:pt x="146412" y="162324"/>
                    <a:pt x="145123" y="162324"/>
                    <a:pt x="143833" y="163625"/>
                  </a:cubicBezTo>
                  <a:cubicBezTo>
                    <a:pt x="142543" y="163625"/>
                    <a:pt x="142543" y="163625"/>
                    <a:pt x="141253" y="163625"/>
                  </a:cubicBezTo>
                  <a:cubicBezTo>
                    <a:pt x="139963" y="164926"/>
                    <a:pt x="138673" y="164926"/>
                    <a:pt x="138673" y="164926"/>
                  </a:cubicBezTo>
                  <a:cubicBezTo>
                    <a:pt x="134804" y="164926"/>
                    <a:pt x="132224" y="163625"/>
                    <a:pt x="129644" y="162324"/>
                  </a:cubicBezTo>
                  <a:cubicBezTo>
                    <a:pt x="128355" y="161024"/>
                    <a:pt x="128355" y="161024"/>
                    <a:pt x="127065" y="159723"/>
                  </a:cubicBezTo>
                  <a:cubicBezTo>
                    <a:pt x="127065" y="159723"/>
                    <a:pt x="127065" y="159723"/>
                    <a:pt x="111587" y="144114"/>
                  </a:cubicBezTo>
                  <a:cubicBezTo>
                    <a:pt x="102558" y="136310"/>
                    <a:pt x="105137" y="125904"/>
                    <a:pt x="111587" y="120701"/>
                  </a:cubicBezTo>
                  <a:cubicBezTo>
                    <a:pt x="111587" y="120701"/>
                    <a:pt x="111587" y="120701"/>
                    <a:pt x="152862" y="79078"/>
                  </a:cubicBezTo>
                  <a:cubicBezTo>
                    <a:pt x="152862" y="79078"/>
                    <a:pt x="152862" y="79078"/>
                    <a:pt x="137384" y="63469"/>
                  </a:cubicBezTo>
                  <a:close/>
                  <a:moveTo>
                    <a:pt x="195676" y="58706"/>
                  </a:moveTo>
                  <a:cubicBezTo>
                    <a:pt x="195676" y="58706"/>
                    <a:pt x="195676" y="58706"/>
                    <a:pt x="122203" y="131257"/>
                  </a:cubicBezTo>
                  <a:cubicBezTo>
                    <a:pt x="122203" y="132553"/>
                    <a:pt x="122203" y="132553"/>
                    <a:pt x="122203" y="132553"/>
                  </a:cubicBezTo>
                  <a:cubicBezTo>
                    <a:pt x="122203" y="132553"/>
                    <a:pt x="122203" y="132553"/>
                    <a:pt x="138960" y="149395"/>
                  </a:cubicBezTo>
                  <a:cubicBezTo>
                    <a:pt x="138960" y="149395"/>
                    <a:pt x="138960" y="149395"/>
                    <a:pt x="140249" y="148099"/>
                  </a:cubicBezTo>
                  <a:cubicBezTo>
                    <a:pt x="140249" y="148099"/>
                    <a:pt x="140249" y="148099"/>
                    <a:pt x="172474" y="115710"/>
                  </a:cubicBezTo>
                  <a:cubicBezTo>
                    <a:pt x="172474" y="115710"/>
                    <a:pt x="172474" y="115710"/>
                    <a:pt x="184075" y="104050"/>
                  </a:cubicBezTo>
                  <a:cubicBezTo>
                    <a:pt x="187942" y="100164"/>
                    <a:pt x="193098" y="100164"/>
                    <a:pt x="195676" y="104050"/>
                  </a:cubicBezTo>
                  <a:cubicBezTo>
                    <a:pt x="196965" y="105346"/>
                    <a:pt x="198254" y="106641"/>
                    <a:pt x="198254" y="109233"/>
                  </a:cubicBezTo>
                  <a:cubicBezTo>
                    <a:pt x="198254" y="110528"/>
                    <a:pt x="196965" y="113119"/>
                    <a:pt x="195676" y="114415"/>
                  </a:cubicBezTo>
                  <a:cubicBezTo>
                    <a:pt x="195676" y="114415"/>
                    <a:pt x="195676" y="114415"/>
                    <a:pt x="187942" y="120893"/>
                  </a:cubicBezTo>
                  <a:cubicBezTo>
                    <a:pt x="187942" y="120893"/>
                    <a:pt x="187942" y="120893"/>
                    <a:pt x="238213" y="171419"/>
                  </a:cubicBezTo>
                  <a:lnTo>
                    <a:pt x="273016" y="136439"/>
                  </a:lnTo>
                  <a:cubicBezTo>
                    <a:pt x="273016" y="136439"/>
                    <a:pt x="273016" y="136439"/>
                    <a:pt x="195676" y="58706"/>
                  </a:cubicBezTo>
                  <a:close/>
                  <a:moveTo>
                    <a:pt x="93282" y="19019"/>
                  </a:moveTo>
                  <a:cubicBezTo>
                    <a:pt x="91986" y="19019"/>
                    <a:pt x="90690" y="20330"/>
                    <a:pt x="89395" y="20330"/>
                  </a:cubicBezTo>
                  <a:cubicBezTo>
                    <a:pt x="89395" y="20330"/>
                    <a:pt x="89395" y="20330"/>
                    <a:pt x="16844" y="95035"/>
                  </a:cubicBezTo>
                  <a:cubicBezTo>
                    <a:pt x="14253" y="96345"/>
                    <a:pt x="14253" y="98967"/>
                    <a:pt x="15548" y="100277"/>
                  </a:cubicBezTo>
                  <a:cubicBezTo>
                    <a:pt x="15548" y="100277"/>
                    <a:pt x="15548" y="100277"/>
                    <a:pt x="46642" y="131732"/>
                  </a:cubicBezTo>
                  <a:cubicBezTo>
                    <a:pt x="46642" y="131732"/>
                    <a:pt x="46642" y="131732"/>
                    <a:pt x="126966" y="51784"/>
                  </a:cubicBezTo>
                  <a:cubicBezTo>
                    <a:pt x="126966" y="51784"/>
                    <a:pt x="126966" y="51784"/>
                    <a:pt x="95873" y="20330"/>
                  </a:cubicBezTo>
                  <a:cubicBezTo>
                    <a:pt x="94577" y="20330"/>
                    <a:pt x="94577" y="19019"/>
                    <a:pt x="93282" y="19019"/>
                  </a:cubicBezTo>
                  <a:close/>
                  <a:moveTo>
                    <a:pt x="239847" y="15844"/>
                  </a:moveTo>
                  <a:cubicBezTo>
                    <a:pt x="238558" y="15844"/>
                    <a:pt x="237270" y="15844"/>
                    <a:pt x="237270" y="17133"/>
                  </a:cubicBezTo>
                  <a:cubicBezTo>
                    <a:pt x="237270" y="17133"/>
                    <a:pt x="237270" y="17133"/>
                    <a:pt x="206341" y="46772"/>
                  </a:cubicBezTo>
                  <a:cubicBezTo>
                    <a:pt x="206341" y="46772"/>
                    <a:pt x="206341" y="46772"/>
                    <a:pt x="283662" y="125382"/>
                  </a:cubicBezTo>
                  <a:cubicBezTo>
                    <a:pt x="283662" y="125382"/>
                    <a:pt x="283662" y="125382"/>
                    <a:pt x="314590" y="94454"/>
                  </a:cubicBezTo>
                  <a:cubicBezTo>
                    <a:pt x="315879" y="94454"/>
                    <a:pt x="315879" y="93165"/>
                    <a:pt x="315879" y="93165"/>
                  </a:cubicBezTo>
                  <a:cubicBezTo>
                    <a:pt x="315879" y="91876"/>
                    <a:pt x="315879" y="90588"/>
                    <a:pt x="314590" y="90588"/>
                  </a:cubicBezTo>
                  <a:cubicBezTo>
                    <a:pt x="314590" y="90588"/>
                    <a:pt x="314590" y="90588"/>
                    <a:pt x="241136" y="17133"/>
                  </a:cubicBezTo>
                  <a:cubicBezTo>
                    <a:pt x="241136" y="15844"/>
                    <a:pt x="239847" y="15844"/>
                    <a:pt x="239847" y="15844"/>
                  </a:cubicBezTo>
                  <a:close/>
                  <a:moveTo>
                    <a:pt x="239005" y="0"/>
                  </a:moveTo>
                  <a:cubicBezTo>
                    <a:pt x="243869" y="0"/>
                    <a:pt x="248734" y="1618"/>
                    <a:pt x="252625" y="4855"/>
                  </a:cubicBezTo>
                  <a:cubicBezTo>
                    <a:pt x="252625" y="4855"/>
                    <a:pt x="252625" y="4855"/>
                    <a:pt x="325267" y="78663"/>
                  </a:cubicBezTo>
                  <a:cubicBezTo>
                    <a:pt x="329159" y="82548"/>
                    <a:pt x="331753" y="87727"/>
                    <a:pt x="331753" y="91612"/>
                  </a:cubicBezTo>
                  <a:cubicBezTo>
                    <a:pt x="331753" y="96792"/>
                    <a:pt x="329159" y="101971"/>
                    <a:pt x="326564" y="105856"/>
                  </a:cubicBezTo>
                  <a:cubicBezTo>
                    <a:pt x="326564" y="105856"/>
                    <a:pt x="326564" y="105856"/>
                    <a:pt x="290243" y="142112"/>
                  </a:cubicBezTo>
                  <a:cubicBezTo>
                    <a:pt x="290243" y="142112"/>
                    <a:pt x="290243" y="142112"/>
                    <a:pt x="250031" y="182253"/>
                  </a:cubicBezTo>
                  <a:cubicBezTo>
                    <a:pt x="250031" y="182253"/>
                    <a:pt x="250031" y="182253"/>
                    <a:pt x="253922" y="186138"/>
                  </a:cubicBezTo>
                  <a:cubicBezTo>
                    <a:pt x="260408" y="192612"/>
                    <a:pt x="263003" y="202971"/>
                    <a:pt x="253922" y="213330"/>
                  </a:cubicBezTo>
                  <a:cubicBezTo>
                    <a:pt x="253922" y="213330"/>
                    <a:pt x="253922" y="213330"/>
                    <a:pt x="194252" y="272895"/>
                  </a:cubicBezTo>
                  <a:cubicBezTo>
                    <a:pt x="189063" y="278074"/>
                    <a:pt x="183874" y="279369"/>
                    <a:pt x="181280" y="279369"/>
                  </a:cubicBezTo>
                  <a:cubicBezTo>
                    <a:pt x="176091" y="279369"/>
                    <a:pt x="170903" y="276779"/>
                    <a:pt x="169605" y="274190"/>
                  </a:cubicBezTo>
                  <a:cubicBezTo>
                    <a:pt x="169605" y="274190"/>
                    <a:pt x="169605" y="274190"/>
                    <a:pt x="163120" y="269010"/>
                  </a:cubicBezTo>
                  <a:cubicBezTo>
                    <a:pt x="163120" y="269010"/>
                    <a:pt x="163120" y="269010"/>
                    <a:pt x="159228" y="271600"/>
                  </a:cubicBezTo>
                  <a:cubicBezTo>
                    <a:pt x="156634" y="275484"/>
                    <a:pt x="151445" y="276779"/>
                    <a:pt x="146256" y="276779"/>
                  </a:cubicBezTo>
                  <a:cubicBezTo>
                    <a:pt x="142365" y="276779"/>
                    <a:pt x="137176" y="275484"/>
                    <a:pt x="133284" y="271600"/>
                  </a:cubicBezTo>
                  <a:cubicBezTo>
                    <a:pt x="133284" y="271600"/>
                    <a:pt x="133284" y="271600"/>
                    <a:pt x="73614" y="212036"/>
                  </a:cubicBezTo>
                  <a:cubicBezTo>
                    <a:pt x="71020" y="208151"/>
                    <a:pt x="68426" y="204266"/>
                    <a:pt x="68426" y="199087"/>
                  </a:cubicBezTo>
                  <a:cubicBezTo>
                    <a:pt x="68426" y="193907"/>
                    <a:pt x="71020" y="188728"/>
                    <a:pt x="73614" y="186138"/>
                  </a:cubicBezTo>
                  <a:cubicBezTo>
                    <a:pt x="73614" y="184843"/>
                    <a:pt x="74911" y="184843"/>
                    <a:pt x="74911" y="183548"/>
                  </a:cubicBezTo>
                  <a:cubicBezTo>
                    <a:pt x="74911" y="183548"/>
                    <a:pt x="74911" y="183548"/>
                    <a:pt x="76209" y="182253"/>
                  </a:cubicBezTo>
                  <a:cubicBezTo>
                    <a:pt x="76209" y="182253"/>
                    <a:pt x="76209" y="182253"/>
                    <a:pt x="42482" y="148587"/>
                  </a:cubicBezTo>
                  <a:cubicBezTo>
                    <a:pt x="42482" y="148587"/>
                    <a:pt x="42482" y="148587"/>
                    <a:pt x="42482" y="147292"/>
                  </a:cubicBezTo>
                  <a:cubicBezTo>
                    <a:pt x="42482" y="147292"/>
                    <a:pt x="42482" y="147292"/>
                    <a:pt x="4864" y="111035"/>
                  </a:cubicBezTo>
                  <a:cubicBezTo>
                    <a:pt x="-1622" y="103266"/>
                    <a:pt x="-1622" y="90317"/>
                    <a:pt x="4864" y="83843"/>
                  </a:cubicBezTo>
                  <a:cubicBezTo>
                    <a:pt x="4864" y="83843"/>
                    <a:pt x="4864" y="83843"/>
                    <a:pt x="77506" y="10035"/>
                  </a:cubicBezTo>
                  <a:cubicBezTo>
                    <a:pt x="85289" y="2266"/>
                    <a:pt x="98261" y="2266"/>
                    <a:pt x="106044" y="10035"/>
                  </a:cubicBezTo>
                  <a:cubicBezTo>
                    <a:pt x="106044" y="10035"/>
                    <a:pt x="106044" y="10035"/>
                    <a:pt x="142365" y="46291"/>
                  </a:cubicBezTo>
                  <a:cubicBezTo>
                    <a:pt x="142365" y="46291"/>
                    <a:pt x="142365" y="46291"/>
                    <a:pt x="163120" y="67009"/>
                  </a:cubicBezTo>
                  <a:cubicBezTo>
                    <a:pt x="163120" y="67009"/>
                    <a:pt x="163120" y="67009"/>
                    <a:pt x="189063" y="41112"/>
                  </a:cubicBezTo>
                  <a:cubicBezTo>
                    <a:pt x="189063" y="41112"/>
                    <a:pt x="189063" y="41112"/>
                    <a:pt x="225384" y="4855"/>
                  </a:cubicBezTo>
                  <a:cubicBezTo>
                    <a:pt x="229276" y="1618"/>
                    <a:pt x="234140" y="0"/>
                    <a:pt x="23900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latin typeface="字魂105号-简雅黑" panose="00000500000000000000" pitchFamily="2" charset="-122"/>
                <a:ea typeface="字魂105号-简雅黑" panose="00000500000000000000" pitchFamily="2" charset="-122"/>
              </a:endParaRPr>
            </a:p>
          </p:txBody>
        </p:sp>
        <p:sp>
          <p:nvSpPr>
            <p:cNvPr id="59" name="矩形 58"/>
            <p:cNvSpPr/>
            <p:nvPr/>
          </p:nvSpPr>
          <p:spPr>
            <a:xfrm>
              <a:off x="4814460" y="4608197"/>
              <a:ext cx="1641758" cy="362919"/>
            </a:xfrm>
            <a:prstGeom prst="rect">
              <a:avLst/>
            </a:prstGeom>
          </p:spPr>
          <p:txBody>
            <a:bodyPr wrap="square">
              <a:spAutoFit/>
              <a:scene3d>
                <a:camera prst="orthographicFront"/>
                <a:lightRig rig="threePt" dir="t"/>
              </a:scene3d>
              <a:sp3d contourW="12700"/>
            </a:bodyPr>
            <a:lstStyle/>
            <a:p>
              <a:pPr algn="just" defTabSz="914400">
                <a:lnSpc>
                  <a:spcPct val="120000"/>
                </a:lnSpc>
              </a:pPr>
              <a:r>
                <a:rPr lang="zh-CN" altLang="en-US" sz="1600" b="1" dirty="0">
                  <a:solidFill>
                    <a:srgbClr val="FFFFFF"/>
                  </a:solidFill>
                  <a:latin typeface="字魂105号-简雅黑" panose="00000500000000000000" pitchFamily="2" charset="-122"/>
                  <a:ea typeface="字魂105号-简雅黑" panose="00000500000000000000" pitchFamily="2" charset="-122"/>
                </a:rPr>
                <a:t>分析三内容</a:t>
              </a:r>
              <a:endParaRPr lang="zh-CN" altLang="en-US" sz="1600" b="1" dirty="0">
                <a:solidFill>
                  <a:srgbClr val="FFFFFF"/>
                </a:solidFill>
                <a:latin typeface="字魂105号-简雅黑" panose="00000500000000000000" pitchFamily="2" charset="-122"/>
                <a:ea typeface="字魂105号-简雅黑" panose="00000500000000000000" pitchFamily="2" charset="-122"/>
              </a:endParaRPr>
            </a:p>
          </p:txBody>
        </p:sp>
      </p:grpSp>
      <p:sp>
        <p:nvSpPr>
          <p:cNvPr id="60" name="椭圆 59"/>
          <p:cNvSpPr/>
          <p:nvPr/>
        </p:nvSpPr>
        <p:spPr>
          <a:xfrm>
            <a:off x="1321289" y="2236284"/>
            <a:ext cx="3432175" cy="3432175"/>
          </a:xfrm>
          <a:prstGeom prst="ellipse">
            <a:avLst/>
          </a:prstGeom>
          <a:blipFill dpi="0" rotWithShape="1">
            <a:blip r:embed="rId1" cstate="print">
              <a:extLst>
                <a:ext uri="{28A0092B-C50C-407E-A947-70E740481C1C}">
                  <a14:useLocalDpi xmlns:a14="http://schemas.microsoft.com/office/drawing/2010/main" val="0"/>
                </a:ext>
              </a:extLst>
            </a:blip>
            <a:srcRect/>
            <a:stretch>
              <a:fillRect l="-25000" r="-25000"/>
            </a:stretch>
          </a:blipFill>
          <a:ln w="38100">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355" dirty="0">
              <a:solidFill>
                <a:srgbClr val="FFFFFF"/>
              </a:solidFill>
              <a:latin typeface="字魂105号-简雅黑" panose="00000500000000000000" pitchFamily="2" charset="-122"/>
              <a:ea typeface="字魂105号-简雅黑" panose="00000500000000000000" pitchFamily="2" charset="-122"/>
            </a:endParaRPr>
          </a:p>
        </p:txBody>
      </p:sp>
      <p:sp>
        <p:nvSpPr>
          <p:cNvPr id="3" name="椭圆 2"/>
          <p:cNvSpPr/>
          <p:nvPr/>
        </p:nvSpPr>
        <p:spPr>
          <a:xfrm>
            <a:off x="2182375" y="3097371"/>
            <a:ext cx="1710004" cy="1710002"/>
          </a:xfrm>
          <a:prstGeom prst="ellipse">
            <a:avLst/>
          </a:prstGeom>
          <a:solidFill>
            <a:srgbClr val="0A2C6B">
              <a:alpha val="75000"/>
            </a:srgbClr>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1800" b="0" i="0" u="none" strike="noStrike" kern="0" cap="none" spc="0" normalizeH="0" baseline="0" noProof="0" dirty="0" smtClean="0">
              <a:ln>
                <a:noFill/>
              </a:ln>
              <a:solidFill>
                <a:srgbClr val="FFFFFF"/>
              </a:solidFill>
              <a:effectLst/>
              <a:uLnTx/>
              <a:uFillTx/>
              <a:latin typeface="字魂105号-简雅黑" panose="00000500000000000000" pitchFamily="2" charset="-122"/>
              <a:ea typeface="字魂105号-简雅黑" panose="00000500000000000000" pitchFamily="2" charset="-122"/>
            </a:endParaRPr>
          </a:p>
        </p:txBody>
      </p:sp>
      <p:sp>
        <p:nvSpPr>
          <p:cNvPr id="2" name="矩形 1"/>
          <p:cNvSpPr/>
          <p:nvPr/>
        </p:nvSpPr>
        <p:spPr>
          <a:xfrm>
            <a:off x="2693371" y="3598428"/>
            <a:ext cx="688009" cy="707886"/>
          </a:xfrm>
          <a:prstGeom prst="rect">
            <a:avLst/>
          </a:prstGeom>
        </p:spPr>
        <p:txBody>
          <a:bodyPr wrap="none">
            <a:spAutoFit/>
          </a:bodyPr>
          <a:lstStyle/>
          <a:p>
            <a:pPr algn="just" defTabSz="914400"/>
            <a:r>
              <a:rPr lang="zh-CN" altLang="en-US" sz="2000" b="1" kern="100" dirty="0" smtClean="0">
                <a:solidFill>
                  <a:schemeClr val="bg1"/>
                </a:solidFill>
                <a:latin typeface="字魂105号-简雅黑" panose="00000500000000000000" pitchFamily="2" charset="-122"/>
                <a:ea typeface="字魂105号-简雅黑" panose="00000500000000000000" pitchFamily="2" charset="-122"/>
              </a:rPr>
              <a:t>市场</a:t>
            </a:r>
            <a:endParaRPr lang="en-US" altLang="zh-CN" sz="2000" b="1" kern="100" dirty="0" smtClean="0">
              <a:solidFill>
                <a:schemeClr val="bg1"/>
              </a:solidFill>
              <a:latin typeface="字魂105号-简雅黑" panose="00000500000000000000" pitchFamily="2" charset="-122"/>
              <a:ea typeface="字魂105号-简雅黑" panose="00000500000000000000" pitchFamily="2" charset="-122"/>
            </a:endParaRPr>
          </a:p>
          <a:p>
            <a:pPr algn="just" defTabSz="914400"/>
            <a:r>
              <a:rPr lang="zh-CN" altLang="en-US" sz="2000" b="1" kern="100" dirty="0" smtClean="0">
                <a:solidFill>
                  <a:schemeClr val="bg1"/>
                </a:solidFill>
                <a:latin typeface="字魂105号-简雅黑" panose="00000500000000000000" pitchFamily="2" charset="-122"/>
                <a:ea typeface="字魂105号-简雅黑" panose="00000500000000000000" pitchFamily="2" charset="-122"/>
              </a:rPr>
              <a:t>分析</a:t>
            </a:r>
            <a:endParaRPr lang="zh-CN" altLang="zh-CN" sz="2000" b="1" kern="100" dirty="0">
              <a:solidFill>
                <a:schemeClr val="bg1"/>
              </a:solidFill>
              <a:latin typeface="字魂105号-简雅黑" panose="00000500000000000000" pitchFamily="2" charset="-122"/>
              <a:ea typeface="字魂105号-简雅黑" panose="00000500000000000000" pitchFamily="2" charset="-122"/>
            </a:endParaRPr>
          </a:p>
        </p:txBody>
      </p:sp>
      <p:grpSp>
        <p:nvGrpSpPr>
          <p:cNvPr id="23" name="组合 22"/>
          <p:cNvGrpSpPr/>
          <p:nvPr/>
        </p:nvGrpSpPr>
        <p:grpSpPr>
          <a:xfrm>
            <a:off x="4069489" y="355668"/>
            <a:ext cx="3982180" cy="811670"/>
            <a:chOff x="4069489" y="596298"/>
            <a:chExt cx="3982180" cy="811670"/>
          </a:xfrm>
        </p:grpSpPr>
        <p:sp>
          <p:nvSpPr>
            <p:cNvPr id="31" name="矩形 30"/>
            <p:cNvSpPr/>
            <p:nvPr/>
          </p:nvSpPr>
          <p:spPr>
            <a:xfrm>
              <a:off x="5262926" y="596298"/>
              <a:ext cx="1595309" cy="523220"/>
            </a:xfrm>
            <a:prstGeom prst="rect">
              <a:avLst/>
            </a:prstGeom>
          </p:spPr>
          <p:txBody>
            <a:bodyPr wrap="none">
              <a:spAutoFit/>
            </a:bodyPr>
            <a:lstStyle/>
            <a:p>
              <a:pPr algn="ct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未来</a:t>
              </a:r>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计划</a:t>
              </a:r>
              <a:endParaRPr lang="zh-CN" altLang="en-US" sz="28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32" name="文本框 31"/>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p:cTn id="12" dur="500" fill="hold"/>
                                        <p:tgtEl>
                                          <p:spTgt spid="60"/>
                                        </p:tgtEl>
                                        <p:attrNameLst>
                                          <p:attrName>ppt_w</p:attrName>
                                        </p:attrNameLst>
                                      </p:cBhvr>
                                      <p:tavLst>
                                        <p:tav tm="0">
                                          <p:val>
                                            <p:fltVal val="0"/>
                                          </p:val>
                                        </p:tav>
                                        <p:tav tm="100000">
                                          <p:val>
                                            <p:strVal val="#ppt_w"/>
                                          </p:val>
                                        </p:tav>
                                      </p:tavLst>
                                    </p:anim>
                                    <p:anim calcmode="lin" valueType="num">
                                      <p:cBhvr>
                                        <p:cTn id="13" dur="500" fill="hold"/>
                                        <p:tgtEl>
                                          <p:spTgt spid="60"/>
                                        </p:tgtEl>
                                        <p:attrNameLst>
                                          <p:attrName>ppt_h</p:attrName>
                                        </p:attrNameLst>
                                      </p:cBhvr>
                                      <p:tavLst>
                                        <p:tav tm="0">
                                          <p:val>
                                            <p:fltVal val="0"/>
                                          </p:val>
                                        </p:tav>
                                        <p:tav tm="100000">
                                          <p:val>
                                            <p:strVal val="#ppt_h"/>
                                          </p:val>
                                        </p:tav>
                                      </p:tavLst>
                                    </p:anim>
                                    <p:animEffect transition="in" filter="fade">
                                      <p:cBhvr>
                                        <p:cTn id="14" dur="500"/>
                                        <p:tgtEl>
                                          <p:spTgt spid="6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000"/>
                            </p:stCondLst>
                            <p:childTnLst>
                              <p:par>
                                <p:cTn id="21" presetID="1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ppt_x</p:attrName>
                                        </p:attrNameLst>
                                      </p:cBhvr>
                                      <p:tavLst>
                                        <p:tav tm="0">
                                          <p:val>
                                            <p:strVal val="#ppt_x-#ppt_w*1.125000"/>
                                          </p:val>
                                        </p:tav>
                                        <p:tav tm="100000">
                                          <p:val>
                                            <p:strVal val="#ppt_x"/>
                                          </p:val>
                                        </p:tav>
                                      </p:tavLst>
                                    </p:anim>
                                    <p:animEffect transition="in" filter="wipe(right)">
                                      <p:cBhvr>
                                        <p:cTn id="24" dur="500"/>
                                        <p:tgtEl>
                                          <p:spTgt spid="25"/>
                                        </p:tgtEl>
                                      </p:cBhvr>
                                    </p:animEffect>
                                  </p:childTnLst>
                                </p:cTn>
                              </p:par>
                            </p:childTnLst>
                          </p:cTn>
                        </p:par>
                        <p:par>
                          <p:cTn id="25" fill="hold">
                            <p:stCondLst>
                              <p:cond delay="1500"/>
                            </p:stCondLst>
                            <p:childTnLst>
                              <p:par>
                                <p:cTn id="26" presetID="12" presetClass="entr" presetSubtype="8"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p:tgtEl>
                                          <p:spTgt spid="51"/>
                                        </p:tgtEl>
                                        <p:attrNameLst>
                                          <p:attrName>ppt_x</p:attrName>
                                        </p:attrNameLst>
                                      </p:cBhvr>
                                      <p:tavLst>
                                        <p:tav tm="0">
                                          <p:val>
                                            <p:strVal val="#ppt_x-#ppt_w*1.125000"/>
                                          </p:val>
                                        </p:tav>
                                        <p:tav tm="100000">
                                          <p:val>
                                            <p:strVal val="#ppt_x"/>
                                          </p:val>
                                        </p:tav>
                                      </p:tavLst>
                                    </p:anim>
                                    <p:animEffect transition="in" filter="wipe(right)">
                                      <p:cBhvr>
                                        <p:cTn id="29" dur="500"/>
                                        <p:tgtEl>
                                          <p:spTgt spid="51"/>
                                        </p:tgtEl>
                                      </p:cBhvr>
                                    </p:animEffect>
                                  </p:childTnLst>
                                </p:cTn>
                              </p:par>
                            </p:childTnLst>
                          </p:cTn>
                        </p:par>
                        <p:par>
                          <p:cTn id="30" fill="hold">
                            <p:stCondLst>
                              <p:cond delay="2000"/>
                            </p:stCondLst>
                            <p:childTnLst>
                              <p:par>
                                <p:cTn id="31" presetID="12" presetClass="entr" presetSubtype="8" fill="hold" nodeType="after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additive="base">
                                        <p:cTn id="33" dur="500"/>
                                        <p:tgtEl>
                                          <p:spTgt spid="56"/>
                                        </p:tgtEl>
                                        <p:attrNameLst>
                                          <p:attrName>ppt_x</p:attrName>
                                        </p:attrNameLst>
                                      </p:cBhvr>
                                      <p:tavLst>
                                        <p:tav tm="0">
                                          <p:val>
                                            <p:strVal val="#ppt_x-#ppt_w*1.125000"/>
                                          </p:val>
                                        </p:tav>
                                        <p:tav tm="100000">
                                          <p:val>
                                            <p:strVal val="#ppt_x"/>
                                          </p:val>
                                        </p:tav>
                                      </p:tavLst>
                                    </p:anim>
                                    <p:animEffect transition="in" filter="wipe(right)">
                                      <p:cBhvr>
                                        <p:cTn id="34" dur="500"/>
                                        <p:tgtEl>
                                          <p:spTgt spid="56"/>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left)">
                                      <p:cBhvr>
                                        <p:cTn id="4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0" grpId="0"/>
      <p:bldP spid="55" grpId="0"/>
      <p:bldP spid="60" grpId="0" animBg="1"/>
      <p:bldP spid="3" grpId="0" animBg="1"/>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3583" y="2209783"/>
            <a:ext cx="4140401" cy="798795"/>
            <a:chOff x="1243583" y="2209783"/>
            <a:chExt cx="4140401" cy="798795"/>
          </a:xfrm>
          <a:effectLst>
            <a:outerShdw blurRad="190500" dist="63500" dir="2700000" algn="tl" rotWithShape="0">
              <a:prstClr val="black">
                <a:alpha val="25000"/>
              </a:prstClr>
            </a:outerShdw>
          </a:effectLst>
        </p:grpSpPr>
        <p:sp>
          <p:nvSpPr>
            <p:cNvPr id="3" name="椭圆 2"/>
            <p:cNvSpPr/>
            <p:nvPr/>
          </p:nvSpPr>
          <p:spPr>
            <a:xfrm>
              <a:off x="1243583" y="2209783"/>
              <a:ext cx="798795" cy="798795"/>
            </a:xfrm>
            <a:prstGeom prst="ellipse">
              <a:avLst/>
            </a:prstGeom>
            <a:gradFill>
              <a:gsLst>
                <a:gs pos="0">
                  <a:srgbClr val="1C74F5"/>
                </a:gs>
                <a:gs pos="61000">
                  <a:srgbClr val="0C53B6"/>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16200000">
              <a:off x="3479948" y="1034204"/>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gradFill>
              <a:gsLst>
                <a:gs pos="0">
                  <a:srgbClr val="1C74F5"/>
                </a:gs>
                <a:gs pos="61000">
                  <a:srgbClr val="0C53B6"/>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a:grpSpLocks noChangeAspect="1"/>
            </p:cNvGrpSpPr>
            <p:nvPr/>
          </p:nvGrpSpPr>
          <p:grpSpPr>
            <a:xfrm>
              <a:off x="1485914" y="2411956"/>
              <a:ext cx="350058" cy="391480"/>
              <a:chOff x="5999255" y="3275006"/>
              <a:chExt cx="402656" cy="450303"/>
            </a:xfrm>
            <a:solidFill>
              <a:srgbClr val="FEFEFE"/>
            </a:solidFill>
            <a:effectLst/>
          </p:grpSpPr>
          <p:sp>
            <p:nvSpPr>
              <p:cNvPr id="6"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1" name="组合 10"/>
          <p:cNvGrpSpPr/>
          <p:nvPr/>
        </p:nvGrpSpPr>
        <p:grpSpPr>
          <a:xfrm>
            <a:off x="7022139" y="2209783"/>
            <a:ext cx="4140401" cy="798795"/>
            <a:chOff x="7022139" y="2209783"/>
            <a:chExt cx="4140401" cy="798795"/>
          </a:xfrm>
          <a:effectLst>
            <a:outerShdw blurRad="190500" dist="63500" dir="2700000" algn="tl" rotWithShape="0">
              <a:prstClr val="black">
                <a:alpha val="25000"/>
              </a:prstClr>
            </a:outerShdw>
          </a:effectLst>
        </p:grpSpPr>
        <p:sp>
          <p:nvSpPr>
            <p:cNvPr id="12" name="椭圆 11"/>
            <p:cNvSpPr/>
            <p:nvPr/>
          </p:nvSpPr>
          <p:spPr>
            <a:xfrm>
              <a:off x="7022139" y="2209783"/>
              <a:ext cx="798795" cy="79879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16200000">
              <a:off x="9258504" y="1034204"/>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7284568" y="2402575"/>
              <a:ext cx="334415" cy="359883"/>
              <a:chOff x="7005429" y="4859473"/>
              <a:chExt cx="466184" cy="501686"/>
            </a:xfrm>
            <a:solidFill>
              <a:srgbClr val="FEFEFE"/>
            </a:solidFill>
            <a:effectLst/>
          </p:grpSpPr>
          <p:sp>
            <p:nvSpPr>
              <p:cNvPr id="15"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2C2D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Rectangle 155"/>
              <p:cNvSpPr>
                <a:spLocks noChangeArrowheads="1"/>
              </p:cNvSpPr>
              <p:nvPr/>
            </p:nvSpPr>
            <p:spPr bwMode="auto">
              <a:xfrm>
                <a:off x="7166118" y="5278945"/>
                <a:ext cx="9342" cy="32698"/>
              </a:xfrm>
              <a:prstGeom prst="rect">
                <a:avLst/>
              </a:prstGeom>
              <a:solidFill>
                <a:srgbClr val="2C2D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2C2D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2C2D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2C2D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20" name="组合 19"/>
          <p:cNvGrpSpPr/>
          <p:nvPr/>
        </p:nvGrpSpPr>
        <p:grpSpPr>
          <a:xfrm>
            <a:off x="1243583" y="4406219"/>
            <a:ext cx="4140401" cy="798795"/>
            <a:chOff x="1243583" y="4752588"/>
            <a:chExt cx="4140401" cy="798795"/>
          </a:xfrm>
          <a:effectLst>
            <a:outerShdw blurRad="190500" dist="63500" dir="2700000" algn="tl" rotWithShape="0">
              <a:prstClr val="black">
                <a:alpha val="25000"/>
              </a:prstClr>
            </a:outerShdw>
          </a:effectLst>
        </p:grpSpPr>
        <p:sp>
          <p:nvSpPr>
            <p:cNvPr id="21" name="椭圆 20"/>
            <p:cNvSpPr/>
            <p:nvPr/>
          </p:nvSpPr>
          <p:spPr>
            <a:xfrm>
              <a:off x="1243583" y="4752588"/>
              <a:ext cx="798795" cy="79879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16200000">
              <a:off x="3479948" y="3577009"/>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479154" y="4972936"/>
              <a:ext cx="321063" cy="317751"/>
              <a:chOff x="6967126" y="4092464"/>
              <a:chExt cx="453105" cy="448433"/>
            </a:xfrm>
            <a:solidFill>
              <a:srgbClr val="FEFEFE"/>
            </a:solidFill>
            <a:effectLst/>
          </p:grpSpPr>
          <p:sp>
            <p:nvSpPr>
              <p:cNvPr id="24"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2C2D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2C2D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26" name="组合 25"/>
          <p:cNvGrpSpPr/>
          <p:nvPr/>
        </p:nvGrpSpPr>
        <p:grpSpPr>
          <a:xfrm>
            <a:off x="7022139" y="4406219"/>
            <a:ext cx="4140401" cy="798795"/>
            <a:chOff x="7022139" y="4752588"/>
            <a:chExt cx="4140401" cy="798795"/>
          </a:xfrm>
          <a:effectLst>
            <a:outerShdw blurRad="190500" dist="63500" dir="2700000" algn="tl" rotWithShape="0">
              <a:prstClr val="black">
                <a:alpha val="25000"/>
              </a:prstClr>
            </a:outerShdw>
          </a:effectLst>
        </p:grpSpPr>
        <p:sp>
          <p:nvSpPr>
            <p:cNvPr id="27" name="椭圆 26"/>
            <p:cNvSpPr/>
            <p:nvPr/>
          </p:nvSpPr>
          <p:spPr>
            <a:xfrm>
              <a:off x="7022139" y="4752588"/>
              <a:ext cx="798795" cy="798795"/>
            </a:xfrm>
            <a:prstGeom prst="ellipse">
              <a:avLst/>
            </a:prstGeom>
            <a:gradFill>
              <a:gsLst>
                <a:gs pos="0">
                  <a:srgbClr val="1C74F5"/>
                </a:gs>
                <a:gs pos="61000">
                  <a:srgbClr val="0C53B6"/>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6200000">
              <a:off x="9258504" y="3577009"/>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gradFill>
              <a:gsLst>
                <a:gs pos="0">
                  <a:srgbClr val="1C74F5"/>
                </a:gs>
                <a:gs pos="61000">
                  <a:srgbClr val="0C53B6"/>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7208893" y="4928091"/>
              <a:ext cx="425286" cy="445836"/>
              <a:chOff x="7002627" y="828237"/>
              <a:chExt cx="444697" cy="466185"/>
            </a:xfrm>
            <a:solidFill>
              <a:srgbClr val="FEFEFE"/>
            </a:solidFill>
            <a:effectLst/>
          </p:grpSpPr>
          <p:sp>
            <p:nvSpPr>
              <p:cNvPr id="30"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38" name="组合 37"/>
          <p:cNvGrpSpPr/>
          <p:nvPr/>
        </p:nvGrpSpPr>
        <p:grpSpPr>
          <a:xfrm>
            <a:off x="2586619" y="2458163"/>
            <a:ext cx="2784079" cy="1201087"/>
            <a:chOff x="2586619" y="2458163"/>
            <a:chExt cx="2784079" cy="1201087"/>
          </a:xfrm>
        </p:grpSpPr>
        <p:sp>
          <p:nvSpPr>
            <p:cNvPr id="39" name="文本框 38"/>
            <p:cNvSpPr txBox="1"/>
            <p:nvPr/>
          </p:nvSpPr>
          <p:spPr>
            <a:xfrm>
              <a:off x="2586619" y="3105252"/>
              <a:ext cx="2784079" cy="553998"/>
            </a:xfrm>
            <a:prstGeom prst="rect">
              <a:avLst/>
            </a:prstGeom>
            <a:noFill/>
            <a:effectLst/>
          </p:spPr>
          <p:txBody>
            <a:bodyPr wrap="square" rtlCol="0">
              <a:spAutoFit/>
            </a:bodyPr>
            <a:lstStyle/>
            <a:p>
              <a:pPr>
                <a:lnSpc>
                  <a:spcPct val="150000"/>
                </a:lnSpc>
              </a:pPr>
              <a:r>
                <a:rPr lang="zh-CN" altLang="en-US" sz="1000" dirty="0" smtClean="0">
                  <a:solidFill>
                    <a:schemeClr val="tx1">
                      <a:lumMod val="65000"/>
                      <a:lumOff val="35000"/>
                    </a:schemeClr>
                  </a:solidFill>
                  <a:latin typeface="Arial" panose="020B0604020202020204"/>
                  <a:ea typeface="字魂105号-简雅黑" panose="00000500000000000000" pitchFamily="2" charset="-122"/>
                  <a:sym typeface="+mn-lt"/>
                </a:rPr>
                <a:t>您</a:t>
              </a:r>
              <a:r>
                <a:rPr lang="zh-CN" altLang="en-US" sz="1000" dirty="0">
                  <a:solidFill>
                    <a:schemeClr val="tx1">
                      <a:lumMod val="65000"/>
                      <a:lumOff val="35000"/>
                    </a:schemeClr>
                  </a:solidFill>
                  <a:latin typeface="Arial" panose="020B0604020202020204"/>
                  <a:ea typeface="字魂105号-简雅黑" panose="00000500000000000000" pitchFamily="2" charset="-122"/>
                  <a:sym typeface="+mn-lt"/>
                </a:rPr>
                <a:t>的内容打在这里，或者通过复制您的文本后在此框中选择粘贴并选择只保留文字</a:t>
              </a:r>
              <a:r>
                <a:rPr lang="zh-CN" altLang="en-US" sz="1000" dirty="0" smtClean="0">
                  <a:solidFill>
                    <a:schemeClr val="tx1">
                      <a:lumMod val="65000"/>
                      <a:lumOff val="35000"/>
                    </a:schemeClr>
                  </a:solidFill>
                  <a:latin typeface="Arial" panose="020B0604020202020204"/>
                  <a:ea typeface="字魂105号-简雅黑" panose="00000500000000000000" pitchFamily="2" charset="-122"/>
                  <a:sym typeface="+mn-lt"/>
                </a:rPr>
                <a:t>。</a:t>
              </a:r>
              <a:endParaRPr lang="en-US" altLang="zh-CN" sz="900" dirty="0" smtClean="0">
                <a:solidFill>
                  <a:schemeClr val="tx1">
                    <a:lumMod val="95000"/>
                    <a:lumOff val="5000"/>
                  </a:schemeClr>
                </a:solidFill>
                <a:latin typeface="方正姚体" panose="02010601030101010101" pitchFamily="2" charset="-122"/>
                <a:ea typeface="方正姚体" panose="02010601030101010101" pitchFamily="2" charset="-122"/>
              </a:endParaRPr>
            </a:p>
          </p:txBody>
        </p:sp>
        <p:sp>
          <p:nvSpPr>
            <p:cNvPr id="40" name="矩形 39"/>
            <p:cNvSpPr/>
            <p:nvPr/>
          </p:nvSpPr>
          <p:spPr>
            <a:xfrm>
              <a:off x="2614329" y="2458163"/>
              <a:ext cx="2236510"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1600" b="1" dirty="0">
                  <a:solidFill>
                    <a:schemeClr val="bg1"/>
                  </a:solidFill>
                  <a:latin typeface="字魂105号-简雅黑" panose="00000500000000000000" pitchFamily="2" charset="-122"/>
                  <a:ea typeface="字魂105号-简雅黑" panose="00000500000000000000" pitchFamily="2" charset="-122"/>
                </a:rPr>
                <a:t>精准</a:t>
              </a:r>
              <a:r>
                <a:rPr kumimoji="0" lang="zh-CN" altLang="en-US" sz="1600" b="1" i="0" u="none" strike="noStrike" kern="1200" cap="none" spc="0" normalizeH="0" baseline="0" noProof="0" dirty="0" smtClean="0">
                  <a:ln>
                    <a:noFill/>
                  </a:ln>
                  <a:solidFill>
                    <a:schemeClr val="bg1"/>
                  </a:solidFill>
                  <a:effectLst/>
                  <a:uLnTx/>
                  <a:uFillTx/>
                  <a:latin typeface="字魂105号-简雅黑" panose="00000500000000000000" pitchFamily="2" charset="-122"/>
                  <a:ea typeface="字魂105号-简雅黑" panose="00000500000000000000" pitchFamily="2" charset="-122"/>
                  <a:cs typeface="+mn-cs"/>
                </a:rPr>
                <a:t>寻找目标客户资料</a:t>
              </a:r>
              <a:endParaRPr kumimoji="0" lang="zh-CN" altLang="en-US" sz="1600" b="1" i="0" u="none" strike="noStrike" kern="1200" cap="none" spc="0" normalizeH="0" baseline="0" noProof="0" dirty="0">
                <a:ln>
                  <a:noFill/>
                </a:ln>
                <a:solidFill>
                  <a:schemeClr val="bg1"/>
                </a:solidFill>
                <a:effectLst/>
                <a:uLnTx/>
                <a:uFillTx/>
                <a:latin typeface="字魂105号-简雅黑" panose="00000500000000000000" pitchFamily="2" charset="-122"/>
                <a:ea typeface="字魂105号-简雅黑" panose="00000500000000000000" pitchFamily="2" charset="-122"/>
                <a:cs typeface="+mn-cs"/>
              </a:endParaRPr>
            </a:p>
          </p:txBody>
        </p:sp>
      </p:grpSp>
      <p:grpSp>
        <p:nvGrpSpPr>
          <p:cNvPr id="41" name="组合 40"/>
          <p:cNvGrpSpPr/>
          <p:nvPr/>
        </p:nvGrpSpPr>
        <p:grpSpPr>
          <a:xfrm>
            <a:off x="8378462" y="2458163"/>
            <a:ext cx="2784079" cy="1201087"/>
            <a:chOff x="2586619" y="2458163"/>
            <a:chExt cx="2784079" cy="1201087"/>
          </a:xfrm>
        </p:grpSpPr>
        <p:sp>
          <p:nvSpPr>
            <p:cNvPr id="42" name="文本框 41"/>
            <p:cNvSpPr txBox="1"/>
            <p:nvPr/>
          </p:nvSpPr>
          <p:spPr>
            <a:xfrm>
              <a:off x="2586619" y="3105252"/>
              <a:ext cx="2784079" cy="553998"/>
            </a:xfrm>
            <a:prstGeom prst="rect">
              <a:avLst/>
            </a:prstGeom>
            <a:noFill/>
            <a:effectLst/>
          </p:spPr>
          <p:txBody>
            <a:bodyPr wrap="square" rtlCol="0">
              <a:spAutoFit/>
            </a:bodyPr>
            <a:lstStyle/>
            <a:p>
              <a:pPr>
                <a:lnSpc>
                  <a:spcPct val="150000"/>
                </a:lnSpc>
              </a:pPr>
              <a:r>
                <a:rPr lang="zh-CN" altLang="en-US" sz="1000" dirty="0" smtClean="0">
                  <a:solidFill>
                    <a:schemeClr val="tx1">
                      <a:lumMod val="65000"/>
                      <a:lumOff val="35000"/>
                    </a:schemeClr>
                  </a:solidFill>
                  <a:latin typeface="Arial" panose="020B0604020202020204"/>
                  <a:ea typeface="字魂105号-简雅黑" panose="00000500000000000000" pitchFamily="2" charset="-122"/>
                  <a:sym typeface="+mn-lt"/>
                </a:rPr>
                <a:t>您</a:t>
              </a:r>
              <a:r>
                <a:rPr lang="zh-CN" altLang="en-US" sz="1000" dirty="0">
                  <a:solidFill>
                    <a:schemeClr val="tx1">
                      <a:lumMod val="65000"/>
                      <a:lumOff val="35000"/>
                    </a:schemeClr>
                  </a:solidFill>
                  <a:latin typeface="Arial" panose="020B0604020202020204"/>
                  <a:ea typeface="字魂105号-简雅黑" panose="00000500000000000000" pitchFamily="2" charset="-122"/>
                  <a:sym typeface="+mn-lt"/>
                </a:rPr>
                <a:t>的内容打在这里，或者通过复制您的文本后在此框中选择粘贴并选择只保留文字</a:t>
              </a:r>
              <a:r>
                <a:rPr lang="zh-CN" altLang="en-US" sz="1000" dirty="0" smtClean="0">
                  <a:solidFill>
                    <a:schemeClr val="tx1">
                      <a:lumMod val="65000"/>
                      <a:lumOff val="35000"/>
                    </a:schemeClr>
                  </a:solidFill>
                  <a:latin typeface="Arial" panose="020B0604020202020204"/>
                  <a:ea typeface="字魂105号-简雅黑" panose="00000500000000000000" pitchFamily="2" charset="-122"/>
                  <a:sym typeface="+mn-lt"/>
                </a:rPr>
                <a:t>。</a:t>
              </a:r>
              <a:endParaRPr lang="en-US" altLang="zh-CN" sz="900" dirty="0" smtClean="0">
                <a:solidFill>
                  <a:schemeClr val="tx1">
                    <a:lumMod val="95000"/>
                    <a:lumOff val="5000"/>
                  </a:schemeClr>
                </a:solidFill>
                <a:latin typeface="方正姚体" panose="02010601030101010101" pitchFamily="2" charset="-122"/>
                <a:ea typeface="方正姚体" panose="02010601030101010101" pitchFamily="2" charset="-122"/>
              </a:endParaRPr>
            </a:p>
          </p:txBody>
        </p:sp>
        <p:sp>
          <p:nvSpPr>
            <p:cNvPr id="43" name="矩形 42"/>
            <p:cNvSpPr/>
            <p:nvPr/>
          </p:nvSpPr>
          <p:spPr>
            <a:xfrm>
              <a:off x="2614329" y="2458163"/>
              <a:ext cx="1826141"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schemeClr val="tx1">
                      <a:lumMod val="85000"/>
                      <a:lumOff val="15000"/>
                    </a:schemeClr>
                  </a:solidFill>
                  <a:effectLst/>
                  <a:uLnTx/>
                  <a:uFillTx/>
                  <a:latin typeface="字魂105号-简雅黑" panose="00000500000000000000" pitchFamily="2" charset="-122"/>
                  <a:ea typeface="字魂105号-简雅黑" panose="00000500000000000000" pitchFamily="2" charset="-122"/>
                  <a:cs typeface="+mn-cs"/>
                </a:rPr>
                <a:t>升级产品技术科技</a:t>
              </a:r>
              <a:endParaRPr kumimoji="0" lang="zh-CN" altLang="en-US" sz="1600" b="1" i="0" u="none" strike="noStrike" kern="1200" cap="none" spc="0" normalizeH="0" baseline="0" noProof="0" dirty="0">
                <a:ln>
                  <a:noFill/>
                </a:ln>
                <a:solidFill>
                  <a:schemeClr val="tx1">
                    <a:lumMod val="85000"/>
                    <a:lumOff val="15000"/>
                  </a:schemeClr>
                </a:solidFill>
                <a:effectLst/>
                <a:uLnTx/>
                <a:uFillTx/>
                <a:latin typeface="字魂105号-简雅黑" panose="00000500000000000000" pitchFamily="2" charset="-122"/>
                <a:ea typeface="字魂105号-简雅黑" panose="00000500000000000000" pitchFamily="2" charset="-122"/>
                <a:cs typeface="+mn-cs"/>
              </a:endParaRPr>
            </a:p>
          </p:txBody>
        </p:sp>
      </p:grpSp>
      <p:grpSp>
        <p:nvGrpSpPr>
          <p:cNvPr id="44" name="组合 43"/>
          <p:cNvGrpSpPr/>
          <p:nvPr/>
        </p:nvGrpSpPr>
        <p:grpSpPr>
          <a:xfrm>
            <a:off x="2586619" y="4671356"/>
            <a:ext cx="2784079" cy="1201087"/>
            <a:chOff x="2586619" y="2458163"/>
            <a:chExt cx="2784079" cy="1201087"/>
          </a:xfrm>
        </p:grpSpPr>
        <p:sp>
          <p:nvSpPr>
            <p:cNvPr id="45" name="文本框 44"/>
            <p:cNvSpPr txBox="1"/>
            <p:nvPr/>
          </p:nvSpPr>
          <p:spPr>
            <a:xfrm>
              <a:off x="2586619" y="3105252"/>
              <a:ext cx="2784079" cy="553998"/>
            </a:xfrm>
            <a:prstGeom prst="rect">
              <a:avLst/>
            </a:prstGeom>
            <a:noFill/>
            <a:effectLst/>
          </p:spPr>
          <p:txBody>
            <a:bodyPr wrap="square" rtlCol="0">
              <a:spAutoFit/>
            </a:bodyPr>
            <a:lstStyle/>
            <a:p>
              <a:pPr>
                <a:lnSpc>
                  <a:spcPct val="150000"/>
                </a:lnSpc>
              </a:pPr>
              <a:r>
                <a:rPr lang="zh-CN" altLang="en-US" sz="1000" dirty="0" smtClean="0">
                  <a:solidFill>
                    <a:schemeClr val="tx1">
                      <a:lumMod val="65000"/>
                      <a:lumOff val="35000"/>
                    </a:schemeClr>
                  </a:solidFill>
                  <a:latin typeface="Arial" panose="020B0604020202020204"/>
                  <a:ea typeface="字魂105号-简雅黑" panose="00000500000000000000" pitchFamily="2" charset="-122"/>
                  <a:sym typeface="+mn-lt"/>
                </a:rPr>
                <a:t>您</a:t>
              </a:r>
              <a:r>
                <a:rPr lang="zh-CN" altLang="en-US" sz="1000" dirty="0">
                  <a:solidFill>
                    <a:schemeClr val="tx1">
                      <a:lumMod val="65000"/>
                      <a:lumOff val="35000"/>
                    </a:schemeClr>
                  </a:solidFill>
                  <a:latin typeface="Arial" panose="020B0604020202020204"/>
                  <a:ea typeface="字魂105号-简雅黑" panose="00000500000000000000" pitchFamily="2" charset="-122"/>
                  <a:sym typeface="+mn-lt"/>
                </a:rPr>
                <a:t>的内容打在这里，或者通过复制您的文本后在此框中选择粘贴并选择只保留文字</a:t>
              </a:r>
              <a:r>
                <a:rPr lang="zh-CN" altLang="en-US" sz="1000" dirty="0" smtClean="0">
                  <a:solidFill>
                    <a:schemeClr val="tx1">
                      <a:lumMod val="65000"/>
                      <a:lumOff val="35000"/>
                    </a:schemeClr>
                  </a:solidFill>
                  <a:latin typeface="Arial" panose="020B0604020202020204"/>
                  <a:ea typeface="字魂105号-简雅黑" panose="00000500000000000000" pitchFamily="2" charset="-122"/>
                  <a:sym typeface="+mn-lt"/>
                </a:rPr>
                <a:t>。</a:t>
              </a:r>
              <a:endParaRPr lang="en-US" altLang="zh-CN" sz="900" dirty="0" smtClean="0">
                <a:solidFill>
                  <a:schemeClr val="tx1">
                    <a:lumMod val="95000"/>
                    <a:lumOff val="5000"/>
                  </a:schemeClr>
                </a:solidFill>
                <a:latin typeface="方正姚体" panose="02010601030101010101" pitchFamily="2" charset="-122"/>
                <a:ea typeface="方正姚体" panose="02010601030101010101" pitchFamily="2" charset="-122"/>
              </a:endParaRPr>
            </a:p>
          </p:txBody>
        </p:sp>
        <p:sp>
          <p:nvSpPr>
            <p:cNvPr id="46" name="矩形 45"/>
            <p:cNvSpPr/>
            <p:nvPr/>
          </p:nvSpPr>
          <p:spPr>
            <a:xfrm>
              <a:off x="2614329" y="2458163"/>
              <a:ext cx="2236510"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schemeClr val="tx1">
                      <a:lumMod val="85000"/>
                      <a:lumOff val="15000"/>
                    </a:schemeClr>
                  </a:solidFill>
                  <a:effectLst/>
                  <a:uLnTx/>
                  <a:uFillTx/>
                  <a:latin typeface="字魂105号-简雅黑" panose="00000500000000000000" pitchFamily="2" charset="-122"/>
                  <a:ea typeface="字魂105号-简雅黑" panose="00000500000000000000" pitchFamily="2" charset="-122"/>
                  <a:cs typeface="+mn-cs"/>
                </a:rPr>
                <a:t>有效实施市场营销规划</a:t>
              </a:r>
              <a:endParaRPr kumimoji="0" lang="zh-CN" altLang="en-US" sz="1600" b="1" i="0" u="none" strike="noStrike" kern="1200" cap="none" spc="0" normalizeH="0" baseline="0" noProof="0" dirty="0">
                <a:ln>
                  <a:noFill/>
                </a:ln>
                <a:solidFill>
                  <a:schemeClr val="tx1">
                    <a:lumMod val="85000"/>
                    <a:lumOff val="15000"/>
                  </a:schemeClr>
                </a:solidFill>
                <a:effectLst/>
                <a:uLnTx/>
                <a:uFillTx/>
                <a:latin typeface="字魂105号-简雅黑" panose="00000500000000000000" pitchFamily="2" charset="-122"/>
                <a:ea typeface="字魂105号-简雅黑" panose="00000500000000000000" pitchFamily="2" charset="-122"/>
                <a:cs typeface="+mn-cs"/>
              </a:endParaRPr>
            </a:p>
          </p:txBody>
        </p:sp>
      </p:grpSp>
      <p:grpSp>
        <p:nvGrpSpPr>
          <p:cNvPr id="47" name="组合 46"/>
          <p:cNvGrpSpPr/>
          <p:nvPr/>
        </p:nvGrpSpPr>
        <p:grpSpPr>
          <a:xfrm>
            <a:off x="8378462" y="4671356"/>
            <a:ext cx="2784079" cy="1201087"/>
            <a:chOff x="2586619" y="2458163"/>
            <a:chExt cx="2784079" cy="1201087"/>
          </a:xfrm>
        </p:grpSpPr>
        <p:sp>
          <p:nvSpPr>
            <p:cNvPr id="48" name="文本框 47"/>
            <p:cNvSpPr txBox="1"/>
            <p:nvPr/>
          </p:nvSpPr>
          <p:spPr>
            <a:xfrm>
              <a:off x="2586619" y="3105252"/>
              <a:ext cx="2784079" cy="553998"/>
            </a:xfrm>
            <a:prstGeom prst="rect">
              <a:avLst/>
            </a:prstGeom>
            <a:noFill/>
            <a:effectLst/>
          </p:spPr>
          <p:txBody>
            <a:bodyPr wrap="square" rtlCol="0">
              <a:spAutoFit/>
            </a:bodyPr>
            <a:lstStyle/>
            <a:p>
              <a:pPr>
                <a:lnSpc>
                  <a:spcPct val="150000"/>
                </a:lnSpc>
              </a:pPr>
              <a:r>
                <a:rPr lang="zh-CN" altLang="en-US" sz="1000" dirty="0" smtClean="0">
                  <a:solidFill>
                    <a:schemeClr val="tx1">
                      <a:lumMod val="65000"/>
                      <a:lumOff val="35000"/>
                    </a:schemeClr>
                  </a:solidFill>
                  <a:latin typeface="Arial" panose="020B0604020202020204"/>
                  <a:ea typeface="字魂105号-简雅黑" panose="00000500000000000000" pitchFamily="2" charset="-122"/>
                  <a:sym typeface="+mn-lt"/>
                </a:rPr>
                <a:t>您</a:t>
              </a:r>
              <a:r>
                <a:rPr lang="zh-CN" altLang="en-US" sz="1000" dirty="0">
                  <a:solidFill>
                    <a:schemeClr val="tx1">
                      <a:lumMod val="65000"/>
                      <a:lumOff val="35000"/>
                    </a:schemeClr>
                  </a:solidFill>
                  <a:latin typeface="Arial" panose="020B0604020202020204"/>
                  <a:ea typeface="字魂105号-简雅黑" panose="00000500000000000000" pitchFamily="2" charset="-122"/>
                  <a:sym typeface="+mn-lt"/>
                </a:rPr>
                <a:t>的内容打在这里，或者通过复制您的文本后在此框中选择粘贴并选择只保留文字</a:t>
              </a:r>
              <a:r>
                <a:rPr lang="zh-CN" altLang="en-US" sz="1000" dirty="0" smtClean="0">
                  <a:solidFill>
                    <a:schemeClr val="tx1">
                      <a:lumMod val="65000"/>
                      <a:lumOff val="35000"/>
                    </a:schemeClr>
                  </a:solidFill>
                  <a:latin typeface="Arial" panose="020B0604020202020204"/>
                  <a:ea typeface="字魂105号-简雅黑" panose="00000500000000000000" pitchFamily="2" charset="-122"/>
                  <a:sym typeface="+mn-lt"/>
                </a:rPr>
                <a:t>。</a:t>
              </a:r>
              <a:endParaRPr lang="en-US" altLang="zh-CN" sz="900" dirty="0" smtClean="0">
                <a:solidFill>
                  <a:schemeClr val="tx1">
                    <a:lumMod val="95000"/>
                    <a:lumOff val="5000"/>
                  </a:schemeClr>
                </a:solidFill>
                <a:latin typeface="方正姚体" panose="02010601030101010101" pitchFamily="2" charset="-122"/>
                <a:ea typeface="方正姚体" panose="02010601030101010101" pitchFamily="2" charset="-122"/>
              </a:endParaRPr>
            </a:p>
          </p:txBody>
        </p:sp>
        <p:sp>
          <p:nvSpPr>
            <p:cNvPr id="49" name="矩形 48"/>
            <p:cNvSpPr/>
            <p:nvPr/>
          </p:nvSpPr>
          <p:spPr>
            <a:xfrm>
              <a:off x="2614329" y="2458163"/>
              <a:ext cx="1826141" cy="338554"/>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schemeClr val="bg1"/>
                  </a:solidFill>
                  <a:effectLst/>
                  <a:uLnTx/>
                  <a:uFillTx/>
                  <a:latin typeface="字魂105号-简雅黑" panose="00000500000000000000" pitchFamily="2" charset="-122"/>
                  <a:ea typeface="字魂105号-简雅黑" panose="00000500000000000000" pitchFamily="2" charset="-122"/>
                  <a:cs typeface="+mn-cs"/>
                </a:rPr>
                <a:t>销售团队营销培训</a:t>
              </a:r>
              <a:endParaRPr kumimoji="0" lang="zh-CN" altLang="en-US" sz="1600" b="1" i="0" u="none" strike="noStrike" kern="1200" cap="none" spc="0" normalizeH="0" baseline="0" noProof="0" dirty="0">
                <a:ln>
                  <a:noFill/>
                </a:ln>
                <a:solidFill>
                  <a:schemeClr val="bg1"/>
                </a:solidFill>
                <a:effectLst/>
                <a:uLnTx/>
                <a:uFillTx/>
                <a:latin typeface="字魂105号-简雅黑" panose="00000500000000000000" pitchFamily="2" charset="-122"/>
                <a:ea typeface="字魂105号-简雅黑" panose="00000500000000000000" pitchFamily="2" charset="-122"/>
                <a:cs typeface="+mn-cs"/>
              </a:endParaRPr>
            </a:p>
          </p:txBody>
        </p:sp>
      </p:grpSp>
      <p:grpSp>
        <p:nvGrpSpPr>
          <p:cNvPr id="53" name="组合 52"/>
          <p:cNvGrpSpPr/>
          <p:nvPr/>
        </p:nvGrpSpPr>
        <p:grpSpPr>
          <a:xfrm>
            <a:off x="4069489" y="355668"/>
            <a:ext cx="3982180" cy="811670"/>
            <a:chOff x="4069489" y="596298"/>
            <a:chExt cx="3982180" cy="811670"/>
          </a:xfrm>
        </p:grpSpPr>
        <p:sp>
          <p:nvSpPr>
            <p:cNvPr id="54" name="矩形 53"/>
            <p:cNvSpPr/>
            <p:nvPr/>
          </p:nvSpPr>
          <p:spPr>
            <a:xfrm>
              <a:off x="5262926" y="596298"/>
              <a:ext cx="1595309" cy="523220"/>
            </a:xfrm>
            <a:prstGeom prst="rect">
              <a:avLst/>
            </a:prstGeom>
          </p:spPr>
          <p:txBody>
            <a:bodyPr wrap="none">
              <a:spAutoFit/>
            </a:bodyPr>
            <a:lstStyle/>
            <a:p>
              <a:pPr algn="ct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未来</a:t>
              </a:r>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计划</a:t>
              </a:r>
              <a:endParaRPr lang="zh-CN" altLang="en-US" sz="28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55" name="文本框 54"/>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53" presetClass="entr" presetSubtype="16" fill="hold" nodeType="withEffect">
                                  <p:stCondLst>
                                    <p:cond delay="75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par>
                                <p:cTn id="30" presetID="53" presetClass="entr" presetSubtype="16" fill="hold" nodeType="withEffect">
                                  <p:stCondLst>
                                    <p:cond delay="75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ppt_w</p:attrName>
                                        </p:attrNameLst>
                                      </p:cBhvr>
                                      <p:tavLst>
                                        <p:tav tm="0">
                                          <p:val>
                                            <p:fltVal val="0"/>
                                          </p:val>
                                        </p:tav>
                                        <p:tav tm="100000">
                                          <p:val>
                                            <p:strVal val="#ppt_w"/>
                                          </p:val>
                                        </p:tav>
                                      </p:tavLst>
                                    </p:anim>
                                    <p:anim calcmode="lin" valueType="num">
                                      <p:cBhvr>
                                        <p:cTn id="33" dur="500" fill="hold"/>
                                        <p:tgtEl>
                                          <p:spTgt spid="41"/>
                                        </p:tgtEl>
                                        <p:attrNameLst>
                                          <p:attrName>ppt_h</p:attrName>
                                        </p:attrNameLst>
                                      </p:cBhvr>
                                      <p:tavLst>
                                        <p:tav tm="0">
                                          <p:val>
                                            <p:fltVal val="0"/>
                                          </p:val>
                                        </p:tav>
                                        <p:tav tm="100000">
                                          <p:val>
                                            <p:strVal val="#ppt_h"/>
                                          </p:val>
                                        </p:tav>
                                      </p:tavLst>
                                    </p:anim>
                                    <p:animEffect transition="in" filter="fade">
                                      <p:cBhvr>
                                        <p:cTn id="34" dur="500"/>
                                        <p:tgtEl>
                                          <p:spTgt spid="41"/>
                                        </p:tgtEl>
                                      </p:cBhvr>
                                    </p:animEffect>
                                  </p:childTnLst>
                                </p:cTn>
                              </p:par>
                              <p:par>
                                <p:cTn id="35" presetID="53" presetClass="entr" presetSubtype="16" fill="hold" nodeType="withEffect">
                                  <p:stCondLst>
                                    <p:cond delay="75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53" presetClass="entr" presetSubtype="16" fill="hold" nodeType="withEffect">
                                  <p:stCondLst>
                                    <p:cond delay="75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30818db-b79a-4412-95a4-1d82f9e5f492"/>
          <p:cNvGrpSpPr>
            <a:grpSpLocks noChangeAspect="1"/>
          </p:cNvGrpSpPr>
          <p:nvPr/>
        </p:nvGrpSpPr>
        <p:grpSpPr>
          <a:xfrm>
            <a:off x="991438" y="2155281"/>
            <a:ext cx="10437228" cy="2214935"/>
            <a:chOff x="879508" y="2064281"/>
            <a:chExt cx="10440449" cy="2785531"/>
          </a:xfrm>
        </p:grpSpPr>
        <p:sp>
          <p:nvSpPr>
            <p:cNvPr id="4" name="任意多边形: 形状 2"/>
            <p:cNvSpPr/>
            <p:nvPr/>
          </p:nvSpPr>
          <p:spPr bwMode="auto">
            <a:xfrm>
              <a:off x="3092416"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gradFill>
              <a:gsLst>
                <a:gs pos="0">
                  <a:srgbClr val="3988E1"/>
                </a:gs>
                <a:gs pos="100000">
                  <a:srgbClr val="0A2C6B"/>
                </a:gs>
              </a:gsLst>
              <a:lin ang="2700000" scaled="0"/>
            </a:gradFill>
            <a:ln>
              <a:noFill/>
            </a:ln>
            <a:effectLst>
              <a:outerShdw blurRad="254000" dist="63500" dir="2700000" algn="tl" rotWithShape="0">
                <a:prstClr val="black">
                  <a:alpha val="30000"/>
                </a:prstClr>
              </a:outerShdw>
            </a:effectLst>
          </p:spPr>
          <p:txBody>
            <a:bodyPr anchor="ctr"/>
            <a:lstStyle/>
            <a:p>
              <a:pPr algn="ctr"/>
              <a:endParaRPr sz="1800" dirty="0">
                <a:latin typeface="字魂105号-简雅黑" panose="00000500000000000000" pitchFamily="2" charset="-122"/>
                <a:ea typeface="字魂105号-简雅黑" panose="00000500000000000000" pitchFamily="2" charset="-122"/>
                <a:cs typeface="+mn-ea"/>
                <a:sym typeface="+mn-lt"/>
              </a:endParaRPr>
            </a:p>
          </p:txBody>
        </p:sp>
        <p:sp>
          <p:nvSpPr>
            <p:cNvPr id="5" name="任意多边形: 形状 3"/>
            <p:cNvSpPr/>
            <p:nvPr/>
          </p:nvSpPr>
          <p:spPr bwMode="auto">
            <a:xfrm>
              <a:off x="5305324"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rgbClr val="F8F8F8"/>
            </a:solidFill>
            <a:ln>
              <a:noFill/>
            </a:ln>
            <a:effectLst>
              <a:outerShdw blurRad="254000" dist="63500" dir="2700000" algn="tl" rotWithShape="0">
                <a:prstClr val="black">
                  <a:alpha val="30000"/>
                </a:prstClr>
              </a:outerShdw>
            </a:effectLst>
          </p:spPr>
          <p:txBody>
            <a:bodyPr anchor="ctr"/>
            <a:lstStyle/>
            <a:p>
              <a:pPr algn="ctr"/>
              <a:endParaRPr sz="1800" dirty="0">
                <a:latin typeface="字魂105号-简雅黑" panose="00000500000000000000" pitchFamily="2" charset="-122"/>
                <a:ea typeface="字魂105号-简雅黑" panose="00000500000000000000" pitchFamily="2" charset="-122"/>
                <a:cs typeface="+mn-ea"/>
                <a:sym typeface="+mn-lt"/>
              </a:endParaRPr>
            </a:p>
          </p:txBody>
        </p:sp>
        <p:sp>
          <p:nvSpPr>
            <p:cNvPr id="6" name="任意多边形: 形状 4"/>
            <p:cNvSpPr/>
            <p:nvPr/>
          </p:nvSpPr>
          <p:spPr bwMode="auto">
            <a:xfrm>
              <a:off x="879508"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rgbClr val="F8F8F8"/>
            </a:solidFill>
            <a:ln>
              <a:noFill/>
            </a:ln>
            <a:effectLst>
              <a:outerShdw blurRad="254000" dist="63500" dir="2700000" algn="tl" rotWithShape="0">
                <a:prstClr val="black">
                  <a:alpha val="30000"/>
                </a:prstClr>
              </a:outerShdw>
            </a:effectLst>
          </p:spPr>
          <p:txBody>
            <a:bodyPr anchor="ctr"/>
            <a:lstStyle/>
            <a:p>
              <a:pPr algn="ctr"/>
              <a:endParaRPr sz="1800" dirty="0">
                <a:latin typeface="字魂105号-简雅黑" panose="00000500000000000000" pitchFamily="2" charset="-122"/>
                <a:ea typeface="字魂105号-简雅黑" panose="00000500000000000000" pitchFamily="2" charset="-122"/>
                <a:cs typeface="+mn-ea"/>
                <a:sym typeface="+mn-lt"/>
              </a:endParaRPr>
            </a:p>
          </p:txBody>
        </p:sp>
        <p:sp>
          <p:nvSpPr>
            <p:cNvPr id="7" name="任意多边形: 形状 5"/>
            <p:cNvSpPr/>
            <p:nvPr/>
          </p:nvSpPr>
          <p:spPr bwMode="auto">
            <a:xfrm>
              <a:off x="7518232" y="2064281"/>
              <a:ext cx="3801725" cy="2785531"/>
            </a:xfrm>
            <a:custGeom>
              <a:avLst/>
              <a:gdLst>
                <a:gd name="connsiteX0" fmla="*/ 1818396 w 3294359"/>
                <a:gd name="connsiteY0" fmla="*/ 0 h 2413783"/>
                <a:gd name="connsiteX1" fmla="*/ 3294359 w 3294359"/>
                <a:gd name="connsiteY1" fmla="*/ 1206892 h 2413783"/>
                <a:gd name="connsiteX2" fmla="*/ 1818396 w 3294359"/>
                <a:gd name="connsiteY2" fmla="*/ 2413783 h 2413783"/>
                <a:gd name="connsiteX3" fmla="*/ 1818396 w 3294359"/>
                <a:gd name="connsiteY3" fmla="*/ 1800225 h 2413783"/>
                <a:gd name="connsiteX4" fmla="*/ 0 w 3294359"/>
                <a:gd name="connsiteY4" fmla="*/ 1800225 h 2413783"/>
                <a:gd name="connsiteX5" fmla="*/ 853917 w 3294359"/>
                <a:gd name="connsiteY5" fmla="*/ 613557 h 2413783"/>
                <a:gd name="connsiteX6" fmla="*/ 1818396 w 3294359"/>
                <a:gd name="connsiteY6" fmla="*/ 619645 h 241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4359" h="2413783">
                  <a:moveTo>
                    <a:pt x="1818396" y="0"/>
                  </a:moveTo>
                  <a:lnTo>
                    <a:pt x="3294359" y="1206892"/>
                  </a:lnTo>
                  <a:lnTo>
                    <a:pt x="1818396" y="2413783"/>
                  </a:lnTo>
                  <a:lnTo>
                    <a:pt x="1818396" y="1800225"/>
                  </a:lnTo>
                  <a:lnTo>
                    <a:pt x="0" y="1800225"/>
                  </a:lnTo>
                  <a:lnTo>
                    <a:pt x="853917" y="613557"/>
                  </a:lnTo>
                  <a:lnTo>
                    <a:pt x="1818396" y="619645"/>
                  </a:lnTo>
                  <a:close/>
                </a:path>
              </a:pathLst>
            </a:custGeom>
            <a:gradFill>
              <a:gsLst>
                <a:gs pos="0">
                  <a:srgbClr val="3988E1"/>
                </a:gs>
                <a:gs pos="100000">
                  <a:srgbClr val="0A2C6B"/>
                </a:gs>
              </a:gsLst>
              <a:lin ang="2700000" scaled="0"/>
            </a:gradFill>
            <a:ln>
              <a:noFill/>
            </a:ln>
            <a:effectLst>
              <a:outerShdw blurRad="254000" dist="63500" dir="2700000" algn="tl" rotWithShape="0">
                <a:prstClr val="black">
                  <a:alpha val="30000"/>
                </a:prstClr>
              </a:outerShdw>
            </a:effectLst>
          </p:spPr>
          <p:txBody>
            <a:bodyPr anchor="ctr"/>
            <a:lstStyle/>
            <a:p>
              <a:pPr algn="ctr"/>
              <a:endParaRPr sz="1800" dirty="0">
                <a:latin typeface="字魂105号-简雅黑" panose="00000500000000000000" pitchFamily="2" charset="-122"/>
                <a:ea typeface="字魂105号-简雅黑" panose="00000500000000000000" pitchFamily="2" charset="-122"/>
                <a:cs typeface="+mn-ea"/>
                <a:sym typeface="+mn-lt"/>
              </a:endParaRPr>
            </a:p>
          </p:txBody>
        </p:sp>
      </p:grpSp>
      <p:sp>
        <p:nvSpPr>
          <p:cNvPr id="11" name="矩形 10"/>
          <p:cNvSpPr/>
          <p:nvPr/>
        </p:nvSpPr>
        <p:spPr>
          <a:xfrm>
            <a:off x="1460349" y="3445947"/>
            <a:ext cx="1936925" cy="276999"/>
          </a:xfrm>
          <a:prstGeom prst="rect">
            <a:avLst/>
          </a:prstGeom>
        </p:spPr>
        <p:txBody>
          <a:bodyPr wrap="square">
            <a:spAutoFit/>
            <a:scene3d>
              <a:camera prst="orthographicFront"/>
              <a:lightRig rig="threePt" dir="t"/>
            </a:scene3d>
            <a:sp3d contourW="12700"/>
          </a:bodyPr>
          <a:lstStyle/>
          <a:p>
            <a:pPr algn="ctr"/>
            <a:r>
              <a:rPr lang="en-US" altLang="zh-CN" sz="1200" b="1" dirty="0" smtClean="0">
                <a:solidFill>
                  <a:schemeClr val="tx1">
                    <a:lumMod val="85000"/>
                    <a:lumOff val="15000"/>
                  </a:schemeClr>
                </a:solidFill>
                <a:latin typeface="字魂105号-简雅黑" panose="00000500000000000000" pitchFamily="2" charset="-122"/>
                <a:ea typeface="Dotum" panose="020B0600000101010101" pitchFamily="34" charset="-127"/>
                <a:cs typeface="Segoe UI Semilight" panose="020B0402040204020203" pitchFamily="34" charset="0"/>
              </a:rPr>
              <a:t>YOUR TITLE HERE</a:t>
            </a:r>
            <a:endParaRPr lang="zh-CN" altLang="en-US" sz="1200" b="1" dirty="0">
              <a:solidFill>
                <a:schemeClr val="tx1">
                  <a:lumMod val="85000"/>
                  <a:lumOff val="15000"/>
                </a:schemeClr>
              </a:solidFill>
              <a:latin typeface="字魂105号-简雅黑" panose="00000500000000000000" pitchFamily="2" charset="-122"/>
              <a:ea typeface="Dotum" panose="020B0600000101010101" pitchFamily="34" charset="-127"/>
              <a:cs typeface="Segoe UI Semilight" panose="020B0402040204020203" pitchFamily="34" charset="0"/>
            </a:endParaRPr>
          </a:p>
        </p:txBody>
      </p:sp>
      <p:sp>
        <p:nvSpPr>
          <p:cNvPr id="12" name="矩形 11"/>
          <p:cNvSpPr/>
          <p:nvPr/>
        </p:nvSpPr>
        <p:spPr>
          <a:xfrm>
            <a:off x="3512761" y="3434735"/>
            <a:ext cx="1936925" cy="261610"/>
          </a:xfrm>
          <a:prstGeom prst="rect">
            <a:avLst/>
          </a:prstGeom>
        </p:spPr>
        <p:txBody>
          <a:bodyPr wrap="square">
            <a:spAutoFit/>
            <a:scene3d>
              <a:camera prst="orthographicFront"/>
              <a:lightRig rig="threePt" dir="t"/>
            </a:scene3d>
            <a:sp3d contourW="12700"/>
          </a:bodyPr>
          <a:lstStyle/>
          <a:p>
            <a:pPr algn="ctr"/>
            <a:r>
              <a:rPr lang="en-US" altLang="zh-CN" sz="1100" b="1" dirty="0">
                <a:solidFill>
                  <a:schemeClr val="bg1"/>
                </a:solidFill>
                <a:latin typeface="字魂105号-简雅黑" panose="00000500000000000000" pitchFamily="2" charset="-122"/>
                <a:ea typeface="Dotum" panose="020B0600000101010101" pitchFamily="34" charset="-127"/>
                <a:cs typeface="Segoe UI Semilight" panose="020B0402040204020203" pitchFamily="34" charset="0"/>
              </a:rPr>
              <a:t>YOUR TITLE HERE</a:t>
            </a:r>
            <a:endParaRPr lang="zh-CN" altLang="en-US" sz="1100" b="1" dirty="0">
              <a:solidFill>
                <a:schemeClr val="bg1"/>
              </a:solidFill>
              <a:latin typeface="字魂105号-简雅黑" panose="00000500000000000000" pitchFamily="2" charset="-122"/>
              <a:ea typeface="Dotum" panose="020B0600000101010101" pitchFamily="34" charset="-127"/>
              <a:cs typeface="Segoe UI Semilight" panose="020B0402040204020203" pitchFamily="34" charset="0"/>
            </a:endParaRPr>
          </a:p>
        </p:txBody>
      </p:sp>
      <p:sp>
        <p:nvSpPr>
          <p:cNvPr id="13" name="矩形 12"/>
          <p:cNvSpPr/>
          <p:nvPr/>
        </p:nvSpPr>
        <p:spPr>
          <a:xfrm>
            <a:off x="5779451" y="3445947"/>
            <a:ext cx="1936925" cy="276999"/>
          </a:xfrm>
          <a:prstGeom prst="rect">
            <a:avLst/>
          </a:prstGeom>
        </p:spPr>
        <p:txBody>
          <a:bodyPr wrap="square">
            <a:spAutoFit/>
            <a:scene3d>
              <a:camera prst="orthographicFront"/>
              <a:lightRig rig="threePt" dir="t"/>
            </a:scene3d>
            <a:sp3d contourW="12700"/>
          </a:bodyPr>
          <a:lstStyle/>
          <a:p>
            <a:pPr algn="ctr"/>
            <a:r>
              <a:rPr lang="en-US" altLang="zh-CN" sz="1200" b="1" dirty="0" smtClean="0">
                <a:solidFill>
                  <a:schemeClr val="tx1">
                    <a:lumMod val="85000"/>
                    <a:lumOff val="15000"/>
                  </a:schemeClr>
                </a:solidFill>
                <a:latin typeface="字魂105号-简雅黑" panose="00000500000000000000" pitchFamily="2" charset="-122"/>
                <a:ea typeface="Dotum" panose="020B0600000101010101" pitchFamily="34" charset="-127"/>
                <a:cs typeface="Segoe UI Semilight" panose="020B0402040204020203" pitchFamily="34" charset="0"/>
              </a:rPr>
              <a:t>YOUR TITLE HERE</a:t>
            </a:r>
            <a:endParaRPr lang="zh-CN" altLang="en-US" sz="1200" b="1" dirty="0">
              <a:solidFill>
                <a:schemeClr val="tx1">
                  <a:lumMod val="85000"/>
                  <a:lumOff val="15000"/>
                </a:schemeClr>
              </a:solidFill>
              <a:latin typeface="字魂105号-简雅黑" panose="00000500000000000000" pitchFamily="2" charset="-122"/>
              <a:ea typeface="Dotum" panose="020B0600000101010101" pitchFamily="34" charset="-127"/>
              <a:cs typeface="Segoe UI Semilight" panose="020B0402040204020203" pitchFamily="34" charset="0"/>
            </a:endParaRPr>
          </a:p>
        </p:txBody>
      </p:sp>
      <p:sp>
        <p:nvSpPr>
          <p:cNvPr id="14" name="矩形 13"/>
          <p:cNvSpPr/>
          <p:nvPr/>
        </p:nvSpPr>
        <p:spPr>
          <a:xfrm>
            <a:off x="8150509" y="3434735"/>
            <a:ext cx="1936925" cy="261610"/>
          </a:xfrm>
          <a:prstGeom prst="rect">
            <a:avLst/>
          </a:prstGeom>
        </p:spPr>
        <p:txBody>
          <a:bodyPr wrap="square">
            <a:spAutoFit/>
            <a:scene3d>
              <a:camera prst="orthographicFront"/>
              <a:lightRig rig="threePt" dir="t"/>
            </a:scene3d>
            <a:sp3d contourW="12700"/>
          </a:bodyPr>
          <a:lstStyle/>
          <a:p>
            <a:pPr algn="ctr"/>
            <a:r>
              <a:rPr lang="en-US" altLang="zh-CN" sz="1100" b="1" dirty="0">
                <a:solidFill>
                  <a:schemeClr val="bg1"/>
                </a:solidFill>
                <a:latin typeface="字魂105号-简雅黑" panose="00000500000000000000" pitchFamily="2" charset="-122"/>
                <a:ea typeface="Dotum" panose="020B0600000101010101" pitchFamily="34" charset="-127"/>
                <a:cs typeface="Segoe UI Semilight" panose="020B0402040204020203" pitchFamily="34" charset="0"/>
              </a:rPr>
              <a:t>YOUR TITLE HERE</a:t>
            </a:r>
            <a:endParaRPr lang="zh-CN" altLang="en-US" sz="1100" b="1" dirty="0">
              <a:solidFill>
                <a:schemeClr val="bg1"/>
              </a:solidFill>
              <a:latin typeface="字魂105号-简雅黑" panose="00000500000000000000" pitchFamily="2" charset="-122"/>
              <a:ea typeface="Dotum" panose="020B0600000101010101" pitchFamily="34" charset="-127"/>
              <a:cs typeface="Segoe UI Semilight" panose="020B0402040204020203" pitchFamily="34" charset="0"/>
            </a:endParaRPr>
          </a:p>
        </p:txBody>
      </p:sp>
      <p:sp>
        <p:nvSpPr>
          <p:cNvPr id="15" name="椭圆 38"/>
          <p:cNvSpPr/>
          <p:nvPr/>
        </p:nvSpPr>
        <p:spPr>
          <a:xfrm>
            <a:off x="2380482" y="2922408"/>
            <a:ext cx="418511" cy="394933"/>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gradFill>
            <a:gsLst>
              <a:gs pos="0">
                <a:srgbClr val="3988E1"/>
              </a:gs>
              <a:gs pos="100000">
                <a:srgbClr val="0A2C6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2" tIns="45706" rIns="91412" bIns="45706"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dirty="0">
              <a:latin typeface="字魂105号-简雅黑" panose="00000500000000000000" pitchFamily="2" charset="-122"/>
              <a:ea typeface="字魂105号-简雅黑" panose="00000500000000000000" pitchFamily="2" charset="-122"/>
              <a:cs typeface="+mn-ea"/>
              <a:sym typeface="+mn-lt"/>
            </a:endParaRPr>
          </a:p>
        </p:txBody>
      </p:sp>
      <p:sp>
        <p:nvSpPr>
          <p:cNvPr id="16" name="椭圆 39"/>
          <p:cNvSpPr/>
          <p:nvPr/>
        </p:nvSpPr>
        <p:spPr>
          <a:xfrm>
            <a:off x="4509548" y="2924372"/>
            <a:ext cx="418511" cy="391002"/>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2" tIns="45706" rIns="91412" bIns="45706"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dirty="0">
              <a:latin typeface="字魂105号-简雅黑" panose="00000500000000000000" pitchFamily="2" charset="-122"/>
              <a:ea typeface="字魂105号-简雅黑" panose="00000500000000000000" pitchFamily="2" charset="-122"/>
              <a:cs typeface="+mn-ea"/>
              <a:sym typeface="+mn-lt"/>
            </a:endParaRPr>
          </a:p>
        </p:txBody>
      </p:sp>
      <p:sp>
        <p:nvSpPr>
          <p:cNvPr id="17" name="椭圆 40"/>
          <p:cNvSpPr/>
          <p:nvPr/>
        </p:nvSpPr>
        <p:spPr>
          <a:xfrm>
            <a:off x="6689002" y="2913623"/>
            <a:ext cx="418511" cy="412503"/>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gradFill>
            <a:gsLst>
              <a:gs pos="0">
                <a:srgbClr val="3988E1"/>
              </a:gs>
              <a:gs pos="100000">
                <a:srgbClr val="0A2C6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2" tIns="45706" rIns="91412" bIns="45706"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dirty="0">
              <a:latin typeface="字魂105号-简雅黑" panose="00000500000000000000" pitchFamily="2" charset="-122"/>
              <a:ea typeface="字魂105号-简雅黑" panose="00000500000000000000" pitchFamily="2" charset="-122"/>
              <a:cs typeface="+mn-ea"/>
              <a:sym typeface="+mn-lt"/>
            </a:endParaRPr>
          </a:p>
        </p:txBody>
      </p:sp>
      <p:sp>
        <p:nvSpPr>
          <p:cNvPr id="18" name="椭圆 41"/>
          <p:cNvSpPr/>
          <p:nvPr/>
        </p:nvSpPr>
        <p:spPr>
          <a:xfrm>
            <a:off x="8973599" y="2950668"/>
            <a:ext cx="418511" cy="338412"/>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2" tIns="45706" rIns="91412" bIns="45706"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dirty="0">
              <a:latin typeface="字魂105号-简雅黑" panose="00000500000000000000" pitchFamily="2" charset="-122"/>
              <a:ea typeface="字魂105号-简雅黑" panose="00000500000000000000" pitchFamily="2" charset="-122"/>
              <a:cs typeface="+mn-ea"/>
              <a:sym typeface="+mn-lt"/>
            </a:endParaRPr>
          </a:p>
        </p:txBody>
      </p:sp>
      <p:grpSp>
        <p:nvGrpSpPr>
          <p:cNvPr id="24" name="组合 23"/>
          <p:cNvGrpSpPr/>
          <p:nvPr/>
        </p:nvGrpSpPr>
        <p:grpSpPr>
          <a:xfrm>
            <a:off x="1013237" y="4602591"/>
            <a:ext cx="8975161" cy="1196866"/>
            <a:chOff x="1043105" y="3966424"/>
            <a:chExt cx="3409841" cy="1196866"/>
          </a:xfrm>
        </p:grpSpPr>
        <p:sp>
          <p:nvSpPr>
            <p:cNvPr id="25" name="TextBox 21"/>
            <p:cNvSpPr txBox="1"/>
            <p:nvPr/>
          </p:nvSpPr>
          <p:spPr>
            <a:xfrm>
              <a:off x="1081560" y="4470793"/>
              <a:ext cx="3371386" cy="692497"/>
            </a:xfrm>
            <a:prstGeom prst="rect">
              <a:avLst/>
            </a:prstGeom>
            <a:noFill/>
          </p:spPr>
          <p:txBody>
            <a:bodyPr wrap="square" lIns="0" tIns="0" rIns="0" bIns="0" rtlCol="0">
              <a:spAutoFit/>
            </a:bodyPr>
            <a:lstStyle/>
            <a:p>
              <a:pPr>
                <a:lnSpc>
                  <a:spcPct val="15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文本在此</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框中选择</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粘贴并</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选择只保留</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文字您的您</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的内容打在这里，或者通过复制您的文本后，在此框中选择粘贴并选择只</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保此您</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的</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内框</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中选择粘贴并选择只</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保留</a:t>
              </a:r>
              <a:endPar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nSpc>
                  <a:spcPct val="150000"/>
                </a:lnSpc>
              </a:pP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或者</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通过复制您的文本后，在此框中选择粘贴并选择只保此您的内框中选择粘贴</a:t>
              </a:r>
              <a:endPar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6" name="Subtitle 2"/>
            <p:cNvSpPr txBox="1"/>
            <p:nvPr/>
          </p:nvSpPr>
          <p:spPr>
            <a:xfrm>
              <a:off x="1043105" y="3966424"/>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8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Lato" panose="020F0502020204030203" pitchFamily="34" charset="0"/>
                </a:rPr>
                <a:t>添加您的标题</a:t>
              </a:r>
              <a:endParaRPr lang="id-ID" sz="1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Lato" panose="020F0502020204030203" pitchFamily="34" charset="0"/>
              </a:endParaRPr>
            </a:p>
          </p:txBody>
        </p:sp>
      </p:grpSp>
      <p:grpSp>
        <p:nvGrpSpPr>
          <p:cNvPr id="22" name="组合 21"/>
          <p:cNvGrpSpPr/>
          <p:nvPr/>
        </p:nvGrpSpPr>
        <p:grpSpPr>
          <a:xfrm>
            <a:off x="4069489" y="355668"/>
            <a:ext cx="3982180" cy="811670"/>
            <a:chOff x="4069489" y="596298"/>
            <a:chExt cx="3982180" cy="811670"/>
          </a:xfrm>
        </p:grpSpPr>
        <p:sp>
          <p:nvSpPr>
            <p:cNvPr id="23" name="矩形 22"/>
            <p:cNvSpPr/>
            <p:nvPr/>
          </p:nvSpPr>
          <p:spPr>
            <a:xfrm>
              <a:off x="5262926" y="596298"/>
              <a:ext cx="1595309" cy="523220"/>
            </a:xfrm>
            <a:prstGeom prst="rect">
              <a:avLst/>
            </a:prstGeom>
          </p:spPr>
          <p:txBody>
            <a:bodyPr wrap="none">
              <a:spAutoFit/>
            </a:bodyPr>
            <a:lstStyle/>
            <a:p>
              <a:pPr algn="ct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未来</a:t>
              </a:r>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计划</a:t>
              </a:r>
              <a:endParaRPr lang="zh-CN" altLang="en-US" sz="28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7" name="文本框 26"/>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1000"/>
                            </p:stCondLst>
                            <p:childTnLst>
                              <p:par>
                                <p:cTn id="51" presetID="2" presetClass="entr" presetSubtype="4"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animBg="1"/>
      <p:bldP spid="16" grpId="0" animBg="1"/>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005271"/>
            <a:ext cx="12192000" cy="3852728"/>
          </a:xfrm>
          <a:custGeom>
            <a:avLst/>
            <a:gdLst>
              <a:gd name="connsiteX0" fmla="*/ 0 w 12192000"/>
              <a:gd name="connsiteY0" fmla="*/ 0 h 4451684"/>
              <a:gd name="connsiteX1" fmla="*/ 12192000 w 12192000"/>
              <a:gd name="connsiteY1" fmla="*/ 0 h 4451684"/>
              <a:gd name="connsiteX2" fmla="*/ 12192000 w 12192000"/>
              <a:gd name="connsiteY2" fmla="*/ 4451684 h 4451684"/>
              <a:gd name="connsiteX3" fmla="*/ 0 w 12192000"/>
              <a:gd name="connsiteY3" fmla="*/ 4451684 h 4451684"/>
              <a:gd name="connsiteX4" fmla="*/ 0 w 12192000"/>
              <a:gd name="connsiteY4" fmla="*/ 0 h 4451684"/>
              <a:gd name="connsiteX0-1" fmla="*/ 0 w 12192000"/>
              <a:gd name="connsiteY0-2" fmla="*/ 0 h 4451684"/>
              <a:gd name="connsiteX1-3" fmla="*/ 5678905 w 12192000"/>
              <a:gd name="connsiteY1-4" fmla="*/ 0 h 4451684"/>
              <a:gd name="connsiteX2-5" fmla="*/ 12192000 w 12192000"/>
              <a:gd name="connsiteY2-6" fmla="*/ 0 h 4451684"/>
              <a:gd name="connsiteX3-7" fmla="*/ 12192000 w 12192000"/>
              <a:gd name="connsiteY3-8" fmla="*/ 4451684 h 4451684"/>
              <a:gd name="connsiteX4-9" fmla="*/ 0 w 12192000"/>
              <a:gd name="connsiteY4-10" fmla="*/ 4451684 h 4451684"/>
              <a:gd name="connsiteX5" fmla="*/ 0 w 12192000"/>
              <a:gd name="connsiteY5" fmla="*/ 0 h 4451684"/>
              <a:gd name="connsiteX0-11" fmla="*/ 0 w 12192000"/>
              <a:gd name="connsiteY0-12" fmla="*/ 0 h 4451684"/>
              <a:gd name="connsiteX1-13" fmla="*/ 5293894 w 12192000"/>
              <a:gd name="connsiteY1-14" fmla="*/ 1155031 h 4451684"/>
              <a:gd name="connsiteX2-15" fmla="*/ 12192000 w 12192000"/>
              <a:gd name="connsiteY2-16" fmla="*/ 0 h 4451684"/>
              <a:gd name="connsiteX3-17" fmla="*/ 12192000 w 12192000"/>
              <a:gd name="connsiteY3-18" fmla="*/ 4451684 h 4451684"/>
              <a:gd name="connsiteX4-19" fmla="*/ 0 w 12192000"/>
              <a:gd name="connsiteY4-20" fmla="*/ 4451684 h 4451684"/>
              <a:gd name="connsiteX5-21" fmla="*/ 0 w 12192000"/>
              <a:gd name="connsiteY5-22" fmla="*/ 0 h 4451684"/>
              <a:gd name="connsiteX0-23" fmla="*/ 0 w 12192000"/>
              <a:gd name="connsiteY0-24" fmla="*/ 109104 h 4560788"/>
              <a:gd name="connsiteX1-25" fmla="*/ 5293894 w 12192000"/>
              <a:gd name="connsiteY1-26" fmla="*/ 1264135 h 4560788"/>
              <a:gd name="connsiteX2-27" fmla="*/ 12192000 w 12192000"/>
              <a:gd name="connsiteY2-28" fmla="*/ 109104 h 4560788"/>
              <a:gd name="connsiteX3-29" fmla="*/ 12192000 w 12192000"/>
              <a:gd name="connsiteY3-30" fmla="*/ 4560788 h 4560788"/>
              <a:gd name="connsiteX4-31" fmla="*/ 0 w 12192000"/>
              <a:gd name="connsiteY4-32" fmla="*/ 4560788 h 4560788"/>
              <a:gd name="connsiteX5-33" fmla="*/ 0 w 12192000"/>
              <a:gd name="connsiteY5-34" fmla="*/ 109104 h 4560788"/>
              <a:gd name="connsiteX0-35" fmla="*/ 0 w 12192000"/>
              <a:gd name="connsiteY0-36" fmla="*/ 109104 h 4560788"/>
              <a:gd name="connsiteX1-37" fmla="*/ 5293894 w 12192000"/>
              <a:gd name="connsiteY1-38" fmla="*/ 1264135 h 4560788"/>
              <a:gd name="connsiteX2-39" fmla="*/ 12192000 w 12192000"/>
              <a:gd name="connsiteY2-40" fmla="*/ 109104 h 4560788"/>
              <a:gd name="connsiteX3-41" fmla="*/ 12192000 w 12192000"/>
              <a:gd name="connsiteY3-42" fmla="*/ 4560788 h 4560788"/>
              <a:gd name="connsiteX4-43" fmla="*/ 0 w 12192000"/>
              <a:gd name="connsiteY4-44" fmla="*/ 4560788 h 4560788"/>
              <a:gd name="connsiteX5-45" fmla="*/ 0 w 12192000"/>
              <a:gd name="connsiteY5-46" fmla="*/ 109104 h 4560788"/>
              <a:gd name="connsiteX0-47" fmla="*/ 0 w 12192000"/>
              <a:gd name="connsiteY0-48" fmla="*/ 112577 h 4564261"/>
              <a:gd name="connsiteX1-49" fmla="*/ 5293894 w 12192000"/>
              <a:gd name="connsiteY1-50" fmla="*/ 1203440 h 4564261"/>
              <a:gd name="connsiteX2-51" fmla="*/ 12192000 w 12192000"/>
              <a:gd name="connsiteY2-52" fmla="*/ 112577 h 4564261"/>
              <a:gd name="connsiteX3-53" fmla="*/ 12192000 w 12192000"/>
              <a:gd name="connsiteY3-54" fmla="*/ 4564261 h 4564261"/>
              <a:gd name="connsiteX4-55" fmla="*/ 0 w 12192000"/>
              <a:gd name="connsiteY4-56" fmla="*/ 4564261 h 4564261"/>
              <a:gd name="connsiteX5-57" fmla="*/ 0 w 12192000"/>
              <a:gd name="connsiteY5-58" fmla="*/ 112577 h 4564261"/>
              <a:gd name="connsiteX0-59" fmla="*/ 0 w 12192000"/>
              <a:gd name="connsiteY0-60" fmla="*/ 92791 h 4544475"/>
              <a:gd name="connsiteX1-61" fmla="*/ 5293894 w 12192000"/>
              <a:gd name="connsiteY1-62" fmla="*/ 1183654 h 4544475"/>
              <a:gd name="connsiteX2-63" fmla="*/ 12192000 w 12192000"/>
              <a:gd name="connsiteY2-64" fmla="*/ 92791 h 4544475"/>
              <a:gd name="connsiteX3-65" fmla="*/ 12192000 w 12192000"/>
              <a:gd name="connsiteY3-66" fmla="*/ 4544475 h 4544475"/>
              <a:gd name="connsiteX4-67" fmla="*/ 0 w 12192000"/>
              <a:gd name="connsiteY4-68" fmla="*/ 4544475 h 4544475"/>
              <a:gd name="connsiteX5-69" fmla="*/ 0 w 12192000"/>
              <a:gd name="connsiteY5-70" fmla="*/ 92791 h 4544475"/>
              <a:gd name="connsiteX0-71" fmla="*/ 0 w 12192000"/>
              <a:gd name="connsiteY0-72" fmla="*/ 17545 h 4469229"/>
              <a:gd name="connsiteX1-73" fmla="*/ 5293894 w 12192000"/>
              <a:gd name="connsiteY1-74" fmla="*/ 1108408 h 4469229"/>
              <a:gd name="connsiteX2-75" fmla="*/ 12192000 w 12192000"/>
              <a:gd name="connsiteY2-76" fmla="*/ 17545 h 4469229"/>
              <a:gd name="connsiteX3-77" fmla="*/ 12192000 w 12192000"/>
              <a:gd name="connsiteY3-78" fmla="*/ 4469229 h 4469229"/>
              <a:gd name="connsiteX4-79" fmla="*/ 0 w 12192000"/>
              <a:gd name="connsiteY4-80" fmla="*/ 4469229 h 4469229"/>
              <a:gd name="connsiteX5-81" fmla="*/ 0 w 12192000"/>
              <a:gd name="connsiteY5-82" fmla="*/ 17545 h 4469229"/>
              <a:gd name="connsiteX0-83" fmla="*/ 0 w 12192000"/>
              <a:gd name="connsiteY0-84" fmla="*/ 19995 h 4471679"/>
              <a:gd name="connsiteX1-85" fmla="*/ 5293894 w 12192000"/>
              <a:gd name="connsiteY1-86" fmla="*/ 1110858 h 4471679"/>
              <a:gd name="connsiteX2-87" fmla="*/ 12192000 w 12192000"/>
              <a:gd name="connsiteY2-88" fmla="*/ 1072399 h 4471679"/>
              <a:gd name="connsiteX3-89" fmla="*/ 12192000 w 12192000"/>
              <a:gd name="connsiteY3-90" fmla="*/ 4471679 h 4471679"/>
              <a:gd name="connsiteX4-91" fmla="*/ 0 w 12192000"/>
              <a:gd name="connsiteY4-92" fmla="*/ 4471679 h 4471679"/>
              <a:gd name="connsiteX5-93" fmla="*/ 0 w 12192000"/>
              <a:gd name="connsiteY5-94" fmla="*/ 19995 h 4471679"/>
              <a:gd name="connsiteX0-95" fmla="*/ 0 w 12192000"/>
              <a:gd name="connsiteY0-96" fmla="*/ 12037 h 4463721"/>
              <a:gd name="connsiteX1-97" fmla="*/ 5293894 w 12192000"/>
              <a:gd name="connsiteY1-98" fmla="*/ 1102900 h 4463721"/>
              <a:gd name="connsiteX2-99" fmla="*/ 12192000 w 12192000"/>
              <a:gd name="connsiteY2-100" fmla="*/ 1064441 h 4463721"/>
              <a:gd name="connsiteX3-101" fmla="*/ 12192000 w 12192000"/>
              <a:gd name="connsiteY3-102" fmla="*/ 4463721 h 4463721"/>
              <a:gd name="connsiteX4-103" fmla="*/ 0 w 12192000"/>
              <a:gd name="connsiteY4-104" fmla="*/ 4463721 h 4463721"/>
              <a:gd name="connsiteX5-105" fmla="*/ 0 w 12192000"/>
              <a:gd name="connsiteY5-106" fmla="*/ 12037 h 4463721"/>
              <a:gd name="connsiteX0-107" fmla="*/ 0 w 12192000"/>
              <a:gd name="connsiteY0-108" fmla="*/ 143758 h 4595442"/>
              <a:gd name="connsiteX1-109" fmla="*/ 5293894 w 12192000"/>
              <a:gd name="connsiteY1-110" fmla="*/ 1234621 h 4595442"/>
              <a:gd name="connsiteX2-111" fmla="*/ 12192000 w 12192000"/>
              <a:gd name="connsiteY2-112" fmla="*/ 1196162 h 4595442"/>
              <a:gd name="connsiteX3-113" fmla="*/ 12192000 w 12192000"/>
              <a:gd name="connsiteY3-114" fmla="*/ 4595442 h 4595442"/>
              <a:gd name="connsiteX4-115" fmla="*/ 0 w 12192000"/>
              <a:gd name="connsiteY4-116" fmla="*/ 4595442 h 4595442"/>
              <a:gd name="connsiteX5-117" fmla="*/ 0 w 12192000"/>
              <a:gd name="connsiteY5-118" fmla="*/ 143758 h 45954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595442">
                <a:moveTo>
                  <a:pt x="0" y="143758"/>
                </a:moveTo>
                <a:cubicBezTo>
                  <a:pt x="2775284" y="-610753"/>
                  <a:pt x="2379578" y="1882009"/>
                  <a:pt x="5293894" y="1234621"/>
                </a:cubicBezTo>
                <a:cubicBezTo>
                  <a:pt x="8208210" y="587233"/>
                  <a:pt x="9935412" y="3332333"/>
                  <a:pt x="12192000" y="1196162"/>
                </a:cubicBezTo>
                <a:lnTo>
                  <a:pt x="12192000" y="4595442"/>
                </a:lnTo>
                <a:lnTo>
                  <a:pt x="0" y="4595442"/>
                </a:lnTo>
                <a:lnTo>
                  <a:pt x="0" y="143758"/>
                </a:lnTo>
                <a:close/>
              </a:path>
            </a:pathLst>
          </a:custGeom>
          <a:gradFill>
            <a:gsLst>
              <a:gs pos="0">
                <a:srgbClr val="3988E1"/>
              </a:gs>
              <a:gs pos="100000">
                <a:srgbClr val="0A2C6B"/>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069489" y="355668"/>
            <a:ext cx="3982180" cy="811670"/>
            <a:chOff x="4069489" y="596298"/>
            <a:chExt cx="3982180" cy="811670"/>
          </a:xfrm>
        </p:grpSpPr>
        <p:sp>
          <p:nvSpPr>
            <p:cNvPr id="5" name="矩形 4"/>
            <p:cNvSpPr/>
            <p:nvPr/>
          </p:nvSpPr>
          <p:spPr>
            <a:xfrm>
              <a:off x="5250100" y="596298"/>
              <a:ext cx="1620958" cy="523220"/>
            </a:xfrm>
            <a:prstGeom prst="rect">
              <a:avLst/>
            </a:prstGeom>
          </p:spPr>
          <p:txBody>
            <a:bodyPr wrap="none">
              <a:spAutoFit/>
            </a:bodyPr>
            <a:lstStyle/>
            <a:p>
              <a:pPr algn="ctr"/>
              <a:r>
                <a:rPr lang="zh-CN" altLang="en-US" sz="28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憧憬</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未来</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6" name="文本框 5"/>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
        <p:nvSpPr>
          <p:cNvPr id="7" name="圆角矩形 6"/>
          <p:cNvSpPr/>
          <p:nvPr/>
        </p:nvSpPr>
        <p:spPr>
          <a:xfrm>
            <a:off x="1174227" y="1925052"/>
            <a:ext cx="2985356" cy="3946358"/>
          </a:xfrm>
          <a:prstGeom prst="roundRect">
            <a:avLst>
              <a:gd name="adj" fmla="val 9144"/>
            </a:avLst>
          </a:prstGeom>
          <a:blipFill dpi="0" rotWithShape="1">
            <a:blip r:embed="rId1" cstate="print">
              <a:extLst>
                <a:ext uri="{28A0092B-C50C-407E-A947-70E740481C1C}">
                  <a14:useLocalDpi xmlns:a14="http://schemas.microsoft.com/office/drawing/2010/main" val="0"/>
                </a:ext>
              </a:extLst>
            </a:blip>
            <a:srcRect/>
            <a:stretch>
              <a:fillRect l="-5053" r="-268653"/>
            </a:stretch>
          </a:blip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442718" y="1925052"/>
            <a:ext cx="6854078" cy="3946358"/>
          </a:xfrm>
          <a:prstGeom prst="roundRect">
            <a:avLst>
              <a:gd name="adj" fmla="val 7724"/>
            </a:avLst>
          </a:prstGeom>
          <a:solidFill>
            <a:srgbClr val="F8F8F8"/>
          </a:solid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11737" y="2398695"/>
            <a:ext cx="2759089" cy="523220"/>
          </a:xfrm>
          <a:prstGeom prst="rect">
            <a:avLst/>
          </a:prstGeom>
        </p:spPr>
        <p:txBody>
          <a:bodyPr wrap="none">
            <a:spAutoFit/>
          </a:bodyPr>
          <a:lstStyle/>
          <a:p>
            <a:r>
              <a:rPr lang="zh-CN" altLang="en-US" sz="2800"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让我们 </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乘风破浪</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10" name="文本框 9"/>
          <p:cNvSpPr txBox="1"/>
          <p:nvPr/>
        </p:nvSpPr>
        <p:spPr>
          <a:xfrm>
            <a:off x="5011737" y="2871811"/>
            <a:ext cx="3982180" cy="338554"/>
          </a:xfrm>
          <a:prstGeom prst="rect">
            <a:avLst/>
          </a:prstGeom>
          <a:noFill/>
        </p:spPr>
        <p:txBody>
          <a:bodyPr wrap="none" rtlCol="0">
            <a:spAutoFit/>
          </a:bodyPr>
          <a:lstStyle/>
          <a:p>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sp>
        <p:nvSpPr>
          <p:cNvPr id="11" name="TextBox 21"/>
          <p:cNvSpPr txBox="1"/>
          <p:nvPr/>
        </p:nvSpPr>
        <p:spPr>
          <a:xfrm>
            <a:off x="5093202" y="3520877"/>
            <a:ext cx="5590840" cy="1846659"/>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这里或者</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通过复制您的文本后，在此框中选择粘贴，并选择只保留文字</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a:t>
            </a:r>
            <a:endPar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just">
              <a:lnSpc>
                <a:spcPct val="15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文字您</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的内容打在</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这里或者</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通过复制您的文本</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后在此</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框中选择粘贴，并选择只保留文字</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 </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just">
              <a:lnSpc>
                <a:spcPct val="150000"/>
              </a:lnSpc>
            </a:pPr>
            <a:endPar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just">
              <a:lnSpc>
                <a:spcPct val="150000"/>
              </a:lnSpc>
            </a:pP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的文通过复制您的文本本后通过复制您的文本在此</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框中选择粘贴，并选择只保留文字。您的内容打在这里，</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cxnSp>
        <p:nvCxnSpPr>
          <p:cNvPr id="13" name="直接连接符 12"/>
          <p:cNvCxnSpPr/>
          <p:nvPr/>
        </p:nvCxnSpPr>
        <p:spPr>
          <a:xfrm>
            <a:off x="5105722" y="3290575"/>
            <a:ext cx="621311" cy="0"/>
          </a:xfrm>
          <a:prstGeom prst="line">
            <a:avLst/>
          </a:prstGeom>
          <a:ln w="38100">
            <a:gradFill>
              <a:gsLst>
                <a:gs pos="0">
                  <a:srgbClr val="3988E1"/>
                </a:gs>
                <a:gs pos="100000">
                  <a:srgbClr val="0A2C6B"/>
                </a:gs>
              </a:gsLst>
              <a:lin ang="5400000" scaled="1"/>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18" presetClass="entr" presetSubtype="6"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strips(downRight)">
                                      <p:cBhvr>
                                        <p:cTn id="10" dur="500"/>
                                        <p:tgtEl>
                                          <p:spTgt spid="7"/>
                                        </p:tgtEl>
                                      </p:cBhvr>
                                    </p:animEffect>
                                  </p:childTnLst>
                                </p:cTn>
                              </p:par>
                              <p:par>
                                <p:cTn id="11" presetID="2" presetClass="entr" presetSubtype="4" decel="100000"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750" fill="hold"/>
                                        <p:tgtEl>
                                          <p:spTgt spid="8"/>
                                        </p:tgtEl>
                                        <p:attrNameLst>
                                          <p:attrName>ppt_x</p:attrName>
                                        </p:attrNameLst>
                                      </p:cBhvr>
                                      <p:tavLst>
                                        <p:tav tm="0">
                                          <p:val>
                                            <p:strVal val="#ppt_x"/>
                                          </p:val>
                                        </p:tav>
                                        <p:tav tm="100000">
                                          <p:val>
                                            <p:strVal val="#ppt_x"/>
                                          </p:val>
                                        </p:tav>
                                      </p:tavLst>
                                    </p:anim>
                                    <p:anim calcmode="lin" valueType="num">
                                      <p:cBhvr additive="base">
                                        <p:cTn id="14" dur="75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1"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par>
                                <p:cTn id="19" presetID="22" presetClass="entr" presetSubtype="8" fill="hold"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par>
                                <p:cTn id="22" presetID="2" presetClass="entr" presetSubtype="1" fill="hold" grpId="0" nodeType="withEffect">
                                  <p:stCondLst>
                                    <p:cond delay="5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41"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3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0" dur="300" fill="hold"/>
                                        <p:tgtEl>
                                          <p:spTgt spid="11"/>
                                        </p:tgtEl>
                                        <p:attrNameLst>
                                          <p:attrName>ppt_y</p:attrName>
                                        </p:attrNameLst>
                                      </p:cBhvr>
                                      <p:tavLst>
                                        <p:tav tm="0">
                                          <p:val>
                                            <p:strVal val="#ppt_y"/>
                                          </p:val>
                                        </p:tav>
                                        <p:tav tm="100000">
                                          <p:val>
                                            <p:strVal val="#ppt_y"/>
                                          </p:val>
                                        </p:tav>
                                      </p:tavLst>
                                    </p:anim>
                                    <p:anim calcmode="lin" valueType="num">
                                      <p:cBhvr>
                                        <p:cTn id="31" dur="3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2" dur="3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3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7241572" y="466725"/>
            <a:ext cx="5943600" cy="5943600"/>
          </a:xfrm>
          <a:prstGeom prst="ellipse">
            <a:avLst/>
          </a:prstGeom>
          <a:blipFill dpi="0" rotWithShape="1">
            <a:blip r:embed="rId1">
              <a:extLst>
                <a:ext uri="{28A0092B-C50C-407E-A947-70E740481C1C}">
                  <a14:useLocalDpi xmlns:a14="http://schemas.microsoft.com/office/drawing/2010/main" val="0"/>
                </a:ext>
              </a:extLst>
            </a:blip>
            <a:srcRect/>
            <a:stretch>
              <a:fillRect l="-9295" r="-407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241572" y="466725"/>
            <a:ext cx="5943600" cy="5943600"/>
          </a:xfrm>
          <a:prstGeom prst="ellipse">
            <a:avLst/>
          </a:prstGeom>
          <a:gradFill>
            <a:gsLst>
              <a:gs pos="0">
                <a:srgbClr val="30A2E1">
                  <a:alpha val="80000"/>
                </a:srgbClr>
              </a:gs>
              <a:gs pos="95000">
                <a:srgbClr val="1D5AB7">
                  <a:alpha val="9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441721" y="1666875"/>
            <a:ext cx="3543302" cy="3543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弧形 9"/>
          <p:cNvSpPr/>
          <p:nvPr/>
        </p:nvSpPr>
        <p:spPr>
          <a:xfrm>
            <a:off x="6431947" y="-342900"/>
            <a:ext cx="7562850" cy="7562850"/>
          </a:xfrm>
          <a:prstGeom prst="arc">
            <a:avLst>
              <a:gd name="adj1" fmla="val 8110011"/>
              <a:gd name="adj2" fmla="val 14931086"/>
            </a:avLst>
          </a:prstGeom>
          <a:ln w="63500">
            <a:gradFill>
              <a:gsLst>
                <a:gs pos="0">
                  <a:srgbClr val="30A2E1"/>
                </a:gs>
                <a:gs pos="100000">
                  <a:srgbClr val="1D5AB7"/>
                </a:gs>
              </a:gsLst>
              <a:lin ang="5400000" scaled="1"/>
            </a:gra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30"/>
          <p:cNvSpPr txBox="1"/>
          <p:nvPr/>
        </p:nvSpPr>
        <p:spPr>
          <a:xfrm>
            <a:off x="667711" y="2429001"/>
            <a:ext cx="2436372" cy="523220"/>
          </a:xfrm>
          <a:prstGeom prst="rect">
            <a:avLst/>
          </a:prstGeom>
          <a:noFill/>
        </p:spPr>
        <p:txBody>
          <a:bodyPr wrap="square" rtlCol="0">
            <a:spAutoFit/>
          </a:bodyPr>
          <a:lstStyle/>
          <a:p>
            <a:pPr defTabSz="228600"/>
            <a:r>
              <a:rPr lang="en-US" altLang="zh-CN" sz="2800" dirty="0" smtClean="0">
                <a:gradFill>
                  <a:gsLst>
                    <a:gs pos="0">
                      <a:srgbClr val="30A2E1"/>
                    </a:gs>
                    <a:gs pos="78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PART ONE</a:t>
            </a:r>
            <a:endParaRPr lang="zh-CN" altLang="en-US" sz="2800" dirty="0">
              <a:gradFill>
                <a:gsLst>
                  <a:gs pos="0">
                    <a:srgbClr val="30A2E1"/>
                  </a:gs>
                  <a:gs pos="78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endParaRPr>
          </a:p>
        </p:txBody>
      </p:sp>
      <p:sp>
        <p:nvSpPr>
          <p:cNvPr id="12" name="文本框 11"/>
          <p:cNvSpPr txBox="1"/>
          <p:nvPr/>
        </p:nvSpPr>
        <p:spPr>
          <a:xfrm>
            <a:off x="557221" y="2755169"/>
            <a:ext cx="4407876" cy="1041054"/>
          </a:xfrm>
          <a:prstGeom prst="rect">
            <a:avLst/>
          </a:prstGeom>
          <a:noFill/>
          <a:scene3d>
            <a:camera prst="orthographicFront"/>
            <a:lightRig rig="threePt" dir="t"/>
          </a:scene3d>
        </p:spPr>
        <p:txBody>
          <a:bodyPr wrap="square" rtlCol="0">
            <a:spAutoFit/>
          </a:bodyPr>
          <a:lstStyle/>
          <a:p>
            <a:pPr>
              <a:lnSpc>
                <a:spcPct val="130000"/>
              </a:lnSpc>
            </a:pPr>
            <a:r>
              <a:rPr lang="zh-CN" altLang="en-US" sz="5400" b="1"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年度工作概述</a:t>
            </a:r>
            <a:endParaRPr lang="zh-CN" altLang="en-US" sz="5400" b="1"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3" name="矩形 12"/>
          <p:cNvSpPr/>
          <p:nvPr/>
        </p:nvSpPr>
        <p:spPr>
          <a:xfrm>
            <a:off x="747721" y="4700708"/>
            <a:ext cx="387976" cy="79048"/>
          </a:xfrm>
          <a:prstGeom prst="rect">
            <a:avLst/>
          </a:prstGeom>
          <a:gradFill>
            <a:gsLst>
              <a:gs pos="0">
                <a:srgbClr val="32A8E4"/>
              </a:gs>
              <a:gs pos="100000">
                <a:srgbClr val="1959C9"/>
              </a:gs>
            </a:gsLst>
            <a:lin ang="2700000" scaled="0"/>
          </a:gra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7" name="Rectangle 3"/>
          <p:cNvSpPr/>
          <p:nvPr/>
        </p:nvSpPr>
        <p:spPr bwMode="auto">
          <a:xfrm>
            <a:off x="690570" y="3812518"/>
            <a:ext cx="4719629"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marL="742950" indent="-28575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marL="11430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marL="16002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marL="20574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5146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9718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34290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886200" indent="-228600" defTabSz="2437130"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eaLnBrk="1">
              <a:lnSpc>
                <a:spcPct val="120000"/>
              </a:lnSpc>
              <a:spcBef>
                <a:spcPct val="0"/>
              </a:spcBef>
              <a:buSzTx/>
              <a:buFontTx/>
              <a:buNone/>
            </a:pPr>
            <a:r>
              <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Lorem ipsum dolor sit amet, consectetuer </a:t>
            </a:r>
            <a:r>
              <a:rPr lang="zh-CN"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dipiscing </a:t>
            </a:r>
            <a:r>
              <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elit, sed diam </a:t>
            </a:r>
            <a:endParaRPr lang="en-US"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endParaRPr>
          </a:p>
          <a:p>
            <a:pPr eaLnBrk="1">
              <a:lnSpc>
                <a:spcPct val="120000"/>
              </a:lnSpc>
              <a:spcBef>
                <a:spcPct val="0"/>
              </a:spcBef>
              <a:buSzTx/>
              <a:buFontTx/>
              <a:buNone/>
            </a:pPr>
            <a:r>
              <a:rPr lang="zh-CN"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nonummy nibheuismod </a:t>
            </a:r>
            <a:r>
              <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tincidunt ut laoreet dolore magna aliquam erat volutpat. Ut wisi enim ad minim </a:t>
            </a:r>
            <a:r>
              <a:rPr lang="zh-CN" altLang="zh-CN" sz="1000" dirty="0" smtClean="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rPr>
              <a:t>veniam</a:t>
            </a:r>
            <a:endParaRPr lang="zh-CN" altLang="zh-CN" sz="1000" dirty="0">
              <a:solidFill>
                <a:schemeClr val="tx1">
                  <a:lumMod val="50000"/>
                  <a:lumOff val="50000"/>
                  <a:alpha val="80000"/>
                </a:schemeClr>
              </a:solidFill>
              <a:latin typeface="字魂105号-简雅黑" panose="00000500000000000000" pitchFamily="2" charset="-122"/>
              <a:ea typeface="字魂105号-简雅黑" panose="00000500000000000000" pitchFamily="2" charset="-122"/>
              <a:sym typeface="Helvetica" panose="020B0604020202020204" pitchFamily="34" charset="0"/>
            </a:endParaRPr>
          </a:p>
        </p:txBody>
      </p:sp>
      <p:sp>
        <p:nvSpPr>
          <p:cNvPr id="18" name="文本框 17"/>
          <p:cNvSpPr txBox="1"/>
          <p:nvPr/>
        </p:nvSpPr>
        <p:spPr>
          <a:xfrm>
            <a:off x="8250251" y="2584564"/>
            <a:ext cx="3905250" cy="1446550"/>
          </a:xfrm>
          <a:prstGeom prst="rect">
            <a:avLst/>
          </a:prstGeom>
          <a:noFill/>
        </p:spPr>
        <p:txBody>
          <a:bodyPr wrap="square" rtlCol="0">
            <a:spAutoFit/>
          </a:bodyPr>
          <a:lstStyle/>
          <a:p>
            <a:pPr algn="ctr"/>
            <a:r>
              <a:rPr lang="en-US" altLang="zh-CN" sz="8800" dirty="0" smtClean="0">
                <a:gradFill>
                  <a:gsLst>
                    <a:gs pos="0">
                      <a:schemeClr val="tx1">
                        <a:lumMod val="75000"/>
                        <a:lumOff val="25000"/>
                      </a:schemeClr>
                    </a:gs>
                    <a:gs pos="100000">
                      <a:schemeClr val="tx1">
                        <a:lumMod val="95000"/>
                        <a:lumOff val="5000"/>
                      </a:schemeClr>
                    </a:gs>
                  </a:gsLst>
                  <a:lin ang="5400000" scaled="1"/>
                </a:gradFill>
                <a:effectLst>
                  <a:outerShdw blurRad="38100" dist="38100" dir="2700000" algn="tl">
                    <a:srgbClr val="000000">
                      <a:alpha val="30000"/>
                    </a:srgbClr>
                  </a:outerShdw>
                </a:effectLst>
                <a:latin typeface="字魂45号-冰宇雅宋" panose="00000500000000000000" pitchFamily="2" charset="-122"/>
                <a:ea typeface="字魂45号-冰宇雅宋" panose="00000500000000000000" pitchFamily="2" charset="-122"/>
                <a:cs typeface="Aparajita" panose="020B0604020202020204" pitchFamily="34" charset="0"/>
              </a:rPr>
              <a:t>ONE</a:t>
            </a:r>
            <a:endParaRPr lang="zh-CN" altLang="en-US" sz="8800" dirty="0">
              <a:gradFill>
                <a:gsLst>
                  <a:gs pos="0">
                    <a:schemeClr val="tx1">
                      <a:lumMod val="75000"/>
                      <a:lumOff val="25000"/>
                    </a:schemeClr>
                  </a:gs>
                  <a:gs pos="100000">
                    <a:schemeClr val="tx1">
                      <a:lumMod val="95000"/>
                      <a:lumOff val="5000"/>
                    </a:schemeClr>
                  </a:gs>
                </a:gsLst>
                <a:lin ang="5400000" scaled="1"/>
              </a:gradFill>
              <a:effectLst>
                <a:outerShdw blurRad="38100" dist="38100" dir="2700000" algn="tl">
                  <a:srgbClr val="000000">
                    <a:alpha val="30000"/>
                  </a:srgbClr>
                </a:outerShdw>
              </a:effectLst>
              <a:latin typeface="字魂45号-冰宇雅宋" panose="00000500000000000000" pitchFamily="2" charset="-122"/>
              <a:ea typeface="字魂45号-冰宇雅宋" panose="00000500000000000000" pitchFamily="2" charset="-122"/>
              <a:cs typeface="Aparajita" panose="020B0604020202020204" pitchFamily="34" charset="0"/>
            </a:endParaRPr>
          </a:p>
        </p:txBody>
      </p:sp>
      <p:grpSp>
        <p:nvGrpSpPr>
          <p:cNvPr id="24" name="组合 23"/>
          <p:cNvGrpSpPr/>
          <p:nvPr/>
        </p:nvGrpSpPr>
        <p:grpSpPr>
          <a:xfrm>
            <a:off x="-1359739" y="-1359738"/>
            <a:ext cx="2719478" cy="2719476"/>
            <a:chOff x="1275692" y="5315201"/>
            <a:chExt cx="7407970" cy="7407966"/>
          </a:xfrm>
        </p:grpSpPr>
        <p:grpSp>
          <p:nvGrpSpPr>
            <p:cNvPr id="25" name="组合 24"/>
            <p:cNvGrpSpPr/>
            <p:nvPr/>
          </p:nvGrpSpPr>
          <p:grpSpPr>
            <a:xfrm>
              <a:off x="2007876" y="6047383"/>
              <a:ext cx="5943600" cy="5943600"/>
              <a:chOff x="-2286000" y="0"/>
              <a:chExt cx="7010400" cy="7010400"/>
            </a:xfrm>
          </p:grpSpPr>
          <p:sp>
            <p:nvSpPr>
              <p:cNvPr id="27" name="椭圆 26"/>
              <p:cNvSpPr/>
              <p:nvPr/>
            </p:nvSpPr>
            <p:spPr>
              <a:xfrm>
                <a:off x="-2286000" y="0"/>
                <a:ext cx="7010400" cy="7010400"/>
              </a:xfrm>
              <a:prstGeom prst="ellipse">
                <a:avLst/>
              </a:prstGeom>
              <a:gradFill>
                <a:gsLst>
                  <a:gs pos="0">
                    <a:srgbClr val="30A2E1"/>
                  </a:gs>
                  <a:gs pos="100000">
                    <a:srgbClr val="1D5AB7"/>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70440" y="1415562"/>
                <a:ext cx="4179279" cy="4179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1275692" y="5315201"/>
              <a:ext cx="7407970" cy="7407966"/>
            </a:xfrm>
            <a:prstGeom prst="ellipse">
              <a:avLst/>
            </a:prstGeom>
            <a:noFill/>
            <a:ln w="63500">
              <a:gradFill>
                <a:gsLst>
                  <a:gs pos="0">
                    <a:srgbClr val="30A2E1"/>
                  </a:gs>
                  <a:gs pos="100000">
                    <a:srgbClr val="1D5AB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椭圆 32"/>
          <p:cNvSpPr/>
          <p:nvPr/>
        </p:nvSpPr>
        <p:spPr>
          <a:xfrm>
            <a:off x="6165247" y="5838260"/>
            <a:ext cx="429190" cy="429190"/>
          </a:xfrm>
          <a:prstGeom prst="ellipse">
            <a:avLst/>
          </a:prstGeom>
          <a:noFill/>
          <a:ln w="57150">
            <a:solidFill>
              <a:srgbClr val="1D5A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par>
                                <p:cTn id="38" presetID="16" presetClass="entr" presetSubtype="21" fill="hold" grpId="0" nodeType="withEffect">
                                  <p:stCondLst>
                                    <p:cond delay="250"/>
                                  </p:stCondLst>
                                  <p:childTnLst>
                                    <p:set>
                                      <p:cBhvr>
                                        <p:cTn id="39" dur="1" fill="hold">
                                          <p:stCondLst>
                                            <p:cond delay="0"/>
                                          </p:stCondLst>
                                        </p:cTn>
                                        <p:tgtEl>
                                          <p:spTgt spid="11"/>
                                        </p:tgtEl>
                                        <p:attrNameLst>
                                          <p:attrName>style.visibility</p:attrName>
                                        </p:attrNameLst>
                                      </p:cBhvr>
                                      <p:to>
                                        <p:strVal val="visible"/>
                                      </p:to>
                                    </p:set>
                                    <p:animEffect transition="in" filter="barn(inVertical)">
                                      <p:cBhvr>
                                        <p:cTn id="40" dur="500"/>
                                        <p:tgtEl>
                                          <p:spTgt spid="11"/>
                                        </p:tgtEl>
                                      </p:cBhvr>
                                    </p:animEffect>
                                  </p:childTnLst>
                                </p:cTn>
                              </p:par>
                              <p:par>
                                <p:cTn id="41" presetID="41" presetClass="entr" presetSubtype="0" fill="hold" grpId="0" nodeType="withEffect">
                                  <p:stCondLst>
                                    <p:cond delay="500"/>
                                  </p:stCondLst>
                                  <p:iterate type="lt">
                                    <p:tmPct val="10000"/>
                                  </p:iterate>
                                  <p:childTnLst>
                                    <p:set>
                                      <p:cBhvr>
                                        <p:cTn id="42" dur="1" fill="hold">
                                          <p:stCondLst>
                                            <p:cond delay="0"/>
                                          </p:stCondLst>
                                        </p:cTn>
                                        <p:tgtEl>
                                          <p:spTgt spid="12"/>
                                        </p:tgtEl>
                                        <p:attrNameLst>
                                          <p:attrName>style.visibility</p:attrName>
                                        </p:attrNameLst>
                                      </p:cBhvr>
                                      <p:to>
                                        <p:strVal val="visible"/>
                                      </p:to>
                                    </p:set>
                                    <p:anim calcmode="lin" valueType="num">
                                      <p:cBhvr>
                                        <p:cTn id="43" dur="7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4" dur="750" fill="hold"/>
                                        <p:tgtEl>
                                          <p:spTgt spid="12"/>
                                        </p:tgtEl>
                                        <p:attrNameLst>
                                          <p:attrName>ppt_y</p:attrName>
                                        </p:attrNameLst>
                                      </p:cBhvr>
                                      <p:tavLst>
                                        <p:tav tm="0">
                                          <p:val>
                                            <p:strVal val="#ppt_y"/>
                                          </p:val>
                                        </p:tav>
                                        <p:tav tm="100000">
                                          <p:val>
                                            <p:strVal val="#ppt_y"/>
                                          </p:val>
                                        </p:tav>
                                      </p:tavLst>
                                    </p:anim>
                                    <p:anim calcmode="lin" valueType="num">
                                      <p:cBhvr>
                                        <p:cTn id="45" dur="7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6" dur="7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750" tmFilter="0,0; .5, 1; 1, 1"/>
                                        <p:tgtEl>
                                          <p:spTgt spid="12"/>
                                        </p:tgtEl>
                                      </p:cBhvr>
                                    </p:animEffect>
                                  </p:childTnLst>
                                </p:cTn>
                              </p:par>
                              <p:par>
                                <p:cTn id="48" presetID="16" presetClass="entr" presetSubtype="37" fill="hold" grpId="0" nodeType="withEffect">
                                  <p:stCondLst>
                                    <p:cond delay="125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par>
                                <p:cTn id="51" presetID="42" presetClass="entr" presetSubtype="0" fill="hold" grpId="0" nodeType="withEffect">
                                  <p:stCondLst>
                                    <p:cond delay="125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9" grpId="0" animBg="1"/>
      <p:bldP spid="8" grpId="0" animBg="1"/>
      <p:bldP spid="10" grpId="0" animBg="1"/>
      <p:bldP spid="11" grpId="0"/>
      <p:bldP spid="12" grpId="0"/>
      <p:bldP spid="13" grpId="0" animBg="1"/>
      <p:bldP spid="17" grpId="0"/>
      <p:bldP spid="18" grpId="0"/>
      <p:bldP spid="3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76022" y="0"/>
            <a:ext cx="11839960" cy="2033438"/>
          </a:xfrm>
          <a:custGeom>
            <a:avLst/>
            <a:gdLst>
              <a:gd name="connsiteX0" fmla="*/ 0 w 11213351"/>
              <a:gd name="connsiteY0" fmla="*/ 0 h 2372704"/>
              <a:gd name="connsiteX1" fmla="*/ 11213351 w 11213351"/>
              <a:gd name="connsiteY1" fmla="*/ 0 h 2372704"/>
              <a:gd name="connsiteX2" fmla="*/ 11193216 w 11213351"/>
              <a:gd name="connsiteY2" fmla="*/ 27726 h 2372704"/>
              <a:gd name="connsiteX3" fmla="*/ 5606675 w 11213351"/>
              <a:gd name="connsiteY3" fmla="*/ 2372704 h 2372704"/>
              <a:gd name="connsiteX4" fmla="*/ 20134 w 11213351"/>
              <a:gd name="connsiteY4" fmla="*/ 27726 h 2372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13351" h="2372704">
                <a:moveTo>
                  <a:pt x="0" y="0"/>
                </a:moveTo>
                <a:lnTo>
                  <a:pt x="11213351" y="0"/>
                </a:lnTo>
                <a:lnTo>
                  <a:pt x="11193216" y="27726"/>
                </a:lnTo>
                <a:cubicBezTo>
                  <a:pt x="10117343" y="1424500"/>
                  <a:pt x="8019018" y="2372704"/>
                  <a:pt x="5606675" y="2372704"/>
                </a:cubicBezTo>
                <a:cubicBezTo>
                  <a:pt x="3194333" y="2372704"/>
                  <a:pt x="1096007" y="1424500"/>
                  <a:pt x="20134" y="27726"/>
                </a:cubicBezTo>
                <a:close/>
              </a:path>
            </a:pathLst>
          </a:custGeom>
          <a:blipFill dpi="0" rotWithShape="1">
            <a:blip r:embed="rId1">
              <a:extLst>
                <a:ext uri="{28A0092B-C50C-407E-A947-70E740481C1C}">
                  <a14:useLocalDpi xmlns:a14="http://schemas.microsoft.com/office/drawing/2010/main" val="0"/>
                </a:ext>
              </a:extLst>
            </a:blip>
            <a:srcRect/>
            <a:stretch>
              <a:fillRect t="-207966" b="-71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09657" y="3646706"/>
            <a:ext cx="11162405" cy="1200329"/>
          </a:xfrm>
          <a:prstGeom prst="rect">
            <a:avLst/>
          </a:prstGeom>
          <a:noFill/>
        </p:spPr>
        <p:txBody>
          <a:bodyPr wrap="square" rtlCol="0">
            <a:spAutoFit/>
          </a:bodyPr>
          <a:lstStyle/>
          <a:p>
            <a:pPr algn="ctr"/>
            <a:r>
              <a:rPr lang="zh-CN" altLang="en-US" sz="7200" dirty="0">
                <a:gradFill>
                  <a:gsLst>
                    <a:gs pos="15000">
                      <a:schemeClr val="tx1">
                        <a:lumMod val="75000"/>
                        <a:lumOff val="25000"/>
                      </a:schemeClr>
                    </a:gs>
                    <a:gs pos="91000">
                      <a:schemeClr val="tx1">
                        <a:lumMod val="85000"/>
                        <a:lumOff val="15000"/>
                      </a:schemeClr>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演示</a:t>
            </a:r>
            <a:r>
              <a:rPr lang="zh-CN" altLang="en-US" sz="7200" dirty="0" smtClean="0">
                <a:gradFill>
                  <a:gsLst>
                    <a:gs pos="15000">
                      <a:schemeClr val="tx1">
                        <a:lumMod val="75000"/>
                        <a:lumOff val="25000"/>
                      </a:schemeClr>
                    </a:gs>
                    <a:gs pos="91000">
                      <a:schemeClr val="tx1">
                        <a:lumMod val="85000"/>
                        <a:lumOff val="15000"/>
                      </a:schemeClr>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完毕 谢谢观看</a:t>
            </a:r>
            <a:endParaRPr lang="zh-CN" altLang="en-US" sz="7200" dirty="0">
              <a:gradFill>
                <a:gsLst>
                  <a:gs pos="15000">
                    <a:schemeClr val="tx1">
                      <a:lumMod val="75000"/>
                      <a:lumOff val="25000"/>
                    </a:schemeClr>
                  </a:gs>
                  <a:gs pos="91000">
                    <a:schemeClr val="tx1">
                      <a:lumMod val="85000"/>
                      <a:lumOff val="15000"/>
                    </a:schemeClr>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2" name="任意多边形 31"/>
          <p:cNvSpPr/>
          <p:nvPr/>
        </p:nvSpPr>
        <p:spPr>
          <a:xfrm>
            <a:off x="161541" y="1"/>
            <a:ext cx="11839960" cy="2066258"/>
          </a:xfrm>
          <a:custGeom>
            <a:avLst/>
            <a:gdLst>
              <a:gd name="connsiteX0" fmla="*/ 0 w 11213351"/>
              <a:gd name="connsiteY0" fmla="*/ 0 h 2372704"/>
              <a:gd name="connsiteX1" fmla="*/ 11213351 w 11213351"/>
              <a:gd name="connsiteY1" fmla="*/ 0 h 2372704"/>
              <a:gd name="connsiteX2" fmla="*/ 11193216 w 11213351"/>
              <a:gd name="connsiteY2" fmla="*/ 27726 h 2372704"/>
              <a:gd name="connsiteX3" fmla="*/ 5606675 w 11213351"/>
              <a:gd name="connsiteY3" fmla="*/ 2372704 h 2372704"/>
              <a:gd name="connsiteX4" fmla="*/ 20134 w 11213351"/>
              <a:gd name="connsiteY4" fmla="*/ 27726 h 2372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13351" h="2372704">
                <a:moveTo>
                  <a:pt x="0" y="0"/>
                </a:moveTo>
                <a:lnTo>
                  <a:pt x="11213351" y="0"/>
                </a:lnTo>
                <a:lnTo>
                  <a:pt x="11193216" y="27726"/>
                </a:lnTo>
                <a:cubicBezTo>
                  <a:pt x="10117343" y="1424500"/>
                  <a:pt x="8019018" y="2372704"/>
                  <a:pt x="5606675" y="2372704"/>
                </a:cubicBezTo>
                <a:cubicBezTo>
                  <a:pt x="3194333" y="2372704"/>
                  <a:pt x="1096007" y="1424500"/>
                  <a:pt x="20134" y="27726"/>
                </a:cubicBezTo>
                <a:close/>
              </a:path>
            </a:pathLst>
          </a:custGeom>
          <a:gradFill>
            <a:gsLst>
              <a:gs pos="0">
                <a:srgbClr val="30A2E1">
                  <a:alpha val="80000"/>
                </a:srgbClr>
              </a:gs>
              <a:gs pos="76000">
                <a:srgbClr val="1D5AB7">
                  <a:alpha val="9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弧形 37"/>
          <p:cNvSpPr/>
          <p:nvPr/>
        </p:nvSpPr>
        <p:spPr>
          <a:xfrm>
            <a:off x="-809268" y="-4933950"/>
            <a:ext cx="13805784" cy="7555561"/>
          </a:xfrm>
          <a:prstGeom prst="arc">
            <a:avLst>
              <a:gd name="adj1" fmla="val 6800079"/>
              <a:gd name="adj2" fmla="val 9590718"/>
            </a:avLst>
          </a:prstGeom>
          <a:ln w="63500">
            <a:gradFill>
              <a:gsLst>
                <a:gs pos="0">
                  <a:srgbClr val="30A2E1"/>
                </a:gs>
                <a:gs pos="100000">
                  <a:srgbClr val="1D5AB7"/>
                </a:gs>
              </a:gsLst>
              <a:lin ang="5400000" scaled="1"/>
            </a:gra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弧形 40"/>
          <p:cNvSpPr/>
          <p:nvPr/>
        </p:nvSpPr>
        <p:spPr>
          <a:xfrm>
            <a:off x="-809268" y="-4933950"/>
            <a:ext cx="13805784" cy="7555561"/>
          </a:xfrm>
          <a:prstGeom prst="arc">
            <a:avLst>
              <a:gd name="adj1" fmla="val 1202884"/>
              <a:gd name="adj2" fmla="val 4038033"/>
            </a:avLst>
          </a:prstGeom>
          <a:ln w="63500">
            <a:gradFill>
              <a:gsLst>
                <a:gs pos="0">
                  <a:srgbClr val="30A2E1"/>
                </a:gs>
                <a:gs pos="100000">
                  <a:srgbClr val="1D5AB7"/>
                </a:gs>
              </a:gsLst>
              <a:lin ang="5400000" scaled="1"/>
            </a:gra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43" name="组合 42"/>
          <p:cNvGrpSpPr/>
          <p:nvPr/>
        </p:nvGrpSpPr>
        <p:grpSpPr>
          <a:xfrm>
            <a:off x="4101588" y="1866198"/>
            <a:ext cx="3940444" cy="1323439"/>
            <a:chOff x="4101588" y="1609142"/>
            <a:chExt cx="3940444" cy="1323439"/>
          </a:xfrm>
        </p:grpSpPr>
        <p:sp>
          <p:nvSpPr>
            <p:cNvPr id="40" name="文本框 39"/>
            <p:cNvSpPr txBox="1"/>
            <p:nvPr/>
          </p:nvSpPr>
          <p:spPr>
            <a:xfrm>
              <a:off x="4101588" y="1609142"/>
              <a:ext cx="3940444" cy="1323439"/>
            </a:xfrm>
            <a:prstGeom prst="rect">
              <a:avLst/>
            </a:prstGeom>
            <a:noFill/>
          </p:spPr>
          <p:txBody>
            <a:bodyPr wrap="square" rtlCol="0">
              <a:spAutoFit/>
            </a:bodyPr>
            <a:lstStyle/>
            <a:p>
              <a:pPr algn="ctr"/>
              <a:r>
                <a:rPr lang="en-US" altLang="zh-CN" sz="8000" spc="300" dirty="0" smtClean="0">
                  <a:ln w="127000">
                    <a:solidFill>
                      <a:schemeClr val="bg1"/>
                    </a:solidFill>
                  </a:ln>
                  <a:gradFill>
                    <a:gsLst>
                      <a:gs pos="15000">
                        <a:srgbClr val="30A2E1"/>
                      </a:gs>
                      <a:gs pos="91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2022</a:t>
              </a:r>
              <a:endParaRPr lang="zh-CN" altLang="en-US" sz="8000" spc="300" dirty="0">
                <a:ln w="127000">
                  <a:solidFill>
                    <a:schemeClr val="bg1"/>
                  </a:solidFill>
                </a:ln>
                <a:gradFill>
                  <a:gsLst>
                    <a:gs pos="15000">
                      <a:srgbClr val="30A2E1"/>
                    </a:gs>
                    <a:gs pos="91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42" name="文本框 41"/>
            <p:cNvSpPr txBox="1"/>
            <p:nvPr/>
          </p:nvSpPr>
          <p:spPr>
            <a:xfrm>
              <a:off x="4101588" y="1609142"/>
              <a:ext cx="3940444" cy="1323439"/>
            </a:xfrm>
            <a:prstGeom prst="rect">
              <a:avLst/>
            </a:prstGeom>
            <a:noFill/>
          </p:spPr>
          <p:txBody>
            <a:bodyPr wrap="square" rtlCol="0">
              <a:spAutoFit/>
            </a:bodyPr>
            <a:lstStyle/>
            <a:p>
              <a:pPr algn="ctr"/>
              <a:r>
                <a:rPr lang="en-US" altLang="zh-CN" sz="8000" spc="300" dirty="0" smtClean="0">
                  <a:gradFill>
                    <a:gsLst>
                      <a:gs pos="0">
                        <a:srgbClr val="30A2E1"/>
                      </a:gs>
                      <a:gs pos="62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2022</a:t>
              </a:r>
              <a:endParaRPr lang="zh-CN" altLang="en-US" sz="8000" spc="300" dirty="0">
                <a:gradFill>
                  <a:gsLst>
                    <a:gs pos="0">
                      <a:srgbClr val="30A2E1"/>
                    </a:gs>
                    <a:gs pos="62000">
                      <a:srgbClr val="1D5AB7"/>
                    </a:gs>
                  </a:gsLst>
                  <a:lin ang="5400000" scaled="1"/>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grpSp>
      <p:sp>
        <p:nvSpPr>
          <p:cNvPr id="2" name="椭圆 1"/>
          <p:cNvSpPr/>
          <p:nvPr/>
        </p:nvSpPr>
        <p:spPr>
          <a:xfrm>
            <a:off x="3191993" y="2202511"/>
            <a:ext cx="224854" cy="224852"/>
          </a:xfrm>
          <a:prstGeom prst="ellipse">
            <a:avLst/>
          </a:prstGeom>
          <a:gradFill>
            <a:gsLst>
              <a:gs pos="0">
                <a:srgbClr val="30A2E1"/>
              </a:gs>
              <a:gs pos="91000">
                <a:srgbClr val="1D5AB7"/>
              </a:gs>
            </a:gsLst>
            <a:lin ang="27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852141" y="1764849"/>
            <a:ext cx="224854" cy="224852"/>
          </a:xfrm>
          <a:prstGeom prst="ellipse">
            <a:avLst/>
          </a:prstGeom>
          <a:gradFill>
            <a:gsLst>
              <a:gs pos="0">
                <a:srgbClr val="30A2E1"/>
              </a:gs>
              <a:gs pos="91000">
                <a:srgbClr val="1D5AB7"/>
              </a:gs>
            </a:gsLst>
            <a:lin ang="27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739809" y="2202511"/>
            <a:ext cx="224854" cy="224852"/>
          </a:xfrm>
          <a:prstGeom prst="ellipse">
            <a:avLst/>
          </a:prstGeom>
          <a:gradFill>
            <a:gsLst>
              <a:gs pos="0">
                <a:srgbClr val="30A2E1"/>
              </a:gs>
              <a:gs pos="91000">
                <a:srgbClr val="1D5AB7"/>
              </a:gs>
            </a:gsLst>
            <a:lin ang="27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0103968" y="1764849"/>
            <a:ext cx="224854" cy="224852"/>
          </a:xfrm>
          <a:prstGeom prst="ellipse">
            <a:avLst/>
          </a:prstGeom>
          <a:gradFill>
            <a:gsLst>
              <a:gs pos="0">
                <a:srgbClr val="30A2E1"/>
              </a:gs>
              <a:gs pos="91000">
                <a:srgbClr val="1D5AB7"/>
              </a:gs>
            </a:gsLst>
            <a:lin ang="27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676055" y="4904185"/>
            <a:ext cx="6867708" cy="521938"/>
          </a:xfrm>
          <a:prstGeom prst="rect">
            <a:avLst/>
          </a:prstGeom>
        </p:spPr>
        <p:txBody>
          <a:bodyPr wrap="square">
            <a:spAutoFit/>
          </a:bodyPr>
          <a:lstStyle/>
          <a:p>
            <a:pPr algn="ctr">
              <a:lnSpc>
                <a:spcPct val="150000"/>
              </a:lnSpc>
            </a:pP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Brief introduction to the business plan for atmospheric minimalism </a:t>
            </a: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ppt</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 </a:t>
            </a: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templateBrief</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 </a:t>
            </a: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introductionBrief</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 introduction to the business plan for atmospheric minimalism </a:t>
            </a:r>
            <a:r>
              <a:rPr lang="en-US" altLang="zh-CN" sz="1000" dirty="0" err="1"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ppt</a:t>
            </a:r>
            <a:endPar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up)">
                                      <p:cBhvr>
                                        <p:cTn id="10" dur="500"/>
                                        <p:tgtEl>
                                          <p:spTgt spid="31"/>
                                        </p:tgtEl>
                                      </p:cBhvr>
                                    </p:animEffect>
                                  </p:childTnLst>
                                </p:cTn>
                              </p:par>
                              <p:par>
                                <p:cTn id="11" presetID="22" presetClass="entr" presetSubtype="4" fill="hold" grpId="0" nodeType="withEffect">
                                  <p:stCondLst>
                                    <p:cond delay="25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500"/>
                                        <p:tgtEl>
                                          <p:spTgt spid="38"/>
                                        </p:tgtEl>
                                      </p:cBhvr>
                                    </p:animEffect>
                                  </p:childTnLst>
                                </p:cTn>
                              </p:par>
                              <p:par>
                                <p:cTn id="14" presetID="22" presetClass="entr" presetSubtype="4" fill="hold" grpId="0" nodeType="withEffect">
                                  <p:stCondLst>
                                    <p:cond delay="25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par>
                                <p:cTn id="22" presetID="53" presetClass="entr" presetSubtype="16" fill="hold" grpId="0" nodeType="withEffect">
                                  <p:stCondLst>
                                    <p:cond delay="25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par>
                                <p:cTn id="27" presetID="53" presetClass="entr" presetSubtype="16" fill="hold" grpId="0" nodeType="withEffect">
                                  <p:stCondLst>
                                    <p:cond delay="25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par>
                                <p:cTn id="32" presetID="53" presetClass="entr" presetSubtype="16" fill="hold" grpId="0" nodeType="withEffect">
                                  <p:stCondLst>
                                    <p:cond delay="25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par>
                                <p:cTn id="37" presetID="47" presetClass="entr" presetSubtype="0" fill="hold" nodeType="withEffect">
                                  <p:stCondLst>
                                    <p:cond delay="50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750"/>
                                        <p:tgtEl>
                                          <p:spTgt spid="43"/>
                                        </p:tgtEl>
                                      </p:cBhvr>
                                    </p:animEffect>
                                    <p:anim calcmode="lin" valueType="num">
                                      <p:cBhvr>
                                        <p:cTn id="40" dur="750" fill="hold"/>
                                        <p:tgtEl>
                                          <p:spTgt spid="43"/>
                                        </p:tgtEl>
                                        <p:attrNameLst>
                                          <p:attrName>ppt_x</p:attrName>
                                        </p:attrNameLst>
                                      </p:cBhvr>
                                      <p:tavLst>
                                        <p:tav tm="0">
                                          <p:val>
                                            <p:strVal val="#ppt_x"/>
                                          </p:val>
                                        </p:tav>
                                        <p:tav tm="100000">
                                          <p:val>
                                            <p:strVal val="#ppt_x"/>
                                          </p:val>
                                        </p:tav>
                                      </p:tavLst>
                                    </p:anim>
                                    <p:anim calcmode="lin" valueType="num">
                                      <p:cBhvr>
                                        <p:cTn id="41" dur="750" fill="hold"/>
                                        <p:tgtEl>
                                          <p:spTgt spid="43"/>
                                        </p:tgtEl>
                                        <p:attrNameLst>
                                          <p:attrName>ppt_y</p:attrName>
                                        </p:attrNameLst>
                                      </p:cBhvr>
                                      <p:tavLst>
                                        <p:tav tm="0">
                                          <p:val>
                                            <p:strVal val="#ppt_y-.1"/>
                                          </p:val>
                                        </p:tav>
                                        <p:tav tm="100000">
                                          <p:val>
                                            <p:strVal val="#ppt_y"/>
                                          </p:val>
                                        </p:tav>
                                      </p:tavLst>
                                    </p:anim>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3"/>
                                        </p:tgtEl>
                                        <p:attrNameLst>
                                          <p:attrName>ppt_y</p:attrName>
                                        </p:attrNameLst>
                                      </p:cBhvr>
                                      <p:tavLst>
                                        <p:tav tm="0">
                                          <p:val>
                                            <p:strVal val="#ppt_y"/>
                                          </p:val>
                                        </p:tav>
                                        <p:tav tm="100000">
                                          <p:val>
                                            <p:strVal val="#ppt_y"/>
                                          </p:val>
                                        </p:tav>
                                      </p:tavLst>
                                    </p:anim>
                                    <p:anim calcmode="lin" valueType="num">
                                      <p:cBhvr>
                                        <p:cTn id="4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3"/>
                                        </p:tgtEl>
                                      </p:cBhvr>
                                    </p:animEffect>
                                  </p:childTnLst>
                                </p:cTn>
                              </p:par>
                              <p:par>
                                <p:cTn id="49" presetID="22" presetClass="entr" presetSubtype="1" fill="hold" grpId="0" nodeType="withEffect">
                                  <p:stCondLst>
                                    <p:cond delay="75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3" grpId="0"/>
      <p:bldP spid="32" grpId="0" animBg="1"/>
      <p:bldP spid="38" grpId="0" animBg="1"/>
      <p:bldP spid="41" grpId="0" animBg="1"/>
      <p:bldP spid="2" grpId="0" animBg="1"/>
      <p:bldP spid="26" grpId="0" animBg="1"/>
      <p:bldP spid="27" grpId="0" animBg="1"/>
      <p:bldP spid="28" grpId="0" animBg="1"/>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8614178" y="-306029"/>
            <a:ext cx="7556058" cy="7556058"/>
          </a:xfrm>
          <a:prstGeom prst="ellipse">
            <a:avLst/>
          </a:prstGeom>
          <a:noFill/>
          <a:ln w="50800">
            <a:gradFill>
              <a:gsLst>
                <a:gs pos="0">
                  <a:srgbClr val="30A2E1"/>
                </a:gs>
                <a:gs pos="100000">
                  <a:srgbClr val="1D5AB7"/>
                </a:gs>
              </a:gsLst>
              <a:lin ang="5400000" scaled="1"/>
            </a:gradFill>
          </a:ln>
          <a:effectLst>
            <a:outerShdw blurRad="1905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8987921" y="67714"/>
            <a:ext cx="6808572" cy="6808572"/>
          </a:xfrm>
          <a:prstGeom prst="ellipse">
            <a:avLst/>
          </a:prstGeom>
          <a:gradFill>
            <a:gsLst>
              <a:gs pos="0">
                <a:srgbClr val="3988E1"/>
              </a:gs>
              <a:gs pos="100000">
                <a:srgbClr val="0A2C6B"/>
              </a:gs>
            </a:gsLst>
            <a:lin ang="2700000" scaled="0"/>
          </a:gradFill>
          <a:ln>
            <a:noFill/>
          </a:ln>
          <a:effectLst>
            <a:outerShdw blurRad="1905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7501536" y="2177143"/>
            <a:ext cx="2972770" cy="2972770"/>
          </a:xfrm>
          <a:prstGeom prst="ellipse">
            <a:avLst/>
          </a:prstGeom>
          <a:blipFill dpi="0" rotWithShape="1">
            <a:blip r:embed="rId1" cstate="print">
              <a:extLst>
                <a:ext uri="{28A0092B-C50C-407E-A947-70E740481C1C}">
                  <a14:useLocalDpi xmlns:a14="http://schemas.microsoft.com/office/drawing/2010/main" val="0"/>
                </a:ext>
              </a:extLst>
            </a:blip>
            <a:srcRect/>
            <a:stretch>
              <a:fillRect t="-9444" b="-40602"/>
            </a:stretch>
          </a:blipFill>
          <a:ln w="28575">
            <a:solidFill>
              <a:schemeClr val="bg1"/>
            </a:solidFill>
          </a:ln>
          <a:effectLst>
            <a:outerShdw blurRad="1905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04804" y="335635"/>
            <a:ext cx="3982180" cy="820399"/>
            <a:chOff x="4685819" y="-325317"/>
            <a:chExt cx="3982180" cy="820399"/>
          </a:xfrm>
        </p:grpSpPr>
        <p:sp>
          <p:nvSpPr>
            <p:cNvPr id="6" name="矩形 5"/>
            <p:cNvSpPr/>
            <p:nvPr/>
          </p:nvSpPr>
          <p:spPr>
            <a:xfrm>
              <a:off x="4726025" y="-325317"/>
              <a:ext cx="1595309" cy="523220"/>
            </a:xfrm>
            <a:prstGeom prst="rect">
              <a:avLst/>
            </a:prstGeom>
          </p:spPr>
          <p:txBody>
            <a:bodyPr wrap="none">
              <a:spAutoFit/>
            </a:bodyPr>
            <a:lstStyle/>
            <a:p>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报告</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人员</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7" name="文本框 6"/>
            <p:cNvSpPr txBox="1"/>
            <p:nvPr/>
          </p:nvSpPr>
          <p:spPr>
            <a:xfrm>
              <a:off x="4685819" y="156528"/>
              <a:ext cx="3982180" cy="338554"/>
            </a:xfrm>
            <a:prstGeom prst="rect">
              <a:avLst/>
            </a:prstGeom>
            <a:noFill/>
          </p:spPr>
          <p:txBody>
            <a:bodyPr wrap="none" rtlCol="0">
              <a:spAutoFit/>
            </a:bodyPr>
            <a:lstStyle/>
            <a:p>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grpSp>
        <p:nvGrpSpPr>
          <p:cNvPr id="18" name="组合 17"/>
          <p:cNvGrpSpPr/>
          <p:nvPr/>
        </p:nvGrpSpPr>
        <p:grpSpPr>
          <a:xfrm>
            <a:off x="927787" y="1940009"/>
            <a:ext cx="4164115" cy="3180933"/>
            <a:chOff x="4054949" y="2149946"/>
            <a:chExt cx="4166287" cy="3181758"/>
          </a:xfrm>
        </p:grpSpPr>
        <p:sp>
          <p:nvSpPr>
            <p:cNvPr id="19" name="文本框 10"/>
            <p:cNvSpPr txBox="1"/>
            <p:nvPr/>
          </p:nvSpPr>
          <p:spPr>
            <a:xfrm>
              <a:off x="4054949" y="2149946"/>
              <a:ext cx="1729538" cy="400214"/>
            </a:xfrm>
            <a:prstGeom prst="rect">
              <a:avLst/>
            </a:prstGeom>
            <a:noFill/>
          </p:spPr>
          <p:txBody>
            <a:bodyPr wrap="square" rtlCol="0">
              <a:spAutoFit/>
            </a:bodyPr>
            <a:lstStyle/>
            <a:p>
              <a:pPr defTabSz="914400"/>
              <a:r>
                <a:rPr lang="zh-CN" altLang="en-US" sz="2000" b="1" dirty="0" smtClean="0">
                  <a:solidFill>
                    <a:schemeClr val="tx1">
                      <a:lumMod val="75000"/>
                    </a:schemeClr>
                  </a:solidFill>
                  <a:latin typeface="字魂105号-简雅黑" panose="00000500000000000000" pitchFamily="2" charset="-122"/>
                  <a:ea typeface="字魂105号-简雅黑" panose="00000500000000000000" pitchFamily="2" charset="-122"/>
                </a:rPr>
                <a:t>汇报前言</a:t>
              </a:r>
              <a:endParaRPr lang="zh-CN" altLang="en-US" sz="2000" b="1" dirty="0">
                <a:solidFill>
                  <a:schemeClr val="tx1">
                    <a:lumMod val="75000"/>
                  </a:schemeClr>
                </a:solidFill>
                <a:latin typeface="字魂105号-简雅黑" panose="00000500000000000000" pitchFamily="2" charset="-122"/>
                <a:ea typeface="字魂105号-简雅黑" panose="00000500000000000000" pitchFamily="2" charset="-122"/>
              </a:endParaRPr>
            </a:p>
          </p:txBody>
        </p:sp>
        <p:sp>
          <p:nvSpPr>
            <p:cNvPr id="20" name="Rectangle 1"/>
            <p:cNvSpPr>
              <a:spLocks noChangeArrowheads="1"/>
            </p:cNvSpPr>
            <p:nvPr/>
          </p:nvSpPr>
          <p:spPr bwMode="auto">
            <a:xfrm>
              <a:off x="4178654" y="2735511"/>
              <a:ext cx="4042582" cy="2596193"/>
            </a:xfrm>
            <a:prstGeom prst="rect">
              <a:avLst/>
            </a:prstGeom>
            <a:noFill/>
            <a:ln>
              <a:noFill/>
            </a:ln>
            <a:effectLst/>
          </p:spPr>
          <p:txBody>
            <a:bodyPr vert="horz" wrap="square" lIns="0" tIns="0" rIns="0" bIns="101541" numCol="1" anchor="ctr" anchorCtr="0" compatLnSpc="1">
              <a:spAutoFit/>
            </a:bodyPr>
            <a:lstStyle/>
            <a:p>
              <a:pPr defTabSz="914400" eaLnBrk="0" fontAlgn="base" hangingPunct="0">
                <a:lnSpc>
                  <a:spcPct val="150000"/>
                </a:lnSpc>
                <a:spcBef>
                  <a:spcPct val="0"/>
                </a:spcBef>
                <a:spcAft>
                  <a:spcPct val="0"/>
                </a:spcAft>
              </a:pPr>
              <a:r>
                <a:rPr lang="zh-CN" altLang="en-US" sz="1000" dirty="0">
                  <a:solidFill>
                    <a:srgbClr val="FFFFFF">
                      <a:lumMod val="50000"/>
                    </a:srgbClr>
                  </a:solidFill>
                  <a:latin typeface="字魂105号-简雅黑" panose="00000500000000000000" pitchFamily="2" charset="-122"/>
                  <a:ea typeface="字魂105号-简雅黑" panose="00000500000000000000" pitchFamily="2" charset="-122"/>
                </a:rPr>
                <a:t>麻省理工大学建筑系硕士，后又获得哈佛大学建筑系博士学位。参加过国内外重大工作</a:t>
              </a:r>
              <a:r>
                <a:rPr lang="zh-CN" altLang="en-US" sz="1000" dirty="0" smtClean="0">
                  <a:solidFill>
                    <a:srgbClr val="FFFFFF">
                      <a:lumMod val="50000"/>
                    </a:srgbClr>
                  </a:solidFill>
                  <a:latin typeface="字魂105号-简雅黑" panose="00000500000000000000" pitchFamily="2" charset="-122"/>
                  <a:ea typeface="字魂105号-简雅黑" panose="00000500000000000000" pitchFamily="2" charset="-122"/>
                </a:rPr>
                <a:t>。</a:t>
              </a:r>
              <a:r>
                <a:rPr lang="zh-CN" altLang="en-US" sz="1000" dirty="0">
                  <a:solidFill>
                    <a:srgbClr val="FFFFFF">
                      <a:lumMod val="50000"/>
                    </a:srgbClr>
                  </a:solidFill>
                  <a:latin typeface="字魂105号-简雅黑" panose="00000500000000000000" pitchFamily="2" charset="-122"/>
                  <a:ea typeface="字魂105号-简雅黑" panose="00000500000000000000" pitchFamily="2" charset="-122"/>
                </a:rPr>
                <a:t>麻省理工大学建筑系硕士，后又获得哈佛大学建筑系博士学位。参加过国内外重大工作</a:t>
              </a:r>
              <a:r>
                <a:rPr lang="zh-CN" altLang="en-US" sz="1000" dirty="0" smtClean="0">
                  <a:solidFill>
                    <a:srgbClr val="FFFFFF">
                      <a:lumMod val="50000"/>
                    </a:srgbClr>
                  </a:solidFill>
                  <a:latin typeface="字魂105号-简雅黑" panose="00000500000000000000" pitchFamily="2" charset="-122"/>
                  <a:ea typeface="字魂105号-简雅黑" panose="00000500000000000000" pitchFamily="2" charset="-122"/>
                </a:rPr>
                <a:t>。</a:t>
              </a:r>
              <a:endParaRPr lang="en-US" altLang="zh-CN" sz="1000" dirty="0" smtClean="0">
                <a:solidFill>
                  <a:srgbClr val="FFFFFF">
                    <a:lumMod val="50000"/>
                  </a:srgbClr>
                </a:solidFill>
                <a:latin typeface="字魂105号-简雅黑" panose="00000500000000000000" pitchFamily="2" charset="-122"/>
                <a:ea typeface="字魂105号-简雅黑" panose="00000500000000000000" pitchFamily="2" charset="-122"/>
              </a:endParaRPr>
            </a:p>
            <a:p>
              <a:pPr defTabSz="914400" eaLnBrk="0" fontAlgn="base" hangingPunct="0">
                <a:lnSpc>
                  <a:spcPct val="150000"/>
                </a:lnSpc>
                <a:spcBef>
                  <a:spcPct val="0"/>
                </a:spcBef>
                <a:spcAft>
                  <a:spcPct val="0"/>
                </a:spcAft>
              </a:pPr>
              <a:endParaRPr lang="en-US" altLang="zh-CN" sz="1000" dirty="0" smtClean="0">
                <a:solidFill>
                  <a:srgbClr val="FFFFFF">
                    <a:lumMod val="50000"/>
                  </a:srgbClr>
                </a:solidFill>
                <a:latin typeface="字魂105号-简雅黑" panose="00000500000000000000" pitchFamily="2" charset="-122"/>
                <a:ea typeface="字魂105号-简雅黑" panose="00000500000000000000" pitchFamily="2" charset="-122"/>
              </a:endParaRPr>
            </a:p>
            <a:p>
              <a:pPr defTabSz="914400" eaLnBrk="0" fontAlgn="base" hangingPunct="0">
                <a:lnSpc>
                  <a:spcPct val="150000"/>
                </a:lnSpc>
                <a:spcBef>
                  <a:spcPct val="0"/>
                </a:spcBef>
                <a:spcAft>
                  <a:spcPct val="0"/>
                </a:spcAft>
              </a:pPr>
              <a:r>
                <a:rPr lang="zh-CN" altLang="en-US" sz="1000" dirty="0" smtClean="0">
                  <a:solidFill>
                    <a:srgbClr val="FFFFFF">
                      <a:lumMod val="50000"/>
                    </a:srgbClr>
                  </a:solidFill>
                  <a:latin typeface="字魂105号-简雅黑" panose="00000500000000000000" pitchFamily="2" charset="-122"/>
                  <a:ea typeface="字魂105号-简雅黑" panose="00000500000000000000" pitchFamily="2" charset="-122"/>
                </a:rPr>
                <a:t>麻</a:t>
              </a:r>
              <a:r>
                <a:rPr lang="zh-CN" altLang="en-US" sz="1000" dirty="0">
                  <a:solidFill>
                    <a:srgbClr val="FFFFFF">
                      <a:lumMod val="50000"/>
                    </a:srgbClr>
                  </a:solidFill>
                  <a:latin typeface="字魂105号-简雅黑" panose="00000500000000000000" pitchFamily="2" charset="-122"/>
                  <a:ea typeface="字魂105号-简雅黑" panose="00000500000000000000" pitchFamily="2" charset="-122"/>
                </a:rPr>
                <a:t>省理工大学建筑系</a:t>
              </a:r>
              <a:r>
                <a:rPr lang="zh-CN" altLang="en-US" sz="1000" dirty="0" smtClean="0">
                  <a:solidFill>
                    <a:srgbClr val="FFFFFF">
                      <a:lumMod val="50000"/>
                    </a:srgbClr>
                  </a:solidFill>
                  <a:latin typeface="字魂105号-简雅黑" panose="00000500000000000000" pitchFamily="2" charset="-122"/>
                  <a:ea typeface="字魂105号-简雅黑" panose="00000500000000000000" pitchFamily="2" charset="-122"/>
                </a:rPr>
                <a:t>硕士后</a:t>
              </a:r>
              <a:r>
                <a:rPr lang="zh-CN" altLang="en-US" sz="1000" dirty="0">
                  <a:solidFill>
                    <a:srgbClr val="FFFFFF">
                      <a:lumMod val="50000"/>
                    </a:srgbClr>
                  </a:solidFill>
                  <a:latin typeface="字魂105号-简雅黑" panose="00000500000000000000" pitchFamily="2" charset="-122"/>
                  <a:ea typeface="字魂105号-简雅黑" panose="00000500000000000000" pitchFamily="2" charset="-122"/>
                </a:rPr>
                <a:t>又获得哈佛大学建筑系</a:t>
              </a:r>
              <a:r>
                <a:rPr lang="zh-CN" altLang="en-US" sz="1000" dirty="0" smtClean="0">
                  <a:solidFill>
                    <a:srgbClr val="FFFFFF">
                      <a:lumMod val="50000"/>
                    </a:srgbClr>
                  </a:solidFill>
                  <a:latin typeface="字魂105号-简雅黑" panose="00000500000000000000" pitchFamily="2" charset="-122"/>
                  <a:ea typeface="字魂105号-简雅黑" panose="00000500000000000000" pitchFamily="2" charset="-122"/>
                </a:rPr>
                <a:t>博士学位参加</a:t>
              </a:r>
              <a:r>
                <a:rPr lang="zh-CN" altLang="en-US" sz="1000" dirty="0">
                  <a:solidFill>
                    <a:srgbClr val="FFFFFF">
                      <a:lumMod val="50000"/>
                    </a:srgbClr>
                  </a:solidFill>
                  <a:latin typeface="字魂105号-简雅黑" panose="00000500000000000000" pitchFamily="2" charset="-122"/>
                  <a:ea typeface="字魂105号-简雅黑" panose="00000500000000000000" pitchFamily="2" charset="-122"/>
                </a:rPr>
                <a:t>过国内外重大工作。</a:t>
              </a:r>
              <a:endParaRPr lang="zh-CN" altLang="en-US" sz="1000" dirty="0">
                <a:solidFill>
                  <a:srgbClr val="FFFFFF">
                    <a:lumMod val="50000"/>
                  </a:srgbClr>
                </a:solidFill>
                <a:latin typeface="字魂105号-简雅黑" panose="00000500000000000000" pitchFamily="2" charset="-122"/>
                <a:ea typeface="字魂105号-简雅黑" panose="00000500000000000000" pitchFamily="2" charset="-122"/>
              </a:endParaRPr>
            </a:p>
            <a:p>
              <a:pPr defTabSz="914400" eaLnBrk="0" fontAlgn="base" hangingPunct="0">
                <a:lnSpc>
                  <a:spcPct val="150000"/>
                </a:lnSpc>
                <a:spcBef>
                  <a:spcPct val="0"/>
                </a:spcBef>
                <a:spcAft>
                  <a:spcPct val="0"/>
                </a:spcAft>
              </a:pPr>
              <a:r>
                <a:rPr lang="zh-CN" altLang="en-US" sz="1000" dirty="0" smtClean="0">
                  <a:solidFill>
                    <a:srgbClr val="FFFFFF">
                      <a:lumMod val="50000"/>
                    </a:srgbClr>
                  </a:solidFill>
                  <a:latin typeface="字魂105号-简雅黑" panose="00000500000000000000" pitchFamily="2" charset="-122"/>
                  <a:ea typeface="字魂105号-简雅黑" panose="00000500000000000000" pitchFamily="2" charset="-122"/>
                </a:rPr>
                <a:t>麻</a:t>
              </a:r>
              <a:r>
                <a:rPr lang="zh-CN" altLang="en-US" sz="1000" dirty="0">
                  <a:solidFill>
                    <a:srgbClr val="FFFFFF">
                      <a:lumMod val="50000"/>
                    </a:srgbClr>
                  </a:solidFill>
                  <a:latin typeface="字魂105号-简雅黑" panose="00000500000000000000" pitchFamily="2" charset="-122"/>
                  <a:ea typeface="字魂105号-简雅黑" panose="00000500000000000000" pitchFamily="2" charset="-122"/>
                </a:rPr>
                <a:t>省理工大学建筑系硕士，后又获得哈佛大学建筑系博士学位。参加过国内外重大工作。</a:t>
              </a:r>
              <a:endParaRPr lang="zh-CN" altLang="en-US" sz="1000" dirty="0">
                <a:solidFill>
                  <a:srgbClr val="FFFFFF">
                    <a:lumMod val="50000"/>
                  </a:srgbClr>
                </a:solidFill>
                <a:latin typeface="字魂105号-简雅黑" panose="00000500000000000000" pitchFamily="2" charset="-122"/>
                <a:ea typeface="字魂105号-简雅黑" panose="00000500000000000000" pitchFamily="2" charset="-122"/>
              </a:endParaRPr>
            </a:p>
            <a:p>
              <a:pPr defTabSz="914400" eaLnBrk="0" fontAlgn="base" hangingPunct="0">
                <a:lnSpc>
                  <a:spcPct val="150000"/>
                </a:lnSpc>
                <a:spcBef>
                  <a:spcPct val="0"/>
                </a:spcBef>
                <a:spcAft>
                  <a:spcPct val="0"/>
                </a:spcAft>
              </a:pPr>
              <a:endParaRPr lang="en-US" altLang="zh-CN" sz="1400" dirty="0" smtClean="0">
                <a:solidFill>
                  <a:schemeClr val="tx1">
                    <a:lumMod val="75000"/>
                    <a:lumOff val="25000"/>
                  </a:schemeClr>
                </a:solidFill>
                <a:latin typeface="字魂105号-简雅黑" panose="00000500000000000000" pitchFamily="2" charset="-122"/>
                <a:ea typeface="字魂105号-简雅黑" panose="00000500000000000000" pitchFamily="2" charset="-122"/>
              </a:endParaRPr>
            </a:p>
            <a:p>
              <a:pPr defTabSz="914400" eaLnBrk="0" fontAlgn="base" hangingPunct="0">
                <a:lnSpc>
                  <a:spcPct val="150000"/>
                </a:lnSpc>
                <a:spcBef>
                  <a:spcPct val="0"/>
                </a:spcBef>
                <a:spcAft>
                  <a:spcPct val="0"/>
                </a:spcAft>
              </a:pPr>
              <a:r>
                <a:rPr lang="en-US" altLang="zh-CN" sz="1400" dirty="0" smtClean="0">
                  <a:solidFill>
                    <a:srgbClr val="1D5AB7"/>
                  </a:solidFill>
                  <a:latin typeface="字魂105号-简雅黑" panose="00000500000000000000" pitchFamily="2" charset="-122"/>
                  <a:ea typeface="字魂105号-简雅黑" panose="00000500000000000000" pitchFamily="2" charset="-122"/>
                </a:rPr>
                <a:t>2022</a:t>
              </a:r>
              <a:r>
                <a:rPr lang="zh-CN" altLang="en-US" sz="1400" dirty="0" smtClean="0">
                  <a:solidFill>
                    <a:srgbClr val="1D5AB7"/>
                  </a:solidFill>
                  <a:latin typeface="字魂105号-简雅黑" panose="00000500000000000000" pitchFamily="2" charset="-122"/>
                  <a:ea typeface="字魂105号-简雅黑" panose="00000500000000000000" pitchFamily="2" charset="-122"/>
                </a:rPr>
                <a:t>年新的希望，撸起袖子加油干！</a:t>
              </a:r>
              <a:endParaRPr lang="zh-CN" altLang="en-US" sz="1400" dirty="0">
                <a:solidFill>
                  <a:srgbClr val="1D5AB7"/>
                </a:solidFill>
                <a:latin typeface="字魂105号-简雅黑" panose="00000500000000000000" pitchFamily="2" charset="-122"/>
                <a:ea typeface="字魂105号-简雅黑" panose="00000500000000000000" pitchFamily="2" charset="-122"/>
              </a:endParaRPr>
            </a:p>
          </p:txBody>
        </p:sp>
      </p:grpSp>
      <p:grpSp>
        <p:nvGrpSpPr>
          <p:cNvPr id="21" name="组合 20"/>
          <p:cNvGrpSpPr/>
          <p:nvPr/>
        </p:nvGrpSpPr>
        <p:grpSpPr>
          <a:xfrm>
            <a:off x="5708008" y="5279156"/>
            <a:ext cx="2379691" cy="715269"/>
            <a:chOff x="2231353" y="4873882"/>
            <a:chExt cx="2380932" cy="715454"/>
          </a:xfrm>
        </p:grpSpPr>
        <p:sp>
          <p:nvSpPr>
            <p:cNvPr id="22" name="文本框 18"/>
            <p:cNvSpPr txBox="1"/>
            <p:nvPr/>
          </p:nvSpPr>
          <p:spPr>
            <a:xfrm>
              <a:off x="2231353" y="4873882"/>
              <a:ext cx="2088231" cy="522105"/>
            </a:xfrm>
            <a:prstGeom prst="rect">
              <a:avLst/>
            </a:prstGeom>
            <a:noFill/>
          </p:spPr>
          <p:txBody>
            <a:bodyPr wrap="square" rtlCol="0">
              <a:spAutoFit/>
            </a:bodyPr>
            <a:lstStyle/>
            <a:p>
              <a:pPr defTabSz="914400"/>
              <a:r>
                <a:rPr lang="zh-CN" altLang="en-US" sz="2800" dirty="0" smtClean="0">
                  <a:solidFill>
                    <a:schemeClr val="tx2">
                      <a:lumMod val="25000"/>
                    </a:schemeClr>
                  </a:solidFill>
                  <a:latin typeface="字魂105号-简雅黑" panose="00000500000000000000" pitchFamily="2" charset="-122"/>
                  <a:ea typeface="字魂105号-简雅黑" panose="00000500000000000000" pitchFamily="2" charset="-122"/>
                </a:rPr>
                <a:t>张</a:t>
              </a:r>
              <a:r>
                <a:rPr lang="en-US" altLang="zh-CN" sz="2800" dirty="0" smtClean="0">
                  <a:solidFill>
                    <a:schemeClr val="tx2">
                      <a:lumMod val="25000"/>
                    </a:schemeClr>
                  </a:solidFill>
                  <a:latin typeface="字魂105号-简雅黑" panose="00000500000000000000" pitchFamily="2" charset="-122"/>
                  <a:ea typeface="字魂105号-简雅黑" panose="00000500000000000000" pitchFamily="2" charset="-122"/>
                </a:rPr>
                <a:t>XX</a:t>
              </a:r>
              <a:endParaRPr lang="en-US" altLang="zh-CN" sz="2800" dirty="0" smtClean="0">
                <a:solidFill>
                  <a:schemeClr val="tx2">
                    <a:lumMod val="25000"/>
                  </a:schemeClr>
                </a:solidFill>
                <a:latin typeface="字魂105号-简雅黑" panose="00000500000000000000" pitchFamily="2" charset="-122"/>
                <a:ea typeface="字魂105号-简雅黑" panose="00000500000000000000" pitchFamily="2" charset="-122"/>
              </a:endParaRPr>
            </a:p>
          </p:txBody>
        </p:sp>
        <p:cxnSp>
          <p:nvCxnSpPr>
            <p:cNvPr id="23" name="直接连接符 22"/>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503712" y="5219908"/>
              <a:ext cx="1108573" cy="369428"/>
            </a:xfrm>
            <a:prstGeom prst="rect">
              <a:avLst/>
            </a:prstGeom>
          </p:spPr>
          <p:txBody>
            <a:bodyPr wrap="none">
              <a:spAutoFit/>
            </a:bodyPr>
            <a:lstStyle/>
            <a:p>
              <a:pPr defTabSz="914400"/>
              <a:r>
                <a:rPr lang="zh-CN" altLang="en-US" dirty="0" smtClean="0">
                  <a:solidFill>
                    <a:schemeClr val="tx2">
                      <a:lumMod val="25000"/>
                    </a:schemeClr>
                  </a:solidFill>
                  <a:latin typeface="字魂105号-简雅黑" panose="00000500000000000000" pitchFamily="2" charset="-122"/>
                  <a:ea typeface="字魂105号-简雅黑" panose="00000500000000000000" pitchFamily="2" charset="-122"/>
                </a:rPr>
                <a:t>市场经理</a:t>
              </a:r>
              <a:endParaRPr lang="zh-CN" altLang="en-US" dirty="0">
                <a:solidFill>
                  <a:schemeClr val="tx2">
                    <a:lumMod val="25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75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10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47" presetClass="entr" presetSubtype="0"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1+#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animBg="1"/>
          <p:bldP spid="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10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47" presetClass="entr" presetSubtype="0"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1+#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animBg="1"/>
          <p:bldP spid="4"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6049062" y="2430049"/>
            <a:ext cx="0" cy="442795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069489" y="355668"/>
            <a:ext cx="3982180" cy="811670"/>
            <a:chOff x="4069489" y="596298"/>
            <a:chExt cx="3982180" cy="811670"/>
          </a:xfrm>
        </p:grpSpPr>
        <p:sp>
          <p:nvSpPr>
            <p:cNvPr id="3" name="矩形 2"/>
            <p:cNvSpPr/>
            <p:nvPr/>
          </p:nvSpPr>
          <p:spPr>
            <a:xfrm>
              <a:off x="5262924" y="596298"/>
              <a:ext cx="1595309" cy="523220"/>
            </a:xfrm>
            <a:prstGeom prst="rect">
              <a:avLst/>
            </a:prstGeom>
          </p:spPr>
          <p:txBody>
            <a:bodyPr wrap="none">
              <a:spAutoFit/>
            </a:bodyPr>
            <a:lstStyle/>
            <a:p>
              <a:pPr algn="ct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季度</a:t>
              </a:r>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汇报</a:t>
              </a:r>
              <a:endParaRPr lang="zh-CN" altLang="en-US" sz="28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4" name="文本框 3"/>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
        <p:nvSpPr>
          <p:cNvPr id="5" name="矩形 4"/>
          <p:cNvSpPr/>
          <p:nvPr/>
        </p:nvSpPr>
        <p:spPr>
          <a:xfrm>
            <a:off x="1553227" y="1816274"/>
            <a:ext cx="3696873" cy="2066794"/>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734903" y="1788100"/>
            <a:ext cx="628319" cy="641949"/>
          </a:xfrm>
          <a:prstGeom prst="rect">
            <a:avLst/>
          </a:prstGeom>
          <a:gradFill>
            <a:gsLst>
              <a:gs pos="0">
                <a:srgbClr val="3988E1"/>
              </a:gs>
              <a:gs pos="100000">
                <a:srgbClr val="0A2C6B"/>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字魂105号-简雅黑" panose="00000500000000000000" pitchFamily="2" charset="-122"/>
                <a:ea typeface="字魂105号-简雅黑" panose="00000500000000000000" pitchFamily="2" charset="-122"/>
              </a:rPr>
              <a:t>01</a:t>
            </a:r>
            <a:endParaRPr lang="zh-CN" altLang="en-US" dirty="0">
              <a:latin typeface="字魂105号-简雅黑" panose="00000500000000000000" pitchFamily="2" charset="-122"/>
              <a:ea typeface="字魂105号-简雅黑" panose="00000500000000000000" pitchFamily="2" charset="-122"/>
            </a:endParaRPr>
          </a:p>
        </p:txBody>
      </p:sp>
      <p:sp>
        <p:nvSpPr>
          <p:cNvPr id="7" name="TextBox 39"/>
          <p:cNvSpPr txBox="1"/>
          <p:nvPr/>
        </p:nvSpPr>
        <p:spPr>
          <a:xfrm>
            <a:off x="6792106" y="1788100"/>
            <a:ext cx="2173672" cy="246221"/>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600" b="1" dirty="0" smtClean="0">
                <a:latin typeface="字魂105号-简雅黑" panose="00000500000000000000" pitchFamily="2" charset="-122"/>
                <a:ea typeface="字魂105号-简雅黑" panose="00000500000000000000" pitchFamily="2" charset="-122"/>
              </a:rPr>
              <a:t>第一季度  工作重点概述</a:t>
            </a:r>
            <a:endParaRPr lang="zh-CN" altLang="en-US" sz="1600" b="1" dirty="0">
              <a:latin typeface="字魂105号-简雅黑" panose="00000500000000000000" pitchFamily="2" charset="-122"/>
              <a:ea typeface="字魂105号-简雅黑" panose="00000500000000000000" pitchFamily="2" charset="-122"/>
            </a:endParaRPr>
          </a:p>
        </p:txBody>
      </p:sp>
      <p:sp>
        <p:nvSpPr>
          <p:cNvPr id="8" name="TextBox 40"/>
          <p:cNvSpPr txBox="1"/>
          <p:nvPr/>
        </p:nvSpPr>
        <p:spPr>
          <a:xfrm>
            <a:off x="6795901" y="2189793"/>
            <a:ext cx="2423255" cy="660437"/>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您的内容打在这里，或者通过复制您的文本后，在此框中选择粘贴，并选择只保留文字。您的内容打在这里，或者通过</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通过</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2" name="矩形 11"/>
          <p:cNvSpPr/>
          <p:nvPr/>
        </p:nvSpPr>
        <p:spPr>
          <a:xfrm>
            <a:off x="5734903" y="4493722"/>
            <a:ext cx="628319" cy="641949"/>
          </a:xfrm>
          <a:prstGeom prst="rect">
            <a:avLst/>
          </a:prstGeom>
          <a:gradFill>
            <a:gsLst>
              <a:gs pos="0">
                <a:srgbClr val="3988E1"/>
              </a:gs>
              <a:gs pos="100000">
                <a:srgbClr val="0A2C6B"/>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字魂105号-简雅黑" panose="00000500000000000000" pitchFamily="2" charset="-122"/>
                <a:ea typeface="字魂105号-简雅黑" panose="00000500000000000000" pitchFamily="2" charset="-122"/>
              </a:rPr>
              <a:t>02</a:t>
            </a:r>
            <a:endParaRPr lang="zh-CN" altLang="en-US" dirty="0">
              <a:latin typeface="字魂105号-简雅黑" panose="00000500000000000000" pitchFamily="2" charset="-122"/>
              <a:ea typeface="字魂105号-简雅黑" panose="00000500000000000000" pitchFamily="2" charset="-122"/>
            </a:endParaRPr>
          </a:p>
        </p:txBody>
      </p:sp>
      <p:sp>
        <p:nvSpPr>
          <p:cNvPr id="13" name="矩形 12"/>
          <p:cNvSpPr/>
          <p:nvPr/>
        </p:nvSpPr>
        <p:spPr>
          <a:xfrm>
            <a:off x="6842210" y="4493722"/>
            <a:ext cx="3696873" cy="206679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9"/>
          <p:cNvSpPr txBox="1"/>
          <p:nvPr/>
        </p:nvSpPr>
        <p:spPr>
          <a:xfrm>
            <a:off x="3077852" y="4487829"/>
            <a:ext cx="2173673" cy="246221"/>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pPr algn="r"/>
            <a:r>
              <a:rPr lang="zh-CN" altLang="en-US" sz="1600" b="1" dirty="0" smtClean="0">
                <a:latin typeface="字魂105号-简雅黑" panose="00000500000000000000" pitchFamily="2" charset="-122"/>
                <a:ea typeface="字魂105号-简雅黑" panose="00000500000000000000" pitchFamily="2" charset="-122"/>
              </a:rPr>
              <a:t>第二季度  </a:t>
            </a:r>
            <a:r>
              <a:rPr lang="zh-CN" altLang="en-US" sz="1600" b="1" dirty="0">
                <a:latin typeface="字魂105号-简雅黑" panose="00000500000000000000" pitchFamily="2" charset="-122"/>
                <a:ea typeface="字魂105号-简雅黑" panose="00000500000000000000" pitchFamily="2" charset="-122"/>
              </a:rPr>
              <a:t>工作重点概述</a:t>
            </a:r>
            <a:endParaRPr lang="zh-CN" altLang="en-US" sz="1600" b="1" dirty="0">
              <a:latin typeface="字魂105号-简雅黑" panose="00000500000000000000" pitchFamily="2" charset="-122"/>
              <a:ea typeface="字魂105号-简雅黑" panose="00000500000000000000" pitchFamily="2" charset="-122"/>
            </a:endParaRPr>
          </a:p>
        </p:txBody>
      </p:sp>
      <p:sp>
        <p:nvSpPr>
          <p:cNvPr id="15" name="TextBox 40"/>
          <p:cNvSpPr txBox="1"/>
          <p:nvPr/>
        </p:nvSpPr>
        <p:spPr>
          <a:xfrm>
            <a:off x="2816712" y="4889522"/>
            <a:ext cx="2423255" cy="660437"/>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gn="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的在此</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框中选择粘贴，并选择只保留</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文字您</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的内容打在</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这里或者</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通过通过复制</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您</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2" presetClass="entr" presetSubtype="1"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0-#ppt_h/2"/>
                                          </p:val>
                                        </p:tav>
                                        <p:tav tm="100000">
                                          <p:val>
                                            <p:strVal val="#ppt_y"/>
                                          </p:val>
                                        </p:tav>
                                      </p:tavLst>
                                    </p:anim>
                                  </p:childTnLst>
                                </p:cTn>
                              </p:par>
                              <p:par>
                                <p:cTn id="12" presetID="2" presetClass="entr" presetSubtype="2" fill="hold" grpId="0" nodeType="withEffect">
                                  <p:stCondLst>
                                    <p:cond delay="25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14" presetClass="entr" presetSubtype="10" fill="hold" grpId="0" nodeType="withEffect">
                                  <p:stCondLst>
                                    <p:cond delay="25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par>
                                <p:cTn id="19" presetID="2" presetClass="entr" presetSubtype="2" fill="hold" grpId="0" nodeType="withEffect">
                                  <p:stCondLst>
                                    <p:cond delay="25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1" fill="hold" grpId="0" nodeType="withEffect">
                                  <p:stCondLst>
                                    <p:cond delay="75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0-#ppt_h/2"/>
                                          </p:val>
                                        </p:tav>
                                        <p:tav tm="100000">
                                          <p:val>
                                            <p:strVal val="#ppt_y"/>
                                          </p:val>
                                        </p:tav>
                                      </p:tavLst>
                                    </p:anim>
                                  </p:childTnLst>
                                </p:cTn>
                              </p:par>
                              <p:par>
                                <p:cTn id="27" presetID="2" presetClass="entr" presetSubtype="8" fill="hold" grpId="0" nodeType="withEffect">
                                  <p:stCondLst>
                                    <p:cond delay="125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125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0-#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par>
                                <p:cTn id="35" presetID="14" presetClass="entr" presetSubtype="10" fill="hold" grpId="0" nodeType="withEffect">
                                  <p:stCondLst>
                                    <p:cond delay="125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12" grpId="0" animBg="1"/>
      <p:bldP spid="13" grpId="0" animBg="1"/>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031276" y="1897185"/>
            <a:ext cx="2388432" cy="3978930"/>
            <a:chOff x="964370" y="1819128"/>
            <a:chExt cx="2388432" cy="3978930"/>
          </a:xfrm>
        </p:grpSpPr>
        <p:grpSp>
          <p:nvGrpSpPr>
            <p:cNvPr id="2" name="Group 31"/>
            <p:cNvGrpSpPr/>
            <p:nvPr/>
          </p:nvGrpSpPr>
          <p:grpSpPr>
            <a:xfrm>
              <a:off x="964370" y="1819128"/>
              <a:ext cx="2388432" cy="3978930"/>
              <a:chOff x="830555" y="2050353"/>
              <a:chExt cx="2388432" cy="3978930"/>
            </a:xfrm>
            <a:effectLst>
              <a:outerShdw blurRad="254000" dist="63500" dir="2700000" algn="tl" rotWithShape="0">
                <a:prstClr val="black">
                  <a:alpha val="30000"/>
                </a:prstClr>
              </a:outerShdw>
            </a:effectLst>
          </p:grpSpPr>
          <p:sp>
            <p:nvSpPr>
              <p:cNvPr id="3" name="Rounded Rectangle 10"/>
              <p:cNvSpPr/>
              <p:nvPr/>
            </p:nvSpPr>
            <p:spPr>
              <a:xfrm>
                <a:off x="830555" y="2050353"/>
                <a:ext cx="2388432" cy="3978930"/>
              </a:xfrm>
              <a:prstGeom prst="roundRect">
                <a:avLst>
                  <a:gd name="adj" fmla="val 1231"/>
                </a:avLst>
              </a:prstGeom>
              <a:solidFill>
                <a:schemeClr val="bg1"/>
              </a:solidFill>
              <a:ln w="12700">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字魂105号-简雅黑" panose="00000500000000000000" pitchFamily="2" charset="-122"/>
                  <a:ea typeface="字魂105号-简雅黑" panose="00000500000000000000" pitchFamily="2" charset="-122"/>
                  <a:cs typeface="+mn-ea"/>
                  <a:sym typeface="+mn-lt"/>
                </a:endParaRPr>
              </a:p>
            </p:txBody>
          </p:sp>
          <p:sp>
            <p:nvSpPr>
              <p:cNvPr id="4" name="Title 3"/>
              <p:cNvSpPr txBox="1"/>
              <p:nvPr/>
            </p:nvSpPr>
            <p:spPr>
              <a:xfrm>
                <a:off x="830555" y="4352979"/>
                <a:ext cx="23884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1800" b="0"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张某某</a:t>
                </a:r>
                <a:endParaRPr lang="en-US" sz="1800" b="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5" name="Title 3"/>
              <p:cNvSpPr txBox="1"/>
              <p:nvPr/>
            </p:nvSpPr>
            <p:spPr>
              <a:xfrm>
                <a:off x="830555" y="4718300"/>
                <a:ext cx="23884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1050" b="0" dirty="0">
                    <a:solidFill>
                      <a:schemeClr val="tx1">
                        <a:alpha val="50000"/>
                      </a:schemeClr>
                    </a:solidFill>
                    <a:latin typeface="字魂105号-简雅黑" panose="00000500000000000000" pitchFamily="2" charset="-122"/>
                    <a:ea typeface="字魂105号-简雅黑" panose="00000500000000000000" pitchFamily="2" charset="-122"/>
                    <a:cs typeface="+mn-ea"/>
                    <a:sym typeface="+mn-lt"/>
                  </a:rPr>
                  <a:t>CEO / Founder</a:t>
                </a:r>
                <a:endParaRPr lang="en-US" sz="400" b="0" dirty="0">
                  <a:solidFill>
                    <a:schemeClr val="tx1">
                      <a:alpha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6" name="Title 3"/>
              <p:cNvSpPr txBox="1"/>
              <p:nvPr/>
            </p:nvSpPr>
            <p:spPr>
              <a:xfrm>
                <a:off x="1002707" y="5214839"/>
                <a:ext cx="2060161"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1000" b="0" dirty="0">
                    <a:solidFill>
                      <a:schemeClr val="tx1">
                        <a:alpha val="70000"/>
                      </a:schemeClr>
                    </a:solidFill>
                    <a:latin typeface="字魂105号-简雅黑" panose="00000500000000000000" pitchFamily="2" charset="-122"/>
                    <a:ea typeface="字魂105号-简雅黑" panose="00000500000000000000" pitchFamily="2" charset="-122"/>
                    <a:cs typeface="+mn-ea"/>
                    <a:sym typeface="+mn-lt"/>
                  </a:rPr>
                  <a:t>简洁精准的 解说所提炼的核心概念点击输入简要文字解说</a:t>
                </a:r>
                <a:endParaRPr lang="zh-CN" altLang="en-US" sz="1000" b="0" dirty="0">
                  <a:solidFill>
                    <a:schemeClr val="tx1">
                      <a:alpha val="70000"/>
                    </a:schemeClr>
                  </a:solidFill>
                  <a:latin typeface="字魂105号-简雅黑" panose="00000500000000000000" pitchFamily="2" charset="-122"/>
                  <a:ea typeface="字魂105号-简雅黑" panose="00000500000000000000" pitchFamily="2" charset="-122"/>
                  <a:cs typeface="+mn-ea"/>
                  <a:sym typeface="+mn-lt"/>
                </a:endParaRPr>
              </a:p>
            </p:txBody>
          </p:sp>
          <p:cxnSp>
            <p:nvCxnSpPr>
              <p:cNvPr id="7" name="Straight Connector 9"/>
              <p:cNvCxnSpPr/>
              <p:nvPr/>
            </p:nvCxnSpPr>
            <p:spPr>
              <a:xfrm>
                <a:off x="2024771" y="3963657"/>
                <a:ext cx="0" cy="276576"/>
              </a:xfrm>
              <a:prstGeom prst="line">
                <a:avLst/>
              </a:prstGeom>
              <a:ln w="25400">
                <a:solidFill>
                  <a:srgbClr val="222366"/>
                </a:solidFill>
              </a:ln>
            </p:spPr>
            <p:style>
              <a:lnRef idx="1">
                <a:schemeClr val="accent1"/>
              </a:lnRef>
              <a:fillRef idx="0">
                <a:schemeClr val="accent1"/>
              </a:fillRef>
              <a:effectRef idx="0">
                <a:schemeClr val="accent1"/>
              </a:effectRef>
              <a:fontRef idx="minor">
                <a:schemeClr val="tx1"/>
              </a:fontRef>
            </p:style>
          </p:cxnSp>
          <p:cxnSp>
            <p:nvCxnSpPr>
              <p:cNvPr id="8" name="Straight Connector 28"/>
              <p:cNvCxnSpPr/>
              <p:nvPr/>
            </p:nvCxnSpPr>
            <p:spPr>
              <a:xfrm>
                <a:off x="830555" y="5099387"/>
                <a:ext cx="2388432"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sp>
          <p:nvSpPr>
            <p:cNvPr id="35" name="椭圆 34"/>
            <p:cNvSpPr/>
            <p:nvPr/>
          </p:nvSpPr>
          <p:spPr>
            <a:xfrm>
              <a:off x="1550653" y="2155113"/>
              <a:ext cx="1215865" cy="1215865"/>
            </a:xfrm>
            <a:prstGeom prst="ellipse">
              <a:avLst/>
            </a:prstGeom>
            <a:blipFill dpi="0" rotWithShape="1">
              <a:blip r:embed="rId1" cstate="print">
                <a:extLst>
                  <a:ext uri="{28A0092B-C50C-407E-A947-70E740481C1C}">
                    <a14:useLocalDpi xmlns:a14="http://schemas.microsoft.com/office/drawing/2010/main" val="0"/>
                  </a:ext>
                </a:extLst>
              </a:blip>
              <a:srcRect/>
              <a:stretch>
                <a:fillRect l="-24971" r="-24971"/>
              </a:stretch>
            </a:blip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4069489" y="355668"/>
            <a:ext cx="3982180" cy="811670"/>
            <a:chOff x="4069489" y="596298"/>
            <a:chExt cx="3982180" cy="811670"/>
          </a:xfrm>
        </p:grpSpPr>
        <p:sp>
          <p:nvSpPr>
            <p:cNvPr id="37" name="矩形 36"/>
            <p:cNvSpPr/>
            <p:nvPr/>
          </p:nvSpPr>
          <p:spPr>
            <a:xfrm>
              <a:off x="5262926" y="596298"/>
              <a:ext cx="1595309" cy="523220"/>
            </a:xfrm>
            <a:prstGeom prst="rect">
              <a:avLst/>
            </a:prstGeom>
          </p:spPr>
          <p:txBody>
            <a:bodyPr wrap="none">
              <a:spAutoFit/>
            </a:bodyPr>
            <a:lstStyle/>
            <a:p>
              <a:pPr algn="ct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团队</a:t>
              </a:r>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成员</a:t>
              </a:r>
              <a:endParaRPr lang="zh-CN" altLang="en-US" sz="28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38" name="文本框 37"/>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grpSp>
        <p:nvGrpSpPr>
          <p:cNvPr id="67" name="组合 66"/>
          <p:cNvGrpSpPr/>
          <p:nvPr/>
        </p:nvGrpSpPr>
        <p:grpSpPr>
          <a:xfrm>
            <a:off x="3701880" y="1897185"/>
            <a:ext cx="2388432" cy="3978930"/>
            <a:chOff x="964370" y="1819128"/>
            <a:chExt cx="2388432" cy="3978930"/>
          </a:xfrm>
        </p:grpSpPr>
        <p:grpSp>
          <p:nvGrpSpPr>
            <p:cNvPr id="68" name="Group 31"/>
            <p:cNvGrpSpPr/>
            <p:nvPr/>
          </p:nvGrpSpPr>
          <p:grpSpPr>
            <a:xfrm>
              <a:off x="964370" y="1819128"/>
              <a:ext cx="2388432" cy="3978930"/>
              <a:chOff x="830555" y="2050353"/>
              <a:chExt cx="2388432" cy="3978930"/>
            </a:xfrm>
            <a:effectLst>
              <a:outerShdw blurRad="254000" dist="63500" dir="2700000" algn="tl" rotWithShape="0">
                <a:prstClr val="black">
                  <a:alpha val="30000"/>
                </a:prstClr>
              </a:outerShdw>
            </a:effectLst>
          </p:grpSpPr>
          <p:sp>
            <p:nvSpPr>
              <p:cNvPr id="70" name="Rounded Rectangle 10"/>
              <p:cNvSpPr/>
              <p:nvPr/>
            </p:nvSpPr>
            <p:spPr>
              <a:xfrm>
                <a:off x="830555" y="2050353"/>
                <a:ext cx="2388432" cy="3978930"/>
              </a:xfrm>
              <a:prstGeom prst="roundRect">
                <a:avLst>
                  <a:gd name="adj" fmla="val 1231"/>
                </a:avLst>
              </a:prstGeom>
              <a:gradFill>
                <a:gsLst>
                  <a:gs pos="0">
                    <a:srgbClr val="3988E1"/>
                  </a:gs>
                  <a:gs pos="100000">
                    <a:srgbClr val="0A2C6B"/>
                  </a:gs>
                </a:gsLst>
                <a:lin ang="2700000" scaled="0"/>
              </a:gradFill>
              <a:ln w="12700">
                <a:solidFill>
                  <a:schemeClr val="bg1">
                    <a:lumMod val="75000"/>
                  </a:schemeClr>
                </a:solid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71" name="Title 3"/>
              <p:cNvSpPr txBox="1"/>
              <p:nvPr/>
            </p:nvSpPr>
            <p:spPr>
              <a:xfrm>
                <a:off x="830555" y="4352979"/>
                <a:ext cx="23884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1800" b="0" dirty="0" smtClean="0">
                    <a:solidFill>
                      <a:schemeClr val="bg1"/>
                    </a:solidFill>
                    <a:latin typeface="字魂105号-简雅黑" panose="00000500000000000000" pitchFamily="2" charset="-122"/>
                    <a:ea typeface="字魂105号-简雅黑" panose="00000500000000000000" pitchFamily="2" charset="-122"/>
                    <a:cs typeface="+mn-ea"/>
                    <a:sym typeface="+mn-lt"/>
                  </a:rPr>
                  <a:t>张某某</a:t>
                </a:r>
                <a:endParaRPr lang="en-US" sz="1800" b="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72" name="Title 3"/>
              <p:cNvSpPr txBox="1"/>
              <p:nvPr/>
            </p:nvSpPr>
            <p:spPr>
              <a:xfrm>
                <a:off x="830555" y="4718300"/>
                <a:ext cx="23884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1050" b="0" dirty="0">
                    <a:solidFill>
                      <a:schemeClr val="bg1"/>
                    </a:solidFill>
                    <a:latin typeface="字魂105号-简雅黑" panose="00000500000000000000" pitchFamily="2" charset="-122"/>
                    <a:ea typeface="字魂105号-简雅黑" panose="00000500000000000000" pitchFamily="2" charset="-122"/>
                    <a:cs typeface="+mn-ea"/>
                    <a:sym typeface="+mn-lt"/>
                  </a:rPr>
                  <a:t>CEO / Founder</a:t>
                </a:r>
                <a:endParaRPr lang="en-US" sz="400" b="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73" name="Title 3"/>
              <p:cNvSpPr txBox="1"/>
              <p:nvPr/>
            </p:nvSpPr>
            <p:spPr>
              <a:xfrm>
                <a:off x="1002707" y="5214839"/>
                <a:ext cx="2060161"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1000" b="0" dirty="0">
                    <a:solidFill>
                      <a:schemeClr val="bg1"/>
                    </a:solidFill>
                    <a:latin typeface="字魂105号-简雅黑" panose="00000500000000000000" pitchFamily="2" charset="-122"/>
                    <a:ea typeface="字魂105号-简雅黑" panose="00000500000000000000" pitchFamily="2" charset="-122"/>
                    <a:cs typeface="+mn-ea"/>
                    <a:sym typeface="+mn-lt"/>
                  </a:rPr>
                  <a:t>简洁精准的 解说所提炼的核心概念点击输入简要文字解说</a:t>
                </a:r>
                <a:endParaRPr lang="zh-CN" altLang="en-US" sz="1000" b="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cxnSp>
            <p:nvCxnSpPr>
              <p:cNvPr id="74" name="Straight Connector 9"/>
              <p:cNvCxnSpPr/>
              <p:nvPr/>
            </p:nvCxnSpPr>
            <p:spPr>
              <a:xfrm>
                <a:off x="2024771" y="3963657"/>
                <a:ext cx="0" cy="27657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28"/>
              <p:cNvCxnSpPr/>
              <p:nvPr/>
            </p:nvCxnSpPr>
            <p:spPr>
              <a:xfrm>
                <a:off x="830555" y="5099387"/>
                <a:ext cx="2388432"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sp>
          <p:nvSpPr>
            <p:cNvPr id="69" name="椭圆 68"/>
            <p:cNvSpPr/>
            <p:nvPr/>
          </p:nvSpPr>
          <p:spPr>
            <a:xfrm>
              <a:off x="1550653" y="2155113"/>
              <a:ext cx="1215865" cy="1215865"/>
            </a:xfrm>
            <a:prstGeom prst="ellipse">
              <a:avLst/>
            </a:prstGeom>
            <a:blipFill dpi="0" rotWithShape="1">
              <a:blip r:embed="rId2" cstate="print">
                <a:extLst>
                  <a:ext uri="{28A0092B-C50C-407E-A947-70E740481C1C}">
                    <a14:useLocalDpi xmlns:a14="http://schemas.microsoft.com/office/drawing/2010/main" val="0"/>
                  </a:ext>
                </a:extLst>
              </a:blip>
              <a:srcRect/>
              <a:stretch>
                <a:fillRect l="-47314" t="-25858" r="-47494" b="-166446"/>
              </a:stretch>
            </a:blipFill>
            <a:ln w="190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76" name="组合 75"/>
          <p:cNvGrpSpPr/>
          <p:nvPr/>
        </p:nvGrpSpPr>
        <p:grpSpPr>
          <a:xfrm>
            <a:off x="6372484" y="1897185"/>
            <a:ext cx="2388432" cy="3978930"/>
            <a:chOff x="964370" y="1819128"/>
            <a:chExt cx="2388432" cy="3978930"/>
          </a:xfrm>
        </p:grpSpPr>
        <p:grpSp>
          <p:nvGrpSpPr>
            <p:cNvPr id="77" name="Group 31"/>
            <p:cNvGrpSpPr/>
            <p:nvPr/>
          </p:nvGrpSpPr>
          <p:grpSpPr>
            <a:xfrm>
              <a:off x="964370" y="1819128"/>
              <a:ext cx="2388432" cy="3978930"/>
              <a:chOff x="830555" y="2050353"/>
              <a:chExt cx="2388432" cy="3978930"/>
            </a:xfrm>
            <a:effectLst>
              <a:outerShdw blurRad="254000" dist="63500" dir="2700000" algn="tl" rotWithShape="0">
                <a:prstClr val="black">
                  <a:alpha val="30000"/>
                </a:prstClr>
              </a:outerShdw>
            </a:effectLst>
          </p:grpSpPr>
          <p:sp>
            <p:nvSpPr>
              <p:cNvPr id="79" name="Rounded Rectangle 10"/>
              <p:cNvSpPr/>
              <p:nvPr/>
            </p:nvSpPr>
            <p:spPr>
              <a:xfrm>
                <a:off x="830555" y="2050353"/>
                <a:ext cx="2388432" cy="3978930"/>
              </a:xfrm>
              <a:prstGeom prst="roundRect">
                <a:avLst>
                  <a:gd name="adj" fmla="val 1231"/>
                </a:avLst>
              </a:prstGeom>
              <a:solidFill>
                <a:schemeClr val="bg1"/>
              </a:solidFill>
              <a:ln w="12700">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字魂105号-简雅黑" panose="00000500000000000000" pitchFamily="2" charset="-122"/>
                  <a:ea typeface="字魂105号-简雅黑" panose="00000500000000000000" pitchFamily="2" charset="-122"/>
                  <a:cs typeface="+mn-ea"/>
                  <a:sym typeface="+mn-lt"/>
                </a:endParaRPr>
              </a:p>
            </p:txBody>
          </p:sp>
          <p:sp>
            <p:nvSpPr>
              <p:cNvPr id="80" name="Title 3"/>
              <p:cNvSpPr txBox="1"/>
              <p:nvPr/>
            </p:nvSpPr>
            <p:spPr>
              <a:xfrm>
                <a:off x="830555" y="4352979"/>
                <a:ext cx="23884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1800" b="0"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张某某</a:t>
                </a:r>
                <a:endParaRPr lang="en-US" sz="1800" b="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81" name="Title 3"/>
              <p:cNvSpPr txBox="1"/>
              <p:nvPr/>
            </p:nvSpPr>
            <p:spPr>
              <a:xfrm>
                <a:off x="830555" y="4718300"/>
                <a:ext cx="23884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1050" b="0" dirty="0">
                    <a:solidFill>
                      <a:schemeClr val="tx1">
                        <a:alpha val="50000"/>
                      </a:schemeClr>
                    </a:solidFill>
                    <a:latin typeface="字魂105号-简雅黑" panose="00000500000000000000" pitchFamily="2" charset="-122"/>
                    <a:ea typeface="字魂105号-简雅黑" panose="00000500000000000000" pitchFamily="2" charset="-122"/>
                    <a:cs typeface="+mn-ea"/>
                    <a:sym typeface="+mn-lt"/>
                  </a:rPr>
                  <a:t>CEO / Founder</a:t>
                </a:r>
                <a:endParaRPr lang="en-US" sz="400" b="0" dirty="0">
                  <a:solidFill>
                    <a:schemeClr val="tx1">
                      <a:alpha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82" name="Title 3"/>
              <p:cNvSpPr txBox="1"/>
              <p:nvPr/>
            </p:nvSpPr>
            <p:spPr>
              <a:xfrm>
                <a:off x="1002707" y="5214839"/>
                <a:ext cx="2060161"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1000" b="0" dirty="0">
                    <a:solidFill>
                      <a:schemeClr val="tx1">
                        <a:alpha val="70000"/>
                      </a:schemeClr>
                    </a:solidFill>
                    <a:latin typeface="字魂105号-简雅黑" panose="00000500000000000000" pitchFamily="2" charset="-122"/>
                    <a:ea typeface="字魂105号-简雅黑" panose="00000500000000000000" pitchFamily="2" charset="-122"/>
                    <a:cs typeface="+mn-ea"/>
                    <a:sym typeface="+mn-lt"/>
                  </a:rPr>
                  <a:t>简洁精准的 解说所提炼的核心概念点击输入简要文字解说</a:t>
                </a:r>
                <a:endParaRPr lang="zh-CN" altLang="en-US" sz="1000" b="0" dirty="0">
                  <a:solidFill>
                    <a:schemeClr val="tx1">
                      <a:alpha val="70000"/>
                    </a:schemeClr>
                  </a:solidFill>
                  <a:latin typeface="字魂105号-简雅黑" panose="00000500000000000000" pitchFamily="2" charset="-122"/>
                  <a:ea typeface="字魂105号-简雅黑" panose="00000500000000000000" pitchFamily="2" charset="-122"/>
                  <a:cs typeface="+mn-ea"/>
                  <a:sym typeface="+mn-lt"/>
                </a:endParaRPr>
              </a:p>
            </p:txBody>
          </p:sp>
          <p:cxnSp>
            <p:nvCxnSpPr>
              <p:cNvPr id="83" name="Straight Connector 9"/>
              <p:cNvCxnSpPr/>
              <p:nvPr/>
            </p:nvCxnSpPr>
            <p:spPr>
              <a:xfrm>
                <a:off x="2024771" y="3963657"/>
                <a:ext cx="0" cy="276576"/>
              </a:xfrm>
              <a:prstGeom prst="line">
                <a:avLst/>
              </a:prstGeom>
              <a:ln w="25400">
                <a:solidFill>
                  <a:srgbClr val="222366"/>
                </a:solidFill>
              </a:ln>
            </p:spPr>
            <p:style>
              <a:lnRef idx="1">
                <a:schemeClr val="accent1"/>
              </a:lnRef>
              <a:fillRef idx="0">
                <a:schemeClr val="accent1"/>
              </a:fillRef>
              <a:effectRef idx="0">
                <a:schemeClr val="accent1"/>
              </a:effectRef>
              <a:fontRef idx="minor">
                <a:schemeClr val="tx1"/>
              </a:fontRef>
            </p:style>
          </p:cxnSp>
          <p:cxnSp>
            <p:nvCxnSpPr>
              <p:cNvPr id="84" name="Straight Connector 28"/>
              <p:cNvCxnSpPr/>
              <p:nvPr/>
            </p:nvCxnSpPr>
            <p:spPr>
              <a:xfrm>
                <a:off x="830555" y="5099387"/>
                <a:ext cx="2388432"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sp>
          <p:nvSpPr>
            <p:cNvPr id="78" name="椭圆 77"/>
            <p:cNvSpPr/>
            <p:nvPr/>
          </p:nvSpPr>
          <p:spPr>
            <a:xfrm>
              <a:off x="1550653" y="2155113"/>
              <a:ext cx="1215865" cy="1215865"/>
            </a:xfrm>
            <a:prstGeom prst="ellipse">
              <a:avLst/>
            </a:prstGeom>
            <a:blipFill dpi="0" rotWithShape="1">
              <a:blip r:embed="rId1" cstate="print">
                <a:extLst>
                  <a:ext uri="{28A0092B-C50C-407E-A947-70E740481C1C}">
                    <a14:useLocalDpi xmlns:a14="http://schemas.microsoft.com/office/drawing/2010/main" val="0"/>
                  </a:ext>
                </a:extLst>
              </a:blip>
              <a:srcRect/>
              <a:stretch>
                <a:fillRect l="-24971" r="-24971"/>
              </a:stretch>
            </a:blip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a:off x="9043087" y="1897185"/>
            <a:ext cx="2388432" cy="3978930"/>
            <a:chOff x="964370" y="1819128"/>
            <a:chExt cx="2388432" cy="3978930"/>
          </a:xfrm>
        </p:grpSpPr>
        <p:grpSp>
          <p:nvGrpSpPr>
            <p:cNvPr id="86" name="Group 31"/>
            <p:cNvGrpSpPr/>
            <p:nvPr/>
          </p:nvGrpSpPr>
          <p:grpSpPr>
            <a:xfrm>
              <a:off x="964370" y="1819128"/>
              <a:ext cx="2388432" cy="3978930"/>
              <a:chOff x="830555" y="2050353"/>
              <a:chExt cx="2388432" cy="3978930"/>
            </a:xfrm>
            <a:effectLst>
              <a:outerShdw blurRad="254000" dist="63500" dir="2700000" algn="tl" rotWithShape="0">
                <a:prstClr val="black">
                  <a:alpha val="30000"/>
                </a:prstClr>
              </a:outerShdw>
            </a:effectLst>
          </p:grpSpPr>
          <p:sp>
            <p:nvSpPr>
              <p:cNvPr id="88" name="Rounded Rectangle 10"/>
              <p:cNvSpPr/>
              <p:nvPr/>
            </p:nvSpPr>
            <p:spPr>
              <a:xfrm>
                <a:off x="830555" y="2050353"/>
                <a:ext cx="2388432" cy="3978930"/>
              </a:xfrm>
              <a:prstGeom prst="roundRect">
                <a:avLst>
                  <a:gd name="adj" fmla="val 1231"/>
                </a:avLst>
              </a:prstGeom>
              <a:solidFill>
                <a:schemeClr val="bg1"/>
              </a:solidFill>
              <a:ln w="12700">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字魂105号-简雅黑" panose="00000500000000000000" pitchFamily="2" charset="-122"/>
                  <a:ea typeface="字魂105号-简雅黑" panose="00000500000000000000" pitchFamily="2" charset="-122"/>
                  <a:cs typeface="+mn-ea"/>
                  <a:sym typeface="+mn-lt"/>
                </a:endParaRPr>
              </a:p>
            </p:txBody>
          </p:sp>
          <p:sp>
            <p:nvSpPr>
              <p:cNvPr id="89" name="Title 3"/>
              <p:cNvSpPr txBox="1"/>
              <p:nvPr/>
            </p:nvSpPr>
            <p:spPr>
              <a:xfrm>
                <a:off x="830555" y="4352979"/>
                <a:ext cx="23884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1800" b="0"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张某某</a:t>
                </a:r>
                <a:endParaRPr lang="en-US" sz="1800" b="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90" name="Title 3"/>
              <p:cNvSpPr txBox="1"/>
              <p:nvPr/>
            </p:nvSpPr>
            <p:spPr>
              <a:xfrm>
                <a:off x="830555" y="4718300"/>
                <a:ext cx="23884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1050" b="0" dirty="0">
                    <a:solidFill>
                      <a:schemeClr val="tx1">
                        <a:alpha val="50000"/>
                      </a:schemeClr>
                    </a:solidFill>
                    <a:latin typeface="字魂105号-简雅黑" panose="00000500000000000000" pitchFamily="2" charset="-122"/>
                    <a:ea typeface="字魂105号-简雅黑" panose="00000500000000000000" pitchFamily="2" charset="-122"/>
                    <a:cs typeface="+mn-ea"/>
                    <a:sym typeface="+mn-lt"/>
                  </a:rPr>
                  <a:t>CEO / Founder</a:t>
                </a:r>
                <a:endParaRPr lang="en-US" sz="400" b="0" dirty="0">
                  <a:solidFill>
                    <a:schemeClr val="tx1">
                      <a:alpha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91" name="Title 3"/>
              <p:cNvSpPr txBox="1"/>
              <p:nvPr/>
            </p:nvSpPr>
            <p:spPr>
              <a:xfrm>
                <a:off x="1002707" y="5214839"/>
                <a:ext cx="2060161"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1000" b="0" dirty="0">
                    <a:solidFill>
                      <a:schemeClr val="tx1">
                        <a:alpha val="70000"/>
                      </a:schemeClr>
                    </a:solidFill>
                    <a:latin typeface="字魂105号-简雅黑" panose="00000500000000000000" pitchFamily="2" charset="-122"/>
                    <a:ea typeface="字魂105号-简雅黑" panose="00000500000000000000" pitchFamily="2" charset="-122"/>
                    <a:cs typeface="+mn-ea"/>
                    <a:sym typeface="+mn-lt"/>
                  </a:rPr>
                  <a:t>简洁精准的 解说所提炼的核心概念点击输入简要文字解说</a:t>
                </a:r>
                <a:endParaRPr lang="zh-CN" altLang="en-US" sz="1000" b="0" dirty="0">
                  <a:solidFill>
                    <a:schemeClr val="tx1">
                      <a:alpha val="70000"/>
                    </a:schemeClr>
                  </a:solidFill>
                  <a:latin typeface="字魂105号-简雅黑" panose="00000500000000000000" pitchFamily="2" charset="-122"/>
                  <a:ea typeface="字魂105号-简雅黑" panose="00000500000000000000" pitchFamily="2" charset="-122"/>
                  <a:cs typeface="+mn-ea"/>
                  <a:sym typeface="+mn-lt"/>
                </a:endParaRPr>
              </a:p>
            </p:txBody>
          </p:sp>
          <p:cxnSp>
            <p:nvCxnSpPr>
              <p:cNvPr id="92" name="Straight Connector 9"/>
              <p:cNvCxnSpPr/>
              <p:nvPr/>
            </p:nvCxnSpPr>
            <p:spPr>
              <a:xfrm>
                <a:off x="2024771" y="3963657"/>
                <a:ext cx="0" cy="276576"/>
              </a:xfrm>
              <a:prstGeom prst="line">
                <a:avLst/>
              </a:prstGeom>
              <a:ln w="25400">
                <a:solidFill>
                  <a:srgbClr val="222366"/>
                </a:solidFill>
              </a:ln>
            </p:spPr>
            <p:style>
              <a:lnRef idx="1">
                <a:schemeClr val="accent1"/>
              </a:lnRef>
              <a:fillRef idx="0">
                <a:schemeClr val="accent1"/>
              </a:fillRef>
              <a:effectRef idx="0">
                <a:schemeClr val="accent1"/>
              </a:effectRef>
              <a:fontRef idx="minor">
                <a:schemeClr val="tx1"/>
              </a:fontRef>
            </p:style>
          </p:cxnSp>
          <p:cxnSp>
            <p:nvCxnSpPr>
              <p:cNvPr id="93" name="Straight Connector 28"/>
              <p:cNvCxnSpPr/>
              <p:nvPr/>
            </p:nvCxnSpPr>
            <p:spPr>
              <a:xfrm>
                <a:off x="830555" y="5099387"/>
                <a:ext cx="2388432"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sp>
          <p:nvSpPr>
            <p:cNvPr id="87" name="椭圆 86"/>
            <p:cNvSpPr/>
            <p:nvPr/>
          </p:nvSpPr>
          <p:spPr>
            <a:xfrm>
              <a:off x="1550653" y="2155113"/>
              <a:ext cx="1215865" cy="1215865"/>
            </a:xfrm>
            <a:prstGeom prst="ellipse">
              <a:avLst/>
            </a:prstGeom>
            <a:blipFill dpi="0" rotWithShape="1">
              <a:blip r:embed="rId3" cstate="print">
                <a:extLst>
                  <a:ext uri="{28A0092B-C50C-407E-A947-70E740481C1C}">
                    <a14:useLocalDpi xmlns:a14="http://schemas.microsoft.com/office/drawing/2010/main" val="0"/>
                  </a:ext>
                </a:extLst>
              </a:blip>
              <a:srcRect/>
              <a:stretch>
                <a:fillRect l="-45832" t="-29333" r="-50606" b="-165419"/>
              </a:stretch>
            </a:blip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par>
                                <p:cTn id="10" presetID="53" presetClass="entr" presetSubtype="16" fill="hold" nodeType="withEffect">
                                  <p:stCondLst>
                                    <p:cond delay="25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par>
                                <p:cTn id="15" presetID="53" presetClass="entr" presetSubtype="16" fill="hold" nodeType="withEffect">
                                  <p:stCondLst>
                                    <p:cond delay="250"/>
                                  </p:stCondLst>
                                  <p:childTnLst>
                                    <p:set>
                                      <p:cBhvr>
                                        <p:cTn id="16" dur="1" fill="hold">
                                          <p:stCondLst>
                                            <p:cond delay="0"/>
                                          </p:stCondLst>
                                        </p:cTn>
                                        <p:tgtEl>
                                          <p:spTgt spid="85"/>
                                        </p:tgtEl>
                                        <p:attrNameLst>
                                          <p:attrName>style.visibility</p:attrName>
                                        </p:attrNameLst>
                                      </p:cBhvr>
                                      <p:to>
                                        <p:strVal val="visible"/>
                                      </p:to>
                                    </p:set>
                                    <p:anim calcmode="lin" valueType="num">
                                      <p:cBhvr>
                                        <p:cTn id="17" dur="500" fill="hold"/>
                                        <p:tgtEl>
                                          <p:spTgt spid="85"/>
                                        </p:tgtEl>
                                        <p:attrNameLst>
                                          <p:attrName>ppt_w</p:attrName>
                                        </p:attrNameLst>
                                      </p:cBhvr>
                                      <p:tavLst>
                                        <p:tav tm="0">
                                          <p:val>
                                            <p:fltVal val="0"/>
                                          </p:val>
                                        </p:tav>
                                        <p:tav tm="100000">
                                          <p:val>
                                            <p:strVal val="#ppt_w"/>
                                          </p:val>
                                        </p:tav>
                                      </p:tavLst>
                                    </p:anim>
                                    <p:anim calcmode="lin" valueType="num">
                                      <p:cBhvr>
                                        <p:cTn id="18" dur="500" fill="hold"/>
                                        <p:tgtEl>
                                          <p:spTgt spid="85"/>
                                        </p:tgtEl>
                                        <p:attrNameLst>
                                          <p:attrName>ppt_h</p:attrName>
                                        </p:attrNameLst>
                                      </p:cBhvr>
                                      <p:tavLst>
                                        <p:tav tm="0">
                                          <p:val>
                                            <p:fltVal val="0"/>
                                          </p:val>
                                        </p:tav>
                                        <p:tav tm="100000">
                                          <p:val>
                                            <p:strVal val="#ppt_h"/>
                                          </p:val>
                                        </p:tav>
                                      </p:tavLst>
                                    </p:anim>
                                    <p:animEffect transition="in" filter="fade">
                                      <p:cBhvr>
                                        <p:cTn id="19" dur="500"/>
                                        <p:tgtEl>
                                          <p:spTgt spid="85"/>
                                        </p:tgtEl>
                                      </p:cBhvr>
                                    </p:animEffect>
                                  </p:childTnLst>
                                </p:cTn>
                              </p:par>
                              <p:par>
                                <p:cTn id="20" presetID="53" presetClass="entr" presetSubtype="16" fill="hold" nodeType="withEffect">
                                  <p:stCondLst>
                                    <p:cond delay="25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6049062" y="0"/>
            <a:ext cx="0" cy="442795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53227" y="1693179"/>
            <a:ext cx="3696873" cy="2066794"/>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734903" y="1665005"/>
            <a:ext cx="628319" cy="641949"/>
          </a:xfrm>
          <a:prstGeom prst="rect">
            <a:avLst/>
          </a:prstGeom>
          <a:gradFill>
            <a:gsLst>
              <a:gs pos="0">
                <a:srgbClr val="3988E1"/>
              </a:gs>
              <a:gs pos="100000">
                <a:srgbClr val="0A2C6B"/>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字魂105号-简雅黑" panose="00000500000000000000" pitchFamily="2" charset="-122"/>
                <a:ea typeface="字魂105号-简雅黑" panose="00000500000000000000" pitchFamily="2" charset="-122"/>
              </a:rPr>
              <a:t>03</a:t>
            </a:r>
            <a:endParaRPr lang="zh-CN" altLang="en-US" dirty="0">
              <a:latin typeface="字魂105号-简雅黑" panose="00000500000000000000" pitchFamily="2" charset="-122"/>
              <a:ea typeface="字魂105号-简雅黑" panose="00000500000000000000" pitchFamily="2" charset="-122"/>
            </a:endParaRPr>
          </a:p>
        </p:txBody>
      </p:sp>
      <p:sp>
        <p:nvSpPr>
          <p:cNvPr id="7" name="TextBox 39"/>
          <p:cNvSpPr txBox="1"/>
          <p:nvPr/>
        </p:nvSpPr>
        <p:spPr>
          <a:xfrm>
            <a:off x="6792106" y="1665005"/>
            <a:ext cx="2173672" cy="246221"/>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600" b="1" dirty="0" smtClean="0">
                <a:latin typeface="字魂105号-简雅黑" panose="00000500000000000000" pitchFamily="2" charset="-122"/>
                <a:ea typeface="字魂105号-简雅黑" panose="00000500000000000000" pitchFamily="2" charset="-122"/>
              </a:rPr>
              <a:t>第三季度  </a:t>
            </a:r>
            <a:r>
              <a:rPr lang="zh-CN" altLang="en-US" sz="1600" b="1" dirty="0">
                <a:latin typeface="字魂105号-简雅黑" panose="00000500000000000000" pitchFamily="2" charset="-122"/>
                <a:ea typeface="字魂105号-简雅黑" panose="00000500000000000000" pitchFamily="2" charset="-122"/>
              </a:rPr>
              <a:t>工作重点概述</a:t>
            </a:r>
            <a:endParaRPr lang="zh-CN" altLang="en-US" sz="1600" b="1" dirty="0">
              <a:latin typeface="字魂105号-简雅黑" panose="00000500000000000000" pitchFamily="2" charset="-122"/>
              <a:ea typeface="字魂105号-简雅黑" panose="00000500000000000000" pitchFamily="2" charset="-122"/>
            </a:endParaRPr>
          </a:p>
        </p:txBody>
      </p:sp>
      <p:sp>
        <p:nvSpPr>
          <p:cNvPr id="8" name="TextBox 40"/>
          <p:cNvSpPr txBox="1"/>
          <p:nvPr/>
        </p:nvSpPr>
        <p:spPr>
          <a:xfrm>
            <a:off x="6795901" y="2066698"/>
            <a:ext cx="2423255" cy="660437"/>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您的内容打在这里，或者通过复制您的文本后，在此框中选择粘贴，并选择只保留文字。您的内容打在这里，或者通过</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通过</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2" name="矩形 11"/>
          <p:cNvSpPr/>
          <p:nvPr/>
        </p:nvSpPr>
        <p:spPr>
          <a:xfrm>
            <a:off x="5734903" y="4423382"/>
            <a:ext cx="628319" cy="641949"/>
          </a:xfrm>
          <a:prstGeom prst="rect">
            <a:avLst/>
          </a:prstGeom>
          <a:gradFill>
            <a:gsLst>
              <a:gs pos="0">
                <a:srgbClr val="3988E1"/>
              </a:gs>
              <a:gs pos="100000">
                <a:srgbClr val="0A2C6B"/>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字魂105号-简雅黑" panose="00000500000000000000" pitchFamily="2" charset="-122"/>
                <a:ea typeface="字魂105号-简雅黑" panose="00000500000000000000" pitchFamily="2" charset="-122"/>
              </a:rPr>
              <a:t>04</a:t>
            </a:r>
            <a:endParaRPr lang="zh-CN" altLang="en-US" dirty="0">
              <a:latin typeface="字魂105号-简雅黑" panose="00000500000000000000" pitchFamily="2" charset="-122"/>
              <a:ea typeface="字魂105号-简雅黑" panose="00000500000000000000" pitchFamily="2" charset="-122"/>
            </a:endParaRPr>
          </a:p>
        </p:txBody>
      </p:sp>
      <p:sp>
        <p:nvSpPr>
          <p:cNvPr id="13" name="矩形 12"/>
          <p:cNvSpPr/>
          <p:nvPr/>
        </p:nvSpPr>
        <p:spPr>
          <a:xfrm>
            <a:off x="6842210" y="4423382"/>
            <a:ext cx="3696873" cy="206679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9"/>
          <p:cNvSpPr txBox="1"/>
          <p:nvPr/>
        </p:nvSpPr>
        <p:spPr>
          <a:xfrm>
            <a:off x="3077852" y="4417489"/>
            <a:ext cx="2173673" cy="246221"/>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pPr algn="r"/>
            <a:r>
              <a:rPr lang="zh-CN" altLang="en-US" sz="1600" b="1" dirty="0" smtClean="0">
                <a:latin typeface="字魂105号-简雅黑" panose="00000500000000000000" pitchFamily="2" charset="-122"/>
                <a:ea typeface="字魂105号-简雅黑" panose="00000500000000000000" pitchFamily="2" charset="-122"/>
              </a:rPr>
              <a:t>第四季度  </a:t>
            </a:r>
            <a:r>
              <a:rPr lang="zh-CN" altLang="en-US" sz="1600" b="1" dirty="0">
                <a:latin typeface="字魂105号-简雅黑" panose="00000500000000000000" pitchFamily="2" charset="-122"/>
                <a:ea typeface="字魂105号-简雅黑" panose="00000500000000000000" pitchFamily="2" charset="-122"/>
              </a:rPr>
              <a:t>工作重点概述</a:t>
            </a:r>
            <a:endParaRPr lang="zh-CN" altLang="en-US" sz="1600" b="1" dirty="0">
              <a:latin typeface="字魂105号-简雅黑" panose="00000500000000000000" pitchFamily="2" charset="-122"/>
              <a:ea typeface="字魂105号-简雅黑" panose="00000500000000000000" pitchFamily="2" charset="-122"/>
            </a:endParaRPr>
          </a:p>
        </p:txBody>
      </p:sp>
      <p:sp>
        <p:nvSpPr>
          <p:cNvPr id="15" name="TextBox 40"/>
          <p:cNvSpPr txBox="1"/>
          <p:nvPr/>
        </p:nvSpPr>
        <p:spPr>
          <a:xfrm>
            <a:off x="2816712" y="4819182"/>
            <a:ext cx="2423255" cy="660437"/>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gn="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的在此</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框中选择粘贴，并选择只保留</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文字您</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的内容打在</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这里或者</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通过通过复制</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您</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2" presetClass="entr" presetSubtype="1"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0-#ppt_h/2"/>
                                          </p:val>
                                        </p:tav>
                                        <p:tav tm="100000">
                                          <p:val>
                                            <p:strVal val="#ppt_y"/>
                                          </p:val>
                                        </p:tav>
                                      </p:tavLst>
                                    </p:anim>
                                  </p:childTnLst>
                                </p:cTn>
                              </p:par>
                              <p:par>
                                <p:cTn id="12" presetID="14" presetClass="entr" presetSubtype="10" fill="hold" grpId="0" nodeType="withEffect">
                                  <p:stCondLst>
                                    <p:cond delay="25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par>
                                <p:cTn id="15" presetID="2" presetClass="entr" presetSubtype="2" fill="hold" grpId="0" nodeType="withEffect">
                                  <p:stCondLst>
                                    <p:cond delay="25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5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1" fill="hold" grpId="0" nodeType="withEffect">
                                  <p:stCondLst>
                                    <p:cond delay="75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0-#ppt_h/2"/>
                                          </p:val>
                                        </p:tav>
                                        <p:tav tm="100000">
                                          <p:val>
                                            <p:strVal val="#ppt_y"/>
                                          </p:val>
                                        </p:tav>
                                      </p:tavLst>
                                    </p:anim>
                                  </p:childTnLst>
                                </p:cTn>
                              </p:par>
                              <p:par>
                                <p:cTn id="27" presetID="2" presetClass="entr" presetSubtype="8" fill="hold" grpId="0" nodeType="withEffect">
                                  <p:stCondLst>
                                    <p:cond delay="125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125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0-#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par>
                                <p:cTn id="35" presetID="14" presetClass="entr" presetSubtype="10" fill="hold" grpId="0" nodeType="withEffect">
                                  <p:stCondLst>
                                    <p:cond delay="125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12" grpId="0" animBg="1"/>
      <p:bldP spid="13" grpId="0" animBg="1"/>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990661" y="1881763"/>
            <a:ext cx="5040560" cy="460804"/>
            <a:chOff x="6298600" y="1813622"/>
            <a:chExt cx="5040560" cy="460804"/>
          </a:xfrm>
          <a:effectLst>
            <a:outerShdw blurRad="190500" dist="63500" dir="2700000" algn="tl" rotWithShape="0">
              <a:prstClr val="black">
                <a:alpha val="30000"/>
              </a:prstClr>
            </a:outerShdw>
          </a:effectLst>
        </p:grpSpPr>
        <p:sp>
          <p:nvSpPr>
            <p:cNvPr id="4" name="圆角矩形 3"/>
            <p:cNvSpPr/>
            <p:nvPr/>
          </p:nvSpPr>
          <p:spPr>
            <a:xfrm>
              <a:off x="6298600" y="1813622"/>
              <a:ext cx="5040560" cy="191745"/>
            </a:xfrm>
            <a:prstGeom prst="roundRect">
              <a:avLst>
                <a:gd name="adj" fmla="val 50000"/>
              </a:avLst>
            </a:prstGeom>
            <a:gradFill>
              <a:gsLst>
                <a:gs pos="0">
                  <a:srgbClr val="3988E1"/>
                </a:gs>
                <a:gs pos="100000">
                  <a:srgbClr val="0A2C6B"/>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0" rIns="72000" rtlCol="0" anchor="ctr"/>
            <a:lstStyle/>
            <a:p>
              <a:pPr algn="r"/>
              <a:r>
                <a:rPr lang="en-US" altLang="zh-CN" sz="1400" dirty="0">
                  <a:solidFill>
                    <a:schemeClr val="bg1"/>
                  </a:solidFill>
                  <a:latin typeface="字魂105号-简雅黑" panose="00000500000000000000" pitchFamily="2" charset="-122"/>
                  <a:ea typeface="字魂105号-简雅黑" panose="00000500000000000000" pitchFamily="2" charset="-122"/>
                  <a:cs typeface="+mn-ea"/>
                  <a:sym typeface="+mn-lt"/>
                </a:rPr>
                <a:t>1,623,445</a:t>
              </a:r>
              <a:endParaRPr lang="zh-CN" altLang="en-US" sz="14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5" name="圆角矩形 4"/>
            <p:cNvSpPr/>
            <p:nvPr/>
          </p:nvSpPr>
          <p:spPr>
            <a:xfrm>
              <a:off x="6298600" y="2082681"/>
              <a:ext cx="3528392" cy="191745"/>
            </a:xfrm>
            <a:prstGeom prst="roundRect">
              <a:avLst>
                <a:gd name="adj" fmla="val 50000"/>
              </a:avLst>
            </a:prstGeom>
            <a:solidFill>
              <a:srgbClr val="F8F8F8"/>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0" rIns="72000" rtlCol="0" anchor="ctr"/>
            <a:lstStyle/>
            <a:p>
              <a:pPr algn="r"/>
              <a:r>
                <a:rPr lang="en-US" altLang="zh-CN" sz="1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1,058,883</a:t>
              </a:r>
              <a:endParaRPr lang="zh-CN" altLang="en-US" sz="1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6" name="组合 5"/>
          <p:cNvGrpSpPr/>
          <p:nvPr/>
        </p:nvGrpSpPr>
        <p:grpSpPr>
          <a:xfrm>
            <a:off x="5990661" y="2951006"/>
            <a:ext cx="4680520" cy="460804"/>
            <a:chOff x="6298600" y="2875278"/>
            <a:chExt cx="4680520" cy="460804"/>
          </a:xfrm>
          <a:effectLst>
            <a:outerShdw blurRad="190500" dist="63500" dir="2700000" algn="tl" rotWithShape="0">
              <a:prstClr val="black">
                <a:alpha val="30000"/>
              </a:prstClr>
            </a:outerShdw>
          </a:effectLst>
        </p:grpSpPr>
        <p:sp>
          <p:nvSpPr>
            <p:cNvPr id="7" name="圆角矩形 6"/>
            <p:cNvSpPr/>
            <p:nvPr/>
          </p:nvSpPr>
          <p:spPr>
            <a:xfrm>
              <a:off x="6298600" y="2875278"/>
              <a:ext cx="2160240" cy="191745"/>
            </a:xfrm>
            <a:prstGeom prst="roundRect">
              <a:avLst>
                <a:gd name="adj" fmla="val 50000"/>
              </a:avLst>
            </a:prstGeom>
            <a:gradFill>
              <a:gsLst>
                <a:gs pos="0">
                  <a:srgbClr val="3988E1"/>
                </a:gs>
                <a:gs pos="100000">
                  <a:srgbClr val="0A2C6B"/>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0" rIns="72000" rtlCol="0" anchor="ctr"/>
            <a:lstStyle/>
            <a:p>
              <a:pPr algn="r"/>
              <a:r>
                <a:rPr lang="en-US" altLang="zh-CN" sz="1400" dirty="0">
                  <a:solidFill>
                    <a:schemeClr val="bg1"/>
                  </a:solidFill>
                  <a:latin typeface="字魂105号-简雅黑" panose="00000500000000000000" pitchFamily="2" charset="-122"/>
                  <a:ea typeface="字魂105号-简雅黑" panose="00000500000000000000" pitchFamily="2" charset="-122"/>
                  <a:cs typeface="+mn-ea"/>
                  <a:sym typeface="+mn-lt"/>
                </a:rPr>
                <a:t>725,091</a:t>
              </a:r>
              <a:endParaRPr lang="zh-CN" altLang="en-US" sz="14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8" name="圆角矩形 7"/>
            <p:cNvSpPr/>
            <p:nvPr/>
          </p:nvSpPr>
          <p:spPr>
            <a:xfrm>
              <a:off x="6298600" y="3144337"/>
              <a:ext cx="4680520" cy="191745"/>
            </a:xfrm>
            <a:prstGeom prst="roundRect">
              <a:avLst>
                <a:gd name="adj" fmla="val 50000"/>
              </a:avLst>
            </a:prstGeom>
            <a:solidFill>
              <a:srgbClr val="F8F8F8"/>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0" rIns="72000" rtlCol="0" anchor="ctr"/>
            <a:lstStyle/>
            <a:p>
              <a:pPr algn="r"/>
              <a:r>
                <a:rPr lang="en-US" altLang="zh-CN" sz="1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1,550,934</a:t>
              </a:r>
              <a:endParaRPr lang="zh-CN" altLang="en-US" sz="1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9" name="组合 8"/>
          <p:cNvGrpSpPr/>
          <p:nvPr/>
        </p:nvGrpSpPr>
        <p:grpSpPr>
          <a:xfrm>
            <a:off x="5990661" y="4020249"/>
            <a:ext cx="3312368" cy="460804"/>
            <a:chOff x="6298600" y="3936934"/>
            <a:chExt cx="3312368" cy="460804"/>
          </a:xfrm>
          <a:effectLst>
            <a:outerShdw blurRad="190500" dist="63500" dir="2700000" algn="tl" rotWithShape="0">
              <a:prstClr val="black">
                <a:alpha val="30000"/>
              </a:prstClr>
            </a:outerShdw>
          </a:effectLst>
        </p:grpSpPr>
        <p:sp>
          <p:nvSpPr>
            <p:cNvPr id="10" name="圆角矩形 9"/>
            <p:cNvSpPr/>
            <p:nvPr/>
          </p:nvSpPr>
          <p:spPr>
            <a:xfrm>
              <a:off x="6298600" y="3936934"/>
              <a:ext cx="3312368" cy="191745"/>
            </a:xfrm>
            <a:prstGeom prst="roundRect">
              <a:avLst>
                <a:gd name="adj" fmla="val 50000"/>
              </a:avLst>
            </a:prstGeom>
            <a:gradFill>
              <a:gsLst>
                <a:gs pos="0">
                  <a:srgbClr val="3988E1"/>
                </a:gs>
                <a:gs pos="100000">
                  <a:srgbClr val="0A2C6B"/>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0" rIns="72000" rtlCol="0" anchor="ctr"/>
            <a:lstStyle/>
            <a:p>
              <a:pPr algn="r"/>
              <a:r>
                <a:rPr lang="en-US" altLang="zh-CN" sz="1400" dirty="0">
                  <a:solidFill>
                    <a:schemeClr val="bg1"/>
                  </a:solidFill>
                  <a:latin typeface="字魂105号-简雅黑" panose="00000500000000000000" pitchFamily="2" charset="-122"/>
                  <a:ea typeface="字魂105号-简雅黑" panose="00000500000000000000" pitchFamily="2" charset="-122"/>
                  <a:cs typeface="+mn-ea"/>
                  <a:sym typeface="+mn-lt"/>
                </a:rPr>
                <a:t>981,406</a:t>
              </a:r>
              <a:endParaRPr lang="zh-CN" altLang="en-US" sz="14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11" name="圆角矩形 10"/>
            <p:cNvSpPr/>
            <p:nvPr/>
          </p:nvSpPr>
          <p:spPr>
            <a:xfrm>
              <a:off x="6298600" y="4205993"/>
              <a:ext cx="2448272" cy="191745"/>
            </a:xfrm>
            <a:prstGeom prst="roundRect">
              <a:avLst>
                <a:gd name="adj" fmla="val 50000"/>
              </a:avLst>
            </a:prstGeom>
            <a:solidFill>
              <a:srgbClr val="F8F8F8"/>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0" rIns="72000" rtlCol="0" anchor="ctr"/>
            <a:lstStyle/>
            <a:p>
              <a:pPr algn="r"/>
              <a:r>
                <a:rPr lang="en-US" altLang="zh-CN" sz="1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846,356</a:t>
              </a:r>
              <a:endParaRPr lang="zh-CN" altLang="en-US" sz="1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12" name="组合 11"/>
          <p:cNvGrpSpPr/>
          <p:nvPr/>
        </p:nvGrpSpPr>
        <p:grpSpPr>
          <a:xfrm>
            <a:off x="5990661" y="5089492"/>
            <a:ext cx="3024336" cy="460804"/>
            <a:chOff x="6298600" y="4998591"/>
            <a:chExt cx="3024336" cy="460804"/>
          </a:xfrm>
          <a:effectLst>
            <a:outerShdw blurRad="190500" dist="63500" dir="2700000" algn="tl" rotWithShape="0">
              <a:prstClr val="black">
                <a:alpha val="30000"/>
              </a:prstClr>
            </a:outerShdw>
          </a:effectLst>
        </p:grpSpPr>
        <p:sp>
          <p:nvSpPr>
            <p:cNvPr id="13" name="圆角矩形 12"/>
            <p:cNvSpPr/>
            <p:nvPr/>
          </p:nvSpPr>
          <p:spPr>
            <a:xfrm>
              <a:off x="6298600" y="4998591"/>
              <a:ext cx="1404156" cy="191745"/>
            </a:xfrm>
            <a:prstGeom prst="roundRect">
              <a:avLst>
                <a:gd name="adj" fmla="val 50000"/>
              </a:avLst>
            </a:prstGeom>
            <a:gradFill>
              <a:gsLst>
                <a:gs pos="0">
                  <a:srgbClr val="3988E1"/>
                </a:gs>
                <a:gs pos="100000">
                  <a:srgbClr val="0A2C6B"/>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0" rIns="72000" rtlCol="0" anchor="ctr"/>
            <a:lstStyle/>
            <a:p>
              <a:pPr algn="r"/>
              <a:r>
                <a:rPr lang="en-US" altLang="zh-CN" sz="1400" dirty="0">
                  <a:solidFill>
                    <a:schemeClr val="bg1"/>
                  </a:solidFill>
                  <a:latin typeface="字魂105号-简雅黑" panose="00000500000000000000" pitchFamily="2" charset="-122"/>
                  <a:ea typeface="字魂105号-简雅黑" panose="00000500000000000000" pitchFamily="2" charset="-122"/>
                  <a:cs typeface="+mn-ea"/>
                  <a:sym typeface="+mn-lt"/>
                </a:rPr>
                <a:t>427,683</a:t>
              </a:r>
              <a:endParaRPr lang="zh-CN" altLang="en-US" sz="14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14" name="圆角矩形 13"/>
            <p:cNvSpPr/>
            <p:nvPr/>
          </p:nvSpPr>
          <p:spPr>
            <a:xfrm>
              <a:off x="6298600" y="5267650"/>
              <a:ext cx="3024336" cy="191745"/>
            </a:xfrm>
            <a:prstGeom prst="roundRect">
              <a:avLst>
                <a:gd name="adj" fmla="val 50000"/>
              </a:avLst>
            </a:prstGeom>
            <a:solidFill>
              <a:srgbClr val="F8F8F8"/>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0" rIns="72000" rtlCol="0" anchor="ctr"/>
            <a:lstStyle/>
            <a:p>
              <a:pPr algn="r"/>
              <a:r>
                <a:rPr lang="en-US" altLang="zh-CN" sz="1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901,124</a:t>
              </a:r>
              <a:endParaRPr lang="zh-CN" altLang="en-US" sz="1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sp>
        <p:nvSpPr>
          <p:cNvPr id="15" name="TextBox 89"/>
          <p:cNvSpPr txBox="1"/>
          <p:nvPr/>
        </p:nvSpPr>
        <p:spPr>
          <a:xfrm>
            <a:off x="2552878" y="1926337"/>
            <a:ext cx="2524555" cy="434543"/>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rPr>
              <a:t>您的内容打在这里，或者通过复制您的文本后，在此框中选择粘贴，并选择只保留文字。</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endParaRPr>
          </a:p>
        </p:txBody>
      </p:sp>
      <p:sp>
        <p:nvSpPr>
          <p:cNvPr id="16" name="TextBox 90"/>
          <p:cNvSpPr txBox="1"/>
          <p:nvPr/>
        </p:nvSpPr>
        <p:spPr>
          <a:xfrm>
            <a:off x="2552878" y="2995580"/>
            <a:ext cx="2524555" cy="434543"/>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rPr>
              <a:t>您的内容打在这里，或者通过复制您的文本后，在此框中选择粘贴，并选择只保留文字。</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endParaRPr>
          </a:p>
        </p:txBody>
      </p:sp>
      <p:sp>
        <p:nvSpPr>
          <p:cNvPr id="17" name="TextBox 91"/>
          <p:cNvSpPr txBox="1"/>
          <p:nvPr/>
        </p:nvSpPr>
        <p:spPr>
          <a:xfrm>
            <a:off x="2552878" y="4064823"/>
            <a:ext cx="2524555" cy="434543"/>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rPr>
              <a:t>您的内容打在这里，或者通过复制您的文本后，在此框中选择粘贴，并选择只保留文字。</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endParaRPr>
          </a:p>
        </p:txBody>
      </p:sp>
      <p:sp>
        <p:nvSpPr>
          <p:cNvPr id="18" name="TextBox 92"/>
          <p:cNvSpPr txBox="1"/>
          <p:nvPr/>
        </p:nvSpPr>
        <p:spPr>
          <a:xfrm>
            <a:off x="2552878" y="5134066"/>
            <a:ext cx="2524555" cy="434543"/>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rPr>
              <a:t>您的内容打在这里，或者通过复制您的文本后，在此框中选择粘贴，并选择只保留文字。</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endParaRPr>
          </a:p>
        </p:txBody>
      </p:sp>
      <p:sp>
        <p:nvSpPr>
          <p:cNvPr id="27" name="椭圆 26"/>
          <p:cNvSpPr/>
          <p:nvPr/>
        </p:nvSpPr>
        <p:spPr>
          <a:xfrm>
            <a:off x="1398245" y="1720329"/>
            <a:ext cx="781050" cy="781050"/>
          </a:xfrm>
          <a:prstGeom prst="ellipse">
            <a:avLst/>
          </a:prstGeom>
          <a:gradFill>
            <a:gsLst>
              <a:gs pos="0">
                <a:srgbClr val="3988E1"/>
              </a:gs>
              <a:gs pos="100000">
                <a:srgbClr val="0A2C6B"/>
              </a:gs>
            </a:gsLst>
            <a:lin ang="2700000" scaled="0"/>
          </a:gradFill>
          <a:ln w="12700">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latin typeface="字魂105号-简雅黑" panose="00000500000000000000" pitchFamily="2" charset="-122"/>
                <a:ea typeface="字魂105号-简雅黑" panose="00000500000000000000" pitchFamily="2" charset="-122"/>
              </a:rPr>
              <a:t>3</a:t>
            </a:r>
            <a:endParaRPr lang="en-US" altLang="zh-CN" sz="2800" dirty="0" smtClean="0">
              <a:solidFill>
                <a:schemeClr val="bg1"/>
              </a:solidFill>
              <a:latin typeface="字魂105号-简雅黑" panose="00000500000000000000" pitchFamily="2" charset="-122"/>
              <a:ea typeface="字魂105号-简雅黑" panose="00000500000000000000" pitchFamily="2" charset="-122"/>
            </a:endParaRPr>
          </a:p>
          <a:p>
            <a:pPr algn="ctr"/>
            <a:r>
              <a:rPr lang="zh-CN" altLang="en-US" sz="1100" dirty="0" smtClean="0">
                <a:solidFill>
                  <a:schemeClr val="bg1"/>
                </a:solidFill>
                <a:latin typeface="字魂105号-简雅黑" panose="00000500000000000000" pitchFamily="2" charset="-122"/>
                <a:ea typeface="字魂105号-简雅黑" panose="00000500000000000000" pitchFamily="2" charset="-122"/>
              </a:rPr>
              <a:t>季度</a:t>
            </a:r>
            <a:endParaRPr lang="zh-CN" altLang="en-US" sz="1100" dirty="0">
              <a:solidFill>
                <a:schemeClr val="bg1"/>
              </a:solidFill>
              <a:latin typeface="字魂105号-简雅黑" panose="00000500000000000000" pitchFamily="2" charset="-122"/>
              <a:ea typeface="字魂105号-简雅黑" panose="00000500000000000000" pitchFamily="2" charset="-122"/>
            </a:endParaRPr>
          </a:p>
        </p:txBody>
      </p:sp>
      <p:sp>
        <p:nvSpPr>
          <p:cNvPr id="29" name="椭圆 28"/>
          <p:cNvSpPr/>
          <p:nvPr/>
        </p:nvSpPr>
        <p:spPr>
          <a:xfrm>
            <a:off x="1398245" y="2789572"/>
            <a:ext cx="781050" cy="781050"/>
          </a:xfrm>
          <a:prstGeom prst="ellipse">
            <a:avLst/>
          </a:prstGeom>
          <a:solidFill>
            <a:srgbClr val="F8F8F8"/>
          </a:solidFill>
          <a:ln w="12700">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800"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4</a:t>
            </a:r>
            <a:endParaRPr lang="en-US" altLang="zh-CN" sz="2800" dirty="0" smtClean="0">
              <a:solidFill>
                <a:schemeClr val="tx1">
                  <a:lumMod val="85000"/>
                  <a:lumOff val="15000"/>
                </a:schemeClr>
              </a:solidFill>
              <a:latin typeface="字魂105号-简雅黑" panose="00000500000000000000" pitchFamily="2" charset="-122"/>
              <a:ea typeface="字魂105号-简雅黑" panose="00000500000000000000" pitchFamily="2" charset="-122"/>
            </a:endParaRPr>
          </a:p>
          <a:p>
            <a:pPr lvl="0" algn="ctr"/>
            <a:r>
              <a:rPr lang="zh-CN" altLang="en-US" sz="1100"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季度</a:t>
            </a:r>
            <a:endParaRPr lang="zh-CN" altLang="en-US" sz="11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30" name="椭圆 29"/>
          <p:cNvSpPr/>
          <p:nvPr/>
        </p:nvSpPr>
        <p:spPr>
          <a:xfrm>
            <a:off x="1398245" y="3861334"/>
            <a:ext cx="781050" cy="781050"/>
          </a:xfrm>
          <a:prstGeom prst="ellipse">
            <a:avLst/>
          </a:prstGeom>
          <a:gradFill>
            <a:gsLst>
              <a:gs pos="0">
                <a:srgbClr val="3988E1"/>
              </a:gs>
              <a:gs pos="100000">
                <a:srgbClr val="0A2C6B"/>
              </a:gs>
            </a:gsLst>
            <a:lin ang="2700000" scaled="0"/>
          </a:gradFill>
          <a:ln w="12700">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800" dirty="0" smtClean="0">
                <a:solidFill>
                  <a:schemeClr val="bg1"/>
                </a:solidFill>
                <a:latin typeface="字魂105号-简雅黑" panose="00000500000000000000" pitchFamily="2" charset="-122"/>
                <a:ea typeface="字魂105号-简雅黑" panose="00000500000000000000" pitchFamily="2" charset="-122"/>
              </a:rPr>
              <a:t>1</a:t>
            </a:r>
            <a:endParaRPr lang="en-US" altLang="zh-CN" sz="2800" dirty="0" smtClean="0">
              <a:solidFill>
                <a:schemeClr val="bg1"/>
              </a:solidFill>
              <a:latin typeface="字魂105号-简雅黑" panose="00000500000000000000" pitchFamily="2" charset="-122"/>
              <a:ea typeface="字魂105号-简雅黑" panose="00000500000000000000" pitchFamily="2" charset="-122"/>
            </a:endParaRPr>
          </a:p>
          <a:p>
            <a:pPr lvl="0" algn="ctr"/>
            <a:r>
              <a:rPr lang="zh-CN" altLang="en-US" sz="1100" dirty="0" smtClean="0">
                <a:solidFill>
                  <a:schemeClr val="bg1"/>
                </a:solidFill>
                <a:latin typeface="字魂105号-简雅黑" panose="00000500000000000000" pitchFamily="2" charset="-122"/>
                <a:ea typeface="字魂105号-简雅黑" panose="00000500000000000000" pitchFamily="2" charset="-122"/>
              </a:rPr>
              <a:t>季度</a:t>
            </a:r>
            <a:endParaRPr lang="zh-CN" altLang="en-US" sz="1100" dirty="0">
              <a:solidFill>
                <a:schemeClr val="bg1"/>
              </a:solidFill>
              <a:latin typeface="字魂105号-简雅黑" panose="00000500000000000000" pitchFamily="2" charset="-122"/>
              <a:ea typeface="字魂105号-简雅黑" panose="00000500000000000000" pitchFamily="2" charset="-122"/>
            </a:endParaRPr>
          </a:p>
        </p:txBody>
      </p:sp>
      <p:sp>
        <p:nvSpPr>
          <p:cNvPr id="31" name="椭圆 30"/>
          <p:cNvSpPr/>
          <p:nvPr/>
        </p:nvSpPr>
        <p:spPr>
          <a:xfrm>
            <a:off x="1398245" y="4929369"/>
            <a:ext cx="781050" cy="781050"/>
          </a:xfrm>
          <a:prstGeom prst="ellipse">
            <a:avLst/>
          </a:prstGeom>
          <a:solidFill>
            <a:srgbClr val="F8F8F8"/>
          </a:solidFill>
          <a:ln w="12700">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800"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2</a:t>
            </a:r>
            <a:endParaRPr lang="en-US" altLang="zh-CN" sz="2800" dirty="0" smtClean="0">
              <a:solidFill>
                <a:schemeClr val="tx1">
                  <a:lumMod val="85000"/>
                  <a:lumOff val="15000"/>
                </a:schemeClr>
              </a:solidFill>
              <a:latin typeface="字魂105号-简雅黑" panose="00000500000000000000" pitchFamily="2" charset="-122"/>
              <a:ea typeface="字魂105号-简雅黑" panose="00000500000000000000" pitchFamily="2" charset="-122"/>
            </a:endParaRPr>
          </a:p>
          <a:p>
            <a:pPr lvl="0" algn="ctr"/>
            <a:r>
              <a:rPr lang="zh-CN" altLang="en-US" sz="1100"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季度</a:t>
            </a:r>
            <a:endParaRPr lang="zh-CN" altLang="en-US" sz="11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grpSp>
        <p:nvGrpSpPr>
          <p:cNvPr id="23" name="组合 22"/>
          <p:cNvGrpSpPr/>
          <p:nvPr/>
        </p:nvGrpSpPr>
        <p:grpSpPr>
          <a:xfrm>
            <a:off x="4069489" y="355668"/>
            <a:ext cx="3982180" cy="811670"/>
            <a:chOff x="4069489" y="596298"/>
            <a:chExt cx="3982180" cy="811670"/>
          </a:xfrm>
        </p:grpSpPr>
        <p:sp>
          <p:nvSpPr>
            <p:cNvPr id="25" name="矩形 24"/>
            <p:cNvSpPr/>
            <p:nvPr/>
          </p:nvSpPr>
          <p:spPr>
            <a:xfrm>
              <a:off x="5262925" y="596298"/>
              <a:ext cx="1595309" cy="523220"/>
            </a:xfrm>
            <a:prstGeom prst="rect">
              <a:avLst/>
            </a:prstGeom>
          </p:spPr>
          <p:txBody>
            <a:bodyPr wrap="none">
              <a:spAutoFit/>
            </a:bodyPr>
            <a:lstStyle/>
            <a:p>
              <a:pPr algn="ctr"/>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工作</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概述</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26" name="文本框 25"/>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2" presetClass="entr" presetSubtype="2" decel="10000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1+#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200" fill="hold"/>
                                        <p:tgtEl>
                                          <p:spTgt spid="15"/>
                                        </p:tgtEl>
                                        <p:attrNameLst>
                                          <p:attrName>ppt_w</p:attrName>
                                        </p:attrNameLst>
                                      </p:cBhvr>
                                      <p:tavLst>
                                        <p:tav tm="0">
                                          <p:val>
                                            <p:fltVal val="0"/>
                                          </p:val>
                                        </p:tav>
                                        <p:tav tm="100000">
                                          <p:val>
                                            <p:strVal val="#ppt_w"/>
                                          </p:val>
                                        </p:tav>
                                      </p:tavLst>
                                    </p:anim>
                                    <p:anim calcmode="lin" valueType="num">
                                      <p:cBhvr>
                                        <p:cTn id="17" dur="200" fill="hold"/>
                                        <p:tgtEl>
                                          <p:spTgt spid="15"/>
                                        </p:tgtEl>
                                        <p:attrNameLst>
                                          <p:attrName>ppt_h</p:attrName>
                                        </p:attrNameLst>
                                      </p:cBhvr>
                                      <p:tavLst>
                                        <p:tav tm="0">
                                          <p:val>
                                            <p:fltVal val="0"/>
                                          </p:val>
                                        </p:tav>
                                        <p:tav tm="100000">
                                          <p:val>
                                            <p:strVal val="#ppt_h"/>
                                          </p:val>
                                        </p:tav>
                                      </p:tavLst>
                                    </p:anim>
                                    <p:animEffect transition="in" filter="fade">
                                      <p:cBhvr>
                                        <p:cTn id="18" dur="200"/>
                                        <p:tgtEl>
                                          <p:spTgt spid="15"/>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par>
                                <p:cTn id="25" presetID="2" presetClass="entr" presetSubtype="2" decel="10000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000" fill="hold"/>
                                        <p:tgtEl>
                                          <p:spTgt spid="6"/>
                                        </p:tgtEl>
                                        <p:attrNameLst>
                                          <p:attrName>ppt_x</p:attrName>
                                        </p:attrNameLst>
                                      </p:cBhvr>
                                      <p:tavLst>
                                        <p:tav tm="0">
                                          <p:val>
                                            <p:strVal val="1+#ppt_w/2"/>
                                          </p:val>
                                        </p:tav>
                                        <p:tav tm="100000">
                                          <p:val>
                                            <p:strVal val="#ppt_x"/>
                                          </p:val>
                                        </p:tav>
                                      </p:tavLst>
                                    </p:anim>
                                    <p:anim calcmode="lin" valueType="num">
                                      <p:cBhvr additive="base">
                                        <p:cTn id="28" dur="1000" fill="hold"/>
                                        <p:tgtEl>
                                          <p:spTgt spid="6"/>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iterate type="lt">
                                    <p:tmPct val="10000"/>
                                  </p:iterate>
                                  <p:childTnLst>
                                    <p:set>
                                      <p:cBhvr>
                                        <p:cTn id="30" dur="1" fill="hold">
                                          <p:stCondLst>
                                            <p:cond delay="0"/>
                                          </p:stCondLst>
                                        </p:cTn>
                                        <p:tgtEl>
                                          <p:spTgt spid="16"/>
                                        </p:tgtEl>
                                        <p:attrNameLst>
                                          <p:attrName>style.visibility</p:attrName>
                                        </p:attrNameLst>
                                      </p:cBhvr>
                                      <p:to>
                                        <p:strVal val="visible"/>
                                      </p:to>
                                    </p:set>
                                    <p:anim calcmode="lin" valueType="num">
                                      <p:cBhvr>
                                        <p:cTn id="31" dur="200" fill="hold"/>
                                        <p:tgtEl>
                                          <p:spTgt spid="16"/>
                                        </p:tgtEl>
                                        <p:attrNameLst>
                                          <p:attrName>ppt_w</p:attrName>
                                        </p:attrNameLst>
                                      </p:cBhvr>
                                      <p:tavLst>
                                        <p:tav tm="0">
                                          <p:val>
                                            <p:fltVal val="0"/>
                                          </p:val>
                                        </p:tav>
                                        <p:tav tm="100000">
                                          <p:val>
                                            <p:strVal val="#ppt_w"/>
                                          </p:val>
                                        </p:tav>
                                      </p:tavLst>
                                    </p:anim>
                                    <p:anim calcmode="lin" valueType="num">
                                      <p:cBhvr>
                                        <p:cTn id="32" dur="200" fill="hold"/>
                                        <p:tgtEl>
                                          <p:spTgt spid="16"/>
                                        </p:tgtEl>
                                        <p:attrNameLst>
                                          <p:attrName>ppt_h</p:attrName>
                                        </p:attrNameLst>
                                      </p:cBhvr>
                                      <p:tavLst>
                                        <p:tav tm="0">
                                          <p:val>
                                            <p:fltVal val="0"/>
                                          </p:val>
                                        </p:tav>
                                        <p:tav tm="100000">
                                          <p:val>
                                            <p:strVal val="#ppt_h"/>
                                          </p:val>
                                        </p:tav>
                                      </p:tavLst>
                                    </p:anim>
                                    <p:animEffect transition="in" filter="fade">
                                      <p:cBhvr>
                                        <p:cTn id="33" dur="200"/>
                                        <p:tgtEl>
                                          <p:spTgt spid="16"/>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par>
                                <p:cTn id="40" presetID="2" presetClass="entr" presetSubtype="2" decel="10000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1000" fill="hold"/>
                                        <p:tgtEl>
                                          <p:spTgt spid="9"/>
                                        </p:tgtEl>
                                        <p:attrNameLst>
                                          <p:attrName>ppt_x</p:attrName>
                                        </p:attrNameLst>
                                      </p:cBhvr>
                                      <p:tavLst>
                                        <p:tav tm="0">
                                          <p:val>
                                            <p:strVal val="1+#ppt_w/2"/>
                                          </p:val>
                                        </p:tav>
                                        <p:tav tm="100000">
                                          <p:val>
                                            <p:strVal val="#ppt_x"/>
                                          </p:val>
                                        </p:tav>
                                      </p:tavLst>
                                    </p:anim>
                                    <p:anim calcmode="lin" valueType="num">
                                      <p:cBhvr additive="base">
                                        <p:cTn id="43" dur="1000" fill="hold"/>
                                        <p:tgtEl>
                                          <p:spTgt spid="9"/>
                                        </p:tgtEl>
                                        <p:attrNameLst>
                                          <p:attrName>ppt_y</p:attrName>
                                        </p:attrNameLst>
                                      </p:cBhvr>
                                      <p:tavLst>
                                        <p:tav tm="0">
                                          <p:val>
                                            <p:strVal val="#ppt_y"/>
                                          </p:val>
                                        </p:tav>
                                        <p:tav tm="100000">
                                          <p:val>
                                            <p:strVal val="#ppt_y"/>
                                          </p:val>
                                        </p:tav>
                                      </p:tavLst>
                                    </p:anim>
                                  </p:childTnLst>
                                </p:cTn>
                              </p:par>
                              <p:par>
                                <p:cTn id="44" presetID="53" presetClass="entr" presetSubtype="16" fill="hold" grpId="0" nodeType="withEffect">
                                  <p:stCondLst>
                                    <p:cond delay="0"/>
                                  </p:stCondLst>
                                  <p:iterate type="lt">
                                    <p:tmPct val="10000"/>
                                  </p:iterate>
                                  <p:childTnLst>
                                    <p:set>
                                      <p:cBhvr>
                                        <p:cTn id="45" dur="1" fill="hold">
                                          <p:stCondLst>
                                            <p:cond delay="0"/>
                                          </p:stCondLst>
                                        </p:cTn>
                                        <p:tgtEl>
                                          <p:spTgt spid="17"/>
                                        </p:tgtEl>
                                        <p:attrNameLst>
                                          <p:attrName>style.visibility</p:attrName>
                                        </p:attrNameLst>
                                      </p:cBhvr>
                                      <p:to>
                                        <p:strVal val="visible"/>
                                      </p:to>
                                    </p:set>
                                    <p:anim calcmode="lin" valueType="num">
                                      <p:cBhvr>
                                        <p:cTn id="46" dur="200" fill="hold"/>
                                        <p:tgtEl>
                                          <p:spTgt spid="17"/>
                                        </p:tgtEl>
                                        <p:attrNameLst>
                                          <p:attrName>ppt_w</p:attrName>
                                        </p:attrNameLst>
                                      </p:cBhvr>
                                      <p:tavLst>
                                        <p:tav tm="0">
                                          <p:val>
                                            <p:fltVal val="0"/>
                                          </p:val>
                                        </p:tav>
                                        <p:tav tm="100000">
                                          <p:val>
                                            <p:strVal val="#ppt_w"/>
                                          </p:val>
                                        </p:tav>
                                      </p:tavLst>
                                    </p:anim>
                                    <p:anim calcmode="lin" valueType="num">
                                      <p:cBhvr>
                                        <p:cTn id="47" dur="200" fill="hold"/>
                                        <p:tgtEl>
                                          <p:spTgt spid="17"/>
                                        </p:tgtEl>
                                        <p:attrNameLst>
                                          <p:attrName>ppt_h</p:attrName>
                                        </p:attrNameLst>
                                      </p:cBhvr>
                                      <p:tavLst>
                                        <p:tav tm="0">
                                          <p:val>
                                            <p:fltVal val="0"/>
                                          </p:val>
                                        </p:tav>
                                        <p:tav tm="100000">
                                          <p:val>
                                            <p:strVal val="#ppt_h"/>
                                          </p:val>
                                        </p:tav>
                                      </p:tavLst>
                                    </p:anim>
                                    <p:animEffect transition="in" filter="fade">
                                      <p:cBhvr>
                                        <p:cTn id="48" dur="200"/>
                                        <p:tgtEl>
                                          <p:spTgt spid="17"/>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2" presetClass="entr" presetSubtype="2" decel="100000" fill="hold"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1000" fill="hold"/>
                                        <p:tgtEl>
                                          <p:spTgt spid="12"/>
                                        </p:tgtEl>
                                        <p:attrNameLst>
                                          <p:attrName>ppt_x</p:attrName>
                                        </p:attrNameLst>
                                      </p:cBhvr>
                                      <p:tavLst>
                                        <p:tav tm="0">
                                          <p:val>
                                            <p:strVal val="1+#ppt_w/2"/>
                                          </p:val>
                                        </p:tav>
                                        <p:tav tm="100000">
                                          <p:val>
                                            <p:strVal val="#ppt_x"/>
                                          </p:val>
                                        </p:tav>
                                      </p:tavLst>
                                    </p:anim>
                                    <p:anim calcmode="lin" valueType="num">
                                      <p:cBhvr additive="base">
                                        <p:cTn id="58" dur="1000" fill="hold"/>
                                        <p:tgtEl>
                                          <p:spTgt spid="12"/>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18"/>
                                        </p:tgtEl>
                                        <p:attrNameLst>
                                          <p:attrName>style.visibility</p:attrName>
                                        </p:attrNameLst>
                                      </p:cBhvr>
                                      <p:to>
                                        <p:strVal val="visible"/>
                                      </p:to>
                                    </p:set>
                                    <p:anim calcmode="lin" valueType="num">
                                      <p:cBhvr>
                                        <p:cTn id="61" dur="200" fill="hold"/>
                                        <p:tgtEl>
                                          <p:spTgt spid="18"/>
                                        </p:tgtEl>
                                        <p:attrNameLst>
                                          <p:attrName>ppt_w</p:attrName>
                                        </p:attrNameLst>
                                      </p:cBhvr>
                                      <p:tavLst>
                                        <p:tav tm="0">
                                          <p:val>
                                            <p:fltVal val="0"/>
                                          </p:val>
                                        </p:tav>
                                        <p:tav tm="100000">
                                          <p:val>
                                            <p:strVal val="#ppt_w"/>
                                          </p:val>
                                        </p:tav>
                                      </p:tavLst>
                                    </p:anim>
                                    <p:anim calcmode="lin" valueType="num">
                                      <p:cBhvr>
                                        <p:cTn id="62" dur="200" fill="hold"/>
                                        <p:tgtEl>
                                          <p:spTgt spid="18"/>
                                        </p:tgtEl>
                                        <p:attrNameLst>
                                          <p:attrName>ppt_h</p:attrName>
                                        </p:attrNameLst>
                                      </p:cBhvr>
                                      <p:tavLst>
                                        <p:tav tm="0">
                                          <p:val>
                                            <p:fltVal val="0"/>
                                          </p:val>
                                        </p:tav>
                                        <p:tav tm="100000">
                                          <p:val>
                                            <p:strVal val="#ppt_h"/>
                                          </p:val>
                                        </p:tav>
                                      </p:tavLst>
                                    </p:anim>
                                    <p:animEffect transition="in" filter="fade">
                                      <p:cBhvr>
                                        <p:cTn id="63" dur="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7" grpId="0" animBg="1"/>
      <p:bldP spid="29" grpId="0" animBg="1"/>
      <p:bldP spid="30" grpId="0" animBg="1"/>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50"/>
          <p:cNvSpPr txBox="1"/>
          <p:nvPr/>
        </p:nvSpPr>
        <p:spPr>
          <a:xfrm>
            <a:off x="984127" y="1712495"/>
            <a:ext cx="2837232"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重点项目介绍</a:t>
            </a:r>
            <a:endParaRPr lang="zh-CN" altLang="zh-CN" sz="20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41" name="TextBox 55"/>
          <p:cNvSpPr txBox="1"/>
          <p:nvPr/>
        </p:nvSpPr>
        <p:spPr>
          <a:xfrm>
            <a:off x="982955" y="2129331"/>
            <a:ext cx="3947211" cy="923330"/>
          </a:xfrm>
          <a:prstGeom prst="rect">
            <a:avLst/>
          </a:prstGeom>
          <a:noFill/>
        </p:spPr>
        <p:txBody>
          <a:bodyPr wrap="square" rtlCol="0">
            <a:spAutoFit/>
          </a:bodyPr>
          <a:lstStyle>
            <a:defPPr>
              <a:defRPr lang="en-US"/>
            </a:defPPr>
            <a:lvl1pPr>
              <a:lnSpc>
                <a:spcPts val="3000"/>
              </a:lnSpc>
              <a:defRPr sz="1600">
                <a:solidFill>
                  <a:schemeClr val="tx1">
                    <a:lumMod val="85000"/>
                    <a:lumOff val="15000"/>
                  </a:schemeClr>
                </a:solidFill>
                <a:cs typeface="+mn-ea"/>
              </a:defRPr>
            </a:lvl1pPr>
          </a:lstStyle>
          <a:p>
            <a:pPr>
              <a:lnSpc>
                <a:spcPct val="15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rPr>
              <a:t>点击输入简要文字解说，解说文字尽量概括精炼，不用多余的文字修饰简洁精准。点击输入简要文字解说，解说文字尽量概括精炼，不用多余的文字修饰，</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endParaRPr>
          </a:p>
        </p:txBody>
      </p:sp>
      <p:cxnSp>
        <p:nvCxnSpPr>
          <p:cNvPr id="3" name="直接连接符 2"/>
          <p:cNvCxnSpPr/>
          <p:nvPr/>
        </p:nvCxnSpPr>
        <p:spPr>
          <a:xfrm>
            <a:off x="490026" y="4502555"/>
            <a:ext cx="112119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994988" y="4855233"/>
            <a:ext cx="2208643" cy="144140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字魂105号-简雅黑" panose="00000500000000000000" pitchFamily="2" charset="-122"/>
              <a:ea typeface="字魂105号-简雅黑" panose="00000500000000000000" pitchFamily="2" charset="-122"/>
            </a:endParaRPr>
          </a:p>
        </p:txBody>
      </p:sp>
      <p:sp>
        <p:nvSpPr>
          <p:cNvPr id="43" name="矩形 42"/>
          <p:cNvSpPr/>
          <p:nvPr/>
        </p:nvSpPr>
        <p:spPr>
          <a:xfrm>
            <a:off x="3753529" y="4855233"/>
            <a:ext cx="2208643" cy="144140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字魂105号-简雅黑" panose="00000500000000000000" pitchFamily="2" charset="-122"/>
              <a:ea typeface="字魂105号-简雅黑" panose="00000500000000000000" pitchFamily="2" charset="-122"/>
            </a:endParaRPr>
          </a:p>
        </p:txBody>
      </p:sp>
      <p:sp>
        <p:nvSpPr>
          <p:cNvPr id="44" name="矩形 43"/>
          <p:cNvSpPr/>
          <p:nvPr/>
        </p:nvSpPr>
        <p:spPr>
          <a:xfrm>
            <a:off x="6512069" y="4855233"/>
            <a:ext cx="2208643" cy="144140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字魂105号-简雅黑" panose="00000500000000000000" pitchFamily="2" charset="-122"/>
              <a:ea typeface="字魂105号-简雅黑" panose="00000500000000000000" pitchFamily="2" charset="-122"/>
            </a:endParaRPr>
          </a:p>
        </p:txBody>
      </p:sp>
      <p:sp>
        <p:nvSpPr>
          <p:cNvPr id="45" name="矩形 44"/>
          <p:cNvSpPr/>
          <p:nvPr/>
        </p:nvSpPr>
        <p:spPr>
          <a:xfrm>
            <a:off x="9270611" y="4855233"/>
            <a:ext cx="2208643" cy="144140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字魂105号-简雅黑" panose="00000500000000000000" pitchFamily="2" charset="-122"/>
              <a:ea typeface="字魂105号-简雅黑" panose="00000500000000000000" pitchFamily="2" charset="-122"/>
            </a:endParaRPr>
          </a:p>
        </p:txBody>
      </p:sp>
      <p:pic>
        <p:nvPicPr>
          <p:cNvPr id="48" name="图片 4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254168" y="1553030"/>
            <a:ext cx="3847053" cy="2564703"/>
          </a:xfrm>
          <a:prstGeom prst="rect">
            <a:avLst/>
          </a:prstGeom>
          <a:ln>
            <a:solidFill>
              <a:schemeClr val="bg1">
                <a:lumMod val="75000"/>
              </a:schemeClr>
            </a:solidFill>
          </a:ln>
          <a:effectLst>
            <a:outerShdw blurRad="190500" dist="63500" dir="2700000" algn="tl" rotWithShape="0">
              <a:prstClr val="black">
                <a:alpha val="30000"/>
              </a:prstClr>
            </a:outerShdw>
          </a:effectLst>
        </p:spPr>
      </p:pic>
      <p:grpSp>
        <p:nvGrpSpPr>
          <p:cNvPr id="51" name="组合 50"/>
          <p:cNvGrpSpPr/>
          <p:nvPr/>
        </p:nvGrpSpPr>
        <p:grpSpPr>
          <a:xfrm>
            <a:off x="760376" y="5291678"/>
            <a:ext cx="497357" cy="497358"/>
            <a:chOff x="1700334" y="4487003"/>
            <a:chExt cx="497357" cy="497357"/>
          </a:xfrm>
        </p:grpSpPr>
        <p:sp>
          <p:nvSpPr>
            <p:cNvPr id="49" name="椭圆 48"/>
            <p:cNvSpPr/>
            <p:nvPr/>
          </p:nvSpPr>
          <p:spPr>
            <a:xfrm>
              <a:off x="1700334" y="4487003"/>
              <a:ext cx="497357" cy="497357"/>
            </a:xfrm>
            <a:prstGeom prst="ellipse">
              <a:avLst/>
            </a:prstGeom>
            <a:gradFill>
              <a:gsLst>
                <a:gs pos="0">
                  <a:srgbClr val="1C74F5"/>
                </a:gs>
                <a:gs pos="61000">
                  <a:srgbClr val="0C53B6"/>
                </a:gs>
              </a:gsLst>
              <a:lin ang="2700000" scaled="0"/>
            </a:gra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dirty="0">
                <a:latin typeface="字魂105号-简雅黑" panose="00000500000000000000" pitchFamily="2" charset="-122"/>
                <a:ea typeface="字魂105号-简雅黑" panose="00000500000000000000" pitchFamily="2" charset="-122"/>
              </a:endParaRPr>
            </a:p>
          </p:txBody>
        </p:sp>
        <p:sp>
          <p:nvSpPr>
            <p:cNvPr id="50" name="文本框 49"/>
            <p:cNvSpPr txBox="1"/>
            <p:nvPr/>
          </p:nvSpPr>
          <p:spPr>
            <a:xfrm>
              <a:off x="1718702" y="4545218"/>
              <a:ext cx="471369" cy="318100"/>
            </a:xfrm>
            <a:prstGeom prst="rect">
              <a:avLst/>
            </a:prstGeom>
            <a:noFill/>
          </p:spPr>
          <p:txBody>
            <a:bodyPr wrap="square" rtlCol="0">
              <a:spAutoFit/>
            </a:bodyPr>
            <a:lstStyle/>
            <a:p>
              <a:pPr algn="ctr"/>
              <a:r>
                <a:rPr lang="en-US" altLang="zh-CN" sz="1465" dirty="0">
                  <a:solidFill>
                    <a:schemeClr val="bg1"/>
                  </a:solidFill>
                  <a:latin typeface="字魂105号-简雅黑" panose="00000500000000000000" pitchFamily="2" charset="-122"/>
                  <a:ea typeface="字魂105号-简雅黑" panose="00000500000000000000" pitchFamily="2" charset="-122"/>
                </a:rPr>
                <a:t>01</a:t>
              </a:r>
              <a:endParaRPr lang="zh-CN" altLang="en-US" sz="1465" dirty="0">
                <a:solidFill>
                  <a:schemeClr val="bg1"/>
                </a:solidFill>
                <a:latin typeface="字魂105号-简雅黑" panose="00000500000000000000" pitchFamily="2" charset="-122"/>
                <a:ea typeface="字魂105号-简雅黑" panose="00000500000000000000" pitchFamily="2" charset="-122"/>
              </a:endParaRPr>
            </a:p>
          </p:txBody>
        </p:sp>
      </p:grpSp>
      <p:sp>
        <p:nvSpPr>
          <p:cNvPr id="54" name="TextBox 47"/>
          <p:cNvSpPr txBox="1"/>
          <p:nvPr/>
        </p:nvSpPr>
        <p:spPr>
          <a:xfrm>
            <a:off x="1342972" y="5424237"/>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点击此处添加内容</a:t>
            </a:r>
            <a:endParaRPr lang="zh-CN" altLang="en-US" sz="1200" dirty="0">
              <a:latin typeface="字魂105号-简雅黑" panose="00000500000000000000" pitchFamily="2" charset="-122"/>
              <a:ea typeface="字魂105号-简雅黑" panose="00000500000000000000" pitchFamily="2" charset="-122"/>
              <a:cs typeface="+mn-ea"/>
              <a:sym typeface="+mn-lt"/>
            </a:endParaRPr>
          </a:p>
          <a:p>
            <a:pP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点击此处添加内容</a:t>
            </a:r>
            <a:endParaRPr lang="zh-CN" altLang="en-US" sz="1200" dirty="0">
              <a:latin typeface="字魂105号-简雅黑" panose="00000500000000000000" pitchFamily="2" charset="-122"/>
              <a:ea typeface="字魂105号-简雅黑" panose="00000500000000000000" pitchFamily="2" charset="-122"/>
              <a:cs typeface="+mn-ea"/>
              <a:sym typeface="+mn-lt"/>
            </a:endParaRPr>
          </a:p>
        </p:txBody>
      </p:sp>
      <p:sp>
        <p:nvSpPr>
          <p:cNvPr id="55" name="TextBox 49"/>
          <p:cNvSpPr txBox="1"/>
          <p:nvPr/>
        </p:nvSpPr>
        <p:spPr>
          <a:xfrm>
            <a:off x="1343096" y="5123644"/>
            <a:ext cx="2477305"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项目详情</a:t>
            </a:r>
            <a:endParaRPr lang="zh-CN" altLang="zh-CN"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56" name="组合 55"/>
          <p:cNvGrpSpPr/>
          <p:nvPr/>
        </p:nvGrpSpPr>
        <p:grpSpPr>
          <a:xfrm>
            <a:off x="3514968" y="5291678"/>
            <a:ext cx="497357" cy="497358"/>
            <a:chOff x="1700334" y="4487003"/>
            <a:chExt cx="497357" cy="497357"/>
          </a:xfrm>
        </p:grpSpPr>
        <p:sp>
          <p:nvSpPr>
            <p:cNvPr id="57" name="椭圆 56"/>
            <p:cNvSpPr/>
            <p:nvPr/>
          </p:nvSpPr>
          <p:spPr>
            <a:xfrm>
              <a:off x="1700334" y="4487003"/>
              <a:ext cx="497357" cy="497357"/>
            </a:xfrm>
            <a:prstGeom prst="ellipse">
              <a:avLst/>
            </a:prstGeom>
            <a:gradFill>
              <a:gsLst>
                <a:gs pos="0">
                  <a:srgbClr val="1C74F5"/>
                </a:gs>
                <a:gs pos="61000">
                  <a:srgbClr val="0C53B6"/>
                </a:gs>
              </a:gsLst>
              <a:lin ang="2700000" scaled="0"/>
            </a:gra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dirty="0">
                <a:latin typeface="字魂105号-简雅黑" panose="00000500000000000000" pitchFamily="2" charset="-122"/>
                <a:ea typeface="字魂105号-简雅黑" panose="00000500000000000000" pitchFamily="2" charset="-122"/>
              </a:endParaRPr>
            </a:p>
          </p:txBody>
        </p:sp>
        <p:sp>
          <p:nvSpPr>
            <p:cNvPr id="58" name="文本框 57"/>
            <p:cNvSpPr txBox="1"/>
            <p:nvPr/>
          </p:nvSpPr>
          <p:spPr>
            <a:xfrm>
              <a:off x="1718702" y="4545218"/>
              <a:ext cx="471369" cy="318100"/>
            </a:xfrm>
            <a:prstGeom prst="rect">
              <a:avLst/>
            </a:prstGeom>
            <a:noFill/>
          </p:spPr>
          <p:txBody>
            <a:bodyPr wrap="square" rtlCol="0">
              <a:spAutoFit/>
            </a:bodyPr>
            <a:lstStyle/>
            <a:p>
              <a:pPr algn="ctr"/>
              <a:r>
                <a:rPr lang="en-US" altLang="zh-CN" sz="1465" dirty="0">
                  <a:solidFill>
                    <a:schemeClr val="bg1"/>
                  </a:solidFill>
                  <a:latin typeface="字魂105号-简雅黑" panose="00000500000000000000" pitchFamily="2" charset="-122"/>
                  <a:ea typeface="字魂105号-简雅黑" panose="00000500000000000000" pitchFamily="2" charset="-122"/>
                </a:rPr>
                <a:t>02</a:t>
              </a:r>
              <a:endParaRPr lang="zh-CN" altLang="en-US" sz="1465" dirty="0">
                <a:solidFill>
                  <a:schemeClr val="bg1"/>
                </a:solidFill>
                <a:latin typeface="字魂105号-简雅黑" panose="00000500000000000000" pitchFamily="2" charset="-122"/>
                <a:ea typeface="字魂105号-简雅黑" panose="00000500000000000000" pitchFamily="2" charset="-122"/>
              </a:endParaRPr>
            </a:p>
          </p:txBody>
        </p:sp>
      </p:grpSp>
      <p:sp>
        <p:nvSpPr>
          <p:cNvPr id="59" name="TextBox 47"/>
          <p:cNvSpPr txBox="1"/>
          <p:nvPr/>
        </p:nvSpPr>
        <p:spPr>
          <a:xfrm>
            <a:off x="4109555" y="5373143"/>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点击此处添加内容</a:t>
            </a:r>
            <a:endParaRPr lang="zh-CN" altLang="en-US" sz="1200" dirty="0">
              <a:latin typeface="字魂105号-简雅黑" panose="00000500000000000000" pitchFamily="2" charset="-122"/>
              <a:ea typeface="字魂105号-简雅黑" panose="00000500000000000000" pitchFamily="2" charset="-122"/>
              <a:cs typeface="+mn-ea"/>
              <a:sym typeface="+mn-lt"/>
            </a:endParaRPr>
          </a:p>
          <a:p>
            <a:pP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点击此处添加内容</a:t>
            </a:r>
            <a:endParaRPr lang="zh-CN" altLang="en-US" sz="1200" dirty="0">
              <a:latin typeface="字魂105号-简雅黑" panose="00000500000000000000" pitchFamily="2" charset="-122"/>
              <a:ea typeface="字魂105号-简雅黑" panose="00000500000000000000" pitchFamily="2" charset="-122"/>
              <a:cs typeface="+mn-ea"/>
              <a:sym typeface="+mn-lt"/>
            </a:endParaRPr>
          </a:p>
        </p:txBody>
      </p:sp>
      <p:sp>
        <p:nvSpPr>
          <p:cNvPr id="60" name="TextBox 49"/>
          <p:cNvSpPr txBox="1"/>
          <p:nvPr/>
        </p:nvSpPr>
        <p:spPr>
          <a:xfrm>
            <a:off x="4109677" y="5072550"/>
            <a:ext cx="2477305"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项目详情</a:t>
            </a:r>
            <a:endParaRPr lang="zh-CN" altLang="zh-CN"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61" name="组合 60"/>
          <p:cNvGrpSpPr/>
          <p:nvPr/>
        </p:nvGrpSpPr>
        <p:grpSpPr>
          <a:xfrm>
            <a:off x="6269559" y="5291678"/>
            <a:ext cx="497357" cy="497358"/>
            <a:chOff x="1700334" y="4487003"/>
            <a:chExt cx="497357" cy="497357"/>
          </a:xfrm>
        </p:grpSpPr>
        <p:sp>
          <p:nvSpPr>
            <p:cNvPr id="62" name="椭圆 61"/>
            <p:cNvSpPr/>
            <p:nvPr/>
          </p:nvSpPr>
          <p:spPr>
            <a:xfrm>
              <a:off x="1700334" y="4487003"/>
              <a:ext cx="497357" cy="497357"/>
            </a:xfrm>
            <a:prstGeom prst="ellipse">
              <a:avLst/>
            </a:prstGeom>
            <a:gradFill>
              <a:gsLst>
                <a:gs pos="0">
                  <a:srgbClr val="1C74F5"/>
                </a:gs>
                <a:gs pos="61000">
                  <a:srgbClr val="0C53B6"/>
                </a:gs>
              </a:gsLst>
              <a:lin ang="2700000" scaled="0"/>
            </a:gra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dirty="0">
                <a:latin typeface="字魂105号-简雅黑" panose="00000500000000000000" pitchFamily="2" charset="-122"/>
                <a:ea typeface="字魂105号-简雅黑" panose="00000500000000000000" pitchFamily="2" charset="-122"/>
              </a:endParaRPr>
            </a:p>
          </p:txBody>
        </p:sp>
        <p:sp>
          <p:nvSpPr>
            <p:cNvPr id="63" name="文本框 62"/>
            <p:cNvSpPr txBox="1"/>
            <p:nvPr/>
          </p:nvSpPr>
          <p:spPr>
            <a:xfrm>
              <a:off x="1718702" y="4545218"/>
              <a:ext cx="471369" cy="318100"/>
            </a:xfrm>
            <a:prstGeom prst="rect">
              <a:avLst/>
            </a:prstGeom>
            <a:noFill/>
          </p:spPr>
          <p:txBody>
            <a:bodyPr wrap="square" rtlCol="0">
              <a:spAutoFit/>
            </a:bodyPr>
            <a:lstStyle/>
            <a:p>
              <a:pPr algn="ctr"/>
              <a:r>
                <a:rPr lang="en-US" altLang="zh-CN" sz="1465" dirty="0">
                  <a:solidFill>
                    <a:schemeClr val="bg1"/>
                  </a:solidFill>
                  <a:latin typeface="字魂105号-简雅黑" panose="00000500000000000000" pitchFamily="2" charset="-122"/>
                  <a:ea typeface="字魂105号-简雅黑" panose="00000500000000000000" pitchFamily="2" charset="-122"/>
                </a:rPr>
                <a:t>03</a:t>
              </a:r>
              <a:endParaRPr lang="zh-CN" altLang="en-US" sz="1465" dirty="0">
                <a:solidFill>
                  <a:schemeClr val="bg1"/>
                </a:solidFill>
                <a:latin typeface="字魂105号-简雅黑" panose="00000500000000000000" pitchFamily="2" charset="-122"/>
                <a:ea typeface="字魂105号-简雅黑" panose="00000500000000000000" pitchFamily="2" charset="-122"/>
              </a:endParaRPr>
            </a:p>
          </p:txBody>
        </p:sp>
      </p:grpSp>
      <p:sp>
        <p:nvSpPr>
          <p:cNvPr id="64" name="TextBox 47"/>
          <p:cNvSpPr txBox="1"/>
          <p:nvPr/>
        </p:nvSpPr>
        <p:spPr>
          <a:xfrm>
            <a:off x="6876136" y="5373143"/>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点击此处添加内容</a:t>
            </a:r>
            <a:endParaRPr lang="zh-CN" altLang="en-US" sz="1200" dirty="0">
              <a:latin typeface="字魂105号-简雅黑" panose="00000500000000000000" pitchFamily="2" charset="-122"/>
              <a:ea typeface="字魂105号-简雅黑" panose="00000500000000000000" pitchFamily="2" charset="-122"/>
              <a:cs typeface="+mn-ea"/>
              <a:sym typeface="+mn-lt"/>
            </a:endParaRPr>
          </a:p>
          <a:p>
            <a:pP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点击此处添加内容</a:t>
            </a:r>
            <a:endParaRPr lang="zh-CN" altLang="en-US" sz="1200" dirty="0">
              <a:latin typeface="字魂105号-简雅黑" panose="00000500000000000000" pitchFamily="2" charset="-122"/>
              <a:ea typeface="字魂105号-简雅黑" panose="00000500000000000000" pitchFamily="2" charset="-122"/>
              <a:cs typeface="+mn-ea"/>
              <a:sym typeface="+mn-lt"/>
            </a:endParaRPr>
          </a:p>
        </p:txBody>
      </p:sp>
      <p:sp>
        <p:nvSpPr>
          <p:cNvPr id="65" name="TextBox 49"/>
          <p:cNvSpPr txBox="1"/>
          <p:nvPr/>
        </p:nvSpPr>
        <p:spPr>
          <a:xfrm>
            <a:off x="6876260" y="5072550"/>
            <a:ext cx="2477305"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项目详情</a:t>
            </a:r>
            <a:endParaRPr lang="zh-CN" altLang="zh-CN"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66" name="组合 65"/>
          <p:cNvGrpSpPr/>
          <p:nvPr/>
        </p:nvGrpSpPr>
        <p:grpSpPr>
          <a:xfrm>
            <a:off x="9024148" y="5291678"/>
            <a:ext cx="497357" cy="497358"/>
            <a:chOff x="1700334" y="4487003"/>
            <a:chExt cx="497357" cy="497357"/>
          </a:xfrm>
        </p:grpSpPr>
        <p:sp>
          <p:nvSpPr>
            <p:cNvPr id="67" name="椭圆 66"/>
            <p:cNvSpPr/>
            <p:nvPr/>
          </p:nvSpPr>
          <p:spPr>
            <a:xfrm>
              <a:off x="1700334" y="4487003"/>
              <a:ext cx="497357" cy="497357"/>
            </a:xfrm>
            <a:prstGeom prst="ellipse">
              <a:avLst/>
            </a:prstGeom>
            <a:gradFill>
              <a:gsLst>
                <a:gs pos="0">
                  <a:srgbClr val="1C74F5"/>
                </a:gs>
                <a:gs pos="61000">
                  <a:srgbClr val="0C53B6"/>
                </a:gs>
              </a:gsLst>
              <a:lin ang="2700000" scaled="0"/>
            </a:gra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dirty="0">
                <a:latin typeface="字魂105号-简雅黑" panose="00000500000000000000" pitchFamily="2" charset="-122"/>
                <a:ea typeface="字魂105号-简雅黑" panose="00000500000000000000" pitchFamily="2" charset="-122"/>
              </a:endParaRPr>
            </a:p>
          </p:txBody>
        </p:sp>
        <p:sp>
          <p:nvSpPr>
            <p:cNvPr id="68" name="文本框 67"/>
            <p:cNvSpPr txBox="1"/>
            <p:nvPr/>
          </p:nvSpPr>
          <p:spPr>
            <a:xfrm>
              <a:off x="1718702" y="4545218"/>
              <a:ext cx="471369" cy="318100"/>
            </a:xfrm>
            <a:prstGeom prst="rect">
              <a:avLst/>
            </a:prstGeom>
            <a:noFill/>
          </p:spPr>
          <p:txBody>
            <a:bodyPr wrap="square" rtlCol="0">
              <a:spAutoFit/>
            </a:bodyPr>
            <a:lstStyle/>
            <a:p>
              <a:pPr algn="ctr"/>
              <a:r>
                <a:rPr lang="en-US" altLang="zh-CN" sz="1465" dirty="0">
                  <a:solidFill>
                    <a:schemeClr val="bg1"/>
                  </a:solidFill>
                  <a:latin typeface="字魂105号-简雅黑" panose="00000500000000000000" pitchFamily="2" charset="-122"/>
                  <a:ea typeface="字魂105号-简雅黑" panose="00000500000000000000" pitchFamily="2" charset="-122"/>
                </a:rPr>
                <a:t>04</a:t>
              </a:r>
              <a:endParaRPr lang="zh-CN" altLang="en-US" sz="1465" dirty="0">
                <a:solidFill>
                  <a:schemeClr val="bg1"/>
                </a:solidFill>
                <a:latin typeface="字魂105号-简雅黑" panose="00000500000000000000" pitchFamily="2" charset="-122"/>
                <a:ea typeface="字魂105号-简雅黑" panose="00000500000000000000" pitchFamily="2" charset="-122"/>
              </a:endParaRPr>
            </a:p>
          </p:txBody>
        </p:sp>
      </p:grpSp>
      <p:sp>
        <p:nvSpPr>
          <p:cNvPr id="69" name="TextBox 47"/>
          <p:cNvSpPr txBox="1"/>
          <p:nvPr/>
        </p:nvSpPr>
        <p:spPr>
          <a:xfrm>
            <a:off x="9606744" y="5382053"/>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点击此处添加内容</a:t>
            </a:r>
            <a:endParaRPr lang="zh-CN" altLang="en-US" sz="1200" dirty="0">
              <a:latin typeface="字魂105号-简雅黑" panose="00000500000000000000" pitchFamily="2" charset="-122"/>
              <a:ea typeface="字魂105号-简雅黑" panose="00000500000000000000" pitchFamily="2" charset="-122"/>
              <a:cs typeface="+mn-ea"/>
              <a:sym typeface="+mn-lt"/>
            </a:endParaRPr>
          </a:p>
          <a:p>
            <a:pP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点击此处添加内容</a:t>
            </a:r>
            <a:endParaRPr lang="zh-CN" altLang="en-US" sz="1200" dirty="0">
              <a:latin typeface="字魂105号-简雅黑" panose="00000500000000000000" pitchFamily="2" charset="-122"/>
              <a:ea typeface="字魂105号-简雅黑" panose="00000500000000000000" pitchFamily="2" charset="-122"/>
              <a:cs typeface="+mn-ea"/>
              <a:sym typeface="+mn-lt"/>
            </a:endParaRPr>
          </a:p>
        </p:txBody>
      </p:sp>
      <p:sp>
        <p:nvSpPr>
          <p:cNvPr id="70" name="TextBox 49"/>
          <p:cNvSpPr txBox="1"/>
          <p:nvPr/>
        </p:nvSpPr>
        <p:spPr>
          <a:xfrm>
            <a:off x="9606868" y="5081460"/>
            <a:ext cx="2477305"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项目详情</a:t>
            </a:r>
            <a:endParaRPr lang="zh-CN" altLang="zh-CN"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36" name="TextBox 55"/>
          <p:cNvSpPr txBox="1"/>
          <p:nvPr/>
        </p:nvSpPr>
        <p:spPr>
          <a:xfrm>
            <a:off x="982955" y="3139190"/>
            <a:ext cx="3947211" cy="923330"/>
          </a:xfrm>
          <a:prstGeom prst="rect">
            <a:avLst/>
          </a:prstGeom>
          <a:noFill/>
        </p:spPr>
        <p:txBody>
          <a:bodyPr wrap="square" rtlCol="0">
            <a:spAutoFit/>
          </a:bodyPr>
          <a:lstStyle>
            <a:defPPr>
              <a:defRPr lang="en-US"/>
            </a:defPPr>
            <a:lvl1pPr>
              <a:lnSpc>
                <a:spcPts val="3000"/>
              </a:lnSpc>
              <a:defRPr sz="1600">
                <a:solidFill>
                  <a:schemeClr val="tx1">
                    <a:lumMod val="85000"/>
                    <a:lumOff val="15000"/>
                  </a:schemeClr>
                </a:solidFill>
                <a:cs typeface="+mn-ea"/>
              </a:defRPr>
            </a:lvl1pPr>
          </a:lstStyle>
          <a:p>
            <a:pPr>
              <a:lnSpc>
                <a:spcPct val="15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rPr>
              <a:t>点击输入简要文字解说，解说文字尽量概括精炼，不用多余的文字修饰简洁精准。点击输入简要文字解说，解说文字尽量概括精炼，不用多余的文字修饰，</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endParaRPr>
          </a:p>
        </p:txBody>
      </p:sp>
      <p:grpSp>
        <p:nvGrpSpPr>
          <p:cNvPr id="34" name="组合 33"/>
          <p:cNvGrpSpPr/>
          <p:nvPr/>
        </p:nvGrpSpPr>
        <p:grpSpPr>
          <a:xfrm>
            <a:off x="4069489" y="355668"/>
            <a:ext cx="3982180" cy="811670"/>
            <a:chOff x="4069489" y="596298"/>
            <a:chExt cx="3982180" cy="811670"/>
          </a:xfrm>
        </p:grpSpPr>
        <p:sp>
          <p:nvSpPr>
            <p:cNvPr id="39" name="矩形 38"/>
            <p:cNvSpPr/>
            <p:nvPr/>
          </p:nvSpPr>
          <p:spPr>
            <a:xfrm>
              <a:off x="5262925" y="596298"/>
              <a:ext cx="1595309" cy="523220"/>
            </a:xfrm>
            <a:prstGeom prst="rect">
              <a:avLst/>
            </a:prstGeom>
          </p:spPr>
          <p:txBody>
            <a:bodyPr wrap="none">
              <a:spAutoFit/>
            </a:bodyPr>
            <a:lstStyle/>
            <a:p>
              <a:pPr algn="ctr"/>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工作</a:t>
              </a:r>
              <a:r>
                <a:rPr lang="zh-CN" altLang="en-US" sz="2800" b="1" dirty="0" smtClean="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rPr>
                <a:t>概述</a:t>
              </a:r>
              <a:endParaRPr lang="zh-CN" altLang="en-US" sz="2800" b="1" dirty="0">
                <a:gradFill>
                  <a:gsLst>
                    <a:gs pos="0">
                      <a:srgbClr val="3988E1"/>
                    </a:gs>
                    <a:gs pos="100000">
                      <a:srgbClr val="0A2C6B"/>
                    </a:gs>
                  </a:gsLst>
                  <a:lin ang="5400000" scaled="1"/>
                </a:gradFill>
                <a:latin typeface="字魂105号-简雅黑" panose="00000500000000000000" pitchFamily="2" charset="-122"/>
                <a:ea typeface="字魂105号-简雅黑" panose="00000500000000000000" pitchFamily="2" charset="-122"/>
              </a:endParaRPr>
            </a:p>
          </p:txBody>
        </p:sp>
        <p:sp>
          <p:nvSpPr>
            <p:cNvPr id="46" name="文本框 45"/>
            <p:cNvSpPr txBox="1"/>
            <p:nvPr/>
          </p:nvSpPr>
          <p:spPr>
            <a:xfrm>
              <a:off x="4069489" y="1069414"/>
              <a:ext cx="3982180" cy="338554"/>
            </a:xfrm>
            <a:prstGeom prst="rect">
              <a:avLst/>
            </a:prstGeom>
            <a:noFill/>
          </p:spPr>
          <p:txBody>
            <a:bodyPr wrap="none" rtlCol="0">
              <a:spAutoFit/>
            </a:bodyPr>
            <a:lstStyle/>
            <a:p>
              <a:pPr algn="ctr"/>
              <a:r>
                <a:rPr lang="en-US" altLang="zh-CN" sz="1600" dirty="0" smtClean="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rPr>
                <a:t>Summary report of blue simple business work</a:t>
              </a:r>
              <a:endParaRPr lang="zh-CN" altLang="en-US" sz="1600" dirty="0">
                <a:solidFill>
                  <a:schemeClr val="bg1">
                    <a:lumMod val="65000"/>
                  </a:schemeClr>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0"/>
                                        </p:tgtEl>
                                        <p:attrNameLst>
                                          <p:attrName>ppt_y</p:attrName>
                                        </p:attrNameLst>
                                      </p:cBhvr>
                                      <p:tavLst>
                                        <p:tav tm="0">
                                          <p:val>
                                            <p:strVal val="#ppt_y"/>
                                          </p:val>
                                        </p:tav>
                                        <p:tav tm="100000">
                                          <p:val>
                                            <p:strVal val="#ppt_y"/>
                                          </p:val>
                                        </p:tav>
                                      </p:tavLst>
                                    </p:anim>
                                    <p:anim calcmode="lin" valueType="num">
                                      <p:cBhvr>
                                        <p:cTn id="1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0"/>
                                        </p:tgtEl>
                                      </p:cBhvr>
                                    </p:animEffect>
                                  </p:childTnLst>
                                </p:cTn>
                              </p:par>
                            </p:childTnLst>
                          </p:cTn>
                        </p:par>
                        <p:par>
                          <p:cTn id="16" fill="hold">
                            <p:stCondLst>
                              <p:cond delay="1250"/>
                            </p:stCondLst>
                            <p:childTnLst>
                              <p:par>
                                <p:cTn id="17" presetID="53" presetClass="entr" presetSubtype="16" fill="hold" grpId="0" nodeType="afterEffect">
                                  <p:stCondLst>
                                    <p:cond delay="0"/>
                                  </p:stCondLst>
                                  <p:iterate type="wd">
                                    <p:tmPct val="10000"/>
                                  </p:iterate>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5099"/>
                            </p:stCondLst>
                            <p:childTnLst>
                              <p:par>
                                <p:cTn id="23" presetID="16" presetClass="entr" presetSubtype="2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500"/>
                                        <p:tgtEl>
                                          <p:spTgt spid="3"/>
                                        </p:tgtEl>
                                      </p:cBhvr>
                                    </p:animEffect>
                                  </p:childTnLst>
                                </p:cTn>
                              </p:par>
                            </p:childTnLst>
                          </p:cTn>
                        </p:par>
                        <p:par>
                          <p:cTn id="26" fill="hold">
                            <p:stCondLst>
                              <p:cond delay="5599"/>
                            </p:stCondLst>
                            <p:childTnLst>
                              <p:par>
                                <p:cTn id="27" presetID="2" presetClass="entr" presetSubtype="2"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1+#ppt_w/2"/>
                                          </p:val>
                                        </p:tav>
                                        <p:tav tm="100000">
                                          <p:val>
                                            <p:strVal val="#ppt_x"/>
                                          </p:val>
                                        </p:tav>
                                      </p:tavLst>
                                    </p:anim>
                                    <p:anim calcmode="lin" valueType="num">
                                      <p:cBhvr additive="base">
                                        <p:cTn id="30" dur="500" fill="hold"/>
                                        <p:tgtEl>
                                          <p:spTgt spid="51"/>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additive="base">
                                        <p:cTn id="33" dur="500" fill="hold"/>
                                        <p:tgtEl>
                                          <p:spTgt spid="56"/>
                                        </p:tgtEl>
                                        <p:attrNameLst>
                                          <p:attrName>ppt_x</p:attrName>
                                        </p:attrNameLst>
                                      </p:cBhvr>
                                      <p:tavLst>
                                        <p:tav tm="0">
                                          <p:val>
                                            <p:strVal val="1+#ppt_w/2"/>
                                          </p:val>
                                        </p:tav>
                                        <p:tav tm="100000">
                                          <p:val>
                                            <p:strVal val="#ppt_x"/>
                                          </p:val>
                                        </p:tav>
                                      </p:tavLst>
                                    </p:anim>
                                    <p:anim calcmode="lin" valueType="num">
                                      <p:cBhvr additive="base">
                                        <p:cTn id="34" dur="500" fill="hold"/>
                                        <p:tgtEl>
                                          <p:spTgt spid="56"/>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1+#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66"/>
                                        </p:tgtEl>
                                        <p:attrNameLst>
                                          <p:attrName>style.visibility</p:attrName>
                                        </p:attrNameLst>
                                      </p:cBhvr>
                                      <p:to>
                                        <p:strVal val="visible"/>
                                      </p:to>
                                    </p:set>
                                    <p:anim calcmode="lin" valueType="num">
                                      <p:cBhvr additive="base">
                                        <p:cTn id="41" dur="500" fill="hold"/>
                                        <p:tgtEl>
                                          <p:spTgt spid="66"/>
                                        </p:tgtEl>
                                        <p:attrNameLst>
                                          <p:attrName>ppt_x</p:attrName>
                                        </p:attrNameLst>
                                      </p:cBhvr>
                                      <p:tavLst>
                                        <p:tav tm="0">
                                          <p:val>
                                            <p:strVal val="1+#ppt_w/2"/>
                                          </p:val>
                                        </p:tav>
                                        <p:tav tm="100000">
                                          <p:val>
                                            <p:strVal val="#ppt_x"/>
                                          </p:val>
                                        </p:tav>
                                      </p:tavLst>
                                    </p:anim>
                                    <p:anim calcmode="lin" valueType="num">
                                      <p:cBhvr additive="base">
                                        <p:cTn id="42" dur="500" fill="hold"/>
                                        <p:tgtEl>
                                          <p:spTgt spid="66"/>
                                        </p:tgtEl>
                                        <p:attrNameLst>
                                          <p:attrName>ppt_y</p:attrName>
                                        </p:attrNameLst>
                                      </p:cBhvr>
                                      <p:tavLst>
                                        <p:tav tm="0">
                                          <p:val>
                                            <p:strVal val="#ppt_y"/>
                                          </p:val>
                                        </p:tav>
                                        <p:tav tm="100000">
                                          <p:val>
                                            <p:strVal val="#ppt_y"/>
                                          </p:val>
                                        </p:tav>
                                      </p:tavLst>
                                    </p:anim>
                                  </p:childTnLst>
                                </p:cTn>
                              </p:par>
                            </p:childTnLst>
                          </p:cTn>
                        </p:par>
                        <p:par>
                          <p:cTn id="43" fill="hold">
                            <p:stCondLst>
                              <p:cond delay="6099"/>
                            </p:stCondLst>
                            <p:childTnLst>
                              <p:par>
                                <p:cTn id="44" presetID="17" presetClass="entr" presetSubtype="8"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p:cTn id="46" dur="500" fill="hold"/>
                                        <p:tgtEl>
                                          <p:spTgt spid="42"/>
                                        </p:tgtEl>
                                        <p:attrNameLst>
                                          <p:attrName>ppt_x</p:attrName>
                                        </p:attrNameLst>
                                      </p:cBhvr>
                                      <p:tavLst>
                                        <p:tav tm="0">
                                          <p:val>
                                            <p:strVal val="#ppt_x-#ppt_w/2"/>
                                          </p:val>
                                        </p:tav>
                                        <p:tav tm="100000">
                                          <p:val>
                                            <p:strVal val="#ppt_x"/>
                                          </p:val>
                                        </p:tav>
                                      </p:tavLst>
                                    </p:anim>
                                    <p:anim calcmode="lin" valueType="num">
                                      <p:cBhvr>
                                        <p:cTn id="47" dur="500" fill="hold"/>
                                        <p:tgtEl>
                                          <p:spTgt spid="42"/>
                                        </p:tgtEl>
                                        <p:attrNameLst>
                                          <p:attrName>ppt_y</p:attrName>
                                        </p:attrNameLst>
                                      </p:cBhvr>
                                      <p:tavLst>
                                        <p:tav tm="0">
                                          <p:val>
                                            <p:strVal val="#ppt_y"/>
                                          </p:val>
                                        </p:tav>
                                        <p:tav tm="100000">
                                          <p:val>
                                            <p:strVal val="#ppt_y"/>
                                          </p:val>
                                        </p:tav>
                                      </p:tavLst>
                                    </p:anim>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strVal val="#ppt_h"/>
                                          </p:val>
                                        </p:tav>
                                        <p:tav tm="100000">
                                          <p:val>
                                            <p:strVal val="#ppt_h"/>
                                          </p:val>
                                        </p:tav>
                                      </p:tavLst>
                                    </p:anim>
                                  </p:childTnLst>
                                </p:cTn>
                              </p:par>
                              <p:par>
                                <p:cTn id="50" presetID="17" presetClass="entr" presetSubtype="8"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500" fill="hold"/>
                                        <p:tgtEl>
                                          <p:spTgt spid="43"/>
                                        </p:tgtEl>
                                        <p:attrNameLst>
                                          <p:attrName>ppt_x</p:attrName>
                                        </p:attrNameLst>
                                      </p:cBhvr>
                                      <p:tavLst>
                                        <p:tav tm="0">
                                          <p:val>
                                            <p:strVal val="#ppt_x-#ppt_w/2"/>
                                          </p:val>
                                        </p:tav>
                                        <p:tav tm="100000">
                                          <p:val>
                                            <p:strVal val="#ppt_x"/>
                                          </p:val>
                                        </p:tav>
                                      </p:tavLst>
                                    </p:anim>
                                    <p:anim calcmode="lin" valueType="num">
                                      <p:cBhvr>
                                        <p:cTn id="53" dur="500" fill="hold"/>
                                        <p:tgtEl>
                                          <p:spTgt spid="43"/>
                                        </p:tgtEl>
                                        <p:attrNameLst>
                                          <p:attrName>ppt_y</p:attrName>
                                        </p:attrNameLst>
                                      </p:cBhvr>
                                      <p:tavLst>
                                        <p:tav tm="0">
                                          <p:val>
                                            <p:strVal val="#ppt_y"/>
                                          </p:val>
                                        </p:tav>
                                        <p:tav tm="100000">
                                          <p:val>
                                            <p:strVal val="#ppt_y"/>
                                          </p:val>
                                        </p:tav>
                                      </p:tavLst>
                                    </p:anim>
                                    <p:anim calcmode="lin" valueType="num">
                                      <p:cBhvr>
                                        <p:cTn id="54" dur="500" fill="hold"/>
                                        <p:tgtEl>
                                          <p:spTgt spid="43"/>
                                        </p:tgtEl>
                                        <p:attrNameLst>
                                          <p:attrName>ppt_w</p:attrName>
                                        </p:attrNameLst>
                                      </p:cBhvr>
                                      <p:tavLst>
                                        <p:tav tm="0">
                                          <p:val>
                                            <p:fltVal val="0"/>
                                          </p:val>
                                        </p:tav>
                                        <p:tav tm="100000">
                                          <p:val>
                                            <p:strVal val="#ppt_w"/>
                                          </p:val>
                                        </p:tav>
                                      </p:tavLst>
                                    </p:anim>
                                    <p:anim calcmode="lin" valueType="num">
                                      <p:cBhvr>
                                        <p:cTn id="55" dur="500" fill="hold"/>
                                        <p:tgtEl>
                                          <p:spTgt spid="43"/>
                                        </p:tgtEl>
                                        <p:attrNameLst>
                                          <p:attrName>ppt_h</p:attrName>
                                        </p:attrNameLst>
                                      </p:cBhvr>
                                      <p:tavLst>
                                        <p:tav tm="0">
                                          <p:val>
                                            <p:strVal val="#ppt_h"/>
                                          </p:val>
                                        </p:tav>
                                        <p:tav tm="100000">
                                          <p:val>
                                            <p:strVal val="#ppt_h"/>
                                          </p:val>
                                        </p:tav>
                                      </p:tavLst>
                                    </p:anim>
                                  </p:childTnLst>
                                </p:cTn>
                              </p:par>
                              <p:par>
                                <p:cTn id="56" presetID="17" presetClass="entr" presetSubtype="8"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 calcmode="lin" valueType="num">
                                      <p:cBhvr>
                                        <p:cTn id="58" dur="500" fill="hold"/>
                                        <p:tgtEl>
                                          <p:spTgt spid="44"/>
                                        </p:tgtEl>
                                        <p:attrNameLst>
                                          <p:attrName>ppt_x</p:attrName>
                                        </p:attrNameLst>
                                      </p:cBhvr>
                                      <p:tavLst>
                                        <p:tav tm="0">
                                          <p:val>
                                            <p:strVal val="#ppt_x-#ppt_w/2"/>
                                          </p:val>
                                        </p:tav>
                                        <p:tav tm="100000">
                                          <p:val>
                                            <p:strVal val="#ppt_x"/>
                                          </p:val>
                                        </p:tav>
                                      </p:tavLst>
                                    </p:anim>
                                    <p:anim calcmode="lin" valueType="num">
                                      <p:cBhvr>
                                        <p:cTn id="59" dur="500" fill="hold"/>
                                        <p:tgtEl>
                                          <p:spTgt spid="44"/>
                                        </p:tgtEl>
                                        <p:attrNameLst>
                                          <p:attrName>ppt_y</p:attrName>
                                        </p:attrNameLst>
                                      </p:cBhvr>
                                      <p:tavLst>
                                        <p:tav tm="0">
                                          <p:val>
                                            <p:strVal val="#ppt_y"/>
                                          </p:val>
                                        </p:tav>
                                        <p:tav tm="100000">
                                          <p:val>
                                            <p:strVal val="#ppt_y"/>
                                          </p:val>
                                        </p:tav>
                                      </p:tavLst>
                                    </p:anim>
                                    <p:anim calcmode="lin" valueType="num">
                                      <p:cBhvr>
                                        <p:cTn id="60" dur="500" fill="hold"/>
                                        <p:tgtEl>
                                          <p:spTgt spid="44"/>
                                        </p:tgtEl>
                                        <p:attrNameLst>
                                          <p:attrName>ppt_w</p:attrName>
                                        </p:attrNameLst>
                                      </p:cBhvr>
                                      <p:tavLst>
                                        <p:tav tm="0">
                                          <p:val>
                                            <p:fltVal val="0"/>
                                          </p:val>
                                        </p:tav>
                                        <p:tav tm="100000">
                                          <p:val>
                                            <p:strVal val="#ppt_w"/>
                                          </p:val>
                                        </p:tav>
                                      </p:tavLst>
                                    </p:anim>
                                    <p:anim calcmode="lin" valueType="num">
                                      <p:cBhvr>
                                        <p:cTn id="61" dur="500" fill="hold"/>
                                        <p:tgtEl>
                                          <p:spTgt spid="44"/>
                                        </p:tgtEl>
                                        <p:attrNameLst>
                                          <p:attrName>ppt_h</p:attrName>
                                        </p:attrNameLst>
                                      </p:cBhvr>
                                      <p:tavLst>
                                        <p:tav tm="0">
                                          <p:val>
                                            <p:strVal val="#ppt_h"/>
                                          </p:val>
                                        </p:tav>
                                        <p:tav tm="100000">
                                          <p:val>
                                            <p:strVal val="#ppt_h"/>
                                          </p:val>
                                        </p:tav>
                                      </p:tavLst>
                                    </p:anim>
                                  </p:childTnLst>
                                </p:cTn>
                              </p:par>
                              <p:par>
                                <p:cTn id="62" presetID="17" presetClass="entr" presetSubtype="8"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p:cTn id="64" dur="500" fill="hold"/>
                                        <p:tgtEl>
                                          <p:spTgt spid="45"/>
                                        </p:tgtEl>
                                        <p:attrNameLst>
                                          <p:attrName>ppt_x</p:attrName>
                                        </p:attrNameLst>
                                      </p:cBhvr>
                                      <p:tavLst>
                                        <p:tav tm="0">
                                          <p:val>
                                            <p:strVal val="#ppt_x-#ppt_w/2"/>
                                          </p:val>
                                        </p:tav>
                                        <p:tav tm="100000">
                                          <p:val>
                                            <p:strVal val="#ppt_x"/>
                                          </p:val>
                                        </p:tav>
                                      </p:tavLst>
                                    </p:anim>
                                    <p:anim calcmode="lin" valueType="num">
                                      <p:cBhvr>
                                        <p:cTn id="65" dur="500" fill="hold"/>
                                        <p:tgtEl>
                                          <p:spTgt spid="45"/>
                                        </p:tgtEl>
                                        <p:attrNameLst>
                                          <p:attrName>ppt_y</p:attrName>
                                        </p:attrNameLst>
                                      </p:cBhvr>
                                      <p:tavLst>
                                        <p:tav tm="0">
                                          <p:val>
                                            <p:strVal val="#ppt_y"/>
                                          </p:val>
                                        </p:tav>
                                        <p:tav tm="100000">
                                          <p:val>
                                            <p:strVal val="#ppt_y"/>
                                          </p:val>
                                        </p:tav>
                                      </p:tavLst>
                                    </p:anim>
                                    <p:anim calcmode="lin" valueType="num">
                                      <p:cBhvr>
                                        <p:cTn id="66" dur="500" fill="hold"/>
                                        <p:tgtEl>
                                          <p:spTgt spid="45"/>
                                        </p:tgtEl>
                                        <p:attrNameLst>
                                          <p:attrName>ppt_w</p:attrName>
                                        </p:attrNameLst>
                                      </p:cBhvr>
                                      <p:tavLst>
                                        <p:tav tm="0">
                                          <p:val>
                                            <p:fltVal val="0"/>
                                          </p:val>
                                        </p:tav>
                                        <p:tav tm="100000">
                                          <p:val>
                                            <p:strVal val="#ppt_w"/>
                                          </p:val>
                                        </p:tav>
                                      </p:tavLst>
                                    </p:anim>
                                    <p:anim calcmode="lin" valueType="num">
                                      <p:cBhvr>
                                        <p:cTn id="67" dur="500" fill="hold"/>
                                        <p:tgtEl>
                                          <p:spTgt spid="45"/>
                                        </p:tgtEl>
                                        <p:attrNameLst>
                                          <p:attrName>ppt_h</p:attrName>
                                        </p:attrNameLst>
                                      </p:cBhvr>
                                      <p:tavLst>
                                        <p:tav tm="0">
                                          <p:val>
                                            <p:strVal val="#ppt_h"/>
                                          </p:val>
                                        </p:tav>
                                        <p:tav tm="100000">
                                          <p:val>
                                            <p:strVal val="#ppt_h"/>
                                          </p:val>
                                        </p:tav>
                                      </p:tavLst>
                                    </p:anim>
                                  </p:childTnLst>
                                </p:cTn>
                              </p:par>
                            </p:childTnLst>
                          </p:cTn>
                        </p:par>
                        <p:par>
                          <p:cTn id="68" fill="hold">
                            <p:stCondLst>
                              <p:cond delay="6599"/>
                            </p:stCondLst>
                            <p:childTnLst>
                              <p:par>
                                <p:cTn id="69" presetID="42" presetClass="entr" presetSubtype="0" fill="hold" grpId="0"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anim calcmode="lin" valueType="num">
                                      <p:cBhvr>
                                        <p:cTn id="72" dur="500" fill="hold"/>
                                        <p:tgtEl>
                                          <p:spTgt spid="55"/>
                                        </p:tgtEl>
                                        <p:attrNameLst>
                                          <p:attrName>ppt_x</p:attrName>
                                        </p:attrNameLst>
                                      </p:cBhvr>
                                      <p:tavLst>
                                        <p:tav tm="0">
                                          <p:val>
                                            <p:strVal val="#ppt_x"/>
                                          </p:val>
                                        </p:tav>
                                        <p:tav tm="100000">
                                          <p:val>
                                            <p:strVal val="#ppt_x"/>
                                          </p:val>
                                        </p:tav>
                                      </p:tavLst>
                                    </p:anim>
                                    <p:anim calcmode="lin" valueType="num">
                                      <p:cBhvr>
                                        <p:cTn id="73" dur="500" fill="hold"/>
                                        <p:tgtEl>
                                          <p:spTgt spid="5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500"/>
                                        <p:tgtEl>
                                          <p:spTgt spid="54"/>
                                        </p:tgtEl>
                                      </p:cBhvr>
                                    </p:animEffect>
                                    <p:anim calcmode="lin" valueType="num">
                                      <p:cBhvr>
                                        <p:cTn id="77" dur="500" fill="hold"/>
                                        <p:tgtEl>
                                          <p:spTgt spid="54"/>
                                        </p:tgtEl>
                                        <p:attrNameLst>
                                          <p:attrName>ppt_x</p:attrName>
                                        </p:attrNameLst>
                                      </p:cBhvr>
                                      <p:tavLst>
                                        <p:tav tm="0">
                                          <p:val>
                                            <p:strVal val="#ppt_x"/>
                                          </p:val>
                                        </p:tav>
                                        <p:tav tm="100000">
                                          <p:val>
                                            <p:strVal val="#ppt_x"/>
                                          </p:val>
                                        </p:tav>
                                      </p:tavLst>
                                    </p:anim>
                                    <p:anim calcmode="lin" valueType="num">
                                      <p:cBhvr>
                                        <p:cTn id="78" dur="500" fill="hold"/>
                                        <p:tgtEl>
                                          <p:spTgt spid="5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fade">
                                      <p:cBhvr>
                                        <p:cTn id="81" dur="500"/>
                                        <p:tgtEl>
                                          <p:spTgt spid="60"/>
                                        </p:tgtEl>
                                      </p:cBhvr>
                                    </p:animEffect>
                                    <p:anim calcmode="lin" valueType="num">
                                      <p:cBhvr>
                                        <p:cTn id="82" dur="500" fill="hold"/>
                                        <p:tgtEl>
                                          <p:spTgt spid="60"/>
                                        </p:tgtEl>
                                        <p:attrNameLst>
                                          <p:attrName>ppt_x</p:attrName>
                                        </p:attrNameLst>
                                      </p:cBhvr>
                                      <p:tavLst>
                                        <p:tav tm="0">
                                          <p:val>
                                            <p:strVal val="#ppt_x"/>
                                          </p:val>
                                        </p:tav>
                                        <p:tav tm="100000">
                                          <p:val>
                                            <p:strVal val="#ppt_x"/>
                                          </p:val>
                                        </p:tav>
                                      </p:tavLst>
                                    </p:anim>
                                    <p:anim calcmode="lin" valueType="num">
                                      <p:cBhvr>
                                        <p:cTn id="83" dur="500" fill="hold"/>
                                        <p:tgtEl>
                                          <p:spTgt spid="60"/>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9"/>
                                        </p:tgtEl>
                                        <p:attrNameLst>
                                          <p:attrName>style.visibility</p:attrName>
                                        </p:attrNameLst>
                                      </p:cBhvr>
                                      <p:to>
                                        <p:strVal val="visible"/>
                                      </p:to>
                                    </p:set>
                                    <p:animEffect transition="in" filter="fade">
                                      <p:cBhvr>
                                        <p:cTn id="86" dur="500"/>
                                        <p:tgtEl>
                                          <p:spTgt spid="59"/>
                                        </p:tgtEl>
                                      </p:cBhvr>
                                    </p:animEffect>
                                    <p:anim calcmode="lin" valueType="num">
                                      <p:cBhvr>
                                        <p:cTn id="87" dur="500" fill="hold"/>
                                        <p:tgtEl>
                                          <p:spTgt spid="59"/>
                                        </p:tgtEl>
                                        <p:attrNameLst>
                                          <p:attrName>ppt_x</p:attrName>
                                        </p:attrNameLst>
                                      </p:cBhvr>
                                      <p:tavLst>
                                        <p:tav tm="0">
                                          <p:val>
                                            <p:strVal val="#ppt_x"/>
                                          </p:val>
                                        </p:tav>
                                        <p:tav tm="100000">
                                          <p:val>
                                            <p:strVal val="#ppt_x"/>
                                          </p:val>
                                        </p:tav>
                                      </p:tavLst>
                                    </p:anim>
                                    <p:anim calcmode="lin" valueType="num">
                                      <p:cBhvr>
                                        <p:cTn id="88" dur="500" fill="hold"/>
                                        <p:tgtEl>
                                          <p:spTgt spid="59"/>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fade">
                                      <p:cBhvr>
                                        <p:cTn id="91" dur="500"/>
                                        <p:tgtEl>
                                          <p:spTgt spid="65"/>
                                        </p:tgtEl>
                                      </p:cBhvr>
                                    </p:animEffect>
                                    <p:anim calcmode="lin" valueType="num">
                                      <p:cBhvr>
                                        <p:cTn id="92" dur="500" fill="hold"/>
                                        <p:tgtEl>
                                          <p:spTgt spid="65"/>
                                        </p:tgtEl>
                                        <p:attrNameLst>
                                          <p:attrName>ppt_x</p:attrName>
                                        </p:attrNameLst>
                                      </p:cBhvr>
                                      <p:tavLst>
                                        <p:tav tm="0">
                                          <p:val>
                                            <p:strVal val="#ppt_x"/>
                                          </p:val>
                                        </p:tav>
                                        <p:tav tm="100000">
                                          <p:val>
                                            <p:strVal val="#ppt_x"/>
                                          </p:val>
                                        </p:tav>
                                      </p:tavLst>
                                    </p:anim>
                                    <p:anim calcmode="lin" valueType="num">
                                      <p:cBhvr>
                                        <p:cTn id="93" dur="500" fill="hold"/>
                                        <p:tgtEl>
                                          <p:spTgt spid="6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fade">
                                      <p:cBhvr>
                                        <p:cTn id="96" dur="500"/>
                                        <p:tgtEl>
                                          <p:spTgt spid="64"/>
                                        </p:tgtEl>
                                      </p:cBhvr>
                                    </p:animEffect>
                                    <p:anim calcmode="lin" valueType="num">
                                      <p:cBhvr>
                                        <p:cTn id="97" dur="500" fill="hold"/>
                                        <p:tgtEl>
                                          <p:spTgt spid="64"/>
                                        </p:tgtEl>
                                        <p:attrNameLst>
                                          <p:attrName>ppt_x</p:attrName>
                                        </p:attrNameLst>
                                      </p:cBhvr>
                                      <p:tavLst>
                                        <p:tav tm="0">
                                          <p:val>
                                            <p:strVal val="#ppt_x"/>
                                          </p:val>
                                        </p:tav>
                                        <p:tav tm="100000">
                                          <p:val>
                                            <p:strVal val="#ppt_x"/>
                                          </p:val>
                                        </p:tav>
                                      </p:tavLst>
                                    </p:anim>
                                    <p:anim calcmode="lin" valueType="num">
                                      <p:cBhvr>
                                        <p:cTn id="98" dur="500" fill="hold"/>
                                        <p:tgtEl>
                                          <p:spTgt spid="64"/>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70"/>
                                        </p:tgtEl>
                                        <p:attrNameLst>
                                          <p:attrName>style.visibility</p:attrName>
                                        </p:attrNameLst>
                                      </p:cBhvr>
                                      <p:to>
                                        <p:strVal val="visible"/>
                                      </p:to>
                                    </p:set>
                                    <p:animEffect transition="in" filter="fade">
                                      <p:cBhvr>
                                        <p:cTn id="101" dur="500"/>
                                        <p:tgtEl>
                                          <p:spTgt spid="70"/>
                                        </p:tgtEl>
                                      </p:cBhvr>
                                    </p:animEffect>
                                    <p:anim calcmode="lin" valueType="num">
                                      <p:cBhvr>
                                        <p:cTn id="102" dur="500" fill="hold"/>
                                        <p:tgtEl>
                                          <p:spTgt spid="70"/>
                                        </p:tgtEl>
                                        <p:attrNameLst>
                                          <p:attrName>ppt_x</p:attrName>
                                        </p:attrNameLst>
                                      </p:cBhvr>
                                      <p:tavLst>
                                        <p:tav tm="0">
                                          <p:val>
                                            <p:strVal val="#ppt_x"/>
                                          </p:val>
                                        </p:tav>
                                        <p:tav tm="100000">
                                          <p:val>
                                            <p:strVal val="#ppt_x"/>
                                          </p:val>
                                        </p:tav>
                                      </p:tavLst>
                                    </p:anim>
                                    <p:anim calcmode="lin" valueType="num">
                                      <p:cBhvr>
                                        <p:cTn id="103" dur="500" fill="hold"/>
                                        <p:tgtEl>
                                          <p:spTgt spid="70"/>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69"/>
                                        </p:tgtEl>
                                        <p:attrNameLst>
                                          <p:attrName>style.visibility</p:attrName>
                                        </p:attrNameLst>
                                      </p:cBhvr>
                                      <p:to>
                                        <p:strVal val="visible"/>
                                      </p:to>
                                    </p:set>
                                    <p:animEffect transition="in" filter="fade">
                                      <p:cBhvr>
                                        <p:cTn id="106" dur="500"/>
                                        <p:tgtEl>
                                          <p:spTgt spid="69"/>
                                        </p:tgtEl>
                                      </p:cBhvr>
                                    </p:animEffect>
                                    <p:anim calcmode="lin" valueType="num">
                                      <p:cBhvr>
                                        <p:cTn id="107" dur="500" fill="hold"/>
                                        <p:tgtEl>
                                          <p:spTgt spid="69"/>
                                        </p:tgtEl>
                                        <p:attrNameLst>
                                          <p:attrName>ppt_x</p:attrName>
                                        </p:attrNameLst>
                                      </p:cBhvr>
                                      <p:tavLst>
                                        <p:tav tm="0">
                                          <p:val>
                                            <p:strVal val="#ppt_x"/>
                                          </p:val>
                                        </p:tav>
                                        <p:tav tm="100000">
                                          <p:val>
                                            <p:strVal val="#ppt_x"/>
                                          </p:val>
                                        </p:tav>
                                      </p:tavLst>
                                    </p:anim>
                                    <p:anim calcmode="lin" valueType="num">
                                      <p:cBhvr>
                                        <p:cTn id="108" dur="500" fill="hold"/>
                                        <p:tgtEl>
                                          <p:spTgt spid="69"/>
                                        </p:tgtEl>
                                        <p:attrNameLst>
                                          <p:attrName>ppt_y</p:attrName>
                                        </p:attrNameLst>
                                      </p:cBhvr>
                                      <p:tavLst>
                                        <p:tav tm="0">
                                          <p:val>
                                            <p:strVal val="#ppt_y+.1"/>
                                          </p:val>
                                        </p:tav>
                                        <p:tav tm="100000">
                                          <p:val>
                                            <p:strVal val="#ppt_y"/>
                                          </p:val>
                                        </p:tav>
                                      </p:tavLst>
                                    </p:anim>
                                  </p:childTnLst>
                                </p:cTn>
                              </p:par>
                            </p:childTnLst>
                          </p:cTn>
                        </p:par>
                        <p:par>
                          <p:cTn id="109" fill="hold">
                            <p:stCondLst>
                              <p:cond delay="7099"/>
                            </p:stCondLst>
                            <p:childTnLst>
                              <p:par>
                                <p:cTn id="110" presetID="53" presetClass="entr" presetSubtype="16" fill="hold" grpId="0" nodeType="afterEffect">
                                  <p:stCondLst>
                                    <p:cond delay="0"/>
                                  </p:stCondLst>
                                  <p:iterate type="wd">
                                    <p:tmPct val="10000"/>
                                  </p:iterate>
                                  <p:childTnLst>
                                    <p:set>
                                      <p:cBhvr>
                                        <p:cTn id="111" dur="1" fill="hold">
                                          <p:stCondLst>
                                            <p:cond delay="0"/>
                                          </p:stCondLst>
                                        </p:cTn>
                                        <p:tgtEl>
                                          <p:spTgt spid="36"/>
                                        </p:tgtEl>
                                        <p:attrNameLst>
                                          <p:attrName>style.visibility</p:attrName>
                                        </p:attrNameLst>
                                      </p:cBhvr>
                                      <p:to>
                                        <p:strVal val="visible"/>
                                      </p:to>
                                    </p:set>
                                    <p:anim calcmode="lin" valueType="num">
                                      <p:cBhvr>
                                        <p:cTn id="112" dur="500" fill="hold"/>
                                        <p:tgtEl>
                                          <p:spTgt spid="36"/>
                                        </p:tgtEl>
                                        <p:attrNameLst>
                                          <p:attrName>ppt_w</p:attrName>
                                        </p:attrNameLst>
                                      </p:cBhvr>
                                      <p:tavLst>
                                        <p:tav tm="0">
                                          <p:val>
                                            <p:fltVal val="0"/>
                                          </p:val>
                                        </p:tav>
                                        <p:tav tm="100000">
                                          <p:val>
                                            <p:strVal val="#ppt_w"/>
                                          </p:val>
                                        </p:tav>
                                      </p:tavLst>
                                    </p:anim>
                                    <p:anim calcmode="lin" valueType="num">
                                      <p:cBhvr>
                                        <p:cTn id="113" dur="500" fill="hold"/>
                                        <p:tgtEl>
                                          <p:spTgt spid="36"/>
                                        </p:tgtEl>
                                        <p:attrNameLst>
                                          <p:attrName>ppt_h</p:attrName>
                                        </p:attrNameLst>
                                      </p:cBhvr>
                                      <p:tavLst>
                                        <p:tav tm="0">
                                          <p:val>
                                            <p:fltVal val="0"/>
                                          </p:val>
                                        </p:tav>
                                        <p:tav tm="100000">
                                          <p:val>
                                            <p:strVal val="#ppt_h"/>
                                          </p:val>
                                        </p:tav>
                                      </p:tavLst>
                                    </p:anim>
                                    <p:animEffect transition="in" filter="fade">
                                      <p:cBhvr>
                                        <p:cTn id="11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animBg="1"/>
      <p:bldP spid="43" grpId="0" animBg="1"/>
      <p:bldP spid="44" grpId="0" animBg="1"/>
      <p:bldP spid="45" grpId="0" animBg="1"/>
      <p:bldP spid="54" grpId="0"/>
      <p:bldP spid="55" grpId="0"/>
      <p:bldP spid="59" grpId="0"/>
      <p:bldP spid="60" grpId="0"/>
      <p:bldP spid="64" grpId="0"/>
      <p:bldP spid="65" grpId="0"/>
      <p:bldP spid="69" grpId="0"/>
      <p:bldP spid="70" grpId="0"/>
      <p:bldP spid="3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6627</Words>
  <Application>WPS 演示</Application>
  <PresentationFormat>宽屏</PresentationFormat>
  <Paragraphs>641</Paragraphs>
  <Slides>30</Slides>
  <Notes>21</Notes>
  <HiddenSlides>0</HiddenSlides>
  <MMClips>1</MMClips>
  <ScaleCrop>false</ScaleCrop>
  <HeadingPairs>
    <vt:vector size="6" baseType="variant">
      <vt:variant>
        <vt:lpstr>已用的字体</vt:lpstr>
      </vt:variant>
      <vt:variant>
        <vt:i4>33</vt:i4>
      </vt:variant>
      <vt:variant>
        <vt:lpstr>主题</vt:lpstr>
      </vt:variant>
      <vt:variant>
        <vt:i4>1</vt:i4>
      </vt:variant>
      <vt:variant>
        <vt:lpstr>幻灯片标题</vt:lpstr>
      </vt:variant>
      <vt:variant>
        <vt:i4>30</vt:i4>
      </vt:variant>
    </vt:vector>
  </HeadingPairs>
  <TitlesOfParts>
    <vt:vector size="64" baseType="lpstr">
      <vt:lpstr>Arial</vt:lpstr>
      <vt:lpstr>宋体</vt:lpstr>
      <vt:lpstr>Wingdings</vt:lpstr>
      <vt:lpstr>字魂105号-简雅黑</vt:lpstr>
      <vt:lpstr>黑体</vt:lpstr>
      <vt:lpstr>Open Sans</vt:lpstr>
      <vt:lpstr>字魂45号-冰宇雅宋</vt:lpstr>
      <vt:lpstr>Aparajita</vt:lpstr>
      <vt:lpstr>Calibri</vt:lpstr>
      <vt:lpstr>Helvetica</vt:lpstr>
      <vt:lpstr>Roboto Thin</vt:lpstr>
      <vt:lpstr>Roboto</vt:lpstr>
      <vt:lpstr>微软雅黑</vt:lpstr>
      <vt:lpstr>Arial Unicode MS</vt:lpstr>
      <vt:lpstr>Calibri Light</vt:lpstr>
      <vt:lpstr>等线</vt:lpstr>
      <vt:lpstr>Gill Sans</vt:lpstr>
      <vt:lpstr>Source Sans Pro Light</vt:lpstr>
      <vt:lpstr>Lato</vt:lpstr>
      <vt:lpstr>Arial</vt:lpstr>
      <vt:lpstr>Open Sans Light</vt:lpstr>
      <vt:lpstr>Menk Amglang Tig</vt:lpstr>
      <vt:lpstr>Open Sans</vt:lpstr>
      <vt:lpstr>微软雅黑 Light</vt:lpstr>
      <vt:lpstr>Montserrat Semi</vt:lpstr>
      <vt:lpstr>方正姚体</vt:lpstr>
      <vt:lpstr>Dotum</vt:lpstr>
      <vt:lpstr>Segoe UI Semilight</vt:lpstr>
      <vt:lpstr>Lato Light</vt:lpstr>
      <vt:lpstr>Segoe Print</vt:lpstr>
      <vt:lpstr>Nirmala UI</vt:lpstr>
      <vt:lpstr>Menk Xvsiga Tig</vt:lpstr>
      <vt:lpstr>Malgun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铭</cp:lastModifiedBy>
  <cp:revision>47</cp:revision>
  <dcterms:created xsi:type="dcterms:W3CDTF">2021-12-08T13:27:00Z</dcterms:created>
  <dcterms:modified xsi:type="dcterms:W3CDTF">2022-01-08T01:55:55Z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0414A4130C194E1D924A551D36A23BBA</vt:lpwstr>
  </property>
  <property fmtid="{D5CDD505-2E9C-101B-9397-08002B2CF9AE}" pid="3" name="KSOProductBuildVer">
    <vt:lpwstr>2052-11.1.0.11194</vt:lpwstr>
  </property>
</Properties>
</file>