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70" r:id="rId6"/>
    <p:sldId id="259" r:id="rId7"/>
    <p:sldId id="260" r:id="rId8"/>
    <p:sldId id="261" r:id="rId9"/>
    <p:sldId id="266" r:id="rId10"/>
    <p:sldId id="268" r:id="rId11"/>
    <p:sldId id="280" r:id="rId12"/>
    <p:sldId id="262" r:id="rId13"/>
    <p:sldId id="281" r:id="rId14"/>
    <p:sldId id="263" r:id="rId15"/>
    <p:sldId id="264" r:id="rId16"/>
    <p:sldId id="279" r:id="rId17"/>
    <p:sldId id="269" r:id="rId18"/>
    <p:sldId id="271" r:id="rId19"/>
    <p:sldId id="272" r:id="rId20"/>
    <p:sldId id="273" r:id="rId21"/>
    <p:sldId id="278" r:id="rId22"/>
    <p:sldId id="265" r:id="rId23"/>
    <p:sldId id="274" r:id="rId24"/>
    <p:sldId id="275" r:id="rId25"/>
    <p:sldId id="276" r:id="rId26"/>
    <p:sldId id="257" r:id="rId27"/>
    <p:sldId id="277" r:id="rId28"/>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8F90"/>
    <a:srgbClr val="F6F0E1"/>
    <a:srgbClr val="82C3C3"/>
    <a:srgbClr val="ECC261"/>
    <a:srgbClr val="AEC8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8" autoAdjust="0"/>
    <p:restoredTop sz="94660"/>
  </p:normalViewPr>
  <p:slideViewPr>
    <p:cSldViewPr snapToGrid="0" showGuides="1">
      <p:cViewPr varScale="1">
        <p:scale>
          <a:sx n="84" d="100"/>
          <a:sy n="84" d="100"/>
        </p:scale>
        <p:origin x="522" y="84"/>
      </p:cViewPr>
      <p:guideLst>
        <p:guide pos="3840"/>
        <p:guide orient="horz" pos="216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309.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BE6BCC-200C-4D92-B317-FC051C29FAF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248640-275A-47DB-86DC-425DB83474C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CC051D3-208D-430B-A2C1-9DAF3C3FF4D9}"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4803F83-9B0F-4412-A4F6-A932F121089B}"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B950029-DD3E-437A-87C5-D06370F310A9}"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FC1691F-D810-4033-84F3-E43ED89CA446}"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61B9A09-034E-4312-9D68-E69FAA44699B}"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5EF13BF-BCEB-474E-9B92-ECC4D104967C}"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F6D1ABA-B96A-4F83-9541-DDFC2B297F22}"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18E7A62-BF4E-4656-9D48-04A80A5F3461}"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2E8D297-9013-421E-ABB9-69D01A5C1529}"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63F93F0-0C32-443B-B801-C7DADE71A719}"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B4F251B-6C52-4070-B525-985837EF14A4}"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DEE882E-0042-4466-A8DE-72BBC4E39B64}"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97C197C-A535-4E27-9400-8A98A3292A97}"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B2DDADF-77A8-42A0-86CA-BBC8E5431F29}"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2591D73-9269-40B0-8F69-0298A1F60DAB}"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D802B84-DDE6-448F-AD11-CC3C910456A2}"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l="5572" t="18492" r="5572" b="14366"/>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1656203" y="2420673"/>
            <a:ext cx="2370682" cy="2377051"/>
          </a:xfrm>
          <a:custGeom>
            <a:avLst/>
            <a:gdLst>
              <a:gd name="connsiteX0" fmla="*/ 1081685 w 2370682"/>
              <a:gd name="connsiteY0" fmla="*/ 321 h 2377051"/>
              <a:gd name="connsiteX1" fmla="*/ 1252147 w 2370682"/>
              <a:gd name="connsiteY1" fmla="*/ 61218 h 2377051"/>
              <a:gd name="connsiteX2" fmla="*/ 2245839 w 2370682"/>
              <a:gd name="connsiteY2" fmla="*/ 800414 h 2377051"/>
              <a:gd name="connsiteX3" fmla="*/ 2309465 w 2370682"/>
              <a:gd name="connsiteY3" fmla="*/ 1233648 h 2377051"/>
              <a:gd name="connsiteX4" fmla="*/ 1551771 w 2370682"/>
              <a:gd name="connsiteY4" fmla="*/ 2252208 h 2377051"/>
              <a:gd name="connsiteX5" fmla="*/ 1118537 w 2370682"/>
              <a:gd name="connsiteY5" fmla="*/ 2315834 h 2377051"/>
              <a:gd name="connsiteX6" fmla="*/ 124844 w 2370682"/>
              <a:gd name="connsiteY6" fmla="*/ 1576638 h 2377051"/>
              <a:gd name="connsiteX7" fmla="*/ 61218 w 2370682"/>
              <a:gd name="connsiteY7" fmla="*/ 1143404 h 2377051"/>
              <a:gd name="connsiteX8" fmla="*/ 818912 w 2370682"/>
              <a:gd name="connsiteY8" fmla="*/ 124844 h 2377051"/>
              <a:gd name="connsiteX9" fmla="*/ 1081685 w 2370682"/>
              <a:gd name="connsiteY9" fmla="*/ 321 h 237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0682" h="2377051">
                <a:moveTo>
                  <a:pt x="1081685" y="321"/>
                </a:moveTo>
                <a:cubicBezTo>
                  <a:pt x="1141262" y="3029"/>
                  <a:pt x="1200695" y="22944"/>
                  <a:pt x="1252147" y="61218"/>
                </a:cubicBezTo>
                <a:lnTo>
                  <a:pt x="2245839" y="800414"/>
                </a:lnTo>
                <a:cubicBezTo>
                  <a:pt x="2383043" y="902478"/>
                  <a:pt x="2411529" y="1096445"/>
                  <a:pt x="2309465" y="1233648"/>
                </a:cubicBezTo>
                <a:lnTo>
                  <a:pt x="1551771" y="2252208"/>
                </a:lnTo>
                <a:cubicBezTo>
                  <a:pt x="1449707" y="2389412"/>
                  <a:pt x="1255740" y="2417898"/>
                  <a:pt x="1118537" y="2315834"/>
                </a:cubicBezTo>
                <a:lnTo>
                  <a:pt x="124844" y="1576638"/>
                </a:lnTo>
                <a:cubicBezTo>
                  <a:pt x="-12360" y="1474574"/>
                  <a:pt x="-40846" y="1280608"/>
                  <a:pt x="61218" y="1143404"/>
                </a:cubicBezTo>
                <a:lnTo>
                  <a:pt x="818912" y="124844"/>
                </a:lnTo>
                <a:cubicBezTo>
                  <a:pt x="882703" y="39092"/>
                  <a:pt x="982392" y="-4193"/>
                  <a:pt x="1081685" y="321"/>
                </a:cubicBezTo>
                <a:close/>
              </a:path>
            </a:pathLst>
          </a:custGeom>
        </p:spPr>
        <p:txBody>
          <a:bodyPr wrap="square">
            <a:noAutofit/>
          </a:bodyPr>
          <a:lstStyle/>
          <a:p>
            <a:endParaRPr lang="zh-CN" altLang="en-US"/>
          </a:p>
        </p:txBody>
      </p:sp>
      <p:sp>
        <p:nvSpPr>
          <p:cNvPr id="11" name="任意多边形: 形状 10"/>
          <p:cNvSpPr>
            <a:spLocks noGrp="1"/>
          </p:cNvSpPr>
          <p:nvPr>
            <p:ph type="pic" sz="quarter" idx="11"/>
          </p:nvPr>
        </p:nvSpPr>
        <p:spPr>
          <a:xfrm>
            <a:off x="4765430" y="3594466"/>
            <a:ext cx="2022631" cy="2049006"/>
          </a:xfrm>
          <a:custGeom>
            <a:avLst/>
            <a:gdLst>
              <a:gd name="connsiteX0" fmla="*/ 467047 w 2022631"/>
              <a:gd name="connsiteY0" fmla="*/ 594 h 2049006"/>
              <a:gd name="connsiteX1" fmla="*/ 529715 w 2022631"/>
              <a:gd name="connsiteY1" fmla="*/ 3060 h 2049006"/>
              <a:gd name="connsiteX2" fmla="*/ 1756111 w 2022631"/>
              <a:gd name="connsiteY2" fmla="*/ 175642 h 2049006"/>
              <a:gd name="connsiteX3" fmla="*/ 2019572 w 2022631"/>
              <a:gd name="connsiteY3" fmla="*/ 525397 h 2049006"/>
              <a:gd name="connsiteX4" fmla="*/ 1842671 w 2022631"/>
              <a:gd name="connsiteY4" fmla="*/ 1782486 h 2049006"/>
              <a:gd name="connsiteX5" fmla="*/ 1492916 w 2022631"/>
              <a:gd name="connsiteY5" fmla="*/ 2045947 h 2049006"/>
              <a:gd name="connsiteX6" fmla="*/ 266521 w 2022631"/>
              <a:gd name="connsiteY6" fmla="*/ 1873365 h 2049006"/>
              <a:gd name="connsiteX7" fmla="*/ 3060 w 2022631"/>
              <a:gd name="connsiteY7" fmla="*/ 1523611 h 2049006"/>
              <a:gd name="connsiteX8" fmla="*/ 179960 w 2022631"/>
              <a:gd name="connsiteY8" fmla="*/ 266522 h 2049006"/>
              <a:gd name="connsiteX9" fmla="*/ 467047 w 2022631"/>
              <a:gd name="connsiteY9" fmla="*/ 594 h 2049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22631" h="2049006">
                <a:moveTo>
                  <a:pt x="467047" y="594"/>
                </a:moveTo>
                <a:cubicBezTo>
                  <a:pt x="487581" y="-682"/>
                  <a:pt x="508548" y="82"/>
                  <a:pt x="529715" y="3060"/>
                </a:cubicBezTo>
                <a:lnTo>
                  <a:pt x="1756111" y="175642"/>
                </a:lnTo>
                <a:cubicBezTo>
                  <a:pt x="1925445" y="199471"/>
                  <a:pt x="2043401" y="356062"/>
                  <a:pt x="2019572" y="525397"/>
                </a:cubicBezTo>
                <a:lnTo>
                  <a:pt x="1842671" y="1782486"/>
                </a:lnTo>
                <a:cubicBezTo>
                  <a:pt x="1818842" y="1951820"/>
                  <a:pt x="1662251" y="2069776"/>
                  <a:pt x="1492916" y="2045947"/>
                </a:cubicBezTo>
                <a:lnTo>
                  <a:pt x="266521" y="1873365"/>
                </a:lnTo>
                <a:cubicBezTo>
                  <a:pt x="97186" y="1849536"/>
                  <a:pt x="-20770" y="1692945"/>
                  <a:pt x="3060" y="1523611"/>
                </a:cubicBezTo>
                <a:lnTo>
                  <a:pt x="179960" y="266522"/>
                </a:lnTo>
                <a:cubicBezTo>
                  <a:pt x="200811" y="118354"/>
                  <a:pt x="323307" y="9523"/>
                  <a:pt x="467047" y="594"/>
                </a:cubicBezTo>
                <a:close/>
              </a:path>
            </a:pathLst>
          </a:custGeom>
        </p:spPr>
        <p:txBody>
          <a:bodyPr wrap="square">
            <a:noAutofit/>
          </a:bodyPr>
          <a:lstStyle/>
          <a:p>
            <a:endParaRPr lang="zh-CN" altLang="en-US"/>
          </a:p>
        </p:txBody>
      </p:sp>
      <p:sp>
        <p:nvSpPr>
          <p:cNvPr id="12" name="任意多边形: 形状 11"/>
          <p:cNvSpPr>
            <a:spLocks noGrp="1"/>
          </p:cNvSpPr>
          <p:nvPr>
            <p:ph type="pic" sz="quarter" idx="12"/>
          </p:nvPr>
        </p:nvSpPr>
        <p:spPr>
          <a:xfrm>
            <a:off x="8113083" y="3406943"/>
            <a:ext cx="2229078" cy="2246989"/>
          </a:xfrm>
          <a:custGeom>
            <a:avLst/>
            <a:gdLst>
              <a:gd name="connsiteX0" fmla="*/ 1477732 w 2229078"/>
              <a:gd name="connsiteY0" fmla="*/ 196 h 2246989"/>
              <a:gd name="connsiteX1" fmla="*/ 1756117 w 2229078"/>
              <a:gd name="connsiteY1" fmla="*/ 199338 h 2246989"/>
              <a:gd name="connsiteX2" fmla="*/ 2208654 w 2229078"/>
              <a:gd name="connsiteY2" fmla="*/ 1385414 h 2246989"/>
              <a:gd name="connsiteX3" fmla="*/ 2029742 w 2229078"/>
              <a:gd name="connsiteY3" fmla="*/ 1785077 h 2246989"/>
              <a:gd name="connsiteX4" fmla="*/ 872625 w 2229078"/>
              <a:gd name="connsiteY4" fmla="*/ 2226565 h 2246989"/>
              <a:gd name="connsiteX5" fmla="*/ 472962 w 2229078"/>
              <a:gd name="connsiteY5" fmla="*/ 2047652 h 2246989"/>
              <a:gd name="connsiteX6" fmla="*/ 20425 w 2229078"/>
              <a:gd name="connsiteY6" fmla="*/ 861577 h 2246989"/>
              <a:gd name="connsiteX7" fmla="*/ 199338 w 2229078"/>
              <a:gd name="connsiteY7" fmla="*/ 461914 h 2246989"/>
              <a:gd name="connsiteX8" fmla="*/ 1356454 w 2229078"/>
              <a:gd name="connsiteY8" fmla="*/ 20426 h 2246989"/>
              <a:gd name="connsiteX9" fmla="*/ 1477732 w 2229078"/>
              <a:gd name="connsiteY9" fmla="*/ 196 h 224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9078" h="2246989">
                <a:moveTo>
                  <a:pt x="1477732" y="196"/>
                </a:moveTo>
                <a:cubicBezTo>
                  <a:pt x="1598317" y="4497"/>
                  <a:pt x="1710399" y="79512"/>
                  <a:pt x="1756117" y="199338"/>
                </a:cubicBezTo>
                <a:lnTo>
                  <a:pt x="2208654" y="1385414"/>
                </a:lnTo>
                <a:cubicBezTo>
                  <a:pt x="2269612" y="1545182"/>
                  <a:pt x="2189510" y="1724118"/>
                  <a:pt x="2029742" y="1785077"/>
                </a:cubicBezTo>
                <a:lnTo>
                  <a:pt x="872625" y="2226565"/>
                </a:lnTo>
                <a:cubicBezTo>
                  <a:pt x="712856" y="2287523"/>
                  <a:pt x="533920" y="2207421"/>
                  <a:pt x="472962" y="2047652"/>
                </a:cubicBezTo>
                <a:lnTo>
                  <a:pt x="20425" y="861577"/>
                </a:lnTo>
                <a:cubicBezTo>
                  <a:pt x="-40533" y="701808"/>
                  <a:pt x="39569" y="522872"/>
                  <a:pt x="199338" y="461914"/>
                </a:cubicBezTo>
                <a:lnTo>
                  <a:pt x="1356454" y="20426"/>
                </a:lnTo>
                <a:cubicBezTo>
                  <a:pt x="1396396" y="5186"/>
                  <a:pt x="1437536" y="-1237"/>
                  <a:pt x="1477732" y="196"/>
                </a:cubicBezTo>
                <a:close/>
              </a:path>
            </a:pathLst>
          </a:custGeom>
        </p:spPr>
        <p:txBody>
          <a:bodyPr wrap="square">
            <a:noAutofit/>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2723142" y="2655852"/>
            <a:ext cx="2889870" cy="2544776"/>
          </a:xfrm>
          <a:custGeom>
            <a:avLst/>
            <a:gdLst>
              <a:gd name="connsiteX0" fmla="*/ 0 w 2889870"/>
              <a:gd name="connsiteY0" fmla="*/ 0 h 2544776"/>
              <a:gd name="connsiteX1" fmla="*/ 2889870 w 2889870"/>
              <a:gd name="connsiteY1" fmla="*/ 0 h 2544776"/>
              <a:gd name="connsiteX2" fmla="*/ 2889870 w 2889870"/>
              <a:gd name="connsiteY2" fmla="*/ 2544776 h 2544776"/>
              <a:gd name="connsiteX3" fmla="*/ 0 w 2889870"/>
              <a:gd name="connsiteY3" fmla="*/ 2544776 h 2544776"/>
            </a:gdLst>
            <a:ahLst/>
            <a:cxnLst>
              <a:cxn ang="0">
                <a:pos x="connsiteX0" y="connsiteY0"/>
              </a:cxn>
              <a:cxn ang="0">
                <a:pos x="connsiteX1" y="connsiteY1"/>
              </a:cxn>
              <a:cxn ang="0">
                <a:pos x="connsiteX2" y="connsiteY2"/>
              </a:cxn>
              <a:cxn ang="0">
                <a:pos x="connsiteX3" y="connsiteY3"/>
              </a:cxn>
            </a:cxnLst>
            <a:rect l="l" t="t" r="r" b="b"/>
            <a:pathLst>
              <a:path w="2889870" h="2544776">
                <a:moveTo>
                  <a:pt x="0" y="0"/>
                </a:moveTo>
                <a:lnTo>
                  <a:pt x="2889870" y="0"/>
                </a:lnTo>
                <a:lnTo>
                  <a:pt x="2889870" y="2544776"/>
                </a:lnTo>
                <a:lnTo>
                  <a:pt x="0" y="2544776"/>
                </a:lnTo>
                <a:close/>
              </a:path>
            </a:pathLst>
          </a:custGeom>
        </p:spPr>
        <p:txBody>
          <a:bodyPr wrap="square">
            <a:noAutofit/>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任意多边形: 形状 7"/>
          <p:cNvSpPr>
            <a:spLocks noGrp="1"/>
          </p:cNvSpPr>
          <p:nvPr>
            <p:ph type="pic" sz="quarter" idx="10"/>
          </p:nvPr>
        </p:nvSpPr>
        <p:spPr>
          <a:xfrm>
            <a:off x="1418107" y="1721264"/>
            <a:ext cx="3180055" cy="1734395"/>
          </a:xfrm>
          <a:custGeom>
            <a:avLst/>
            <a:gdLst>
              <a:gd name="connsiteX0" fmla="*/ 112857 w 3180055"/>
              <a:gd name="connsiteY0" fmla="*/ 0 h 1734395"/>
              <a:gd name="connsiteX1" fmla="*/ 3067198 w 3180055"/>
              <a:gd name="connsiteY1" fmla="*/ 0 h 1734395"/>
              <a:gd name="connsiteX2" fmla="*/ 3180055 w 3180055"/>
              <a:gd name="connsiteY2" fmla="*/ 112857 h 1734395"/>
              <a:gd name="connsiteX3" fmla="*/ 3180055 w 3180055"/>
              <a:gd name="connsiteY3" fmla="*/ 1621538 h 1734395"/>
              <a:gd name="connsiteX4" fmla="*/ 3067198 w 3180055"/>
              <a:gd name="connsiteY4" fmla="*/ 1734395 h 1734395"/>
              <a:gd name="connsiteX5" fmla="*/ 112857 w 3180055"/>
              <a:gd name="connsiteY5" fmla="*/ 1734395 h 1734395"/>
              <a:gd name="connsiteX6" fmla="*/ 0 w 3180055"/>
              <a:gd name="connsiteY6" fmla="*/ 1621538 h 1734395"/>
              <a:gd name="connsiteX7" fmla="*/ 0 w 3180055"/>
              <a:gd name="connsiteY7" fmla="*/ 112857 h 1734395"/>
              <a:gd name="connsiteX8" fmla="*/ 112857 w 3180055"/>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80055" h="1734395">
                <a:moveTo>
                  <a:pt x="112857" y="0"/>
                </a:moveTo>
                <a:lnTo>
                  <a:pt x="3067198" y="0"/>
                </a:lnTo>
                <a:cubicBezTo>
                  <a:pt x="3129527" y="0"/>
                  <a:pt x="3180055" y="50528"/>
                  <a:pt x="3180055" y="112857"/>
                </a:cubicBezTo>
                <a:lnTo>
                  <a:pt x="3180055" y="1621538"/>
                </a:lnTo>
                <a:cubicBezTo>
                  <a:pt x="3180055" y="1683867"/>
                  <a:pt x="3129527" y="1734395"/>
                  <a:pt x="3067198"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
        <p:nvSpPr>
          <p:cNvPr id="9" name="任意多边形: 形状 8"/>
          <p:cNvSpPr>
            <a:spLocks noGrp="1"/>
          </p:cNvSpPr>
          <p:nvPr>
            <p:ph type="pic" sz="quarter" idx="11"/>
          </p:nvPr>
        </p:nvSpPr>
        <p:spPr>
          <a:xfrm>
            <a:off x="1418107" y="4045365"/>
            <a:ext cx="3180055" cy="1734395"/>
          </a:xfrm>
          <a:custGeom>
            <a:avLst/>
            <a:gdLst>
              <a:gd name="connsiteX0" fmla="*/ 112857 w 3180055"/>
              <a:gd name="connsiteY0" fmla="*/ 0 h 1734395"/>
              <a:gd name="connsiteX1" fmla="*/ 3067198 w 3180055"/>
              <a:gd name="connsiteY1" fmla="*/ 0 h 1734395"/>
              <a:gd name="connsiteX2" fmla="*/ 3180055 w 3180055"/>
              <a:gd name="connsiteY2" fmla="*/ 112857 h 1734395"/>
              <a:gd name="connsiteX3" fmla="*/ 3180055 w 3180055"/>
              <a:gd name="connsiteY3" fmla="*/ 1621538 h 1734395"/>
              <a:gd name="connsiteX4" fmla="*/ 3067198 w 3180055"/>
              <a:gd name="connsiteY4" fmla="*/ 1734395 h 1734395"/>
              <a:gd name="connsiteX5" fmla="*/ 112857 w 3180055"/>
              <a:gd name="connsiteY5" fmla="*/ 1734395 h 1734395"/>
              <a:gd name="connsiteX6" fmla="*/ 0 w 3180055"/>
              <a:gd name="connsiteY6" fmla="*/ 1621538 h 1734395"/>
              <a:gd name="connsiteX7" fmla="*/ 0 w 3180055"/>
              <a:gd name="connsiteY7" fmla="*/ 112857 h 1734395"/>
              <a:gd name="connsiteX8" fmla="*/ 112857 w 3180055"/>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80055" h="1734395">
                <a:moveTo>
                  <a:pt x="112857" y="0"/>
                </a:moveTo>
                <a:lnTo>
                  <a:pt x="3067198" y="0"/>
                </a:lnTo>
                <a:cubicBezTo>
                  <a:pt x="3129527" y="0"/>
                  <a:pt x="3180055" y="50528"/>
                  <a:pt x="3180055" y="112857"/>
                </a:cubicBezTo>
                <a:lnTo>
                  <a:pt x="3180055" y="1621538"/>
                </a:lnTo>
                <a:cubicBezTo>
                  <a:pt x="3180055" y="1683867"/>
                  <a:pt x="3129527" y="1734395"/>
                  <a:pt x="3067198"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864B998-13B6-48A5-B40E-6ECB74279714}"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07134EF-645E-4FFB-B4AB-54F25A84944F}"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2" name="任意多边形: 形状 11"/>
          <p:cNvSpPr>
            <a:spLocks noGrp="1"/>
          </p:cNvSpPr>
          <p:nvPr>
            <p:ph type="pic" sz="quarter" idx="10"/>
          </p:nvPr>
        </p:nvSpPr>
        <p:spPr>
          <a:xfrm>
            <a:off x="1258888" y="21651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1258888" y="41463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
        <p:nvSpPr>
          <p:cNvPr id="13" name="任意多边形: 形状 12"/>
          <p:cNvSpPr>
            <a:spLocks noGrp="1"/>
          </p:cNvSpPr>
          <p:nvPr>
            <p:ph type="pic" sz="quarter" idx="12"/>
          </p:nvPr>
        </p:nvSpPr>
        <p:spPr>
          <a:xfrm>
            <a:off x="6234113" y="21651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3"/>
          </p:nvPr>
        </p:nvSpPr>
        <p:spPr>
          <a:xfrm>
            <a:off x="6234113" y="41463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任意多边形: 形状 6"/>
          <p:cNvSpPr>
            <a:spLocks noGrp="1"/>
          </p:cNvSpPr>
          <p:nvPr>
            <p:ph type="pic" sz="quarter" idx="10"/>
          </p:nvPr>
        </p:nvSpPr>
        <p:spPr>
          <a:xfrm>
            <a:off x="5517400" y="3211535"/>
            <a:ext cx="1147916" cy="1147916"/>
          </a:xfrm>
          <a:custGeom>
            <a:avLst/>
            <a:gdLst>
              <a:gd name="connsiteX0" fmla="*/ 573958 w 1147916"/>
              <a:gd name="connsiteY0" fmla="*/ 0 h 1147916"/>
              <a:gd name="connsiteX1" fmla="*/ 1147916 w 1147916"/>
              <a:gd name="connsiteY1" fmla="*/ 573958 h 1147916"/>
              <a:gd name="connsiteX2" fmla="*/ 573958 w 1147916"/>
              <a:gd name="connsiteY2" fmla="*/ 1147916 h 1147916"/>
              <a:gd name="connsiteX3" fmla="*/ 0 w 1147916"/>
              <a:gd name="connsiteY3" fmla="*/ 573958 h 1147916"/>
              <a:gd name="connsiteX4" fmla="*/ 573958 w 1147916"/>
              <a:gd name="connsiteY4" fmla="*/ 0 h 1147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916" h="1147916">
                <a:moveTo>
                  <a:pt x="573958" y="0"/>
                </a:moveTo>
                <a:cubicBezTo>
                  <a:pt x="890946" y="0"/>
                  <a:pt x="1147916" y="256970"/>
                  <a:pt x="1147916" y="573958"/>
                </a:cubicBezTo>
                <a:cubicBezTo>
                  <a:pt x="1147916" y="890946"/>
                  <a:pt x="890946" y="1147916"/>
                  <a:pt x="573958" y="1147916"/>
                </a:cubicBezTo>
                <a:cubicBezTo>
                  <a:pt x="256970" y="1147916"/>
                  <a:pt x="0" y="890946"/>
                  <a:pt x="0" y="573958"/>
                </a:cubicBezTo>
                <a:cubicBezTo>
                  <a:pt x="0" y="256970"/>
                  <a:pt x="256970" y="0"/>
                  <a:pt x="573958" y="0"/>
                </a:cubicBezTo>
                <a:close/>
              </a:path>
            </a:pathLst>
          </a:custGeom>
          <a:solidFill>
            <a:schemeClr val="tx2"/>
          </a:solidFill>
          <a:ln>
            <a:noFill/>
          </a:ln>
          <a:effectLst>
            <a:innerShdw blurRad="63500">
              <a:schemeClr val="accent2">
                <a:lumMod val="60000"/>
                <a:lumOff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lvl1pPr>
              <a:defRPr lang="zh-CN" altLang="en-US" sz="2000">
                <a:solidFill>
                  <a:srgbClr val="FFFFFF"/>
                </a:solidFill>
              </a:defRPr>
            </a:lvl1pPr>
          </a:lstStyle>
          <a:p>
            <a:pPr marL="0" lvl="0" algn="ct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8" name="任意多边形: 形状 7"/>
          <p:cNvSpPr>
            <a:spLocks noGrp="1"/>
          </p:cNvSpPr>
          <p:nvPr>
            <p:ph type="pic" sz="quarter" idx="10"/>
          </p:nvPr>
        </p:nvSpPr>
        <p:spPr>
          <a:xfrm>
            <a:off x="6856413" y="1612428"/>
            <a:ext cx="3976688" cy="1734395"/>
          </a:xfrm>
          <a:custGeom>
            <a:avLst/>
            <a:gdLst>
              <a:gd name="connsiteX0" fmla="*/ 112857 w 3976688"/>
              <a:gd name="connsiteY0" fmla="*/ 0 h 1734395"/>
              <a:gd name="connsiteX1" fmla="*/ 3863831 w 3976688"/>
              <a:gd name="connsiteY1" fmla="*/ 0 h 1734395"/>
              <a:gd name="connsiteX2" fmla="*/ 3976688 w 3976688"/>
              <a:gd name="connsiteY2" fmla="*/ 112857 h 1734395"/>
              <a:gd name="connsiteX3" fmla="*/ 3976688 w 3976688"/>
              <a:gd name="connsiteY3" fmla="*/ 1621538 h 1734395"/>
              <a:gd name="connsiteX4" fmla="*/ 3863831 w 3976688"/>
              <a:gd name="connsiteY4" fmla="*/ 1734395 h 1734395"/>
              <a:gd name="connsiteX5" fmla="*/ 112857 w 3976688"/>
              <a:gd name="connsiteY5" fmla="*/ 1734395 h 1734395"/>
              <a:gd name="connsiteX6" fmla="*/ 0 w 3976688"/>
              <a:gd name="connsiteY6" fmla="*/ 1621538 h 1734395"/>
              <a:gd name="connsiteX7" fmla="*/ 0 w 3976688"/>
              <a:gd name="connsiteY7" fmla="*/ 112857 h 1734395"/>
              <a:gd name="connsiteX8" fmla="*/ 112857 w 3976688"/>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76688" h="1734395">
                <a:moveTo>
                  <a:pt x="112857" y="0"/>
                </a:moveTo>
                <a:lnTo>
                  <a:pt x="3863831" y="0"/>
                </a:lnTo>
                <a:cubicBezTo>
                  <a:pt x="3926160" y="0"/>
                  <a:pt x="3976688" y="50528"/>
                  <a:pt x="3976688" y="112857"/>
                </a:cubicBezTo>
                <a:lnTo>
                  <a:pt x="3976688" y="1621538"/>
                </a:lnTo>
                <a:cubicBezTo>
                  <a:pt x="3976688" y="1683867"/>
                  <a:pt x="3926160" y="1734395"/>
                  <a:pt x="3863831"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
        <p:nvSpPr>
          <p:cNvPr id="9" name="任意多边形: 形状 8"/>
          <p:cNvSpPr>
            <a:spLocks noGrp="1"/>
          </p:cNvSpPr>
          <p:nvPr>
            <p:ph type="pic" sz="quarter" idx="11"/>
          </p:nvPr>
        </p:nvSpPr>
        <p:spPr>
          <a:xfrm>
            <a:off x="6856413" y="4006005"/>
            <a:ext cx="3976688" cy="1734395"/>
          </a:xfrm>
          <a:custGeom>
            <a:avLst/>
            <a:gdLst>
              <a:gd name="connsiteX0" fmla="*/ 112857 w 3976688"/>
              <a:gd name="connsiteY0" fmla="*/ 0 h 1734395"/>
              <a:gd name="connsiteX1" fmla="*/ 3863831 w 3976688"/>
              <a:gd name="connsiteY1" fmla="*/ 0 h 1734395"/>
              <a:gd name="connsiteX2" fmla="*/ 3976688 w 3976688"/>
              <a:gd name="connsiteY2" fmla="*/ 112857 h 1734395"/>
              <a:gd name="connsiteX3" fmla="*/ 3976688 w 3976688"/>
              <a:gd name="connsiteY3" fmla="*/ 1621538 h 1734395"/>
              <a:gd name="connsiteX4" fmla="*/ 3863831 w 3976688"/>
              <a:gd name="connsiteY4" fmla="*/ 1734395 h 1734395"/>
              <a:gd name="connsiteX5" fmla="*/ 112857 w 3976688"/>
              <a:gd name="connsiteY5" fmla="*/ 1734395 h 1734395"/>
              <a:gd name="connsiteX6" fmla="*/ 0 w 3976688"/>
              <a:gd name="connsiteY6" fmla="*/ 1621538 h 1734395"/>
              <a:gd name="connsiteX7" fmla="*/ 0 w 3976688"/>
              <a:gd name="connsiteY7" fmla="*/ 112857 h 1734395"/>
              <a:gd name="connsiteX8" fmla="*/ 112857 w 3976688"/>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76688" h="1734395">
                <a:moveTo>
                  <a:pt x="112857" y="0"/>
                </a:moveTo>
                <a:lnTo>
                  <a:pt x="3863831" y="0"/>
                </a:lnTo>
                <a:cubicBezTo>
                  <a:pt x="3926160" y="0"/>
                  <a:pt x="3976688" y="50528"/>
                  <a:pt x="3976688" y="112857"/>
                </a:cubicBezTo>
                <a:lnTo>
                  <a:pt x="3976688" y="1621538"/>
                </a:lnTo>
                <a:cubicBezTo>
                  <a:pt x="3976688" y="1683867"/>
                  <a:pt x="3926160" y="1734395"/>
                  <a:pt x="3863831"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5" name="任意多边形: 形状 14"/>
          <p:cNvSpPr>
            <a:spLocks noGrp="1"/>
          </p:cNvSpPr>
          <p:nvPr>
            <p:ph type="pic" sz="quarter" idx="10"/>
          </p:nvPr>
        </p:nvSpPr>
        <p:spPr>
          <a:xfrm>
            <a:off x="3191105" y="2671407"/>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1311031" y="4018568"/>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8" name="任意多边形: 形状 17"/>
          <p:cNvSpPr>
            <a:spLocks noGrp="1"/>
          </p:cNvSpPr>
          <p:nvPr>
            <p:ph type="pic" sz="quarter" idx="12"/>
          </p:nvPr>
        </p:nvSpPr>
        <p:spPr>
          <a:xfrm>
            <a:off x="5053726" y="4066952"/>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6" name="任意多边形: 形状 15"/>
          <p:cNvSpPr>
            <a:spLocks noGrp="1"/>
          </p:cNvSpPr>
          <p:nvPr>
            <p:ph type="pic" sz="quarter" idx="13"/>
          </p:nvPr>
        </p:nvSpPr>
        <p:spPr>
          <a:xfrm>
            <a:off x="6945263" y="2671407"/>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7" name="任意多边形: 形状 16"/>
          <p:cNvSpPr>
            <a:spLocks noGrp="1"/>
          </p:cNvSpPr>
          <p:nvPr>
            <p:ph type="pic" sz="quarter" idx="14"/>
          </p:nvPr>
        </p:nvSpPr>
        <p:spPr>
          <a:xfrm>
            <a:off x="8796421" y="4066952"/>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3674745" y="1812132"/>
            <a:ext cx="1441732" cy="1441730"/>
          </a:xfrm>
          <a:custGeom>
            <a:avLst/>
            <a:gdLst>
              <a:gd name="connsiteX0" fmla="*/ 720866 w 1441732"/>
              <a:gd name="connsiteY0" fmla="*/ 0 h 1441730"/>
              <a:gd name="connsiteX1" fmla="*/ 1441732 w 1441732"/>
              <a:gd name="connsiteY1" fmla="*/ 720865 h 1441730"/>
              <a:gd name="connsiteX2" fmla="*/ 720866 w 1441732"/>
              <a:gd name="connsiteY2" fmla="*/ 1441730 h 1441730"/>
              <a:gd name="connsiteX3" fmla="*/ 0 w 1441732"/>
              <a:gd name="connsiteY3" fmla="*/ 720865 h 1441730"/>
              <a:gd name="connsiteX4" fmla="*/ 720866 w 1441732"/>
              <a:gd name="connsiteY4" fmla="*/ 0 h 144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32" h="1441730">
                <a:moveTo>
                  <a:pt x="720866" y="0"/>
                </a:moveTo>
                <a:cubicBezTo>
                  <a:pt x="1118989" y="0"/>
                  <a:pt x="1441732" y="322742"/>
                  <a:pt x="1441732" y="720865"/>
                </a:cubicBezTo>
                <a:cubicBezTo>
                  <a:pt x="1441732" y="1118988"/>
                  <a:pt x="1118989" y="1441730"/>
                  <a:pt x="720866" y="1441730"/>
                </a:cubicBezTo>
                <a:cubicBezTo>
                  <a:pt x="322743" y="1441730"/>
                  <a:pt x="0" y="1118988"/>
                  <a:pt x="0" y="720865"/>
                </a:cubicBezTo>
                <a:cubicBezTo>
                  <a:pt x="0" y="322742"/>
                  <a:pt x="322743" y="0"/>
                  <a:pt x="720866" y="0"/>
                </a:cubicBezTo>
                <a:close/>
              </a:path>
            </a:pathLst>
          </a:custGeom>
          <a:solidFill>
            <a:schemeClr val="accent3"/>
          </a:solidFill>
          <a:ln w="25400" cap="flat" cmpd="sng" algn="ctr">
            <a:noFill/>
            <a:prstDash val="solid"/>
          </a:ln>
          <a:effectLst>
            <a:outerShdw dist="165100" dir="13500000" algn="br" rotWithShape="0">
              <a:schemeClr val="accent3">
                <a:lumMod val="60000"/>
                <a:lumOff val="40000"/>
                <a:alpha val="40000"/>
              </a:schemeClr>
            </a:outerShdw>
          </a:effectLst>
        </p:spPr>
        <p:txBody>
          <a:bodyPr lIns="0" tIns="0" rIns="0" bIns="0" anchor="ctr">
            <a:normAutofit/>
          </a:bodyPr>
          <a:lstStyle>
            <a:lvl1pPr>
              <a:defRPr lang="zh-CN" altLang="en-US" sz="1600" kern="0">
                <a:solidFill>
                  <a:srgbClr val="F9F9F9"/>
                </a:solidFill>
              </a:defRPr>
            </a:lvl1pPr>
          </a:lstStyle>
          <a:p>
            <a:pPr marL="0" lvl="0" algn="ctr"/>
            <a:endParaRPr lang="zh-CN" altLang="en-US"/>
          </a:p>
        </p:txBody>
      </p:sp>
      <p:sp>
        <p:nvSpPr>
          <p:cNvPr id="14" name="任意多边形: 形状 13"/>
          <p:cNvSpPr>
            <a:spLocks noGrp="1"/>
          </p:cNvSpPr>
          <p:nvPr>
            <p:ph type="pic" sz="quarter" idx="11"/>
          </p:nvPr>
        </p:nvSpPr>
        <p:spPr>
          <a:xfrm>
            <a:off x="1619250" y="2652455"/>
            <a:ext cx="2164656" cy="2164656"/>
          </a:xfrm>
          <a:custGeom>
            <a:avLst/>
            <a:gdLst>
              <a:gd name="connsiteX0" fmla="*/ 1082328 w 2164656"/>
              <a:gd name="connsiteY0" fmla="*/ 0 h 2164656"/>
              <a:gd name="connsiteX1" fmla="*/ 2164656 w 2164656"/>
              <a:gd name="connsiteY1" fmla="*/ 1082328 h 2164656"/>
              <a:gd name="connsiteX2" fmla="*/ 1082328 w 2164656"/>
              <a:gd name="connsiteY2" fmla="*/ 2164656 h 2164656"/>
              <a:gd name="connsiteX3" fmla="*/ 0 w 2164656"/>
              <a:gd name="connsiteY3" fmla="*/ 1082328 h 2164656"/>
              <a:gd name="connsiteX4" fmla="*/ 1082328 w 2164656"/>
              <a:gd name="connsiteY4" fmla="*/ 0 h 2164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4656" h="2164656">
                <a:moveTo>
                  <a:pt x="1082328" y="0"/>
                </a:moveTo>
                <a:cubicBezTo>
                  <a:pt x="1680081" y="0"/>
                  <a:pt x="2164656" y="484575"/>
                  <a:pt x="2164656" y="1082328"/>
                </a:cubicBezTo>
                <a:cubicBezTo>
                  <a:pt x="2164656" y="1680081"/>
                  <a:pt x="1680081" y="2164656"/>
                  <a:pt x="1082328" y="2164656"/>
                </a:cubicBezTo>
                <a:cubicBezTo>
                  <a:pt x="484575" y="2164656"/>
                  <a:pt x="0" y="1680081"/>
                  <a:pt x="0" y="1082328"/>
                </a:cubicBezTo>
                <a:cubicBezTo>
                  <a:pt x="0" y="484575"/>
                  <a:pt x="484575" y="0"/>
                  <a:pt x="1082328" y="0"/>
                </a:cubicBezTo>
                <a:close/>
              </a:path>
            </a:pathLst>
          </a:custGeom>
          <a:solidFill>
            <a:schemeClr val="accent2"/>
          </a:solidFill>
          <a:ln w="25400" cap="flat" cmpd="sng" algn="ctr">
            <a:noFill/>
            <a:prstDash val="solid"/>
          </a:ln>
          <a:effectLst>
            <a:outerShdw dist="165100" dir="13500000" algn="br" rotWithShape="0">
              <a:schemeClr val="accent2">
                <a:lumMod val="60000"/>
                <a:lumOff val="40000"/>
                <a:alpha val="40000"/>
              </a:schemeClr>
            </a:outerShdw>
          </a:effectLst>
        </p:spPr>
        <p:txBody>
          <a:bodyPr lIns="0" tIns="0" rIns="216000" bIns="0" anchor="ctr">
            <a:normAutofit/>
          </a:bodyPr>
          <a:lstStyle>
            <a:lvl1pPr>
              <a:defRPr lang="zh-CN" altLang="en-US" sz="1800" kern="0">
                <a:solidFill>
                  <a:srgbClr val="F9F9F9"/>
                </a:solidFill>
              </a:defRPr>
            </a:lvl1pPr>
          </a:lstStyle>
          <a:p>
            <a:pPr marL="0" lvl="0" algn="ctr">
              <a:lnSpc>
                <a:spcPct val="120000"/>
              </a:lnSpc>
            </a:pPr>
            <a:endParaRPr lang="zh-CN" altLang="en-US"/>
          </a:p>
        </p:txBody>
      </p:sp>
      <p:sp>
        <p:nvSpPr>
          <p:cNvPr id="15" name="任意多边形: 形状 14"/>
          <p:cNvSpPr>
            <a:spLocks noGrp="1"/>
          </p:cNvSpPr>
          <p:nvPr>
            <p:ph type="pic" sz="quarter" idx="12"/>
          </p:nvPr>
        </p:nvSpPr>
        <p:spPr>
          <a:xfrm>
            <a:off x="3357564" y="2655800"/>
            <a:ext cx="2926714" cy="2926714"/>
          </a:xfrm>
          <a:custGeom>
            <a:avLst/>
            <a:gdLst>
              <a:gd name="connsiteX0" fmla="*/ 1463357 w 2926714"/>
              <a:gd name="connsiteY0" fmla="*/ 0 h 2926714"/>
              <a:gd name="connsiteX1" fmla="*/ 2926714 w 2926714"/>
              <a:gd name="connsiteY1" fmla="*/ 1463357 h 2926714"/>
              <a:gd name="connsiteX2" fmla="*/ 1463357 w 2926714"/>
              <a:gd name="connsiteY2" fmla="*/ 2926714 h 2926714"/>
              <a:gd name="connsiteX3" fmla="*/ 0 w 2926714"/>
              <a:gd name="connsiteY3" fmla="*/ 1463357 h 2926714"/>
              <a:gd name="connsiteX4" fmla="*/ 1463357 w 2926714"/>
              <a:gd name="connsiteY4" fmla="*/ 0 h 2926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6714" h="2926714">
                <a:moveTo>
                  <a:pt x="1463357" y="0"/>
                </a:moveTo>
                <a:cubicBezTo>
                  <a:pt x="2271547" y="0"/>
                  <a:pt x="2926714" y="655167"/>
                  <a:pt x="2926714" y="1463357"/>
                </a:cubicBezTo>
                <a:cubicBezTo>
                  <a:pt x="2926714" y="2271547"/>
                  <a:pt x="2271547" y="2926714"/>
                  <a:pt x="1463357" y="2926714"/>
                </a:cubicBezTo>
                <a:cubicBezTo>
                  <a:pt x="655167" y="2926714"/>
                  <a:pt x="0" y="2271547"/>
                  <a:pt x="0" y="1463357"/>
                </a:cubicBezTo>
                <a:cubicBezTo>
                  <a:pt x="0" y="655167"/>
                  <a:pt x="655167" y="0"/>
                  <a:pt x="1463357" y="0"/>
                </a:cubicBezTo>
                <a:close/>
              </a:path>
            </a:pathLst>
          </a:custGeom>
          <a:solidFill>
            <a:schemeClr val="accent1"/>
          </a:solidFill>
          <a:ln w="25400" cap="flat" cmpd="sng" algn="ctr">
            <a:noFill/>
            <a:prstDash val="solid"/>
          </a:ln>
          <a:effectLst>
            <a:outerShdw dist="165100" dir="13500000" algn="br" rotWithShape="0">
              <a:schemeClr val="accent1">
                <a:lumMod val="60000"/>
                <a:lumOff val="40000"/>
                <a:alpha val="40000"/>
              </a:schemeClr>
            </a:outerShdw>
          </a:effectLst>
        </p:spPr>
        <p:txBody>
          <a:bodyPr lIns="0" tIns="180000" rIns="0" bIns="0" anchor="ctr">
            <a:normAutofit/>
          </a:bodyPr>
          <a:lstStyle>
            <a:lvl1pPr>
              <a:defRPr lang="zh-CN" altLang="en-US" sz="1800" kern="0">
                <a:solidFill>
                  <a:srgbClr val="F9F9F9"/>
                </a:solidFill>
              </a:defRPr>
            </a:lvl1pPr>
          </a:lstStyle>
          <a:p>
            <a:pPr marL="0" lvl="0" algn="ctr">
              <a:lnSpc>
                <a:spcPct val="130000"/>
              </a:lnSpc>
            </a:pP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4248152" y="2035580"/>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
        <p:nvSpPr>
          <p:cNvPr id="12" name="任意多边形: 形状 11"/>
          <p:cNvSpPr>
            <a:spLocks noGrp="1"/>
          </p:cNvSpPr>
          <p:nvPr>
            <p:ph type="pic" sz="quarter" idx="11"/>
          </p:nvPr>
        </p:nvSpPr>
        <p:spPr>
          <a:xfrm>
            <a:off x="6832483" y="2035580"/>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6832483" y="4414547"/>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3"/>
          </p:nvPr>
        </p:nvSpPr>
        <p:spPr>
          <a:xfrm>
            <a:off x="4248152" y="4414547"/>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6.emf"/><Relationship Id="rId18" Type="http://schemas.openxmlformats.org/officeDocument/2006/relationships/image" Target="../media/image5.emf"/><Relationship Id="rId17" Type="http://schemas.openxmlformats.org/officeDocument/2006/relationships/image" Target="../media/image4.emf"/><Relationship Id="rId16" Type="http://schemas.openxmlformats.org/officeDocument/2006/relationships/image" Target="../media/image3.emf"/><Relationship Id="rId15" Type="http://schemas.openxmlformats.org/officeDocument/2006/relationships/image" Target="../media/image2.emf"/><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14" cstate="print">
            <a:extLst>
              <a:ext uri="{28A0092B-C50C-407E-A947-70E740481C1C}">
                <a14:useLocalDpi xmlns:a14="http://schemas.microsoft.com/office/drawing/2010/main" val="0"/>
              </a:ext>
            </a:extLst>
          </a:blip>
          <a:srcRect l="5572" t="18492" r="5572" b="14366"/>
          <a:stretch>
            <a:fillRect/>
          </a:stretch>
        </p:blipFill>
        <p:spPr>
          <a:xfrm>
            <a:off x="0" y="12700"/>
            <a:ext cx="12192000" cy="6845300"/>
          </a:xfrm>
          <a:prstGeom prst="rect">
            <a:avLst/>
          </a:prstGeom>
        </p:spPr>
      </p:pic>
      <p:pic>
        <p:nvPicPr>
          <p:cNvPr id="9" name="图片 8"/>
          <p:cNvPicPr>
            <a:picLocks noChangeAspect="1"/>
          </p:cNvPicPr>
          <p:nvPr userDrawn="1"/>
        </p:nvPicPr>
        <p:blipFill>
          <a:blip r:embed="rId15"/>
          <a:stretch>
            <a:fillRect/>
          </a:stretch>
        </p:blipFill>
        <p:spPr>
          <a:xfrm>
            <a:off x="7621545" y="2694141"/>
            <a:ext cx="1074405" cy="1255291"/>
          </a:xfrm>
          <a:prstGeom prst="rect">
            <a:avLst/>
          </a:prstGeom>
        </p:spPr>
      </p:pic>
      <p:pic>
        <p:nvPicPr>
          <p:cNvPr id="10" name="图片 9"/>
          <p:cNvPicPr>
            <a:picLocks noChangeAspect="1"/>
          </p:cNvPicPr>
          <p:nvPr userDrawn="1"/>
        </p:nvPicPr>
        <p:blipFill>
          <a:blip r:embed="rId16"/>
          <a:stretch>
            <a:fillRect/>
          </a:stretch>
        </p:blipFill>
        <p:spPr>
          <a:xfrm rot="19092273">
            <a:off x="5969039" y="3535273"/>
            <a:ext cx="958588" cy="832716"/>
          </a:xfrm>
          <a:prstGeom prst="rect">
            <a:avLst/>
          </a:prstGeom>
        </p:spPr>
      </p:pic>
      <p:pic>
        <p:nvPicPr>
          <p:cNvPr id="11" name="图片 10"/>
          <p:cNvPicPr>
            <a:picLocks noChangeAspect="1"/>
          </p:cNvPicPr>
          <p:nvPr userDrawn="1"/>
        </p:nvPicPr>
        <p:blipFill>
          <a:blip r:embed="rId17"/>
          <a:stretch>
            <a:fillRect/>
          </a:stretch>
        </p:blipFill>
        <p:spPr>
          <a:xfrm>
            <a:off x="5478546" y="2363843"/>
            <a:ext cx="1249202" cy="957943"/>
          </a:xfrm>
          <a:prstGeom prst="rect">
            <a:avLst/>
          </a:prstGeom>
        </p:spPr>
      </p:pic>
      <p:pic>
        <p:nvPicPr>
          <p:cNvPr id="12" name="图片 11"/>
          <p:cNvPicPr>
            <a:picLocks noChangeAspect="1"/>
          </p:cNvPicPr>
          <p:nvPr userDrawn="1"/>
        </p:nvPicPr>
        <p:blipFill>
          <a:blip r:embed="rId18"/>
          <a:stretch>
            <a:fillRect/>
          </a:stretch>
        </p:blipFill>
        <p:spPr>
          <a:xfrm>
            <a:off x="1667797" y="4337189"/>
            <a:ext cx="834103" cy="728303"/>
          </a:xfrm>
          <a:prstGeom prst="rect">
            <a:avLst/>
          </a:prstGeom>
        </p:spPr>
      </p:pic>
      <p:pic>
        <p:nvPicPr>
          <p:cNvPr id="13" name="图片 12"/>
          <p:cNvPicPr>
            <a:picLocks noChangeAspect="1"/>
          </p:cNvPicPr>
          <p:nvPr userDrawn="1"/>
        </p:nvPicPr>
        <p:blipFill>
          <a:blip r:embed="rId19"/>
          <a:stretch>
            <a:fillRect/>
          </a:stretch>
        </p:blipFill>
        <p:spPr>
          <a:xfrm>
            <a:off x="3488071" y="2471057"/>
            <a:ext cx="1787050" cy="1485494"/>
          </a:xfrm>
          <a:prstGeom prst="rect">
            <a:avLst/>
          </a:prstGeom>
        </p:spPr>
      </p:pic>
      <p:sp>
        <p:nvSpPr>
          <p:cNvPr id="15" name="矩形 14"/>
          <p:cNvSpPr/>
          <p:nvPr userDrawn="1"/>
        </p:nvSpPr>
        <p:spPr>
          <a:xfrm>
            <a:off x="0" y="0"/>
            <a:ext cx="12192000" cy="6858000"/>
          </a:xfrm>
          <a:prstGeom prst="rect">
            <a:avLst/>
          </a:prstGeom>
          <a:solidFill>
            <a:srgbClr val="F6F0E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8" Type="http://schemas.openxmlformats.org/officeDocument/2006/relationships/notesSlide" Target="../notesSlides/notesSlide10.xml"/><Relationship Id="rId37" Type="http://schemas.openxmlformats.org/officeDocument/2006/relationships/slideLayout" Target="../slideLayouts/slideLayout7.xml"/><Relationship Id="rId36" Type="http://schemas.openxmlformats.org/officeDocument/2006/relationships/tags" Target="../tags/tag147.xml"/><Relationship Id="rId35" Type="http://schemas.openxmlformats.org/officeDocument/2006/relationships/tags" Target="../tags/tag146.xml"/><Relationship Id="rId34" Type="http://schemas.openxmlformats.org/officeDocument/2006/relationships/tags" Target="../tags/tag145.xml"/><Relationship Id="rId33" Type="http://schemas.openxmlformats.org/officeDocument/2006/relationships/tags" Target="../tags/tag144.xml"/><Relationship Id="rId32" Type="http://schemas.openxmlformats.org/officeDocument/2006/relationships/tags" Target="../tags/tag143.xml"/><Relationship Id="rId31" Type="http://schemas.openxmlformats.org/officeDocument/2006/relationships/tags" Target="../tags/tag142.xml"/><Relationship Id="rId30" Type="http://schemas.openxmlformats.org/officeDocument/2006/relationships/tags" Target="../tags/tag141.xml"/><Relationship Id="rId3" Type="http://schemas.openxmlformats.org/officeDocument/2006/relationships/image" Target="../media/image14.jpeg"/><Relationship Id="rId29" Type="http://schemas.openxmlformats.org/officeDocument/2006/relationships/tags" Target="../tags/tag140.xml"/><Relationship Id="rId28" Type="http://schemas.openxmlformats.org/officeDocument/2006/relationships/tags" Target="../tags/tag139.xml"/><Relationship Id="rId27" Type="http://schemas.openxmlformats.org/officeDocument/2006/relationships/tags" Target="../tags/tag138.xml"/><Relationship Id="rId26" Type="http://schemas.openxmlformats.org/officeDocument/2006/relationships/tags" Target="../tags/tag137.xml"/><Relationship Id="rId25" Type="http://schemas.openxmlformats.org/officeDocument/2006/relationships/tags" Target="../tags/tag136.xml"/><Relationship Id="rId24" Type="http://schemas.openxmlformats.org/officeDocument/2006/relationships/tags" Target="../tags/tag135.xml"/><Relationship Id="rId23" Type="http://schemas.openxmlformats.org/officeDocument/2006/relationships/image" Target="../media/image16.jpeg"/><Relationship Id="rId22" Type="http://schemas.openxmlformats.org/officeDocument/2006/relationships/image" Target="../media/image15.jpeg"/><Relationship Id="rId21" Type="http://schemas.openxmlformats.org/officeDocument/2006/relationships/tags" Target="../tags/tag134.xml"/><Relationship Id="rId20" Type="http://schemas.openxmlformats.org/officeDocument/2006/relationships/tags" Target="../tags/tag133.xml"/><Relationship Id="rId2" Type="http://schemas.openxmlformats.org/officeDocument/2006/relationships/image" Target="../media/image13.jpeg"/><Relationship Id="rId19" Type="http://schemas.openxmlformats.org/officeDocument/2006/relationships/tags" Target="../tags/tag132.xml"/><Relationship Id="rId18" Type="http://schemas.openxmlformats.org/officeDocument/2006/relationships/tags" Target="../tags/tag131.xml"/><Relationship Id="rId17" Type="http://schemas.openxmlformats.org/officeDocument/2006/relationships/tags" Target="../tags/tag130.xml"/><Relationship Id="rId16" Type="http://schemas.openxmlformats.org/officeDocument/2006/relationships/tags" Target="../tags/tag129.xml"/><Relationship Id="rId15" Type="http://schemas.openxmlformats.org/officeDocument/2006/relationships/tags" Target="../tags/tag128.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0" Type="http://schemas.openxmlformats.org/officeDocument/2006/relationships/notesSlide" Target="../notesSlides/notesSlide11.xml"/><Relationship Id="rId4" Type="http://schemas.openxmlformats.org/officeDocument/2006/relationships/tags" Target="../tags/tag151.xml"/><Relationship Id="rId39" Type="http://schemas.openxmlformats.org/officeDocument/2006/relationships/slideLayout" Target="../slideLayouts/slideLayout3.xml"/><Relationship Id="rId38" Type="http://schemas.openxmlformats.org/officeDocument/2006/relationships/tags" Target="../tags/tag185.xml"/><Relationship Id="rId37" Type="http://schemas.openxmlformats.org/officeDocument/2006/relationships/tags" Target="../tags/tag184.xml"/><Relationship Id="rId36" Type="http://schemas.openxmlformats.org/officeDocument/2006/relationships/tags" Target="../tags/tag183.xml"/><Relationship Id="rId35" Type="http://schemas.openxmlformats.org/officeDocument/2006/relationships/tags" Target="../tags/tag182.xml"/><Relationship Id="rId34" Type="http://schemas.openxmlformats.org/officeDocument/2006/relationships/tags" Target="../tags/tag181.xml"/><Relationship Id="rId33" Type="http://schemas.openxmlformats.org/officeDocument/2006/relationships/tags" Target="../tags/tag180.xml"/><Relationship Id="rId32" Type="http://schemas.openxmlformats.org/officeDocument/2006/relationships/tags" Target="../tags/tag179.xml"/><Relationship Id="rId31" Type="http://schemas.openxmlformats.org/officeDocument/2006/relationships/tags" Target="../tags/tag178.xml"/><Relationship Id="rId30" Type="http://schemas.openxmlformats.org/officeDocument/2006/relationships/tags" Target="../tags/tag177.xml"/><Relationship Id="rId3" Type="http://schemas.openxmlformats.org/officeDocument/2006/relationships/tags" Target="../tags/tag150.xml"/><Relationship Id="rId29" Type="http://schemas.openxmlformats.org/officeDocument/2006/relationships/tags" Target="../tags/tag176.xml"/><Relationship Id="rId28" Type="http://schemas.openxmlformats.org/officeDocument/2006/relationships/tags" Target="../tags/tag175.xml"/><Relationship Id="rId27" Type="http://schemas.openxmlformats.org/officeDocument/2006/relationships/tags" Target="../tags/tag174.xml"/><Relationship Id="rId26" Type="http://schemas.openxmlformats.org/officeDocument/2006/relationships/tags" Target="../tags/tag173.xml"/><Relationship Id="rId25" Type="http://schemas.openxmlformats.org/officeDocument/2006/relationships/tags" Target="../tags/tag172.xml"/><Relationship Id="rId24" Type="http://schemas.openxmlformats.org/officeDocument/2006/relationships/tags" Target="../tags/tag171.xml"/><Relationship Id="rId23" Type="http://schemas.openxmlformats.org/officeDocument/2006/relationships/tags" Target="../tags/tag170.xml"/><Relationship Id="rId22" Type="http://schemas.openxmlformats.org/officeDocument/2006/relationships/tags" Target="../tags/tag169.xml"/><Relationship Id="rId21" Type="http://schemas.openxmlformats.org/officeDocument/2006/relationships/tags" Target="../tags/tag168.xml"/><Relationship Id="rId20" Type="http://schemas.openxmlformats.org/officeDocument/2006/relationships/tags" Target="../tags/tag167.xml"/><Relationship Id="rId2" Type="http://schemas.openxmlformats.org/officeDocument/2006/relationships/tags" Target="../tags/tag149.xml"/><Relationship Id="rId19" Type="http://schemas.openxmlformats.org/officeDocument/2006/relationships/tags" Target="../tags/tag166.xml"/><Relationship Id="rId18" Type="http://schemas.openxmlformats.org/officeDocument/2006/relationships/tags" Target="../tags/tag165.xml"/><Relationship Id="rId17" Type="http://schemas.openxmlformats.org/officeDocument/2006/relationships/tags" Target="../tags/tag164.xml"/><Relationship Id="rId16" Type="http://schemas.openxmlformats.org/officeDocument/2006/relationships/tags" Target="../tags/tag163.xml"/><Relationship Id="rId15" Type="http://schemas.openxmlformats.org/officeDocument/2006/relationships/tags" Target="../tags/tag162.xml"/><Relationship Id="rId14" Type="http://schemas.openxmlformats.org/officeDocument/2006/relationships/tags" Target="../tags/tag161.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tags" Target="../tags/tag148.xml"/></Relationships>
</file>

<file path=ppt/slides/_rels/slide12.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7" Type="http://schemas.openxmlformats.org/officeDocument/2006/relationships/notesSlide" Target="../notesSlides/notesSlide12.xml"/><Relationship Id="rId16" Type="http://schemas.openxmlformats.org/officeDocument/2006/relationships/slideLayout" Target="../slideLayouts/slideLayout3.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86.xml"/></Relationships>
</file>

<file path=ppt/slides/_rels/slide13.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3" Type="http://schemas.openxmlformats.org/officeDocument/2006/relationships/notesSlide" Target="../notesSlides/notesSlide13.xml"/><Relationship Id="rId12" Type="http://schemas.openxmlformats.org/officeDocument/2006/relationships/slideLayout" Target="../slideLayouts/slideLayout3.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tags" Target="../tags/tag201.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3.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9.xml"/><Relationship Id="rId6" Type="http://schemas.openxmlformats.org/officeDocument/2006/relationships/tags" Target="../tags/tag217.xml"/><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tags" Target="../tags/tag216.xml"/></Relationships>
</file>

<file path=ppt/slides/_rels/slide16.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2" Type="http://schemas.openxmlformats.org/officeDocument/2006/relationships/notesSlide" Target="../notesSlides/notesSlide16.xml"/><Relationship Id="rId11" Type="http://schemas.openxmlformats.org/officeDocument/2006/relationships/slideLayout" Target="../slideLayouts/slideLayout3.xml"/><Relationship Id="rId10" Type="http://schemas.openxmlformats.org/officeDocument/2006/relationships/tags" Target="../tags/tag227.xml"/><Relationship Id="rId1" Type="http://schemas.openxmlformats.org/officeDocument/2006/relationships/tags" Target="../tags/tag218.xml"/></Relationships>
</file>

<file path=ppt/slides/_rels/slide17.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tags" Target="../tags/tag230.xml"/><Relationship Id="rId2" Type="http://schemas.openxmlformats.org/officeDocument/2006/relationships/tags" Target="../tags/tag229.xml"/><Relationship Id="rId16" Type="http://schemas.openxmlformats.org/officeDocument/2006/relationships/notesSlide" Target="../notesSlides/notesSlide17.xml"/><Relationship Id="rId15" Type="http://schemas.openxmlformats.org/officeDocument/2006/relationships/slideLayout" Target="../slideLayouts/slideLayout10.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tags" Target="../tags/tag228.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1.xml"/><Relationship Id="rId5" Type="http://schemas.openxmlformats.org/officeDocument/2006/relationships/tags" Target="../tags/tag241.xml"/><Relationship Id="rId4" Type="http://schemas.openxmlformats.org/officeDocument/2006/relationships/image" Target="../media/image11.jpeg"/><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3.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7" Type="http://schemas.openxmlformats.org/officeDocument/2006/relationships/notesSlide" Target="../notesSlides/notesSlide20.xml"/><Relationship Id="rId16" Type="http://schemas.openxmlformats.org/officeDocument/2006/relationships/slideLayout" Target="../slideLayouts/slideLayout3.xml"/><Relationship Id="rId15" Type="http://schemas.openxmlformats.org/officeDocument/2006/relationships/tags" Target="../tags/tag260.xml"/><Relationship Id="rId14" Type="http://schemas.openxmlformats.org/officeDocument/2006/relationships/tags" Target="../tags/tag259.xml"/><Relationship Id="rId13" Type="http://schemas.openxmlformats.org/officeDocument/2006/relationships/tags" Target="../tags/tag258.xml"/><Relationship Id="rId12" Type="http://schemas.openxmlformats.org/officeDocument/2006/relationships/tags" Target="../tags/tag257.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tags" Target="../tags/tag246.xml"/></Relationships>
</file>

<file path=ppt/slides/_rels/slide21.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5" Type="http://schemas.openxmlformats.org/officeDocument/2006/relationships/notesSlide" Target="../notesSlides/notesSlide21.xml"/><Relationship Id="rId14" Type="http://schemas.openxmlformats.org/officeDocument/2006/relationships/slideLayout" Target="../slideLayouts/slideLayout3.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1.xml"/></Relationships>
</file>

<file path=ppt/slides/_rels/slide22.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1" Type="http://schemas.openxmlformats.org/officeDocument/2006/relationships/notesSlide" Target="../notesSlides/notesSlide22.xml"/><Relationship Id="rId20" Type="http://schemas.openxmlformats.org/officeDocument/2006/relationships/slideLayout" Target="../slideLayouts/slideLayout12.xml"/><Relationship Id="rId2" Type="http://schemas.openxmlformats.org/officeDocument/2006/relationships/tags" Target="../tags/tag275.xml"/><Relationship Id="rId19" Type="http://schemas.openxmlformats.org/officeDocument/2006/relationships/tags" Target="../tags/tag290.xml"/><Relationship Id="rId18" Type="http://schemas.openxmlformats.org/officeDocument/2006/relationships/image" Target="../media/image8.jpeg"/><Relationship Id="rId17" Type="http://schemas.openxmlformats.org/officeDocument/2006/relationships/image" Target="../media/image7.jpeg"/><Relationship Id="rId16" Type="http://schemas.openxmlformats.org/officeDocument/2006/relationships/tags" Target="../tags/tag289.xml"/><Relationship Id="rId15" Type="http://schemas.openxmlformats.org/officeDocument/2006/relationships/tags" Target="../tags/tag288.xml"/><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tags" Target="../tags/tag274.xml"/></Relationships>
</file>

<file path=ppt/slides/_rels/slide23.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0" Type="http://schemas.openxmlformats.org/officeDocument/2006/relationships/notesSlide" Target="../notesSlides/notesSlide23.xml"/><Relationship Id="rId2" Type="http://schemas.openxmlformats.org/officeDocument/2006/relationships/tags" Target="../tags/tag292.xml"/><Relationship Id="rId19" Type="http://schemas.openxmlformats.org/officeDocument/2006/relationships/slideLayout" Target="../slideLayouts/slideLayout3.xml"/><Relationship Id="rId18" Type="http://schemas.openxmlformats.org/officeDocument/2006/relationships/tags" Target="../tags/tag308.xml"/><Relationship Id="rId17" Type="http://schemas.openxmlformats.org/officeDocument/2006/relationships/tags" Target="../tags/tag307.xml"/><Relationship Id="rId16" Type="http://schemas.openxmlformats.org/officeDocument/2006/relationships/tags" Target="../tags/tag306.xml"/><Relationship Id="rId15" Type="http://schemas.openxmlformats.org/officeDocument/2006/relationships/tags" Target="../tags/tag305.xml"/><Relationship Id="rId14" Type="http://schemas.openxmlformats.org/officeDocument/2006/relationships/tags" Target="../tags/tag304.xml"/><Relationship Id="rId13" Type="http://schemas.openxmlformats.org/officeDocument/2006/relationships/tags" Target="../tags/tag303.xml"/><Relationship Id="rId12" Type="http://schemas.openxmlformats.org/officeDocument/2006/relationships/tags" Target="../tags/tag302.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tags" Target="../tags/tag291.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4.xml"/><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4" Type="http://schemas.openxmlformats.org/officeDocument/2006/relationships/notesSlide" Target="../notesSlides/notesSlide4.xml"/><Relationship Id="rId13" Type="http://schemas.openxmlformats.org/officeDocument/2006/relationships/slideLayout" Target="../slideLayouts/slideLayout6.xml"/><Relationship Id="rId12" Type="http://schemas.openxmlformats.org/officeDocument/2006/relationships/tags" Target="../tags/tag22.xml"/><Relationship Id="rId11" Type="http://schemas.openxmlformats.org/officeDocument/2006/relationships/image" Target="../media/image8.jpeg"/><Relationship Id="rId10" Type="http://schemas.openxmlformats.org/officeDocument/2006/relationships/image" Target="../media/image7.jpeg"/><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image" Target="../media/image9.jpeg"/><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1" Type="http://schemas.openxmlformats.org/officeDocument/2006/relationships/notesSlide" Target="../notesSlides/notesSlide5.xml"/><Relationship Id="rId10" Type="http://schemas.openxmlformats.org/officeDocument/2006/relationships/slideLayout" Target="../slideLayouts/slideLayout5.xml"/><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3" Type="http://schemas.openxmlformats.org/officeDocument/2006/relationships/notesSlide" Target="../notesSlides/notesSlide6.xml"/><Relationship Id="rId42" Type="http://schemas.openxmlformats.org/officeDocument/2006/relationships/slideLayout" Target="../slideLayouts/slideLayout3.xml"/><Relationship Id="rId41" Type="http://schemas.openxmlformats.org/officeDocument/2006/relationships/tags" Target="../tags/tag71.xml"/><Relationship Id="rId40" Type="http://schemas.openxmlformats.org/officeDocument/2006/relationships/tags" Target="../tags/tag70.xml"/><Relationship Id="rId4" Type="http://schemas.openxmlformats.org/officeDocument/2006/relationships/tags" Target="../tags/tag34.xml"/><Relationship Id="rId39" Type="http://schemas.openxmlformats.org/officeDocument/2006/relationships/tags" Target="../tags/tag69.xml"/><Relationship Id="rId38" Type="http://schemas.openxmlformats.org/officeDocument/2006/relationships/tags" Target="../tags/tag68.xml"/><Relationship Id="rId37" Type="http://schemas.openxmlformats.org/officeDocument/2006/relationships/tags" Target="../tags/tag67.xml"/><Relationship Id="rId36" Type="http://schemas.openxmlformats.org/officeDocument/2006/relationships/tags" Target="../tags/tag66.xml"/><Relationship Id="rId35" Type="http://schemas.openxmlformats.org/officeDocument/2006/relationships/tags" Target="../tags/tag65.xml"/><Relationship Id="rId34" Type="http://schemas.openxmlformats.org/officeDocument/2006/relationships/tags" Target="../tags/tag64.xml"/><Relationship Id="rId33" Type="http://schemas.openxmlformats.org/officeDocument/2006/relationships/tags" Target="../tags/tag63.xml"/><Relationship Id="rId32" Type="http://schemas.openxmlformats.org/officeDocument/2006/relationships/tags" Target="../tags/tag62.xml"/><Relationship Id="rId31" Type="http://schemas.openxmlformats.org/officeDocument/2006/relationships/tags" Target="../tags/tag61.xml"/><Relationship Id="rId30" Type="http://schemas.openxmlformats.org/officeDocument/2006/relationships/tags" Target="../tags/tag60.xml"/><Relationship Id="rId3" Type="http://schemas.openxmlformats.org/officeDocument/2006/relationships/tags" Target="../tags/tag33.xml"/><Relationship Id="rId29" Type="http://schemas.openxmlformats.org/officeDocument/2006/relationships/tags" Target="../tags/tag59.xml"/><Relationship Id="rId28" Type="http://schemas.openxmlformats.org/officeDocument/2006/relationships/tags" Target="../tags/tag58.xml"/><Relationship Id="rId27" Type="http://schemas.openxmlformats.org/officeDocument/2006/relationships/tags" Target="../tags/tag57.xml"/><Relationship Id="rId26" Type="http://schemas.openxmlformats.org/officeDocument/2006/relationships/tags" Target="../tags/tag56.xml"/><Relationship Id="rId25" Type="http://schemas.openxmlformats.org/officeDocument/2006/relationships/tags" Target="../tags/tag55.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2.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7.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9" Type="http://schemas.openxmlformats.org/officeDocument/2006/relationships/notesSlide" Target="../notesSlides/notesSlide7.xml"/><Relationship Id="rId38" Type="http://schemas.openxmlformats.org/officeDocument/2006/relationships/slideLayout" Target="../slideLayouts/slideLayout3.xml"/><Relationship Id="rId37" Type="http://schemas.openxmlformats.org/officeDocument/2006/relationships/tags" Target="../tags/tag108.xml"/><Relationship Id="rId36" Type="http://schemas.openxmlformats.org/officeDocument/2006/relationships/tags" Target="../tags/tag107.xml"/><Relationship Id="rId35" Type="http://schemas.openxmlformats.org/officeDocument/2006/relationships/tags" Target="../tags/tag106.xml"/><Relationship Id="rId34" Type="http://schemas.openxmlformats.org/officeDocument/2006/relationships/tags" Target="../tags/tag105.xml"/><Relationship Id="rId33" Type="http://schemas.openxmlformats.org/officeDocument/2006/relationships/tags" Target="../tags/tag104.xml"/><Relationship Id="rId32" Type="http://schemas.openxmlformats.org/officeDocument/2006/relationships/tags" Target="../tags/tag103.xml"/><Relationship Id="rId31" Type="http://schemas.openxmlformats.org/officeDocument/2006/relationships/tags" Target="../tags/tag102.xml"/><Relationship Id="rId30" Type="http://schemas.openxmlformats.org/officeDocument/2006/relationships/tags" Target="../tags/tag101.xml"/><Relationship Id="rId3" Type="http://schemas.openxmlformats.org/officeDocument/2006/relationships/tags" Target="../tags/tag74.xml"/><Relationship Id="rId29" Type="http://schemas.openxmlformats.org/officeDocument/2006/relationships/tags" Target="../tags/tag100.xml"/><Relationship Id="rId28" Type="http://schemas.openxmlformats.org/officeDocument/2006/relationships/tags" Target="../tags/tag99.xml"/><Relationship Id="rId27" Type="http://schemas.openxmlformats.org/officeDocument/2006/relationships/tags" Target="../tags/tag98.xml"/><Relationship Id="rId26" Type="http://schemas.openxmlformats.org/officeDocument/2006/relationships/tags" Target="../tags/tag97.xml"/><Relationship Id="rId25" Type="http://schemas.openxmlformats.org/officeDocument/2006/relationships/tags" Target="../tags/tag96.xml"/><Relationship Id="rId24" Type="http://schemas.openxmlformats.org/officeDocument/2006/relationships/tags" Target="../tags/tag95.xml"/><Relationship Id="rId23" Type="http://schemas.openxmlformats.org/officeDocument/2006/relationships/tags" Target="../tags/tag94.xml"/><Relationship Id="rId22" Type="http://schemas.openxmlformats.org/officeDocument/2006/relationships/tags" Target="../tags/tag93.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tags" Target="../tags/tag73.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8.xml"/><Relationship Id="rId7" Type="http://schemas.openxmlformats.org/officeDocument/2006/relationships/tags" Target="../tags/tag112.xml"/><Relationship Id="rId6" Type="http://schemas.openxmlformats.org/officeDocument/2006/relationships/image" Target="../media/image7.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09636" y="2505670"/>
            <a:ext cx="5772734" cy="923330"/>
          </a:xfrm>
          <a:prstGeom prst="rect">
            <a:avLst/>
          </a:prstGeom>
          <a:noFill/>
        </p:spPr>
        <p:txBody>
          <a:bodyPr wrap="none" rtlCol="0">
            <a:spAutoFit/>
          </a:bodyPr>
          <a:lstStyle/>
          <a:p>
            <a:pPr algn="ctr"/>
            <a:r>
              <a:rPr lang="zh-CN" altLang="en-US" sz="5400" dirty="0">
                <a:latin typeface="汉仪喵魂体W" panose="00020600040101010101" pitchFamily="18" charset="-122"/>
                <a:ea typeface="汉仪喵魂体W" panose="00020600040101010101" pitchFamily="18" charset="-122"/>
              </a:rPr>
              <a:t>简约教师教育</a:t>
            </a:r>
            <a:r>
              <a:rPr lang="en-US" altLang="zh-CN" sz="5400" dirty="0">
                <a:latin typeface="汉仪喵魂体W" panose="00020600040101010101" pitchFamily="18" charset="-122"/>
                <a:ea typeface="汉仪喵魂体W" panose="00020600040101010101" pitchFamily="18" charset="-122"/>
              </a:rPr>
              <a:t>PPT</a:t>
            </a:r>
            <a:r>
              <a:rPr lang="zh-CN" altLang="en-US" sz="5400" dirty="0">
                <a:latin typeface="汉仪喵魂体W" panose="00020600040101010101" pitchFamily="18" charset="-122"/>
                <a:ea typeface="汉仪喵魂体W" panose="00020600040101010101" pitchFamily="18" charset="-122"/>
              </a:rPr>
              <a:t>课件</a:t>
            </a:r>
            <a:endParaRPr lang="zh-CN" altLang="en-US" sz="5400" dirty="0">
              <a:latin typeface="汉仪喵魂体W" panose="00020600040101010101" pitchFamily="18" charset="-122"/>
              <a:ea typeface="汉仪喵魂体W" panose="00020600040101010101" pitchFamily="18" charset="-122"/>
            </a:endParaRPr>
          </a:p>
        </p:txBody>
      </p:sp>
      <p:grpSp>
        <p:nvGrpSpPr>
          <p:cNvPr id="6" name="组合 5"/>
          <p:cNvGrpSpPr/>
          <p:nvPr/>
        </p:nvGrpSpPr>
        <p:grpSpPr>
          <a:xfrm>
            <a:off x="5092700" y="4050556"/>
            <a:ext cx="2006606" cy="460375"/>
            <a:chOff x="5092700" y="3872240"/>
            <a:chExt cx="2006606" cy="460375"/>
          </a:xfrm>
        </p:grpSpPr>
        <p:sp>
          <p:nvSpPr>
            <p:cNvPr id="3" name="矩形: 圆角 2"/>
            <p:cNvSpPr/>
            <p:nvPr/>
          </p:nvSpPr>
          <p:spPr>
            <a:xfrm>
              <a:off x="5092700" y="3878590"/>
              <a:ext cx="2006606" cy="421849"/>
            </a:xfrm>
            <a:prstGeom prst="roundRect">
              <a:avLst>
                <a:gd name="adj" fmla="val 50000"/>
              </a:avLst>
            </a:prstGeom>
            <a:solidFill>
              <a:srgbClr val="E38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 name="文本框 3"/>
            <p:cNvSpPr txBox="1"/>
            <p:nvPr/>
          </p:nvSpPr>
          <p:spPr>
            <a:xfrm>
              <a:off x="5353050" y="3872240"/>
              <a:ext cx="1746250" cy="460375"/>
            </a:xfrm>
            <a:prstGeom prst="rect">
              <a:avLst/>
            </a:prstGeom>
            <a:noFill/>
          </p:spPr>
          <p:txBody>
            <a:bodyPr wrap="square" rtlCol="0">
              <a:spAutoFit/>
            </a:bodyPr>
            <a:lstStyle/>
            <a:p>
              <a:pPr algn="ctr"/>
              <a:r>
                <a:rPr lang="en-US" altLang="zh-CN" sz="2400" dirty="0" smtClean="0">
                  <a:solidFill>
                    <a:schemeClr val="bg1"/>
                  </a:solidFill>
                  <a:latin typeface="汉仪喵魂体W" panose="00020600040101010101" pitchFamily="18" charset="-122"/>
                  <a:ea typeface="汉仪喵魂体W" panose="00020600040101010101" pitchFamily="18" charset="-122"/>
                </a:rPr>
                <a:t>20XX.12.31</a:t>
              </a:r>
              <a:endParaRPr lang="zh-CN" altLang="en-US" sz="2400" dirty="0">
                <a:solidFill>
                  <a:schemeClr val="bg1"/>
                </a:solidFill>
                <a:latin typeface="汉仪喵魂体W" panose="00020600040101010101" pitchFamily="18" charset="-122"/>
                <a:ea typeface="汉仪喵魂体W" panose="00020600040101010101" pitchFamily="18" charset="-122"/>
              </a:endParaRPr>
            </a:p>
          </p:txBody>
        </p:sp>
      </p:grpSp>
      <p:sp>
        <p:nvSpPr>
          <p:cNvPr id="5" name="矩形 4"/>
          <p:cNvSpPr/>
          <p:nvPr/>
        </p:nvSpPr>
        <p:spPr>
          <a:xfrm>
            <a:off x="3652823" y="3416115"/>
            <a:ext cx="4886361"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rPr>
              <a:t>THIS TEMPLATE DESIGNED FOR FEI ER SHE JI</a:t>
            </a:r>
            <a:endParaRPr kumimoji="0" lang="zh-CN" altLang="en-US"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anim calcmode="lin" valueType="num">
                                      <p:cBhvr>
                                        <p:cTn id="1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
                                        </p:tgtEl>
                                      </p:cBhvr>
                                    </p:animEffect>
                                  </p:childTnLst>
                                </p:cTn>
                              </p:par>
                            </p:childTnLst>
                          </p:cTn>
                        </p:par>
                        <p:par>
                          <p:cTn id="19" fill="hold">
                            <p:stCondLst>
                              <p:cond delay="395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占位符 8"/>
          <p:cNvPicPr>
            <a:picLocks noGrp="1" noChangeAspect="1"/>
          </p:cNvPicPr>
          <p:nvPr>
            <p:ph type="pic" sz="quarter" idx="11"/>
          </p:nvPr>
        </p:nvPicPr>
        <p:blipFill>
          <a:blip r:embed="rId1" cstate="print">
            <a:extLst>
              <a:ext uri="{28A0092B-C50C-407E-A947-70E740481C1C}">
                <a14:useLocalDpi xmlns:a14="http://schemas.microsoft.com/office/drawing/2010/main" val="0"/>
              </a:ext>
            </a:extLst>
          </a:blip>
          <a:srcRect t="1054" b="1054"/>
          <a:stretch>
            <a:fillRect/>
          </a:stretch>
        </p:blipFill>
        <p:spPr/>
      </p:pic>
      <p:pic>
        <p:nvPicPr>
          <p:cNvPr id="13" name="图片占位符 12"/>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7735" b="7735"/>
          <a:stretch>
            <a:fillRect/>
          </a:stretch>
        </p:blipFill>
        <p:spPr/>
      </p:pic>
      <p:pic>
        <p:nvPicPr>
          <p:cNvPr id="17" name="图片占位符 16"/>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269" r="269"/>
          <a:stretch>
            <a:fillRect/>
          </a:stretch>
        </p:blipFill>
        <p:spPr/>
      </p:pic>
      <p:sp>
        <p:nvSpPr>
          <p:cNvPr id="33" name="MH_Other_1"/>
          <p:cNvSpPr/>
          <p:nvPr>
            <p:custDataLst>
              <p:tags r:id="rId4"/>
            </p:custDataLst>
          </p:nvPr>
        </p:nvSpPr>
        <p:spPr>
          <a:xfrm>
            <a:off x="1564922" y="3488573"/>
            <a:ext cx="1548808" cy="4950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2" name="MH_Other_2"/>
          <p:cNvSpPr/>
          <p:nvPr>
            <p:custDataLst>
              <p:tags r:id="rId5"/>
            </p:custDataLst>
          </p:nvPr>
        </p:nvSpPr>
        <p:spPr>
          <a:xfrm>
            <a:off x="2197208" y="3359024"/>
            <a:ext cx="266836" cy="266836"/>
          </a:xfrm>
          <a:prstGeom prst="ellipse">
            <a:avLst/>
          </a:prstGeom>
          <a:solidFill>
            <a:srgbClr val="D7D7D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44" name="MH_Other_3"/>
          <p:cNvSpPr/>
          <p:nvPr>
            <p:custDataLst>
              <p:tags r:id="rId6"/>
            </p:custDataLst>
          </p:nvPr>
        </p:nvSpPr>
        <p:spPr bwMode="auto">
          <a:xfrm rot="1267204">
            <a:off x="2233946" y="3393828"/>
            <a:ext cx="197226" cy="195292"/>
          </a:xfrm>
          <a:prstGeom prst="ellipse">
            <a:avLst/>
          </a:prstGeom>
          <a:gradFill flip="none" rotWithShape="1">
            <a:gsLst>
              <a:gs pos="0">
                <a:srgbClr val="F2F2F2"/>
              </a:gs>
              <a:gs pos="47000">
                <a:srgbClr val="A9A9A9"/>
              </a:gs>
              <a:gs pos="82000">
                <a:srgbClr val="828282"/>
              </a:gs>
            </a:gsLst>
            <a:path path="circle">
              <a:fillToRect r="100000" b="100000"/>
            </a:path>
            <a:tileRect l="-100000" t="-100000"/>
          </a:gra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5" name="MH_Other_4"/>
          <p:cNvSpPr/>
          <p:nvPr>
            <p:custDataLst>
              <p:tags r:id="rId7"/>
            </p:custDataLst>
          </p:nvPr>
        </p:nvSpPr>
        <p:spPr bwMode="auto">
          <a:xfrm rot="21389837">
            <a:off x="2274552" y="3550448"/>
            <a:ext cx="119883" cy="40606"/>
          </a:xfrm>
          <a:prstGeom prst="ellipse">
            <a:avLst/>
          </a:prstGeom>
          <a:gradFill flip="none" rotWithShape="1">
            <a:gsLst>
              <a:gs pos="0">
                <a:srgbClr val="FFFFFF">
                  <a:alpha val="55000"/>
                </a:srgbClr>
              </a:gs>
              <a:gs pos="50000">
                <a:schemeClr val="bg1">
                  <a:shade val="67500"/>
                  <a:satMod val="115000"/>
                  <a:alpha val="1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6" name="MH_Other_5"/>
          <p:cNvSpPr/>
          <p:nvPr>
            <p:custDataLst>
              <p:tags r:id="rId8"/>
            </p:custDataLst>
          </p:nvPr>
        </p:nvSpPr>
        <p:spPr bwMode="auto">
          <a:xfrm rot="2179789">
            <a:off x="2290021" y="3399629"/>
            <a:ext cx="112148" cy="65742"/>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1" name="MH_SubTitle_1"/>
          <p:cNvSpPr/>
          <p:nvPr>
            <p:custDataLst>
              <p:tags r:id="rId9"/>
            </p:custDataLst>
          </p:nvPr>
        </p:nvSpPr>
        <p:spPr>
          <a:xfrm>
            <a:off x="1311031" y="4018567"/>
            <a:ext cx="2084549" cy="1529237"/>
          </a:xfrm>
          <a:prstGeom prst="rect">
            <a:avLst/>
          </a:prstGeom>
          <a:noFill/>
          <a:ln w="101600">
            <a:solidFill>
              <a:schemeClr val="accent1"/>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ctr">
              <a:lnSpc>
                <a:spcPct val="130000"/>
              </a:lnSpc>
              <a:defRPr/>
            </a:pPr>
            <a:endParaRPr lang="en-US" altLang="zh-CN" sz="2000" dirty="0">
              <a:solidFill>
                <a:srgbClr val="1C1C1C"/>
              </a:solidFill>
            </a:endParaRPr>
          </a:p>
        </p:txBody>
      </p:sp>
      <p:sp>
        <p:nvSpPr>
          <p:cNvPr id="63" name="MH_Other_13"/>
          <p:cNvSpPr/>
          <p:nvPr>
            <p:custDataLst>
              <p:tags r:id="rId10"/>
            </p:custDataLst>
          </p:nvPr>
        </p:nvSpPr>
        <p:spPr>
          <a:xfrm>
            <a:off x="5308356" y="3536913"/>
            <a:ext cx="1548808" cy="4950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1" name="MH_Other_14"/>
          <p:cNvSpPr/>
          <p:nvPr>
            <p:custDataLst>
              <p:tags r:id="rId11"/>
            </p:custDataLst>
          </p:nvPr>
        </p:nvSpPr>
        <p:spPr>
          <a:xfrm>
            <a:off x="5940643" y="3407363"/>
            <a:ext cx="264902" cy="266836"/>
          </a:xfrm>
          <a:prstGeom prst="ellipse">
            <a:avLst/>
          </a:prstGeom>
          <a:solidFill>
            <a:srgbClr val="D7D7D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73" name="MH_Other_15"/>
          <p:cNvSpPr/>
          <p:nvPr>
            <p:custDataLst>
              <p:tags r:id="rId12"/>
            </p:custDataLst>
          </p:nvPr>
        </p:nvSpPr>
        <p:spPr bwMode="auto">
          <a:xfrm rot="1267204">
            <a:off x="5977379" y="3442166"/>
            <a:ext cx="195293" cy="195293"/>
          </a:xfrm>
          <a:prstGeom prst="ellipse">
            <a:avLst/>
          </a:prstGeom>
          <a:gradFill flip="none" rotWithShape="1">
            <a:gsLst>
              <a:gs pos="0">
                <a:srgbClr val="F2F2F2"/>
              </a:gs>
              <a:gs pos="47000">
                <a:srgbClr val="A9A9A9"/>
              </a:gs>
              <a:gs pos="82000">
                <a:srgbClr val="828282"/>
              </a:gs>
            </a:gsLst>
            <a:path path="circle">
              <a:fillToRect r="100000" b="100000"/>
            </a:path>
            <a:tileRect l="-100000" t="-100000"/>
          </a:gra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4" name="MH_Other_16"/>
          <p:cNvSpPr/>
          <p:nvPr>
            <p:custDataLst>
              <p:tags r:id="rId13"/>
            </p:custDataLst>
          </p:nvPr>
        </p:nvSpPr>
        <p:spPr bwMode="auto">
          <a:xfrm rot="21389837">
            <a:off x="6017986" y="3598789"/>
            <a:ext cx="117949" cy="40605"/>
          </a:xfrm>
          <a:prstGeom prst="ellipse">
            <a:avLst/>
          </a:prstGeom>
          <a:gradFill flip="none" rotWithShape="1">
            <a:gsLst>
              <a:gs pos="0">
                <a:srgbClr val="FFFFFF">
                  <a:alpha val="55000"/>
                </a:srgbClr>
              </a:gs>
              <a:gs pos="50000">
                <a:schemeClr val="bg1">
                  <a:shade val="67500"/>
                  <a:satMod val="115000"/>
                  <a:alpha val="1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5" name="MH_Other_17"/>
          <p:cNvSpPr/>
          <p:nvPr>
            <p:custDataLst>
              <p:tags r:id="rId14"/>
            </p:custDataLst>
          </p:nvPr>
        </p:nvSpPr>
        <p:spPr bwMode="auto">
          <a:xfrm rot="2179789">
            <a:off x="6033455" y="3447969"/>
            <a:ext cx="110214" cy="65742"/>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7" name="MH_SubTitle_3"/>
          <p:cNvSpPr/>
          <p:nvPr>
            <p:custDataLst>
              <p:tags r:id="rId15"/>
            </p:custDataLst>
          </p:nvPr>
        </p:nvSpPr>
        <p:spPr>
          <a:xfrm>
            <a:off x="5053726" y="4066951"/>
            <a:ext cx="2084549" cy="1529237"/>
          </a:xfrm>
          <a:prstGeom prst="rect">
            <a:avLst/>
          </a:prstGeom>
          <a:noFill/>
          <a:ln w="101600">
            <a:solidFill>
              <a:schemeClr val="accent3"/>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ctr">
              <a:lnSpc>
                <a:spcPct val="130000"/>
              </a:lnSpc>
              <a:defRPr/>
            </a:pPr>
            <a:endParaRPr lang="en-US" altLang="zh-CN" sz="2000" dirty="0">
              <a:solidFill>
                <a:srgbClr val="1C1C1C"/>
              </a:solidFill>
            </a:endParaRPr>
          </a:p>
        </p:txBody>
      </p:sp>
      <p:sp>
        <p:nvSpPr>
          <p:cNvPr id="37" name="MH_Other_25"/>
          <p:cNvSpPr/>
          <p:nvPr>
            <p:custDataLst>
              <p:tags r:id="rId16"/>
            </p:custDataLst>
          </p:nvPr>
        </p:nvSpPr>
        <p:spPr>
          <a:xfrm>
            <a:off x="9051791" y="3536913"/>
            <a:ext cx="1546874" cy="4950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9" name="MH_Other_26"/>
          <p:cNvSpPr/>
          <p:nvPr>
            <p:custDataLst>
              <p:tags r:id="rId17"/>
            </p:custDataLst>
          </p:nvPr>
        </p:nvSpPr>
        <p:spPr>
          <a:xfrm>
            <a:off x="9682143" y="3407363"/>
            <a:ext cx="266836" cy="266836"/>
          </a:xfrm>
          <a:prstGeom prst="ellipse">
            <a:avLst/>
          </a:prstGeom>
          <a:solidFill>
            <a:srgbClr val="D7D7D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47" name="MH_Other_27"/>
          <p:cNvSpPr/>
          <p:nvPr>
            <p:custDataLst>
              <p:tags r:id="rId18"/>
            </p:custDataLst>
          </p:nvPr>
        </p:nvSpPr>
        <p:spPr bwMode="auto">
          <a:xfrm rot="1267204">
            <a:off x="9718882" y="3442166"/>
            <a:ext cx="197226" cy="195293"/>
          </a:xfrm>
          <a:prstGeom prst="ellipse">
            <a:avLst/>
          </a:prstGeom>
          <a:gradFill flip="none" rotWithShape="1">
            <a:gsLst>
              <a:gs pos="0">
                <a:srgbClr val="F2F2F2"/>
              </a:gs>
              <a:gs pos="47000">
                <a:srgbClr val="A9A9A9"/>
              </a:gs>
              <a:gs pos="82000">
                <a:srgbClr val="828282"/>
              </a:gs>
            </a:gsLst>
            <a:path path="circle">
              <a:fillToRect r="100000" b="100000"/>
            </a:path>
            <a:tileRect l="-100000" t="-100000"/>
          </a:gra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9" name="MH_Other_28"/>
          <p:cNvSpPr/>
          <p:nvPr>
            <p:custDataLst>
              <p:tags r:id="rId19"/>
            </p:custDataLst>
          </p:nvPr>
        </p:nvSpPr>
        <p:spPr bwMode="auto">
          <a:xfrm rot="21389837">
            <a:off x="9759487" y="3598789"/>
            <a:ext cx="119883" cy="40605"/>
          </a:xfrm>
          <a:prstGeom prst="ellipse">
            <a:avLst/>
          </a:prstGeom>
          <a:gradFill flip="none" rotWithShape="1">
            <a:gsLst>
              <a:gs pos="0">
                <a:srgbClr val="FFFFFF">
                  <a:alpha val="55000"/>
                </a:srgbClr>
              </a:gs>
              <a:gs pos="50000">
                <a:schemeClr val="bg1">
                  <a:shade val="67500"/>
                  <a:satMod val="115000"/>
                  <a:alpha val="1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0" name="MH_Other_29"/>
          <p:cNvSpPr/>
          <p:nvPr>
            <p:custDataLst>
              <p:tags r:id="rId20"/>
            </p:custDataLst>
          </p:nvPr>
        </p:nvSpPr>
        <p:spPr bwMode="auto">
          <a:xfrm rot="2179789">
            <a:off x="9774955" y="3447969"/>
            <a:ext cx="112148" cy="65742"/>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1" name="MH_SubTitle_5"/>
          <p:cNvSpPr/>
          <p:nvPr>
            <p:custDataLst>
              <p:tags r:id="rId21"/>
            </p:custDataLst>
          </p:nvPr>
        </p:nvSpPr>
        <p:spPr>
          <a:xfrm>
            <a:off x="8796421" y="4066951"/>
            <a:ext cx="2084549" cy="1529237"/>
          </a:xfrm>
          <a:prstGeom prst="rect">
            <a:avLst/>
          </a:prstGeom>
          <a:noFill/>
          <a:ln w="101600">
            <a:solidFill>
              <a:schemeClr val="accent1"/>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ctr">
              <a:lnSpc>
                <a:spcPct val="130000"/>
              </a:lnSpc>
              <a:defRPr/>
            </a:pPr>
            <a:endParaRPr lang="en-US" altLang="zh-CN" sz="2000" dirty="0">
              <a:solidFill>
                <a:srgbClr val="1C1C1C"/>
              </a:solidFill>
            </a:endParaRPr>
          </a:p>
        </p:txBody>
      </p:sp>
      <p:grpSp>
        <p:nvGrpSpPr>
          <p:cNvPr id="40" name="组合 39"/>
          <p:cNvGrpSpPr/>
          <p:nvPr/>
        </p:nvGrpSpPr>
        <p:grpSpPr>
          <a:xfrm>
            <a:off x="4362194" y="281415"/>
            <a:ext cx="3467616" cy="896477"/>
            <a:chOff x="4362194" y="281415"/>
            <a:chExt cx="3467616" cy="896477"/>
          </a:xfrm>
        </p:grpSpPr>
        <p:sp>
          <p:nvSpPr>
            <p:cNvPr id="43"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2" name="文本框 51"/>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pic>
        <p:nvPicPr>
          <p:cNvPr id="11" name="图片占位符 10"/>
          <p:cNvPicPr>
            <a:picLocks noGrp="1" noChangeAspect="1"/>
          </p:cNvPicPr>
          <p:nvPr>
            <p:ph type="pic" sz="quarter" idx="10"/>
          </p:nvPr>
        </p:nvPicPr>
        <p:blipFill>
          <a:blip r:embed="rId22" cstate="print">
            <a:extLst>
              <a:ext uri="{28A0092B-C50C-407E-A947-70E740481C1C}">
                <a14:useLocalDpi xmlns:a14="http://schemas.microsoft.com/office/drawing/2010/main" val="0"/>
              </a:ext>
            </a:extLst>
          </a:blip>
          <a:srcRect l="2143" r="2143"/>
          <a:stretch>
            <a:fillRect/>
          </a:stretch>
        </p:blipFill>
        <p:spPr/>
      </p:pic>
      <p:pic>
        <p:nvPicPr>
          <p:cNvPr id="15" name="图片占位符 14"/>
          <p:cNvPicPr>
            <a:picLocks noGrp="1" noChangeAspect="1"/>
          </p:cNvPicPr>
          <p:nvPr>
            <p:ph type="pic" sz="quarter" idx="13"/>
          </p:nvPr>
        </p:nvPicPr>
        <p:blipFill>
          <a:blip r:embed="rId23" cstate="print">
            <a:extLst>
              <a:ext uri="{28A0092B-C50C-407E-A947-70E740481C1C}">
                <a14:useLocalDpi xmlns:a14="http://schemas.microsoft.com/office/drawing/2010/main" val="0"/>
              </a:ext>
            </a:extLst>
          </a:blip>
          <a:srcRect t="1104" b="1104"/>
          <a:stretch>
            <a:fillRect/>
          </a:stretch>
        </p:blipFill>
        <p:spPr/>
      </p:pic>
      <p:sp>
        <p:nvSpPr>
          <p:cNvPr id="48" name="MH_Other_7"/>
          <p:cNvSpPr/>
          <p:nvPr>
            <p:custDataLst>
              <p:tags r:id="rId24"/>
            </p:custDataLst>
          </p:nvPr>
        </p:nvSpPr>
        <p:spPr>
          <a:xfrm>
            <a:off x="3446307" y="2140860"/>
            <a:ext cx="1546874" cy="4950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7" name="MH_Other_8"/>
          <p:cNvSpPr/>
          <p:nvPr>
            <p:custDataLst>
              <p:tags r:id="rId25"/>
            </p:custDataLst>
          </p:nvPr>
        </p:nvSpPr>
        <p:spPr>
          <a:xfrm>
            <a:off x="4076660" y="2013244"/>
            <a:ext cx="266836" cy="264902"/>
          </a:xfrm>
          <a:prstGeom prst="ellipse">
            <a:avLst/>
          </a:prstGeom>
          <a:solidFill>
            <a:srgbClr val="D7D7D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59" name="MH_Other_9"/>
          <p:cNvSpPr/>
          <p:nvPr>
            <p:custDataLst>
              <p:tags r:id="rId26"/>
            </p:custDataLst>
          </p:nvPr>
        </p:nvSpPr>
        <p:spPr bwMode="auto">
          <a:xfrm rot="1267204">
            <a:off x="4113397" y="2046113"/>
            <a:ext cx="197226" cy="195293"/>
          </a:xfrm>
          <a:prstGeom prst="ellipse">
            <a:avLst/>
          </a:prstGeom>
          <a:gradFill flip="none" rotWithShape="1">
            <a:gsLst>
              <a:gs pos="0">
                <a:srgbClr val="F2F2F2"/>
              </a:gs>
              <a:gs pos="47000">
                <a:srgbClr val="A9A9A9"/>
              </a:gs>
              <a:gs pos="82000">
                <a:srgbClr val="828282"/>
              </a:gs>
            </a:gsLst>
            <a:path path="circle">
              <a:fillToRect r="100000" b="100000"/>
            </a:path>
            <a:tileRect l="-100000" t="-100000"/>
          </a:gra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0" name="MH_Other_10"/>
          <p:cNvSpPr/>
          <p:nvPr>
            <p:custDataLst>
              <p:tags r:id="rId27"/>
            </p:custDataLst>
          </p:nvPr>
        </p:nvSpPr>
        <p:spPr bwMode="auto">
          <a:xfrm rot="21389837">
            <a:off x="4154003" y="2202736"/>
            <a:ext cx="119883" cy="40605"/>
          </a:xfrm>
          <a:prstGeom prst="ellipse">
            <a:avLst/>
          </a:prstGeom>
          <a:gradFill flip="none" rotWithShape="1">
            <a:gsLst>
              <a:gs pos="0">
                <a:srgbClr val="FFFFFF">
                  <a:alpha val="55000"/>
                </a:srgbClr>
              </a:gs>
              <a:gs pos="50000">
                <a:schemeClr val="bg1">
                  <a:shade val="67500"/>
                  <a:satMod val="115000"/>
                  <a:alpha val="1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1" name="MH_Other_11"/>
          <p:cNvSpPr/>
          <p:nvPr>
            <p:custDataLst>
              <p:tags r:id="rId28"/>
            </p:custDataLst>
          </p:nvPr>
        </p:nvSpPr>
        <p:spPr bwMode="auto">
          <a:xfrm rot="2179789">
            <a:off x="4169472" y="2051916"/>
            <a:ext cx="112148" cy="65742"/>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6" name="MH_SubTitle_2"/>
          <p:cNvSpPr/>
          <p:nvPr>
            <p:custDataLst>
              <p:tags r:id="rId29"/>
            </p:custDataLst>
          </p:nvPr>
        </p:nvSpPr>
        <p:spPr>
          <a:xfrm>
            <a:off x="3191105" y="2671406"/>
            <a:ext cx="2084549" cy="1529237"/>
          </a:xfrm>
          <a:prstGeom prst="rect">
            <a:avLst/>
          </a:prstGeom>
          <a:noFill/>
          <a:ln w="101600">
            <a:solidFill>
              <a:schemeClr val="accent2"/>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ctr">
              <a:lnSpc>
                <a:spcPct val="130000"/>
              </a:lnSpc>
              <a:defRPr/>
            </a:pPr>
            <a:endParaRPr lang="en-US" altLang="zh-CN" sz="2000" dirty="0">
              <a:solidFill>
                <a:srgbClr val="1C1C1C"/>
              </a:solidFill>
            </a:endParaRPr>
          </a:p>
        </p:txBody>
      </p:sp>
      <p:sp>
        <p:nvSpPr>
          <p:cNvPr id="28" name="MH_Other_19"/>
          <p:cNvSpPr/>
          <p:nvPr>
            <p:custDataLst>
              <p:tags r:id="rId30"/>
            </p:custDataLst>
          </p:nvPr>
        </p:nvSpPr>
        <p:spPr>
          <a:xfrm>
            <a:off x="7199409" y="2140860"/>
            <a:ext cx="1548808" cy="4950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9" name="MH_Other_20"/>
          <p:cNvSpPr/>
          <p:nvPr>
            <p:custDataLst>
              <p:tags r:id="rId31"/>
            </p:custDataLst>
          </p:nvPr>
        </p:nvSpPr>
        <p:spPr>
          <a:xfrm>
            <a:off x="7831696" y="2013244"/>
            <a:ext cx="266836" cy="264902"/>
          </a:xfrm>
          <a:prstGeom prst="ellipse">
            <a:avLst/>
          </a:prstGeom>
          <a:solidFill>
            <a:srgbClr val="D7D7D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31" name="MH_Other_21"/>
          <p:cNvSpPr/>
          <p:nvPr>
            <p:custDataLst>
              <p:tags r:id="rId32"/>
            </p:custDataLst>
          </p:nvPr>
        </p:nvSpPr>
        <p:spPr bwMode="auto">
          <a:xfrm rot="1267204">
            <a:off x="7868432" y="2046113"/>
            <a:ext cx="195293" cy="195293"/>
          </a:xfrm>
          <a:prstGeom prst="ellipse">
            <a:avLst/>
          </a:prstGeom>
          <a:gradFill flip="none" rotWithShape="1">
            <a:gsLst>
              <a:gs pos="0">
                <a:srgbClr val="F2F2F2"/>
              </a:gs>
              <a:gs pos="47000">
                <a:srgbClr val="A9A9A9"/>
              </a:gs>
              <a:gs pos="82000">
                <a:srgbClr val="828282"/>
              </a:gs>
            </a:gsLst>
            <a:path path="circle">
              <a:fillToRect r="100000" b="100000"/>
            </a:path>
            <a:tileRect l="-100000" t="-100000"/>
          </a:gra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2" name="MH_Other_22"/>
          <p:cNvSpPr/>
          <p:nvPr>
            <p:custDataLst>
              <p:tags r:id="rId33"/>
            </p:custDataLst>
          </p:nvPr>
        </p:nvSpPr>
        <p:spPr bwMode="auto">
          <a:xfrm rot="21389837">
            <a:off x="7909039" y="2202736"/>
            <a:ext cx="117949" cy="40605"/>
          </a:xfrm>
          <a:prstGeom prst="ellipse">
            <a:avLst/>
          </a:prstGeom>
          <a:gradFill flip="none" rotWithShape="1">
            <a:gsLst>
              <a:gs pos="0">
                <a:srgbClr val="FFFFFF">
                  <a:alpha val="55000"/>
                </a:srgbClr>
              </a:gs>
              <a:gs pos="50000">
                <a:schemeClr val="bg1">
                  <a:shade val="67500"/>
                  <a:satMod val="115000"/>
                  <a:alpha val="1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4" name="MH_Other_23"/>
          <p:cNvSpPr/>
          <p:nvPr>
            <p:custDataLst>
              <p:tags r:id="rId34"/>
            </p:custDataLst>
          </p:nvPr>
        </p:nvSpPr>
        <p:spPr bwMode="auto">
          <a:xfrm rot="2179789">
            <a:off x="7924508" y="2051916"/>
            <a:ext cx="110214" cy="65742"/>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5" name="MH_SubTitle_4"/>
          <p:cNvSpPr/>
          <p:nvPr>
            <p:custDataLst>
              <p:tags r:id="rId35"/>
            </p:custDataLst>
          </p:nvPr>
        </p:nvSpPr>
        <p:spPr>
          <a:xfrm>
            <a:off x="6945263" y="2671406"/>
            <a:ext cx="2084549" cy="1529237"/>
          </a:xfrm>
          <a:prstGeom prst="rect">
            <a:avLst/>
          </a:prstGeom>
          <a:noFill/>
          <a:ln w="101600">
            <a:solidFill>
              <a:schemeClr val="accent2"/>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ctr">
              <a:lnSpc>
                <a:spcPct val="130000"/>
              </a:lnSpc>
              <a:defRPr/>
            </a:pPr>
            <a:endParaRPr lang="en-US" altLang="zh-CN" sz="2000" dirty="0">
              <a:solidFill>
                <a:srgbClr val="1C1C1C"/>
              </a:solidFill>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anim calcmode="lin" valueType="num">
                                      <p:cBhvr>
                                        <p:cTn id="33" dur="1000" fill="hold"/>
                                        <p:tgtEl>
                                          <p:spTgt spid="46"/>
                                        </p:tgtEl>
                                        <p:attrNameLst>
                                          <p:attrName>ppt_x</p:attrName>
                                        </p:attrNameLst>
                                      </p:cBhvr>
                                      <p:tavLst>
                                        <p:tav tm="0">
                                          <p:val>
                                            <p:strVal val="#ppt_x"/>
                                          </p:val>
                                        </p:tav>
                                        <p:tav tm="100000">
                                          <p:val>
                                            <p:strVal val="#ppt_x"/>
                                          </p:val>
                                        </p:tav>
                                      </p:tavLst>
                                    </p:anim>
                                    <p:anim calcmode="lin" valueType="num">
                                      <p:cBhvr>
                                        <p:cTn id="34" dur="1000" fill="hold"/>
                                        <p:tgtEl>
                                          <p:spTgt spid="4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1000"/>
                                        <p:tgtEl>
                                          <p:spTgt spid="48"/>
                                        </p:tgtEl>
                                      </p:cBhvr>
                                    </p:animEffect>
                                    <p:anim calcmode="lin" valueType="num">
                                      <p:cBhvr>
                                        <p:cTn id="49" dur="1000" fill="hold"/>
                                        <p:tgtEl>
                                          <p:spTgt spid="48"/>
                                        </p:tgtEl>
                                        <p:attrNameLst>
                                          <p:attrName>ppt_x</p:attrName>
                                        </p:attrNameLst>
                                      </p:cBhvr>
                                      <p:tavLst>
                                        <p:tav tm="0">
                                          <p:val>
                                            <p:strVal val="#ppt_x"/>
                                          </p:val>
                                        </p:tav>
                                        <p:tav tm="100000">
                                          <p:val>
                                            <p:strVal val="#ppt_x"/>
                                          </p:val>
                                        </p:tav>
                                      </p:tavLst>
                                    </p:anim>
                                    <p:anim calcmode="lin" valueType="num">
                                      <p:cBhvr>
                                        <p:cTn id="50" dur="1000" fill="hold"/>
                                        <p:tgtEl>
                                          <p:spTgt spid="4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1000"/>
                                        <p:tgtEl>
                                          <p:spTgt spid="57"/>
                                        </p:tgtEl>
                                      </p:cBhvr>
                                    </p:animEffect>
                                    <p:anim calcmode="lin" valueType="num">
                                      <p:cBhvr>
                                        <p:cTn id="54" dur="1000" fill="hold"/>
                                        <p:tgtEl>
                                          <p:spTgt spid="57"/>
                                        </p:tgtEl>
                                        <p:attrNameLst>
                                          <p:attrName>ppt_x</p:attrName>
                                        </p:attrNameLst>
                                      </p:cBhvr>
                                      <p:tavLst>
                                        <p:tav tm="0">
                                          <p:val>
                                            <p:strVal val="#ppt_x"/>
                                          </p:val>
                                        </p:tav>
                                        <p:tav tm="100000">
                                          <p:val>
                                            <p:strVal val="#ppt_x"/>
                                          </p:val>
                                        </p:tav>
                                      </p:tavLst>
                                    </p:anim>
                                    <p:anim calcmode="lin" valueType="num">
                                      <p:cBhvr>
                                        <p:cTn id="55" dur="1000" fill="hold"/>
                                        <p:tgtEl>
                                          <p:spTgt spid="5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fade">
                                      <p:cBhvr>
                                        <p:cTn id="58" dur="1000"/>
                                        <p:tgtEl>
                                          <p:spTgt spid="59"/>
                                        </p:tgtEl>
                                      </p:cBhvr>
                                    </p:animEffect>
                                    <p:anim calcmode="lin" valueType="num">
                                      <p:cBhvr>
                                        <p:cTn id="59" dur="1000" fill="hold"/>
                                        <p:tgtEl>
                                          <p:spTgt spid="59"/>
                                        </p:tgtEl>
                                        <p:attrNameLst>
                                          <p:attrName>ppt_x</p:attrName>
                                        </p:attrNameLst>
                                      </p:cBhvr>
                                      <p:tavLst>
                                        <p:tav tm="0">
                                          <p:val>
                                            <p:strVal val="#ppt_x"/>
                                          </p:val>
                                        </p:tav>
                                        <p:tav tm="100000">
                                          <p:val>
                                            <p:strVal val="#ppt_x"/>
                                          </p:val>
                                        </p:tav>
                                      </p:tavLst>
                                    </p:anim>
                                    <p:anim calcmode="lin" valueType="num">
                                      <p:cBhvr>
                                        <p:cTn id="60" dur="1000" fill="hold"/>
                                        <p:tgtEl>
                                          <p:spTgt spid="5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fade">
                                      <p:cBhvr>
                                        <p:cTn id="63" dur="1000"/>
                                        <p:tgtEl>
                                          <p:spTgt spid="60"/>
                                        </p:tgtEl>
                                      </p:cBhvr>
                                    </p:animEffect>
                                    <p:anim calcmode="lin" valueType="num">
                                      <p:cBhvr>
                                        <p:cTn id="64" dur="1000" fill="hold"/>
                                        <p:tgtEl>
                                          <p:spTgt spid="60"/>
                                        </p:tgtEl>
                                        <p:attrNameLst>
                                          <p:attrName>ppt_x</p:attrName>
                                        </p:attrNameLst>
                                      </p:cBhvr>
                                      <p:tavLst>
                                        <p:tav tm="0">
                                          <p:val>
                                            <p:strVal val="#ppt_x"/>
                                          </p:val>
                                        </p:tav>
                                        <p:tav tm="100000">
                                          <p:val>
                                            <p:strVal val="#ppt_x"/>
                                          </p:val>
                                        </p:tav>
                                      </p:tavLst>
                                    </p:anim>
                                    <p:anim calcmode="lin" valueType="num">
                                      <p:cBhvr>
                                        <p:cTn id="65" dur="1000" fill="hold"/>
                                        <p:tgtEl>
                                          <p:spTgt spid="6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1000"/>
                                        <p:tgtEl>
                                          <p:spTgt spid="61"/>
                                        </p:tgtEl>
                                      </p:cBhvr>
                                    </p:animEffect>
                                    <p:anim calcmode="lin" valueType="num">
                                      <p:cBhvr>
                                        <p:cTn id="69" dur="1000" fill="hold"/>
                                        <p:tgtEl>
                                          <p:spTgt spid="61"/>
                                        </p:tgtEl>
                                        <p:attrNameLst>
                                          <p:attrName>ppt_x</p:attrName>
                                        </p:attrNameLst>
                                      </p:cBhvr>
                                      <p:tavLst>
                                        <p:tav tm="0">
                                          <p:val>
                                            <p:strVal val="#ppt_x"/>
                                          </p:val>
                                        </p:tav>
                                        <p:tav tm="100000">
                                          <p:val>
                                            <p:strVal val="#ppt_x"/>
                                          </p:val>
                                        </p:tav>
                                      </p:tavLst>
                                    </p:anim>
                                    <p:anim calcmode="lin" valueType="num">
                                      <p:cBhvr>
                                        <p:cTn id="70" dur="1000" fill="hold"/>
                                        <p:tgtEl>
                                          <p:spTgt spid="6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fade">
                                      <p:cBhvr>
                                        <p:cTn id="73" dur="1000"/>
                                        <p:tgtEl>
                                          <p:spTgt spid="56"/>
                                        </p:tgtEl>
                                      </p:cBhvr>
                                    </p:animEffect>
                                    <p:anim calcmode="lin" valueType="num">
                                      <p:cBhvr>
                                        <p:cTn id="74" dur="1000" fill="hold"/>
                                        <p:tgtEl>
                                          <p:spTgt spid="56"/>
                                        </p:tgtEl>
                                        <p:attrNameLst>
                                          <p:attrName>ppt_x</p:attrName>
                                        </p:attrNameLst>
                                      </p:cBhvr>
                                      <p:tavLst>
                                        <p:tav tm="0">
                                          <p:val>
                                            <p:strVal val="#ppt_x"/>
                                          </p:val>
                                        </p:tav>
                                        <p:tav tm="100000">
                                          <p:val>
                                            <p:strVal val="#ppt_x"/>
                                          </p:val>
                                        </p:tav>
                                      </p:tavLst>
                                    </p:anim>
                                    <p:anim calcmode="lin" valueType="num">
                                      <p:cBhvr>
                                        <p:cTn id="75" dur="1000" fill="hold"/>
                                        <p:tgtEl>
                                          <p:spTgt spid="56"/>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42" presetClass="entr" presetSubtype="0"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1000"/>
                                        <p:tgtEl>
                                          <p:spTgt spid="13"/>
                                        </p:tgtEl>
                                      </p:cBhvr>
                                    </p:animEffect>
                                    <p:anim calcmode="lin" valueType="num">
                                      <p:cBhvr>
                                        <p:cTn id="80" dur="1000" fill="hold"/>
                                        <p:tgtEl>
                                          <p:spTgt spid="13"/>
                                        </p:tgtEl>
                                        <p:attrNameLst>
                                          <p:attrName>ppt_x</p:attrName>
                                        </p:attrNameLst>
                                      </p:cBhvr>
                                      <p:tavLst>
                                        <p:tav tm="0">
                                          <p:val>
                                            <p:strVal val="#ppt_x"/>
                                          </p:val>
                                        </p:tav>
                                        <p:tav tm="100000">
                                          <p:val>
                                            <p:strVal val="#ppt_x"/>
                                          </p:val>
                                        </p:tav>
                                      </p:tavLst>
                                    </p:anim>
                                    <p:anim calcmode="lin" valueType="num">
                                      <p:cBhvr>
                                        <p:cTn id="81" dur="1000" fill="hold"/>
                                        <p:tgtEl>
                                          <p:spTgt spid="1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fade">
                                      <p:cBhvr>
                                        <p:cTn id="84" dur="1000"/>
                                        <p:tgtEl>
                                          <p:spTgt spid="63"/>
                                        </p:tgtEl>
                                      </p:cBhvr>
                                    </p:animEffect>
                                    <p:anim calcmode="lin" valueType="num">
                                      <p:cBhvr>
                                        <p:cTn id="85" dur="1000" fill="hold"/>
                                        <p:tgtEl>
                                          <p:spTgt spid="63"/>
                                        </p:tgtEl>
                                        <p:attrNameLst>
                                          <p:attrName>ppt_x</p:attrName>
                                        </p:attrNameLst>
                                      </p:cBhvr>
                                      <p:tavLst>
                                        <p:tav tm="0">
                                          <p:val>
                                            <p:strVal val="#ppt_x"/>
                                          </p:val>
                                        </p:tav>
                                        <p:tav tm="100000">
                                          <p:val>
                                            <p:strVal val="#ppt_x"/>
                                          </p:val>
                                        </p:tav>
                                      </p:tavLst>
                                    </p:anim>
                                    <p:anim calcmode="lin" valueType="num">
                                      <p:cBhvr>
                                        <p:cTn id="86" dur="1000" fill="hold"/>
                                        <p:tgtEl>
                                          <p:spTgt spid="6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fade">
                                      <p:cBhvr>
                                        <p:cTn id="89" dur="1000"/>
                                        <p:tgtEl>
                                          <p:spTgt spid="71"/>
                                        </p:tgtEl>
                                      </p:cBhvr>
                                    </p:animEffect>
                                    <p:anim calcmode="lin" valueType="num">
                                      <p:cBhvr>
                                        <p:cTn id="90" dur="1000" fill="hold"/>
                                        <p:tgtEl>
                                          <p:spTgt spid="71"/>
                                        </p:tgtEl>
                                        <p:attrNameLst>
                                          <p:attrName>ppt_x</p:attrName>
                                        </p:attrNameLst>
                                      </p:cBhvr>
                                      <p:tavLst>
                                        <p:tav tm="0">
                                          <p:val>
                                            <p:strVal val="#ppt_x"/>
                                          </p:val>
                                        </p:tav>
                                        <p:tav tm="100000">
                                          <p:val>
                                            <p:strVal val="#ppt_x"/>
                                          </p:val>
                                        </p:tav>
                                      </p:tavLst>
                                    </p:anim>
                                    <p:anim calcmode="lin" valueType="num">
                                      <p:cBhvr>
                                        <p:cTn id="91" dur="1000" fill="hold"/>
                                        <p:tgtEl>
                                          <p:spTgt spid="71"/>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fade">
                                      <p:cBhvr>
                                        <p:cTn id="94" dur="1000"/>
                                        <p:tgtEl>
                                          <p:spTgt spid="73"/>
                                        </p:tgtEl>
                                      </p:cBhvr>
                                    </p:animEffect>
                                    <p:anim calcmode="lin" valueType="num">
                                      <p:cBhvr>
                                        <p:cTn id="95" dur="1000" fill="hold"/>
                                        <p:tgtEl>
                                          <p:spTgt spid="73"/>
                                        </p:tgtEl>
                                        <p:attrNameLst>
                                          <p:attrName>ppt_x</p:attrName>
                                        </p:attrNameLst>
                                      </p:cBhvr>
                                      <p:tavLst>
                                        <p:tav tm="0">
                                          <p:val>
                                            <p:strVal val="#ppt_x"/>
                                          </p:val>
                                        </p:tav>
                                        <p:tav tm="100000">
                                          <p:val>
                                            <p:strVal val="#ppt_x"/>
                                          </p:val>
                                        </p:tav>
                                      </p:tavLst>
                                    </p:anim>
                                    <p:anim calcmode="lin" valueType="num">
                                      <p:cBhvr>
                                        <p:cTn id="96" dur="1000" fill="hold"/>
                                        <p:tgtEl>
                                          <p:spTgt spid="73"/>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4"/>
                                        </p:tgtEl>
                                        <p:attrNameLst>
                                          <p:attrName>style.visibility</p:attrName>
                                        </p:attrNameLst>
                                      </p:cBhvr>
                                      <p:to>
                                        <p:strVal val="visible"/>
                                      </p:to>
                                    </p:set>
                                    <p:animEffect transition="in" filter="fade">
                                      <p:cBhvr>
                                        <p:cTn id="99" dur="1000"/>
                                        <p:tgtEl>
                                          <p:spTgt spid="74"/>
                                        </p:tgtEl>
                                      </p:cBhvr>
                                    </p:animEffect>
                                    <p:anim calcmode="lin" valueType="num">
                                      <p:cBhvr>
                                        <p:cTn id="100" dur="1000" fill="hold"/>
                                        <p:tgtEl>
                                          <p:spTgt spid="74"/>
                                        </p:tgtEl>
                                        <p:attrNameLst>
                                          <p:attrName>ppt_x</p:attrName>
                                        </p:attrNameLst>
                                      </p:cBhvr>
                                      <p:tavLst>
                                        <p:tav tm="0">
                                          <p:val>
                                            <p:strVal val="#ppt_x"/>
                                          </p:val>
                                        </p:tav>
                                        <p:tav tm="100000">
                                          <p:val>
                                            <p:strVal val="#ppt_x"/>
                                          </p:val>
                                        </p:tav>
                                      </p:tavLst>
                                    </p:anim>
                                    <p:anim calcmode="lin" valueType="num">
                                      <p:cBhvr>
                                        <p:cTn id="101" dur="1000" fill="hold"/>
                                        <p:tgtEl>
                                          <p:spTgt spid="74"/>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75"/>
                                        </p:tgtEl>
                                        <p:attrNameLst>
                                          <p:attrName>style.visibility</p:attrName>
                                        </p:attrNameLst>
                                      </p:cBhvr>
                                      <p:to>
                                        <p:strVal val="visible"/>
                                      </p:to>
                                    </p:set>
                                    <p:animEffect transition="in" filter="fade">
                                      <p:cBhvr>
                                        <p:cTn id="104" dur="1000"/>
                                        <p:tgtEl>
                                          <p:spTgt spid="75"/>
                                        </p:tgtEl>
                                      </p:cBhvr>
                                    </p:animEffect>
                                    <p:anim calcmode="lin" valueType="num">
                                      <p:cBhvr>
                                        <p:cTn id="105" dur="1000" fill="hold"/>
                                        <p:tgtEl>
                                          <p:spTgt spid="75"/>
                                        </p:tgtEl>
                                        <p:attrNameLst>
                                          <p:attrName>ppt_x</p:attrName>
                                        </p:attrNameLst>
                                      </p:cBhvr>
                                      <p:tavLst>
                                        <p:tav tm="0">
                                          <p:val>
                                            <p:strVal val="#ppt_x"/>
                                          </p:val>
                                        </p:tav>
                                        <p:tav tm="100000">
                                          <p:val>
                                            <p:strVal val="#ppt_x"/>
                                          </p:val>
                                        </p:tav>
                                      </p:tavLst>
                                    </p:anim>
                                    <p:anim calcmode="lin" valueType="num">
                                      <p:cBhvr>
                                        <p:cTn id="106" dur="1000" fill="hold"/>
                                        <p:tgtEl>
                                          <p:spTgt spid="75"/>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67"/>
                                        </p:tgtEl>
                                        <p:attrNameLst>
                                          <p:attrName>style.visibility</p:attrName>
                                        </p:attrNameLst>
                                      </p:cBhvr>
                                      <p:to>
                                        <p:strVal val="visible"/>
                                      </p:to>
                                    </p:set>
                                    <p:animEffect transition="in" filter="fade">
                                      <p:cBhvr>
                                        <p:cTn id="109" dur="1000"/>
                                        <p:tgtEl>
                                          <p:spTgt spid="67"/>
                                        </p:tgtEl>
                                      </p:cBhvr>
                                    </p:animEffect>
                                    <p:anim calcmode="lin" valueType="num">
                                      <p:cBhvr>
                                        <p:cTn id="110" dur="1000" fill="hold"/>
                                        <p:tgtEl>
                                          <p:spTgt spid="67"/>
                                        </p:tgtEl>
                                        <p:attrNameLst>
                                          <p:attrName>ppt_x</p:attrName>
                                        </p:attrNameLst>
                                      </p:cBhvr>
                                      <p:tavLst>
                                        <p:tav tm="0">
                                          <p:val>
                                            <p:strVal val="#ppt_x"/>
                                          </p:val>
                                        </p:tav>
                                        <p:tav tm="100000">
                                          <p:val>
                                            <p:strVal val="#ppt_x"/>
                                          </p:val>
                                        </p:tav>
                                      </p:tavLst>
                                    </p:anim>
                                    <p:anim calcmode="lin" valueType="num">
                                      <p:cBhvr>
                                        <p:cTn id="111" dur="1000" fill="hold"/>
                                        <p:tgtEl>
                                          <p:spTgt spid="67"/>
                                        </p:tgtEl>
                                        <p:attrNameLst>
                                          <p:attrName>ppt_y</p:attrName>
                                        </p:attrNameLst>
                                      </p:cBhvr>
                                      <p:tavLst>
                                        <p:tav tm="0">
                                          <p:val>
                                            <p:strVal val="#ppt_y+.1"/>
                                          </p:val>
                                        </p:tav>
                                        <p:tav tm="100000">
                                          <p:val>
                                            <p:strVal val="#ppt_y"/>
                                          </p:val>
                                        </p:tav>
                                      </p:tavLst>
                                    </p:anim>
                                  </p:childTnLst>
                                </p:cTn>
                              </p:par>
                            </p:childTnLst>
                          </p:cTn>
                        </p:par>
                        <p:par>
                          <p:cTn id="112" fill="hold">
                            <p:stCondLst>
                              <p:cond delay="3000"/>
                            </p:stCondLst>
                            <p:childTnLst>
                              <p:par>
                                <p:cTn id="113" presetID="42" presetClass="entr" presetSubtype="0" fill="hold" nodeType="afterEffect">
                                  <p:stCondLst>
                                    <p:cond delay="0"/>
                                  </p:stCondLst>
                                  <p:childTnLst>
                                    <p:set>
                                      <p:cBhvr>
                                        <p:cTn id="114" dur="1" fill="hold">
                                          <p:stCondLst>
                                            <p:cond delay="0"/>
                                          </p:stCondLst>
                                        </p:cTn>
                                        <p:tgtEl>
                                          <p:spTgt spid="15"/>
                                        </p:tgtEl>
                                        <p:attrNameLst>
                                          <p:attrName>style.visibility</p:attrName>
                                        </p:attrNameLst>
                                      </p:cBhvr>
                                      <p:to>
                                        <p:strVal val="visible"/>
                                      </p:to>
                                    </p:set>
                                    <p:animEffect transition="in" filter="fade">
                                      <p:cBhvr>
                                        <p:cTn id="115" dur="1000"/>
                                        <p:tgtEl>
                                          <p:spTgt spid="15"/>
                                        </p:tgtEl>
                                      </p:cBhvr>
                                    </p:animEffect>
                                    <p:anim calcmode="lin" valueType="num">
                                      <p:cBhvr>
                                        <p:cTn id="116" dur="1000" fill="hold"/>
                                        <p:tgtEl>
                                          <p:spTgt spid="15"/>
                                        </p:tgtEl>
                                        <p:attrNameLst>
                                          <p:attrName>ppt_x</p:attrName>
                                        </p:attrNameLst>
                                      </p:cBhvr>
                                      <p:tavLst>
                                        <p:tav tm="0">
                                          <p:val>
                                            <p:strVal val="#ppt_x"/>
                                          </p:val>
                                        </p:tav>
                                        <p:tav tm="100000">
                                          <p:val>
                                            <p:strVal val="#ppt_x"/>
                                          </p:val>
                                        </p:tav>
                                      </p:tavLst>
                                    </p:anim>
                                    <p:anim calcmode="lin" valueType="num">
                                      <p:cBhvr>
                                        <p:cTn id="117" dur="1000" fill="hold"/>
                                        <p:tgtEl>
                                          <p:spTgt spid="15"/>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fade">
                                      <p:cBhvr>
                                        <p:cTn id="120" dur="1000"/>
                                        <p:tgtEl>
                                          <p:spTgt spid="28"/>
                                        </p:tgtEl>
                                      </p:cBhvr>
                                    </p:animEffect>
                                    <p:anim calcmode="lin" valueType="num">
                                      <p:cBhvr>
                                        <p:cTn id="121" dur="1000" fill="hold"/>
                                        <p:tgtEl>
                                          <p:spTgt spid="28"/>
                                        </p:tgtEl>
                                        <p:attrNameLst>
                                          <p:attrName>ppt_x</p:attrName>
                                        </p:attrNameLst>
                                      </p:cBhvr>
                                      <p:tavLst>
                                        <p:tav tm="0">
                                          <p:val>
                                            <p:strVal val="#ppt_x"/>
                                          </p:val>
                                        </p:tav>
                                        <p:tav tm="100000">
                                          <p:val>
                                            <p:strVal val="#ppt_x"/>
                                          </p:val>
                                        </p:tav>
                                      </p:tavLst>
                                    </p:anim>
                                    <p:anim calcmode="lin" valueType="num">
                                      <p:cBhvr>
                                        <p:cTn id="122" dur="1000" fill="hold"/>
                                        <p:tgtEl>
                                          <p:spTgt spid="2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1000"/>
                                        <p:tgtEl>
                                          <p:spTgt spid="29"/>
                                        </p:tgtEl>
                                      </p:cBhvr>
                                    </p:animEffect>
                                    <p:anim calcmode="lin" valueType="num">
                                      <p:cBhvr>
                                        <p:cTn id="126" dur="1000" fill="hold"/>
                                        <p:tgtEl>
                                          <p:spTgt spid="29"/>
                                        </p:tgtEl>
                                        <p:attrNameLst>
                                          <p:attrName>ppt_x</p:attrName>
                                        </p:attrNameLst>
                                      </p:cBhvr>
                                      <p:tavLst>
                                        <p:tav tm="0">
                                          <p:val>
                                            <p:strVal val="#ppt_x"/>
                                          </p:val>
                                        </p:tav>
                                        <p:tav tm="100000">
                                          <p:val>
                                            <p:strVal val="#ppt_x"/>
                                          </p:val>
                                        </p:tav>
                                      </p:tavLst>
                                    </p:anim>
                                    <p:anim calcmode="lin" valueType="num">
                                      <p:cBhvr>
                                        <p:cTn id="127" dur="1000" fill="hold"/>
                                        <p:tgtEl>
                                          <p:spTgt spid="29"/>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31"/>
                                        </p:tgtEl>
                                        <p:attrNameLst>
                                          <p:attrName>style.visibility</p:attrName>
                                        </p:attrNameLst>
                                      </p:cBhvr>
                                      <p:to>
                                        <p:strVal val="visible"/>
                                      </p:to>
                                    </p:set>
                                    <p:animEffect transition="in" filter="fade">
                                      <p:cBhvr>
                                        <p:cTn id="130" dur="1000"/>
                                        <p:tgtEl>
                                          <p:spTgt spid="31"/>
                                        </p:tgtEl>
                                      </p:cBhvr>
                                    </p:animEffect>
                                    <p:anim calcmode="lin" valueType="num">
                                      <p:cBhvr>
                                        <p:cTn id="131" dur="1000" fill="hold"/>
                                        <p:tgtEl>
                                          <p:spTgt spid="31"/>
                                        </p:tgtEl>
                                        <p:attrNameLst>
                                          <p:attrName>ppt_x</p:attrName>
                                        </p:attrNameLst>
                                      </p:cBhvr>
                                      <p:tavLst>
                                        <p:tav tm="0">
                                          <p:val>
                                            <p:strVal val="#ppt_x"/>
                                          </p:val>
                                        </p:tav>
                                        <p:tav tm="100000">
                                          <p:val>
                                            <p:strVal val="#ppt_x"/>
                                          </p:val>
                                        </p:tav>
                                      </p:tavLst>
                                    </p:anim>
                                    <p:anim calcmode="lin" valueType="num">
                                      <p:cBhvr>
                                        <p:cTn id="132" dur="1000" fill="hold"/>
                                        <p:tgtEl>
                                          <p:spTgt spid="31"/>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32"/>
                                        </p:tgtEl>
                                        <p:attrNameLst>
                                          <p:attrName>style.visibility</p:attrName>
                                        </p:attrNameLst>
                                      </p:cBhvr>
                                      <p:to>
                                        <p:strVal val="visible"/>
                                      </p:to>
                                    </p:set>
                                    <p:animEffect transition="in" filter="fade">
                                      <p:cBhvr>
                                        <p:cTn id="135" dur="1000"/>
                                        <p:tgtEl>
                                          <p:spTgt spid="32"/>
                                        </p:tgtEl>
                                      </p:cBhvr>
                                    </p:animEffect>
                                    <p:anim calcmode="lin" valueType="num">
                                      <p:cBhvr>
                                        <p:cTn id="136" dur="1000" fill="hold"/>
                                        <p:tgtEl>
                                          <p:spTgt spid="32"/>
                                        </p:tgtEl>
                                        <p:attrNameLst>
                                          <p:attrName>ppt_x</p:attrName>
                                        </p:attrNameLst>
                                      </p:cBhvr>
                                      <p:tavLst>
                                        <p:tav tm="0">
                                          <p:val>
                                            <p:strVal val="#ppt_x"/>
                                          </p:val>
                                        </p:tav>
                                        <p:tav tm="100000">
                                          <p:val>
                                            <p:strVal val="#ppt_x"/>
                                          </p:val>
                                        </p:tav>
                                      </p:tavLst>
                                    </p:anim>
                                    <p:anim calcmode="lin" valueType="num">
                                      <p:cBhvr>
                                        <p:cTn id="137" dur="1000" fill="hold"/>
                                        <p:tgtEl>
                                          <p:spTgt spid="32"/>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childTnLst>
                          </p:cTn>
                        </p:par>
                        <p:par>
                          <p:cTn id="148" fill="hold">
                            <p:stCondLst>
                              <p:cond delay="4000"/>
                            </p:stCondLst>
                            <p:childTnLst>
                              <p:par>
                                <p:cTn id="149" presetID="42" presetClass="entr" presetSubtype="0" fill="hold"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fade">
                                      <p:cBhvr>
                                        <p:cTn id="151" dur="1000"/>
                                        <p:tgtEl>
                                          <p:spTgt spid="17"/>
                                        </p:tgtEl>
                                      </p:cBhvr>
                                    </p:animEffect>
                                    <p:anim calcmode="lin" valueType="num">
                                      <p:cBhvr>
                                        <p:cTn id="152" dur="1000" fill="hold"/>
                                        <p:tgtEl>
                                          <p:spTgt spid="17"/>
                                        </p:tgtEl>
                                        <p:attrNameLst>
                                          <p:attrName>ppt_x</p:attrName>
                                        </p:attrNameLst>
                                      </p:cBhvr>
                                      <p:tavLst>
                                        <p:tav tm="0">
                                          <p:val>
                                            <p:strVal val="#ppt_x"/>
                                          </p:val>
                                        </p:tav>
                                        <p:tav tm="100000">
                                          <p:val>
                                            <p:strVal val="#ppt_x"/>
                                          </p:val>
                                        </p:tav>
                                      </p:tavLst>
                                    </p:anim>
                                    <p:anim calcmode="lin" valueType="num">
                                      <p:cBhvr>
                                        <p:cTn id="153" dur="1000" fill="hold"/>
                                        <p:tgtEl>
                                          <p:spTgt spid="17"/>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7"/>
                                        </p:tgtEl>
                                        <p:attrNameLst>
                                          <p:attrName>style.visibility</p:attrName>
                                        </p:attrNameLst>
                                      </p:cBhvr>
                                      <p:to>
                                        <p:strVal val="visible"/>
                                      </p:to>
                                    </p:set>
                                    <p:animEffect transition="in" filter="fade">
                                      <p:cBhvr>
                                        <p:cTn id="156" dur="1000"/>
                                        <p:tgtEl>
                                          <p:spTgt spid="37"/>
                                        </p:tgtEl>
                                      </p:cBhvr>
                                    </p:animEffect>
                                    <p:anim calcmode="lin" valueType="num">
                                      <p:cBhvr>
                                        <p:cTn id="157" dur="1000" fill="hold"/>
                                        <p:tgtEl>
                                          <p:spTgt spid="37"/>
                                        </p:tgtEl>
                                        <p:attrNameLst>
                                          <p:attrName>ppt_x</p:attrName>
                                        </p:attrNameLst>
                                      </p:cBhvr>
                                      <p:tavLst>
                                        <p:tav tm="0">
                                          <p:val>
                                            <p:strVal val="#ppt_x"/>
                                          </p:val>
                                        </p:tav>
                                        <p:tav tm="100000">
                                          <p:val>
                                            <p:strVal val="#ppt_x"/>
                                          </p:val>
                                        </p:tav>
                                      </p:tavLst>
                                    </p:anim>
                                    <p:anim calcmode="lin" valueType="num">
                                      <p:cBhvr>
                                        <p:cTn id="158" dur="1000" fill="hold"/>
                                        <p:tgtEl>
                                          <p:spTgt spid="37"/>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9"/>
                                        </p:tgtEl>
                                        <p:attrNameLst>
                                          <p:attrName>style.visibility</p:attrName>
                                        </p:attrNameLst>
                                      </p:cBhvr>
                                      <p:to>
                                        <p:strVal val="visible"/>
                                      </p:to>
                                    </p:set>
                                    <p:animEffect transition="in" filter="fade">
                                      <p:cBhvr>
                                        <p:cTn id="161" dur="1000"/>
                                        <p:tgtEl>
                                          <p:spTgt spid="39"/>
                                        </p:tgtEl>
                                      </p:cBhvr>
                                    </p:animEffect>
                                    <p:anim calcmode="lin" valueType="num">
                                      <p:cBhvr>
                                        <p:cTn id="162" dur="1000" fill="hold"/>
                                        <p:tgtEl>
                                          <p:spTgt spid="39"/>
                                        </p:tgtEl>
                                        <p:attrNameLst>
                                          <p:attrName>ppt_x</p:attrName>
                                        </p:attrNameLst>
                                      </p:cBhvr>
                                      <p:tavLst>
                                        <p:tav tm="0">
                                          <p:val>
                                            <p:strVal val="#ppt_x"/>
                                          </p:val>
                                        </p:tav>
                                        <p:tav tm="100000">
                                          <p:val>
                                            <p:strVal val="#ppt_x"/>
                                          </p:val>
                                        </p:tav>
                                      </p:tavLst>
                                    </p:anim>
                                    <p:anim calcmode="lin" valueType="num">
                                      <p:cBhvr>
                                        <p:cTn id="163" dur="1000" fill="hold"/>
                                        <p:tgtEl>
                                          <p:spTgt spid="39"/>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47"/>
                                        </p:tgtEl>
                                        <p:attrNameLst>
                                          <p:attrName>style.visibility</p:attrName>
                                        </p:attrNameLst>
                                      </p:cBhvr>
                                      <p:to>
                                        <p:strVal val="visible"/>
                                      </p:to>
                                    </p:set>
                                    <p:animEffect transition="in" filter="fade">
                                      <p:cBhvr>
                                        <p:cTn id="166" dur="1000"/>
                                        <p:tgtEl>
                                          <p:spTgt spid="47"/>
                                        </p:tgtEl>
                                      </p:cBhvr>
                                    </p:animEffect>
                                    <p:anim calcmode="lin" valueType="num">
                                      <p:cBhvr>
                                        <p:cTn id="167" dur="1000" fill="hold"/>
                                        <p:tgtEl>
                                          <p:spTgt spid="47"/>
                                        </p:tgtEl>
                                        <p:attrNameLst>
                                          <p:attrName>ppt_x</p:attrName>
                                        </p:attrNameLst>
                                      </p:cBhvr>
                                      <p:tavLst>
                                        <p:tav tm="0">
                                          <p:val>
                                            <p:strVal val="#ppt_x"/>
                                          </p:val>
                                        </p:tav>
                                        <p:tav tm="100000">
                                          <p:val>
                                            <p:strVal val="#ppt_x"/>
                                          </p:val>
                                        </p:tav>
                                      </p:tavLst>
                                    </p:anim>
                                    <p:anim calcmode="lin" valueType="num">
                                      <p:cBhvr>
                                        <p:cTn id="168" dur="1000" fill="hold"/>
                                        <p:tgtEl>
                                          <p:spTgt spid="47"/>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49"/>
                                        </p:tgtEl>
                                        <p:attrNameLst>
                                          <p:attrName>style.visibility</p:attrName>
                                        </p:attrNameLst>
                                      </p:cBhvr>
                                      <p:to>
                                        <p:strVal val="visible"/>
                                      </p:to>
                                    </p:set>
                                    <p:animEffect transition="in" filter="fade">
                                      <p:cBhvr>
                                        <p:cTn id="171" dur="1000"/>
                                        <p:tgtEl>
                                          <p:spTgt spid="49"/>
                                        </p:tgtEl>
                                      </p:cBhvr>
                                    </p:animEffect>
                                    <p:anim calcmode="lin" valueType="num">
                                      <p:cBhvr>
                                        <p:cTn id="172" dur="1000" fill="hold"/>
                                        <p:tgtEl>
                                          <p:spTgt spid="49"/>
                                        </p:tgtEl>
                                        <p:attrNameLst>
                                          <p:attrName>ppt_x</p:attrName>
                                        </p:attrNameLst>
                                      </p:cBhvr>
                                      <p:tavLst>
                                        <p:tav tm="0">
                                          <p:val>
                                            <p:strVal val="#ppt_x"/>
                                          </p:val>
                                        </p:tav>
                                        <p:tav tm="100000">
                                          <p:val>
                                            <p:strVal val="#ppt_x"/>
                                          </p:val>
                                        </p:tav>
                                      </p:tavLst>
                                    </p:anim>
                                    <p:anim calcmode="lin" valueType="num">
                                      <p:cBhvr>
                                        <p:cTn id="173" dur="1000" fill="hold"/>
                                        <p:tgtEl>
                                          <p:spTgt spid="49"/>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50"/>
                                        </p:tgtEl>
                                        <p:attrNameLst>
                                          <p:attrName>style.visibility</p:attrName>
                                        </p:attrNameLst>
                                      </p:cBhvr>
                                      <p:to>
                                        <p:strVal val="visible"/>
                                      </p:to>
                                    </p:set>
                                    <p:animEffect transition="in" filter="fade">
                                      <p:cBhvr>
                                        <p:cTn id="176" dur="1000"/>
                                        <p:tgtEl>
                                          <p:spTgt spid="50"/>
                                        </p:tgtEl>
                                      </p:cBhvr>
                                    </p:animEffect>
                                    <p:anim calcmode="lin" valueType="num">
                                      <p:cBhvr>
                                        <p:cTn id="177" dur="1000" fill="hold"/>
                                        <p:tgtEl>
                                          <p:spTgt spid="50"/>
                                        </p:tgtEl>
                                        <p:attrNameLst>
                                          <p:attrName>ppt_x</p:attrName>
                                        </p:attrNameLst>
                                      </p:cBhvr>
                                      <p:tavLst>
                                        <p:tav tm="0">
                                          <p:val>
                                            <p:strVal val="#ppt_x"/>
                                          </p:val>
                                        </p:tav>
                                        <p:tav tm="100000">
                                          <p:val>
                                            <p:strVal val="#ppt_x"/>
                                          </p:val>
                                        </p:tav>
                                      </p:tavLst>
                                    </p:anim>
                                    <p:anim calcmode="lin" valueType="num">
                                      <p:cBhvr>
                                        <p:cTn id="178" dur="1000" fill="hold"/>
                                        <p:tgtEl>
                                          <p:spTgt spid="50"/>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0"/>
                                  </p:stCondLst>
                                  <p:childTnLst>
                                    <p:set>
                                      <p:cBhvr>
                                        <p:cTn id="180" dur="1" fill="hold">
                                          <p:stCondLst>
                                            <p:cond delay="0"/>
                                          </p:stCondLst>
                                        </p:cTn>
                                        <p:tgtEl>
                                          <p:spTgt spid="51"/>
                                        </p:tgtEl>
                                        <p:attrNameLst>
                                          <p:attrName>style.visibility</p:attrName>
                                        </p:attrNameLst>
                                      </p:cBhvr>
                                      <p:to>
                                        <p:strVal val="visible"/>
                                      </p:to>
                                    </p:set>
                                    <p:animEffect transition="in" filter="fade">
                                      <p:cBhvr>
                                        <p:cTn id="181" dur="1000"/>
                                        <p:tgtEl>
                                          <p:spTgt spid="51"/>
                                        </p:tgtEl>
                                      </p:cBhvr>
                                    </p:animEffect>
                                    <p:anim calcmode="lin" valueType="num">
                                      <p:cBhvr>
                                        <p:cTn id="182" dur="1000" fill="hold"/>
                                        <p:tgtEl>
                                          <p:spTgt spid="51"/>
                                        </p:tgtEl>
                                        <p:attrNameLst>
                                          <p:attrName>ppt_x</p:attrName>
                                        </p:attrNameLst>
                                      </p:cBhvr>
                                      <p:tavLst>
                                        <p:tav tm="0">
                                          <p:val>
                                            <p:strVal val="#ppt_x"/>
                                          </p:val>
                                        </p:tav>
                                        <p:tav tm="100000">
                                          <p:val>
                                            <p:strVal val="#ppt_x"/>
                                          </p:val>
                                        </p:tav>
                                      </p:tavLst>
                                    </p:anim>
                                    <p:anim calcmode="lin" valueType="num">
                                      <p:cBhvr>
                                        <p:cTn id="18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2" grpId="0" animBg="1"/>
      <p:bldP spid="44" grpId="0" animBg="1"/>
      <p:bldP spid="45" grpId="0" animBg="1"/>
      <p:bldP spid="46" grpId="0" animBg="1"/>
      <p:bldP spid="41" grpId="0" animBg="1"/>
      <p:bldP spid="63" grpId="0" animBg="1"/>
      <p:bldP spid="71" grpId="0" animBg="1"/>
      <p:bldP spid="73" grpId="0" animBg="1"/>
      <p:bldP spid="74" grpId="0" animBg="1"/>
      <p:bldP spid="75" grpId="0" animBg="1"/>
      <p:bldP spid="67" grpId="0" animBg="1"/>
      <p:bldP spid="37" grpId="0" animBg="1"/>
      <p:bldP spid="39" grpId="0" animBg="1"/>
      <p:bldP spid="47" grpId="0" animBg="1"/>
      <p:bldP spid="49" grpId="0" animBg="1"/>
      <p:bldP spid="50" grpId="0" animBg="1"/>
      <p:bldP spid="51" grpId="0" animBg="1"/>
      <p:bldP spid="48" grpId="0" animBg="1"/>
      <p:bldP spid="57" grpId="0" animBg="1"/>
      <p:bldP spid="59" grpId="0" animBg="1"/>
      <p:bldP spid="60" grpId="0" animBg="1"/>
      <p:bldP spid="61" grpId="0" animBg="1"/>
      <p:bldP spid="56" grpId="0" animBg="1"/>
      <p:bldP spid="28" grpId="0" animBg="1"/>
      <p:bldP spid="29" grpId="0" animBg="1"/>
      <p:bldP spid="31" grpId="0" animBg="1"/>
      <p:bldP spid="32" grpId="0" animBg="1"/>
      <p:bldP spid="34" grpId="0" animBg="1"/>
      <p:bldP spid="3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100138" y="2073275"/>
            <a:ext cx="10036176" cy="3886201"/>
            <a:chOff x="2254250" y="2670175"/>
            <a:chExt cx="7727951" cy="3886201"/>
          </a:xfrm>
        </p:grpSpPr>
        <p:sp>
          <p:nvSpPr>
            <p:cNvPr id="12" name="MH_Other_1"/>
            <p:cNvSpPr/>
            <p:nvPr>
              <p:custDataLst>
                <p:tags r:id="rId1"/>
              </p:custDataLst>
            </p:nvPr>
          </p:nvSpPr>
          <p:spPr>
            <a:xfrm>
              <a:off x="6153151" y="2689226"/>
              <a:ext cx="180975" cy="2898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4"/>
            <p:cNvSpPr/>
            <p:nvPr>
              <p:custDataLst>
                <p:tags r:id="rId2"/>
              </p:custDataLst>
            </p:nvPr>
          </p:nvSpPr>
          <p:spPr>
            <a:xfrm>
              <a:off x="3175000" y="5073650"/>
              <a:ext cx="179388"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Other_5"/>
            <p:cNvSpPr/>
            <p:nvPr>
              <p:custDataLst>
                <p:tags r:id="rId3"/>
              </p:custDataLst>
            </p:nvPr>
          </p:nvSpPr>
          <p:spPr>
            <a:xfrm>
              <a:off x="3384550" y="3379788"/>
              <a:ext cx="179388" cy="2208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 name="MH_SubTitle_1"/>
            <p:cNvSpPr txBox="1"/>
            <p:nvPr>
              <p:custDataLst>
                <p:tags r:id="rId4"/>
              </p:custDataLst>
            </p:nvPr>
          </p:nvSpPr>
          <p:spPr>
            <a:xfrm>
              <a:off x="2951164" y="5645150"/>
              <a:ext cx="814387"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a:t>
              </a:r>
              <a:endParaRPr lang="zh-CN" altLang="en-US" sz="1600" dirty="0">
                <a:solidFill>
                  <a:schemeClr val="tx1">
                    <a:lumMod val="75000"/>
                    <a:lumOff val="25000"/>
                  </a:schemeClr>
                </a:solidFill>
              </a:endParaRPr>
            </a:p>
          </p:txBody>
        </p:sp>
        <p:sp>
          <p:nvSpPr>
            <p:cNvPr id="6" name="MH_Other_8"/>
            <p:cNvSpPr/>
            <p:nvPr>
              <p:custDataLst>
                <p:tags r:id="rId5"/>
              </p:custDataLst>
            </p:nvPr>
          </p:nvSpPr>
          <p:spPr>
            <a:xfrm>
              <a:off x="3914775" y="4457700"/>
              <a:ext cx="179388" cy="1130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9"/>
            <p:cNvSpPr/>
            <p:nvPr>
              <p:custDataLst>
                <p:tags r:id="rId6"/>
              </p:custDataLst>
            </p:nvPr>
          </p:nvSpPr>
          <p:spPr>
            <a:xfrm>
              <a:off x="4124325" y="3589338"/>
              <a:ext cx="179388" cy="1998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9" name="MH_SubTitle_2"/>
            <p:cNvSpPr txBox="1"/>
            <p:nvPr>
              <p:custDataLst>
                <p:tags r:id="rId7"/>
              </p:custDataLst>
            </p:nvPr>
          </p:nvSpPr>
          <p:spPr>
            <a:xfrm>
              <a:off x="3705225" y="5645150"/>
              <a:ext cx="814388"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2012</a:t>
              </a:r>
              <a:endParaRPr lang="zh-CN" altLang="en-US" sz="1600" dirty="0">
                <a:solidFill>
                  <a:schemeClr val="tx1">
                    <a:lumMod val="75000"/>
                    <a:lumOff val="25000"/>
                  </a:schemeClr>
                </a:solidFill>
              </a:endParaRPr>
            </a:p>
          </p:txBody>
        </p:sp>
        <p:sp>
          <p:nvSpPr>
            <p:cNvPr id="8" name="MH_Other_12"/>
            <p:cNvSpPr/>
            <p:nvPr>
              <p:custDataLst>
                <p:tags r:id="rId8"/>
              </p:custDataLst>
            </p:nvPr>
          </p:nvSpPr>
          <p:spPr>
            <a:xfrm>
              <a:off x="4657725" y="5000626"/>
              <a:ext cx="179388" cy="5873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13"/>
            <p:cNvSpPr/>
            <p:nvPr>
              <p:custDataLst>
                <p:tags r:id="rId9"/>
              </p:custDataLst>
            </p:nvPr>
          </p:nvSpPr>
          <p:spPr>
            <a:xfrm>
              <a:off x="4867275" y="3938588"/>
              <a:ext cx="179388"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 name="MH_SubTitle_3"/>
            <p:cNvSpPr txBox="1"/>
            <p:nvPr>
              <p:custDataLst>
                <p:tags r:id="rId10"/>
              </p:custDataLst>
            </p:nvPr>
          </p:nvSpPr>
          <p:spPr>
            <a:xfrm>
              <a:off x="4460875" y="5645150"/>
              <a:ext cx="814388"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2013</a:t>
              </a:r>
              <a:endParaRPr lang="zh-CN" altLang="en-US" sz="1600" dirty="0">
                <a:solidFill>
                  <a:schemeClr val="tx1">
                    <a:lumMod val="75000"/>
                    <a:lumOff val="25000"/>
                  </a:schemeClr>
                </a:solidFill>
              </a:endParaRPr>
            </a:p>
          </p:txBody>
        </p:sp>
        <p:sp>
          <p:nvSpPr>
            <p:cNvPr id="10" name="MH_Other_16"/>
            <p:cNvSpPr/>
            <p:nvPr>
              <p:custDataLst>
                <p:tags r:id="rId11"/>
              </p:custDataLst>
            </p:nvPr>
          </p:nvSpPr>
          <p:spPr>
            <a:xfrm>
              <a:off x="5403851" y="4024314"/>
              <a:ext cx="180975" cy="1563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17"/>
            <p:cNvSpPr/>
            <p:nvPr>
              <p:custDataLst>
                <p:tags r:id="rId12"/>
              </p:custDataLst>
            </p:nvPr>
          </p:nvSpPr>
          <p:spPr>
            <a:xfrm>
              <a:off x="5613400" y="3643314"/>
              <a:ext cx="179388" cy="1944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1" name="MH_SubTitle_4"/>
            <p:cNvSpPr txBox="1"/>
            <p:nvPr>
              <p:custDataLst>
                <p:tags r:id="rId13"/>
              </p:custDataLst>
            </p:nvPr>
          </p:nvSpPr>
          <p:spPr>
            <a:xfrm>
              <a:off x="5214939" y="5645150"/>
              <a:ext cx="814387"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2014</a:t>
              </a:r>
              <a:endParaRPr lang="zh-CN" altLang="en-US" sz="1600" dirty="0">
                <a:solidFill>
                  <a:schemeClr val="tx1">
                    <a:lumMod val="75000"/>
                    <a:lumOff val="25000"/>
                  </a:schemeClr>
                </a:solidFill>
              </a:endParaRPr>
            </a:p>
          </p:txBody>
        </p:sp>
        <p:sp>
          <p:nvSpPr>
            <p:cNvPr id="13" name="MH_Other_20"/>
            <p:cNvSpPr/>
            <p:nvPr>
              <p:custDataLst>
                <p:tags r:id="rId14"/>
              </p:custDataLst>
            </p:nvPr>
          </p:nvSpPr>
          <p:spPr>
            <a:xfrm>
              <a:off x="6362700" y="4092576"/>
              <a:ext cx="179388" cy="14954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MH_SubTitle_5"/>
            <p:cNvSpPr txBox="1"/>
            <p:nvPr>
              <p:custDataLst>
                <p:tags r:id="rId15"/>
              </p:custDataLst>
            </p:nvPr>
          </p:nvSpPr>
          <p:spPr>
            <a:xfrm>
              <a:off x="5969000" y="5645150"/>
              <a:ext cx="814388"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2015</a:t>
              </a:r>
              <a:endParaRPr lang="zh-CN" altLang="en-US" sz="1600" dirty="0">
                <a:solidFill>
                  <a:schemeClr val="tx1">
                    <a:lumMod val="75000"/>
                    <a:lumOff val="25000"/>
                  </a:schemeClr>
                </a:solidFill>
              </a:endParaRPr>
            </a:p>
          </p:txBody>
        </p:sp>
        <p:sp>
          <p:nvSpPr>
            <p:cNvPr id="14" name="MH_Other_23"/>
            <p:cNvSpPr/>
            <p:nvPr>
              <p:custDataLst>
                <p:tags r:id="rId16"/>
              </p:custDataLst>
            </p:nvPr>
          </p:nvSpPr>
          <p:spPr>
            <a:xfrm>
              <a:off x="6905626" y="4392614"/>
              <a:ext cx="180975" cy="11953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MH_Other_24"/>
            <p:cNvSpPr/>
            <p:nvPr>
              <p:custDataLst>
                <p:tags r:id="rId17"/>
              </p:custDataLst>
            </p:nvPr>
          </p:nvSpPr>
          <p:spPr>
            <a:xfrm>
              <a:off x="7115176" y="4189414"/>
              <a:ext cx="180975" cy="1398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3" name="MH_SubTitle_6"/>
            <p:cNvSpPr txBox="1"/>
            <p:nvPr>
              <p:custDataLst>
                <p:tags r:id="rId18"/>
              </p:custDataLst>
            </p:nvPr>
          </p:nvSpPr>
          <p:spPr>
            <a:xfrm>
              <a:off x="6723064" y="5645150"/>
              <a:ext cx="814387"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2016</a:t>
              </a:r>
              <a:endParaRPr lang="zh-CN" altLang="en-US" sz="1600" dirty="0">
                <a:solidFill>
                  <a:schemeClr val="tx1">
                    <a:lumMod val="75000"/>
                    <a:lumOff val="25000"/>
                  </a:schemeClr>
                </a:solidFill>
              </a:endParaRPr>
            </a:p>
          </p:txBody>
        </p:sp>
        <p:sp>
          <p:nvSpPr>
            <p:cNvPr id="16" name="MH_Other_27"/>
            <p:cNvSpPr/>
            <p:nvPr>
              <p:custDataLst>
                <p:tags r:id="rId19"/>
              </p:custDataLst>
            </p:nvPr>
          </p:nvSpPr>
          <p:spPr>
            <a:xfrm>
              <a:off x="7662864" y="4092576"/>
              <a:ext cx="179387" cy="1495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Other_28"/>
            <p:cNvSpPr/>
            <p:nvPr>
              <p:custDataLst>
                <p:tags r:id="rId20"/>
              </p:custDataLst>
            </p:nvPr>
          </p:nvSpPr>
          <p:spPr>
            <a:xfrm>
              <a:off x="7870826" y="3938588"/>
              <a:ext cx="180975"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4" name="MH_SubTitle_7"/>
            <p:cNvSpPr txBox="1"/>
            <p:nvPr>
              <p:custDataLst>
                <p:tags r:id="rId21"/>
              </p:custDataLst>
            </p:nvPr>
          </p:nvSpPr>
          <p:spPr>
            <a:xfrm>
              <a:off x="7477126" y="5645150"/>
              <a:ext cx="815975"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2017</a:t>
              </a:r>
              <a:endParaRPr lang="zh-CN" altLang="en-US" sz="1600" dirty="0">
                <a:solidFill>
                  <a:schemeClr val="tx1">
                    <a:lumMod val="75000"/>
                    <a:lumOff val="25000"/>
                  </a:schemeClr>
                </a:solidFill>
              </a:endParaRPr>
            </a:p>
          </p:txBody>
        </p:sp>
        <p:sp>
          <p:nvSpPr>
            <p:cNvPr id="18" name="MH_Other_31"/>
            <p:cNvSpPr/>
            <p:nvPr>
              <p:custDataLst>
                <p:tags r:id="rId22"/>
              </p:custDataLst>
            </p:nvPr>
          </p:nvSpPr>
          <p:spPr>
            <a:xfrm>
              <a:off x="8421689" y="5251450"/>
              <a:ext cx="179387" cy="336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MH_Other_32"/>
            <p:cNvSpPr/>
            <p:nvPr>
              <p:custDataLst>
                <p:tags r:id="rId23"/>
              </p:custDataLst>
            </p:nvPr>
          </p:nvSpPr>
          <p:spPr>
            <a:xfrm>
              <a:off x="8631239" y="4562476"/>
              <a:ext cx="179387" cy="1025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5" name="MH_SubTitle_8"/>
            <p:cNvSpPr txBox="1"/>
            <p:nvPr>
              <p:custDataLst>
                <p:tags r:id="rId24"/>
              </p:custDataLst>
            </p:nvPr>
          </p:nvSpPr>
          <p:spPr>
            <a:xfrm>
              <a:off x="8232775" y="5645150"/>
              <a:ext cx="814388"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2018</a:t>
              </a:r>
              <a:endParaRPr lang="zh-CN" altLang="en-US" sz="1600" dirty="0">
                <a:solidFill>
                  <a:schemeClr val="tx1">
                    <a:lumMod val="75000"/>
                    <a:lumOff val="25000"/>
                  </a:schemeClr>
                </a:solidFill>
              </a:endParaRPr>
            </a:p>
          </p:txBody>
        </p:sp>
        <p:sp>
          <p:nvSpPr>
            <p:cNvPr id="20" name="MH_Other_35"/>
            <p:cNvSpPr/>
            <p:nvPr>
              <p:custDataLst>
                <p:tags r:id="rId25"/>
              </p:custDataLst>
            </p:nvPr>
          </p:nvSpPr>
          <p:spPr>
            <a:xfrm>
              <a:off x="9183689" y="2876550"/>
              <a:ext cx="180975" cy="27114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36"/>
            <p:cNvSpPr/>
            <p:nvPr>
              <p:custDataLst>
                <p:tags r:id="rId26"/>
              </p:custDataLst>
            </p:nvPr>
          </p:nvSpPr>
          <p:spPr>
            <a:xfrm>
              <a:off x="9393239" y="3470276"/>
              <a:ext cx="179387" cy="2117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MH_SubTitle_9"/>
            <p:cNvSpPr txBox="1"/>
            <p:nvPr>
              <p:custDataLst>
                <p:tags r:id="rId27"/>
              </p:custDataLst>
            </p:nvPr>
          </p:nvSpPr>
          <p:spPr>
            <a:xfrm>
              <a:off x="8986839" y="5645150"/>
              <a:ext cx="814387"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2019</a:t>
              </a:r>
              <a:endParaRPr lang="zh-CN" altLang="en-US" sz="1600" dirty="0">
                <a:solidFill>
                  <a:schemeClr val="tx1">
                    <a:lumMod val="75000"/>
                    <a:lumOff val="25000"/>
                  </a:schemeClr>
                </a:solidFill>
              </a:endParaRPr>
            </a:p>
          </p:txBody>
        </p:sp>
        <p:sp>
          <p:nvSpPr>
            <p:cNvPr id="124" name="MH_Other_37"/>
            <p:cNvSpPr txBox="1"/>
            <p:nvPr>
              <p:custDataLst>
                <p:tags r:id="rId28"/>
              </p:custDataLst>
            </p:nvPr>
          </p:nvSpPr>
          <p:spPr>
            <a:xfrm>
              <a:off x="2254250" y="5195889"/>
              <a:ext cx="814388" cy="395287"/>
            </a:xfrm>
            <a:prstGeom prst="rect">
              <a:avLst/>
            </a:prstGeom>
            <a:noFill/>
          </p:spPr>
          <p:txBody>
            <a:bodyPr lIns="0" tIns="0" rIns="0" bIns="0"/>
            <a:lstStyle/>
            <a:p>
              <a:pPr algn="ctr">
                <a:lnSpc>
                  <a:spcPct val="150000"/>
                </a:lnSpc>
                <a:defRPr/>
              </a:pPr>
              <a:r>
                <a:rPr lang="en-US" altLang="zh-CN" sz="1600">
                  <a:solidFill>
                    <a:schemeClr val="tx1">
                      <a:lumMod val="50000"/>
                      <a:lumOff val="50000"/>
                    </a:schemeClr>
                  </a:solidFill>
                </a:rPr>
                <a:t>0</a:t>
              </a:r>
              <a:endParaRPr lang="zh-CN" altLang="en-US" sz="1600">
                <a:solidFill>
                  <a:schemeClr val="tx1">
                    <a:lumMod val="50000"/>
                    <a:lumOff val="50000"/>
                  </a:schemeClr>
                </a:solidFill>
              </a:endParaRPr>
            </a:p>
          </p:txBody>
        </p:sp>
        <p:sp>
          <p:nvSpPr>
            <p:cNvPr id="125" name="MH_Other_38"/>
            <p:cNvSpPr txBox="1"/>
            <p:nvPr>
              <p:custDataLst>
                <p:tags r:id="rId29"/>
              </p:custDataLst>
            </p:nvPr>
          </p:nvSpPr>
          <p:spPr>
            <a:xfrm>
              <a:off x="2254250" y="4564064"/>
              <a:ext cx="814388" cy="396875"/>
            </a:xfrm>
            <a:prstGeom prst="rect">
              <a:avLst/>
            </a:prstGeom>
            <a:noFill/>
          </p:spPr>
          <p:txBody>
            <a:bodyPr lIns="0" tIns="0" rIns="0" bIns="0"/>
            <a:lstStyle/>
            <a:p>
              <a:pPr algn="ctr">
                <a:lnSpc>
                  <a:spcPct val="150000"/>
                </a:lnSpc>
                <a:defRPr/>
              </a:pPr>
              <a:r>
                <a:rPr lang="en-US" altLang="zh-CN" sz="1600">
                  <a:solidFill>
                    <a:schemeClr val="tx1">
                      <a:lumMod val="50000"/>
                      <a:lumOff val="50000"/>
                    </a:schemeClr>
                  </a:solidFill>
                </a:rPr>
                <a:t>250</a:t>
              </a:r>
              <a:endParaRPr lang="zh-CN" altLang="en-US" sz="1600">
                <a:solidFill>
                  <a:schemeClr val="tx1">
                    <a:lumMod val="50000"/>
                    <a:lumOff val="50000"/>
                  </a:schemeClr>
                </a:solidFill>
              </a:endParaRPr>
            </a:p>
          </p:txBody>
        </p:sp>
        <p:sp>
          <p:nvSpPr>
            <p:cNvPr id="126" name="MH_Other_39"/>
            <p:cNvSpPr txBox="1"/>
            <p:nvPr>
              <p:custDataLst>
                <p:tags r:id="rId30"/>
              </p:custDataLst>
            </p:nvPr>
          </p:nvSpPr>
          <p:spPr>
            <a:xfrm>
              <a:off x="2254250" y="3933825"/>
              <a:ext cx="814388" cy="395288"/>
            </a:xfrm>
            <a:prstGeom prst="rect">
              <a:avLst/>
            </a:prstGeom>
            <a:noFill/>
          </p:spPr>
          <p:txBody>
            <a:bodyPr lIns="0" tIns="0" rIns="0" bIns="0"/>
            <a:lstStyle/>
            <a:p>
              <a:pPr algn="ctr">
                <a:lnSpc>
                  <a:spcPct val="150000"/>
                </a:lnSpc>
                <a:defRPr/>
              </a:pPr>
              <a:r>
                <a:rPr lang="en-US" altLang="zh-CN" sz="1600">
                  <a:solidFill>
                    <a:schemeClr val="tx1">
                      <a:lumMod val="50000"/>
                      <a:lumOff val="50000"/>
                    </a:schemeClr>
                  </a:solidFill>
                </a:rPr>
                <a:t>500</a:t>
              </a:r>
              <a:endParaRPr lang="zh-CN" altLang="en-US" sz="1600">
                <a:solidFill>
                  <a:schemeClr val="tx1">
                    <a:lumMod val="50000"/>
                    <a:lumOff val="50000"/>
                  </a:schemeClr>
                </a:solidFill>
              </a:endParaRPr>
            </a:p>
          </p:txBody>
        </p:sp>
        <p:sp>
          <p:nvSpPr>
            <p:cNvPr id="127" name="MH_Other_40"/>
            <p:cNvSpPr txBox="1"/>
            <p:nvPr>
              <p:custDataLst>
                <p:tags r:id="rId31"/>
              </p:custDataLst>
            </p:nvPr>
          </p:nvSpPr>
          <p:spPr>
            <a:xfrm>
              <a:off x="2254250" y="3302000"/>
              <a:ext cx="814388" cy="395288"/>
            </a:xfrm>
            <a:prstGeom prst="rect">
              <a:avLst/>
            </a:prstGeom>
            <a:noFill/>
          </p:spPr>
          <p:txBody>
            <a:bodyPr lIns="0" tIns="0" rIns="0" bIns="0"/>
            <a:lstStyle/>
            <a:p>
              <a:pPr algn="ctr">
                <a:lnSpc>
                  <a:spcPct val="150000"/>
                </a:lnSpc>
                <a:defRPr/>
              </a:pPr>
              <a:r>
                <a:rPr lang="en-US" altLang="zh-CN" sz="1600">
                  <a:solidFill>
                    <a:schemeClr val="tx1">
                      <a:lumMod val="50000"/>
                      <a:lumOff val="50000"/>
                    </a:schemeClr>
                  </a:solidFill>
                </a:rPr>
                <a:t>750</a:t>
              </a:r>
              <a:endParaRPr lang="zh-CN" altLang="en-US" sz="1600">
                <a:solidFill>
                  <a:schemeClr val="tx1">
                    <a:lumMod val="50000"/>
                    <a:lumOff val="50000"/>
                  </a:schemeClr>
                </a:solidFill>
              </a:endParaRPr>
            </a:p>
          </p:txBody>
        </p:sp>
        <p:sp>
          <p:nvSpPr>
            <p:cNvPr id="128" name="MH_Other_41"/>
            <p:cNvSpPr txBox="1"/>
            <p:nvPr>
              <p:custDataLst>
                <p:tags r:id="rId32"/>
              </p:custDataLst>
            </p:nvPr>
          </p:nvSpPr>
          <p:spPr>
            <a:xfrm>
              <a:off x="2254250" y="2670175"/>
              <a:ext cx="814388" cy="395288"/>
            </a:xfrm>
            <a:prstGeom prst="rect">
              <a:avLst/>
            </a:prstGeom>
            <a:noFill/>
          </p:spPr>
          <p:txBody>
            <a:bodyPr lIns="0" tIns="0" rIns="0" bIns="0"/>
            <a:lstStyle/>
            <a:p>
              <a:pPr algn="ctr">
                <a:lnSpc>
                  <a:spcPct val="150000"/>
                </a:lnSpc>
                <a:defRPr/>
              </a:pPr>
              <a:r>
                <a:rPr lang="en-US" altLang="zh-CN" sz="1600">
                  <a:solidFill>
                    <a:schemeClr val="tx1">
                      <a:lumMod val="50000"/>
                      <a:lumOff val="50000"/>
                    </a:schemeClr>
                  </a:solidFill>
                </a:rPr>
                <a:t>100</a:t>
              </a:r>
              <a:endParaRPr lang="zh-CN" altLang="en-US" sz="1600">
                <a:solidFill>
                  <a:schemeClr val="tx1">
                    <a:lumMod val="50000"/>
                    <a:lumOff val="50000"/>
                  </a:schemeClr>
                </a:solidFill>
              </a:endParaRPr>
            </a:p>
          </p:txBody>
        </p:sp>
        <p:sp>
          <p:nvSpPr>
            <p:cNvPr id="129" name="MH_Other_42"/>
            <p:cNvSpPr/>
            <p:nvPr>
              <p:custDataLst>
                <p:tags r:id="rId33"/>
              </p:custDataLst>
            </p:nvPr>
          </p:nvSpPr>
          <p:spPr>
            <a:xfrm>
              <a:off x="5246689" y="6353175"/>
              <a:ext cx="173037" cy="1714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lnSpcReduction="20000"/>
            </a:bodyPr>
            <a:lstStyle/>
            <a:p>
              <a:pPr algn="ctr">
                <a:defRPr/>
              </a:pPr>
              <a:endParaRPr lang="zh-CN" altLang="en-US" sz="1400"/>
            </a:p>
          </p:txBody>
        </p:sp>
        <p:sp>
          <p:nvSpPr>
            <p:cNvPr id="130" name="MH_Other_43"/>
            <p:cNvSpPr txBox="1"/>
            <p:nvPr>
              <p:custDataLst>
                <p:tags r:id="rId34"/>
              </p:custDataLst>
            </p:nvPr>
          </p:nvSpPr>
          <p:spPr>
            <a:xfrm>
              <a:off x="5486401" y="6269039"/>
              <a:ext cx="887413" cy="287337"/>
            </a:xfrm>
            <a:prstGeom prst="rect">
              <a:avLst/>
            </a:prstGeom>
            <a:noFill/>
          </p:spPr>
          <p:txBody>
            <a:bodyPr lIns="0" tIns="0" rIns="0" bIns="0" anchor="ctr"/>
            <a:lstStyle/>
            <a:p>
              <a:pPr>
                <a:lnSpc>
                  <a:spcPct val="150000"/>
                </a:lnSpc>
                <a:defRPr/>
              </a:pPr>
              <a:r>
                <a:rPr lang="en-US" altLang="zh-CN" sz="1400">
                  <a:solidFill>
                    <a:schemeClr val="tx1">
                      <a:lumMod val="50000"/>
                      <a:lumOff val="50000"/>
                    </a:schemeClr>
                  </a:solidFill>
                </a:rPr>
                <a:t>LOREM</a:t>
              </a:r>
              <a:endParaRPr lang="zh-CN" altLang="en-US" sz="1400">
                <a:solidFill>
                  <a:schemeClr val="tx1">
                    <a:lumMod val="50000"/>
                    <a:lumOff val="50000"/>
                  </a:schemeClr>
                </a:solidFill>
              </a:endParaRPr>
            </a:p>
          </p:txBody>
        </p:sp>
        <p:sp>
          <p:nvSpPr>
            <p:cNvPr id="131" name="MH_Other_44"/>
            <p:cNvSpPr/>
            <p:nvPr>
              <p:custDataLst>
                <p:tags r:id="rId35"/>
              </p:custDataLst>
            </p:nvPr>
          </p:nvSpPr>
          <p:spPr>
            <a:xfrm>
              <a:off x="6399214" y="6353175"/>
              <a:ext cx="173037" cy="1714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lnSpcReduction="20000"/>
            </a:bodyPr>
            <a:lstStyle/>
            <a:p>
              <a:pPr algn="ctr">
                <a:defRPr/>
              </a:pPr>
              <a:endParaRPr lang="zh-CN" altLang="en-US" sz="1400"/>
            </a:p>
          </p:txBody>
        </p:sp>
        <p:sp>
          <p:nvSpPr>
            <p:cNvPr id="132" name="MH_Other_45"/>
            <p:cNvSpPr txBox="1"/>
            <p:nvPr>
              <p:custDataLst>
                <p:tags r:id="rId36"/>
              </p:custDataLst>
            </p:nvPr>
          </p:nvSpPr>
          <p:spPr>
            <a:xfrm>
              <a:off x="6638925" y="6269039"/>
              <a:ext cx="889000" cy="287337"/>
            </a:xfrm>
            <a:prstGeom prst="rect">
              <a:avLst/>
            </a:prstGeom>
            <a:noFill/>
          </p:spPr>
          <p:txBody>
            <a:bodyPr lIns="0" tIns="0" rIns="0" bIns="0" anchor="ctr"/>
            <a:lstStyle/>
            <a:p>
              <a:pPr>
                <a:lnSpc>
                  <a:spcPct val="150000"/>
                </a:lnSpc>
                <a:defRPr/>
              </a:pPr>
              <a:r>
                <a:rPr lang="en-US" altLang="zh-CN" sz="1400">
                  <a:solidFill>
                    <a:schemeClr val="tx1">
                      <a:lumMod val="50000"/>
                      <a:lumOff val="50000"/>
                    </a:schemeClr>
                  </a:solidFill>
                </a:rPr>
                <a:t>IPSUM</a:t>
              </a:r>
              <a:endParaRPr lang="zh-CN" altLang="en-US" sz="1400">
                <a:solidFill>
                  <a:schemeClr val="tx1">
                    <a:lumMod val="50000"/>
                    <a:lumOff val="50000"/>
                  </a:schemeClr>
                </a:solidFill>
              </a:endParaRPr>
            </a:p>
          </p:txBody>
        </p:sp>
        <p:cxnSp>
          <p:nvCxnSpPr>
            <p:cNvPr id="135" name="MH_Other_46"/>
            <p:cNvCxnSpPr/>
            <p:nvPr>
              <p:custDataLst>
                <p:tags r:id="rId37"/>
              </p:custDataLst>
            </p:nvPr>
          </p:nvCxnSpPr>
          <p:spPr>
            <a:xfrm>
              <a:off x="2506664" y="5572125"/>
              <a:ext cx="7475537"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4362194" y="281415"/>
            <a:ext cx="3467616" cy="896477"/>
            <a:chOff x="4362194" y="281415"/>
            <a:chExt cx="3467616" cy="896477"/>
          </a:xfrm>
        </p:grpSpPr>
        <p:sp>
          <p:nvSpPr>
            <p:cNvPr id="61"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2" name="文本框 61"/>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组合 22"/>
          <p:cNvGrpSpPr/>
          <p:nvPr/>
        </p:nvGrpSpPr>
        <p:grpSpPr>
          <a:xfrm>
            <a:off x="4362194" y="281415"/>
            <a:ext cx="3467616" cy="896477"/>
            <a:chOff x="4362194" y="281415"/>
            <a:chExt cx="3467616" cy="896477"/>
          </a:xfrm>
        </p:grpSpPr>
        <p:sp>
          <p:nvSpPr>
            <p:cNvPr id="24"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6" name="文本框 25"/>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sp>
        <p:nvSpPr>
          <p:cNvPr id="34" name="矩形 33"/>
          <p:cNvSpPr/>
          <p:nvPr/>
        </p:nvSpPr>
        <p:spPr>
          <a:xfrm>
            <a:off x="1256506" y="4408386"/>
            <a:ext cx="182007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grpSp>
        <p:nvGrpSpPr>
          <p:cNvPr id="3" name="组合 2"/>
          <p:cNvGrpSpPr/>
          <p:nvPr/>
        </p:nvGrpSpPr>
        <p:grpSpPr>
          <a:xfrm>
            <a:off x="1215232" y="2236273"/>
            <a:ext cx="9761536" cy="1958420"/>
            <a:chOff x="1215232" y="2236273"/>
            <a:chExt cx="9761536" cy="1958420"/>
          </a:xfrm>
        </p:grpSpPr>
        <p:grpSp>
          <p:nvGrpSpPr>
            <p:cNvPr id="2" name="组合 1"/>
            <p:cNvGrpSpPr/>
            <p:nvPr/>
          </p:nvGrpSpPr>
          <p:grpSpPr>
            <a:xfrm>
              <a:off x="1215232" y="2236273"/>
              <a:ext cx="9761536" cy="1958420"/>
              <a:chOff x="2011364" y="2401889"/>
              <a:chExt cx="8110536" cy="1627187"/>
            </a:xfrm>
          </p:grpSpPr>
          <p:sp>
            <p:nvSpPr>
              <p:cNvPr id="25" name="MH_SubTitle_3"/>
              <p:cNvSpPr/>
              <p:nvPr>
                <p:custDataLst>
                  <p:tags r:id="rId1"/>
                </p:custDataLst>
              </p:nvPr>
            </p:nvSpPr>
            <p:spPr>
              <a:xfrm>
                <a:off x="5508626"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27" name="MH_SubTitle_2"/>
              <p:cNvSpPr/>
              <p:nvPr>
                <p:custDataLst>
                  <p:tags r:id="rId2"/>
                </p:custDataLst>
              </p:nvPr>
            </p:nvSpPr>
            <p:spPr>
              <a:xfrm>
                <a:off x="3879851"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28" name="MH_SubTitle_1"/>
              <p:cNvSpPr/>
              <p:nvPr>
                <p:custDataLst>
                  <p:tags r:id="rId3"/>
                </p:custDataLst>
              </p:nvPr>
            </p:nvSpPr>
            <p:spPr>
              <a:xfrm>
                <a:off x="2260600" y="2655888"/>
                <a:ext cx="1098550" cy="109855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29" name="MH_Other_1"/>
              <p:cNvSpPr/>
              <p:nvPr>
                <p:custDataLst>
                  <p:tags r:id="rId4"/>
                </p:custDataLst>
              </p:nvPr>
            </p:nvSpPr>
            <p:spPr bwMode="auto">
              <a:xfrm>
                <a:off x="2011364" y="2405063"/>
                <a:ext cx="3095625" cy="1617662"/>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lumMod val="75000"/>
                  </a:schemeClr>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a:p>
            </p:txBody>
          </p:sp>
          <p:sp>
            <p:nvSpPr>
              <p:cNvPr id="37" name="MH_Other_2"/>
              <p:cNvSpPr/>
              <p:nvPr>
                <p:custDataLst>
                  <p:tags r:id="rId5"/>
                </p:custDataLst>
              </p:nvPr>
            </p:nvSpPr>
            <p:spPr>
              <a:xfrm>
                <a:off x="3757613" y="2401889"/>
                <a:ext cx="2970212" cy="162718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1" fmla="*/ 0 w 3902075"/>
                  <a:gd name="connsiteY0-2" fmla="*/ 1047871 h 2096659"/>
                  <a:gd name="connsiteX1-3" fmla="*/ 1019175 w 3902075"/>
                  <a:gd name="connsiteY1-4" fmla="*/ 2067046 h 2096659"/>
                  <a:gd name="connsiteX2-5" fmla="*/ 3063875 w 3902075"/>
                  <a:gd name="connsiteY2-6" fmla="*/ 25521 h 2096659"/>
                  <a:gd name="connsiteX3-7" fmla="*/ 3902075 w 3902075"/>
                  <a:gd name="connsiteY3-8" fmla="*/ 866896 h 2096659"/>
                  <a:gd name="connsiteX4-9" fmla="*/ 3902075 w 3902075"/>
                  <a:gd name="connsiteY4-10" fmla="*/ 866896 h 2096659"/>
                  <a:gd name="connsiteX0-11" fmla="*/ 0 w 3902075"/>
                  <a:gd name="connsiteY0-12" fmla="*/ 1047871 h 2067046"/>
                  <a:gd name="connsiteX1-13" fmla="*/ 1019175 w 3902075"/>
                  <a:gd name="connsiteY1-14" fmla="*/ 2067046 h 2067046"/>
                  <a:gd name="connsiteX2-15" fmla="*/ 3063875 w 3902075"/>
                  <a:gd name="connsiteY2-16" fmla="*/ 25521 h 2067046"/>
                  <a:gd name="connsiteX3-17" fmla="*/ 3902075 w 3902075"/>
                  <a:gd name="connsiteY3-18" fmla="*/ 866896 h 2067046"/>
                  <a:gd name="connsiteX4-19" fmla="*/ 3902075 w 3902075"/>
                  <a:gd name="connsiteY4-20" fmla="*/ 866896 h 2067046"/>
                  <a:gd name="connsiteX0-21" fmla="*/ 0 w 3902075"/>
                  <a:gd name="connsiteY0-22" fmla="*/ 1047871 h 2067046"/>
                  <a:gd name="connsiteX1-23" fmla="*/ 1019175 w 3902075"/>
                  <a:gd name="connsiteY1-24" fmla="*/ 2067046 h 2067046"/>
                  <a:gd name="connsiteX2-25" fmla="*/ 3063875 w 3902075"/>
                  <a:gd name="connsiteY2-26" fmla="*/ 25521 h 2067046"/>
                  <a:gd name="connsiteX3-27" fmla="*/ 3902075 w 3902075"/>
                  <a:gd name="connsiteY3-28" fmla="*/ 866896 h 2067046"/>
                  <a:gd name="connsiteX4-29" fmla="*/ 3902075 w 3902075"/>
                  <a:gd name="connsiteY4-30" fmla="*/ 866896 h 2067046"/>
                  <a:gd name="connsiteX0-31" fmla="*/ 0 w 3902075"/>
                  <a:gd name="connsiteY0-32" fmla="*/ 1047871 h 2067046"/>
                  <a:gd name="connsiteX1-33" fmla="*/ 1019175 w 3902075"/>
                  <a:gd name="connsiteY1-34" fmla="*/ 2067046 h 2067046"/>
                  <a:gd name="connsiteX2-35" fmla="*/ 3063875 w 3902075"/>
                  <a:gd name="connsiteY2-36" fmla="*/ 25521 h 2067046"/>
                  <a:gd name="connsiteX3-37" fmla="*/ 3902075 w 3902075"/>
                  <a:gd name="connsiteY3-38" fmla="*/ 866896 h 2067046"/>
                  <a:gd name="connsiteX4-39" fmla="*/ 3902075 w 3902075"/>
                  <a:gd name="connsiteY4-40" fmla="*/ 866896 h 2067046"/>
                  <a:gd name="connsiteX0-41" fmla="*/ 0 w 3902075"/>
                  <a:gd name="connsiteY0-42" fmla="*/ 1047871 h 2067046"/>
                  <a:gd name="connsiteX1-43" fmla="*/ 1019175 w 3902075"/>
                  <a:gd name="connsiteY1-44" fmla="*/ 2067046 h 2067046"/>
                  <a:gd name="connsiteX2-45" fmla="*/ 3063875 w 3902075"/>
                  <a:gd name="connsiteY2-46" fmla="*/ 25521 h 2067046"/>
                  <a:gd name="connsiteX3-47" fmla="*/ 3902075 w 3902075"/>
                  <a:gd name="connsiteY3-48" fmla="*/ 866896 h 2067046"/>
                  <a:gd name="connsiteX4-49" fmla="*/ 3902075 w 3902075"/>
                  <a:gd name="connsiteY4-50" fmla="*/ 866896 h 2067046"/>
                  <a:gd name="connsiteX0-51" fmla="*/ 0 w 3902075"/>
                  <a:gd name="connsiteY0-52" fmla="*/ 1047871 h 2067046"/>
                  <a:gd name="connsiteX1-53" fmla="*/ 1019175 w 3902075"/>
                  <a:gd name="connsiteY1-54" fmla="*/ 2067046 h 2067046"/>
                  <a:gd name="connsiteX2-55" fmla="*/ 3063875 w 3902075"/>
                  <a:gd name="connsiteY2-56" fmla="*/ 25521 h 2067046"/>
                  <a:gd name="connsiteX3-57" fmla="*/ 3902075 w 3902075"/>
                  <a:gd name="connsiteY3-58" fmla="*/ 866896 h 2067046"/>
                  <a:gd name="connsiteX4-59" fmla="*/ 3902075 w 3902075"/>
                  <a:gd name="connsiteY4-60" fmla="*/ 866896 h 2067046"/>
                  <a:gd name="connsiteX0-61" fmla="*/ 0 w 3902075"/>
                  <a:gd name="connsiteY0-62" fmla="*/ 1047871 h 2067046"/>
                  <a:gd name="connsiteX1-63" fmla="*/ 1019175 w 3902075"/>
                  <a:gd name="connsiteY1-64" fmla="*/ 2067046 h 2067046"/>
                  <a:gd name="connsiteX2-65" fmla="*/ 3063875 w 3902075"/>
                  <a:gd name="connsiteY2-66" fmla="*/ 25521 h 2067046"/>
                  <a:gd name="connsiteX3-67" fmla="*/ 3902075 w 3902075"/>
                  <a:gd name="connsiteY3-68" fmla="*/ 866896 h 2067046"/>
                  <a:gd name="connsiteX4-69" fmla="*/ 3902075 w 3902075"/>
                  <a:gd name="connsiteY4-70" fmla="*/ 866896 h 2067046"/>
                  <a:gd name="connsiteX0-71" fmla="*/ 0 w 3902075"/>
                  <a:gd name="connsiteY0-72" fmla="*/ 1022350 h 2041525"/>
                  <a:gd name="connsiteX1-73" fmla="*/ 1019175 w 3902075"/>
                  <a:gd name="connsiteY1-74" fmla="*/ 2041525 h 2041525"/>
                  <a:gd name="connsiteX2-75" fmla="*/ 3063875 w 3902075"/>
                  <a:gd name="connsiteY2-76" fmla="*/ 0 h 2041525"/>
                  <a:gd name="connsiteX3-77" fmla="*/ 3902075 w 3902075"/>
                  <a:gd name="connsiteY3-78" fmla="*/ 841375 h 2041525"/>
                  <a:gd name="connsiteX4-79" fmla="*/ 3902075 w 3902075"/>
                  <a:gd name="connsiteY4-80" fmla="*/ 841375 h 2041525"/>
                  <a:gd name="connsiteX0-81" fmla="*/ 0 w 3902075"/>
                  <a:gd name="connsiteY0-82" fmla="*/ 1022350 h 1879600"/>
                  <a:gd name="connsiteX1-83" fmla="*/ 847725 w 3902075"/>
                  <a:gd name="connsiteY1-84" fmla="*/ 1879600 h 1879600"/>
                  <a:gd name="connsiteX2-85" fmla="*/ 3063875 w 3902075"/>
                  <a:gd name="connsiteY2-86" fmla="*/ 0 h 1879600"/>
                  <a:gd name="connsiteX3-87" fmla="*/ 3902075 w 3902075"/>
                  <a:gd name="connsiteY3-88" fmla="*/ 841375 h 1879600"/>
                  <a:gd name="connsiteX4-89" fmla="*/ 3902075 w 3902075"/>
                  <a:gd name="connsiteY4-90" fmla="*/ 841375 h 1879600"/>
                  <a:gd name="connsiteX0-91" fmla="*/ 0 w 3902075"/>
                  <a:gd name="connsiteY0-92" fmla="*/ 1196975 h 2054225"/>
                  <a:gd name="connsiteX1-93" fmla="*/ 847725 w 3902075"/>
                  <a:gd name="connsiteY1-94" fmla="*/ 2054225 h 2054225"/>
                  <a:gd name="connsiteX2-95" fmla="*/ 2895600 w 3902075"/>
                  <a:gd name="connsiteY2-96" fmla="*/ 0 h 2054225"/>
                  <a:gd name="connsiteX3-97" fmla="*/ 3902075 w 3902075"/>
                  <a:gd name="connsiteY3-98" fmla="*/ 1016000 h 2054225"/>
                  <a:gd name="connsiteX4-99" fmla="*/ 3902075 w 3902075"/>
                  <a:gd name="connsiteY4-100" fmla="*/ 1016000 h 2054225"/>
                  <a:gd name="connsiteX0-101" fmla="*/ 0 w 3902075"/>
                  <a:gd name="connsiteY0-102" fmla="*/ 1196975 h 2054225"/>
                  <a:gd name="connsiteX1-103" fmla="*/ 847725 w 3902075"/>
                  <a:gd name="connsiteY1-104" fmla="*/ 2054225 h 2054225"/>
                  <a:gd name="connsiteX2-105" fmla="*/ 2895600 w 3902075"/>
                  <a:gd name="connsiteY2-106" fmla="*/ 0 h 2054225"/>
                  <a:gd name="connsiteX3-107" fmla="*/ 3751060 w 3902075"/>
                  <a:gd name="connsiteY3-108" fmla="*/ 864864 h 2054225"/>
                  <a:gd name="connsiteX4-109" fmla="*/ 3902075 w 3902075"/>
                  <a:gd name="connsiteY4-110" fmla="*/ 1016000 h 2054225"/>
                  <a:gd name="connsiteX5" fmla="*/ 3902075 w 3902075"/>
                  <a:gd name="connsiteY5" fmla="*/ 1016000 h 2054225"/>
                  <a:gd name="connsiteX0-111" fmla="*/ 0 w 3902075"/>
                  <a:gd name="connsiteY0-112" fmla="*/ 1196975 h 2054225"/>
                  <a:gd name="connsiteX1-113" fmla="*/ 847725 w 3902075"/>
                  <a:gd name="connsiteY1-114" fmla="*/ 2054225 h 2054225"/>
                  <a:gd name="connsiteX2-115" fmla="*/ 2895600 w 3902075"/>
                  <a:gd name="connsiteY2-116" fmla="*/ 0 h 2054225"/>
                  <a:gd name="connsiteX3-117" fmla="*/ 3751060 w 3902075"/>
                  <a:gd name="connsiteY3-118" fmla="*/ 864864 h 2054225"/>
                  <a:gd name="connsiteX4-119" fmla="*/ 3902075 w 3902075"/>
                  <a:gd name="connsiteY4-120" fmla="*/ 1016000 h 2054225"/>
                  <a:gd name="connsiteX0-121" fmla="*/ 0 w 3751060"/>
                  <a:gd name="connsiteY0-122" fmla="*/ 1196975 h 2054225"/>
                  <a:gd name="connsiteX1-123" fmla="*/ 847725 w 3751060"/>
                  <a:gd name="connsiteY1-124" fmla="*/ 2054225 h 2054225"/>
                  <a:gd name="connsiteX2-125" fmla="*/ 2895600 w 3751060"/>
                  <a:gd name="connsiteY2-126" fmla="*/ 0 h 2054225"/>
                  <a:gd name="connsiteX3-127" fmla="*/ 3751060 w 3751060"/>
                  <a:gd name="connsiteY3-128" fmla="*/ 864864 h 2054225"/>
                </a:gdLst>
                <a:ahLst/>
                <a:cxnLst>
                  <a:cxn ang="0">
                    <a:pos x="connsiteX0-1" y="connsiteY0-2"/>
                  </a:cxn>
                  <a:cxn ang="0">
                    <a:pos x="connsiteX1-3" y="connsiteY1-4"/>
                  </a:cxn>
                  <a:cxn ang="0">
                    <a:pos x="connsiteX2-5" y="connsiteY2-6"/>
                  </a:cxn>
                  <a:cxn ang="0">
                    <a:pos x="connsiteX3-7" y="connsiteY3-8"/>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38" name="MH_Other_3"/>
              <p:cNvSpPr/>
              <p:nvPr>
                <p:custDataLst>
                  <p:tags r:id="rId6"/>
                </p:custDataLst>
              </p:nvPr>
            </p:nvSpPr>
            <p:spPr bwMode="auto">
              <a:xfrm flipH="1" flipV="1">
                <a:off x="7024688" y="2409826"/>
                <a:ext cx="3097212" cy="16160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4"/>
                </a:solidFill>
                <a:prstDash val="solid"/>
                <a:rou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dirty="0"/>
              </a:p>
            </p:txBody>
          </p:sp>
          <p:sp>
            <p:nvSpPr>
              <p:cNvPr id="39" name="MH_SubTitle_4"/>
              <p:cNvSpPr/>
              <p:nvPr>
                <p:custDataLst>
                  <p:tags r:id="rId7"/>
                </p:custDataLst>
              </p:nvPr>
            </p:nvSpPr>
            <p:spPr>
              <a:xfrm>
                <a:off x="7146926"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19" name="MH_Other_4"/>
              <p:cNvSpPr/>
              <p:nvPr>
                <p:custDataLst>
                  <p:tags r:id="rId8"/>
                </p:custDataLst>
              </p:nvPr>
            </p:nvSpPr>
            <p:spPr>
              <a:xfrm>
                <a:off x="5386388" y="2401889"/>
                <a:ext cx="2970212" cy="162718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1" fmla="*/ 0 w 3902075"/>
                  <a:gd name="connsiteY0-2" fmla="*/ 1047871 h 2096659"/>
                  <a:gd name="connsiteX1-3" fmla="*/ 1019175 w 3902075"/>
                  <a:gd name="connsiteY1-4" fmla="*/ 2067046 h 2096659"/>
                  <a:gd name="connsiteX2-5" fmla="*/ 3063875 w 3902075"/>
                  <a:gd name="connsiteY2-6" fmla="*/ 25521 h 2096659"/>
                  <a:gd name="connsiteX3-7" fmla="*/ 3902075 w 3902075"/>
                  <a:gd name="connsiteY3-8" fmla="*/ 866896 h 2096659"/>
                  <a:gd name="connsiteX4-9" fmla="*/ 3902075 w 3902075"/>
                  <a:gd name="connsiteY4-10" fmla="*/ 866896 h 2096659"/>
                  <a:gd name="connsiteX0-11" fmla="*/ 0 w 3902075"/>
                  <a:gd name="connsiteY0-12" fmla="*/ 1047871 h 2067046"/>
                  <a:gd name="connsiteX1-13" fmla="*/ 1019175 w 3902075"/>
                  <a:gd name="connsiteY1-14" fmla="*/ 2067046 h 2067046"/>
                  <a:gd name="connsiteX2-15" fmla="*/ 3063875 w 3902075"/>
                  <a:gd name="connsiteY2-16" fmla="*/ 25521 h 2067046"/>
                  <a:gd name="connsiteX3-17" fmla="*/ 3902075 w 3902075"/>
                  <a:gd name="connsiteY3-18" fmla="*/ 866896 h 2067046"/>
                  <a:gd name="connsiteX4-19" fmla="*/ 3902075 w 3902075"/>
                  <a:gd name="connsiteY4-20" fmla="*/ 866896 h 2067046"/>
                  <a:gd name="connsiteX0-21" fmla="*/ 0 w 3902075"/>
                  <a:gd name="connsiteY0-22" fmla="*/ 1047871 h 2067046"/>
                  <a:gd name="connsiteX1-23" fmla="*/ 1019175 w 3902075"/>
                  <a:gd name="connsiteY1-24" fmla="*/ 2067046 h 2067046"/>
                  <a:gd name="connsiteX2-25" fmla="*/ 3063875 w 3902075"/>
                  <a:gd name="connsiteY2-26" fmla="*/ 25521 h 2067046"/>
                  <a:gd name="connsiteX3-27" fmla="*/ 3902075 w 3902075"/>
                  <a:gd name="connsiteY3-28" fmla="*/ 866896 h 2067046"/>
                  <a:gd name="connsiteX4-29" fmla="*/ 3902075 w 3902075"/>
                  <a:gd name="connsiteY4-30" fmla="*/ 866896 h 2067046"/>
                  <a:gd name="connsiteX0-31" fmla="*/ 0 w 3902075"/>
                  <a:gd name="connsiteY0-32" fmla="*/ 1047871 h 2067046"/>
                  <a:gd name="connsiteX1-33" fmla="*/ 1019175 w 3902075"/>
                  <a:gd name="connsiteY1-34" fmla="*/ 2067046 h 2067046"/>
                  <a:gd name="connsiteX2-35" fmla="*/ 3063875 w 3902075"/>
                  <a:gd name="connsiteY2-36" fmla="*/ 25521 h 2067046"/>
                  <a:gd name="connsiteX3-37" fmla="*/ 3902075 w 3902075"/>
                  <a:gd name="connsiteY3-38" fmla="*/ 866896 h 2067046"/>
                  <a:gd name="connsiteX4-39" fmla="*/ 3902075 w 3902075"/>
                  <a:gd name="connsiteY4-40" fmla="*/ 866896 h 2067046"/>
                  <a:gd name="connsiteX0-41" fmla="*/ 0 w 3902075"/>
                  <a:gd name="connsiteY0-42" fmla="*/ 1047871 h 2067046"/>
                  <a:gd name="connsiteX1-43" fmla="*/ 1019175 w 3902075"/>
                  <a:gd name="connsiteY1-44" fmla="*/ 2067046 h 2067046"/>
                  <a:gd name="connsiteX2-45" fmla="*/ 3063875 w 3902075"/>
                  <a:gd name="connsiteY2-46" fmla="*/ 25521 h 2067046"/>
                  <a:gd name="connsiteX3-47" fmla="*/ 3902075 w 3902075"/>
                  <a:gd name="connsiteY3-48" fmla="*/ 866896 h 2067046"/>
                  <a:gd name="connsiteX4-49" fmla="*/ 3902075 w 3902075"/>
                  <a:gd name="connsiteY4-50" fmla="*/ 866896 h 2067046"/>
                  <a:gd name="connsiteX0-51" fmla="*/ 0 w 3902075"/>
                  <a:gd name="connsiteY0-52" fmla="*/ 1047871 h 2067046"/>
                  <a:gd name="connsiteX1-53" fmla="*/ 1019175 w 3902075"/>
                  <a:gd name="connsiteY1-54" fmla="*/ 2067046 h 2067046"/>
                  <a:gd name="connsiteX2-55" fmla="*/ 3063875 w 3902075"/>
                  <a:gd name="connsiteY2-56" fmla="*/ 25521 h 2067046"/>
                  <a:gd name="connsiteX3-57" fmla="*/ 3902075 w 3902075"/>
                  <a:gd name="connsiteY3-58" fmla="*/ 866896 h 2067046"/>
                  <a:gd name="connsiteX4-59" fmla="*/ 3902075 w 3902075"/>
                  <a:gd name="connsiteY4-60" fmla="*/ 866896 h 2067046"/>
                  <a:gd name="connsiteX0-61" fmla="*/ 0 w 3902075"/>
                  <a:gd name="connsiteY0-62" fmla="*/ 1047871 h 2067046"/>
                  <a:gd name="connsiteX1-63" fmla="*/ 1019175 w 3902075"/>
                  <a:gd name="connsiteY1-64" fmla="*/ 2067046 h 2067046"/>
                  <a:gd name="connsiteX2-65" fmla="*/ 3063875 w 3902075"/>
                  <a:gd name="connsiteY2-66" fmla="*/ 25521 h 2067046"/>
                  <a:gd name="connsiteX3-67" fmla="*/ 3902075 w 3902075"/>
                  <a:gd name="connsiteY3-68" fmla="*/ 866896 h 2067046"/>
                  <a:gd name="connsiteX4-69" fmla="*/ 3902075 w 3902075"/>
                  <a:gd name="connsiteY4-70" fmla="*/ 866896 h 2067046"/>
                  <a:gd name="connsiteX0-71" fmla="*/ 0 w 3902075"/>
                  <a:gd name="connsiteY0-72" fmla="*/ 1022350 h 2041525"/>
                  <a:gd name="connsiteX1-73" fmla="*/ 1019175 w 3902075"/>
                  <a:gd name="connsiteY1-74" fmla="*/ 2041525 h 2041525"/>
                  <a:gd name="connsiteX2-75" fmla="*/ 3063875 w 3902075"/>
                  <a:gd name="connsiteY2-76" fmla="*/ 0 h 2041525"/>
                  <a:gd name="connsiteX3-77" fmla="*/ 3902075 w 3902075"/>
                  <a:gd name="connsiteY3-78" fmla="*/ 841375 h 2041525"/>
                  <a:gd name="connsiteX4-79" fmla="*/ 3902075 w 3902075"/>
                  <a:gd name="connsiteY4-80" fmla="*/ 841375 h 2041525"/>
                  <a:gd name="connsiteX0-81" fmla="*/ 0 w 3902075"/>
                  <a:gd name="connsiteY0-82" fmla="*/ 1022350 h 1879600"/>
                  <a:gd name="connsiteX1-83" fmla="*/ 847725 w 3902075"/>
                  <a:gd name="connsiteY1-84" fmla="*/ 1879600 h 1879600"/>
                  <a:gd name="connsiteX2-85" fmla="*/ 3063875 w 3902075"/>
                  <a:gd name="connsiteY2-86" fmla="*/ 0 h 1879600"/>
                  <a:gd name="connsiteX3-87" fmla="*/ 3902075 w 3902075"/>
                  <a:gd name="connsiteY3-88" fmla="*/ 841375 h 1879600"/>
                  <a:gd name="connsiteX4-89" fmla="*/ 3902075 w 3902075"/>
                  <a:gd name="connsiteY4-90" fmla="*/ 841375 h 1879600"/>
                  <a:gd name="connsiteX0-91" fmla="*/ 0 w 3902075"/>
                  <a:gd name="connsiteY0-92" fmla="*/ 1196975 h 2054225"/>
                  <a:gd name="connsiteX1-93" fmla="*/ 847725 w 3902075"/>
                  <a:gd name="connsiteY1-94" fmla="*/ 2054225 h 2054225"/>
                  <a:gd name="connsiteX2-95" fmla="*/ 2895600 w 3902075"/>
                  <a:gd name="connsiteY2-96" fmla="*/ 0 h 2054225"/>
                  <a:gd name="connsiteX3-97" fmla="*/ 3902075 w 3902075"/>
                  <a:gd name="connsiteY3-98" fmla="*/ 1016000 h 2054225"/>
                  <a:gd name="connsiteX4-99" fmla="*/ 3902075 w 3902075"/>
                  <a:gd name="connsiteY4-100" fmla="*/ 1016000 h 2054225"/>
                  <a:gd name="connsiteX0-101" fmla="*/ 0 w 3902075"/>
                  <a:gd name="connsiteY0-102" fmla="*/ 1196975 h 2054225"/>
                  <a:gd name="connsiteX1-103" fmla="*/ 847725 w 3902075"/>
                  <a:gd name="connsiteY1-104" fmla="*/ 2054225 h 2054225"/>
                  <a:gd name="connsiteX2-105" fmla="*/ 2895600 w 3902075"/>
                  <a:gd name="connsiteY2-106" fmla="*/ 0 h 2054225"/>
                  <a:gd name="connsiteX3-107" fmla="*/ 3751060 w 3902075"/>
                  <a:gd name="connsiteY3-108" fmla="*/ 864864 h 2054225"/>
                  <a:gd name="connsiteX4-109" fmla="*/ 3902075 w 3902075"/>
                  <a:gd name="connsiteY4-110" fmla="*/ 1016000 h 2054225"/>
                  <a:gd name="connsiteX5" fmla="*/ 3902075 w 3902075"/>
                  <a:gd name="connsiteY5" fmla="*/ 1016000 h 2054225"/>
                  <a:gd name="connsiteX0-111" fmla="*/ 0 w 3902075"/>
                  <a:gd name="connsiteY0-112" fmla="*/ 1196975 h 2054225"/>
                  <a:gd name="connsiteX1-113" fmla="*/ 847725 w 3902075"/>
                  <a:gd name="connsiteY1-114" fmla="*/ 2054225 h 2054225"/>
                  <a:gd name="connsiteX2-115" fmla="*/ 2895600 w 3902075"/>
                  <a:gd name="connsiteY2-116" fmla="*/ 0 h 2054225"/>
                  <a:gd name="connsiteX3-117" fmla="*/ 3751060 w 3902075"/>
                  <a:gd name="connsiteY3-118" fmla="*/ 864864 h 2054225"/>
                  <a:gd name="connsiteX4-119" fmla="*/ 3902075 w 3902075"/>
                  <a:gd name="connsiteY4-120" fmla="*/ 1016000 h 2054225"/>
                  <a:gd name="connsiteX0-121" fmla="*/ 0 w 3751060"/>
                  <a:gd name="connsiteY0-122" fmla="*/ 1196975 h 2054225"/>
                  <a:gd name="connsiteX1-123" fmla="*/ 847725 w 3751060"/>
                  <a:gd name="connsiteY1-124" fmla="*/ 2054225 h 2054225"/>
                  <a:gd name="connsiteX2-125" fmla="*/ 2895600 w 3751060"/>
                  <a:gd name="connsiteY2-126" fmla="*/ 0 h 2054225"/>
                  <a:gd name="connsiteX3-127" fmla="*/ 3751060 w 3751060"/>
                  <a:gd name="connsiteY3-128" fmla="*/ 864864 h 2054225"/>
                </a:gdLst>
                <a:ahLst/>
                <a:cxnLst>
                  <a:cxn ang="0">
                    <a:pos x="connsiteX0-1" y="connsiteY0-2"/>
                  </a:cxn>
                  <a:cxn ang="0">
                    <a:pos x="connsiteX1-3" y="connsiteY1-4"/>
                  </a:cxn>
                  <a:cxn ang="0">
                    <a:pos x="connsiteX2-5" y="connsiteY2-6"/>
                  </a:cxn>
                  <a:cxn ang="0">
                    <a:pos x="connsiteX3-7" y="connsiteY3-8"/>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20" name="MH_SubTitle_5"/>
              <p:cNvSpPr/>
              <p:nvPr>
                <p:custDataLst>
                  <p:tags r:id="rId9"/>
                </p:custDataLst>
              </p:nvPr>
            </p:nvSpPr>
            <p:spPr>
              <a:xfrm>
                <a:off x="8793163" y="2667001"/>
                <a:ext cx="1096962"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84" name="MH_Other_5"/>
              <p:cNvSpPr/>
              <p:nvPr>
                <p:custDataLst>
                  <p:tags r:id="rId10"/>
                </p:custDataLst>
              </p:nvPr>
            </p:nvSpPr>
            <p:spPr bwMode="auto">
              <a:xfrm>
                <a:off x="2703514" y="2744789"/>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5" name="MH_Other_6"/>
              <p:cNvSpPr/>
              <p:nvPr>
                <p:custDataLst>
                  <p:tags r:id="rId11"/>
                </p:custDataLst>
              </p:nvPr>
            </p:nvSpPr>
            <p:spPr bwMode="auto">
              <a:xfrm>
                <a:off x="4325939"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6" name="MH_Other_7"/>
              <p:cNvSpPr/>
              <p:nvPr>
                <p:custDataLst>
                  <p:tags r:id="rId12"/>
                </p:custDataLst>
              </p:nvPr>
            </p:nvSpPr>
            <p:spPr bwMode="auto">
              <a:xfrm>
                <a:off x="594995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7" name="MH_Other_8"/>
              <p:cNvSpPr/>
              <p:nvPr>
                <p:custDataLst>
                  <p:tags r:id="rId13"/>
                </p:custDataLst>
              </p:nvPr>
            </p:nvSpPr>
            <p:spPr bwMode="auto">
              <a:xfrm>
                <a:off x="7586663" y="2754314"/>
                <a:ext cx="207962" cy="206375"/>
              </a:xfrm>
              <a:custGeom>
                <a:avLst/>
                <a:gdLst>
                  <a:gd name="T0" fmla="*/ 2740 w 260920"/>
                  <a:gd name="T1" fmla="*/ 0 h 260921"/>
                  <a:gd name="T2" fmla="*/ 5482 w 260920"/>
                  <a:gd name="T3" fmla="*/ 2425 h 260921"/>
                  <a:gd name="T4" fmla="*/ 2740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8" name="MH_Other_9"/>
              <p:cNvSpPr/>
              <p:nvPr>
                <p:custDataLst>
                  <p:tags r:id="rId14"/>
                </p:custDataLst>
              </p:nvPr>
            </p:nvSpPr>
            <p:spPr bwMode="auto">
              <a:xfrm>
                <a:off x="923925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5" name="矩形 34"/>
            <p:cNvSpPr/>
            <p:nvPr/>
          </p:nvSpPr>
          <p:spPr>
            <a:xfrm>
              <a:off x="1515203" y="3014260"/>
              <a:ext cx="1322173"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endParaRPr lang="zh-CN" altLang="en-US" sz="1600" b="1" dirty="0">
                <a:solidFill>
                  <a:schemeClr val="bg1"/>
                </a:solidFill>
              </a:endParaRPr>
            </a:p>
          </p:txBody>
        </p:sp>
        <p:sp>
          <p:nvSpPr>
            <p:cNvPr id="36" name="矩形 35"/>
            <p:cNvSpPr/>
            <p:nvPr/>
          </p:nvSpPr>
          <p:spPr>
            <a:xfrm>
              <a:off x="3475535" y="3014260"/>
              <a:ext cx="1322173"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endParaRPr lang="zh-CN" altLang="en-US" sz="1600" b="1" dirty="0">
                <a:solidFill>
                  <a:schemeClr val="bg1"/>
                </a:solidFill>
              </a:endParaRPr>
            </a:p>
          </p:txBody>
        </p:sp>
        <p:sp>
          <p:nvSpPr>
            <p:cNvPr id="40" name="矩形 39"/>
            <p:cNvSpPr/>
            <p:nvPr/>
          </p:nvSpPr>
          <p:spPr>
            <a:xfrm>
              <a:off x="5418672" y="3014260"/>
              <a:ext cx="1322173"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endParaRPr lang="zh-CN" altLang="en-US" sz="1600" b="1" dirty="0">
                <a:solidFill>
                  <a:schemeClr val="bg1"/>
                </a:solidFill>
              </a:endParaRPr>
            </a:p>
          </p:txBody>
        </p:sp>
        <p:sp>
          <p:nvSpPr>
            <p:cNvPr id="41" name="矩形 40"/>
            <p:cNvSpPr/>
            <p:nvPr/>
          </p:nvSpPr>
          <p:spPr>
            <a:xfrm>
              <a:off x="7361809" y="3014260"/>
              <a:ext cx="1322173"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endParaRPr lang="zh-CN" altLang="en-US" sz="1600" b="1" dirty="0">
                <a:solidFill>
                  <a:schemeClr val="bg1"/>
                </a:solidFill>
              </a:endParaRPr>
            </a:p>
          </p:txBody>
        </p:sp>
        <p:sp>
          <p:nvSpPr>
            <p:cNvPr id="42" name="矩形 41"/>
            <p:cNvSpPr/>
            <p:nvPr/>
          </p:nvSpPr>
          <p:spPr>
            <a:xfrm>
              <a:off x="9304946" y="3014260"/>
              <a:ext cx="1322173"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endParaRPr lang="zh-CN" altLang="en-US" sz="1600" b="1" dirty="0">
                <a:solidFill>
                  <a:schemeClr val="bg1"/>
                </a:solidFill>
              </a:endParaRPr>
            </a:p>
          </p:txBody>
        </p:sp>
      </p:grpSp>
      <p:sp>
        <p:nvSpPr>
          <p:cNvPr id="43" name="矩形 42"/>
          <p:cNvSpPr/>
          <p:nvPr/>
        </p:nvSpPr>
        <p:spPr>
          <a:xfrm>
            <a:off x="3214169" y="4408386"/>
            <a:ext cx="182007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44" name="矩形 43"/>
          <p:cNvSpPr/>
          <p:nvPr/>
        </p:nvSpPr>
        <p:spPr>
          <a:xfrm>
            <a:off x="5185965" y="4408386"/>
            <a:ext cx="182007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45" name="矩形 44"/>
          <p:cNvSpPr/>
          <p:nvPr/>
        </p:nvSpPr>
        <p:spPr>
          <a:xfrm>
            <a:off x="7140564" y="4408386"/>
            <a:ext cx="182007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46" name="矩形 45"/>
          <p:cNvSpPr/>
          <p:nvPr/>
        </p:nvSpPr>
        <p:spPr>
          <a:xfrm>
            <a:off x="9095163" y="4408386"/>
            <a:ext cx="182007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randombar(horizontal)">
                                      <p:cBhvr>
                                        <p:cTn id="11" dur="500"/>
                                        <p:tgtEl>
                                          <p:spTgt spid="3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randombar(horizontal)">
                                      <p:cBhvr>
                                        <p:cTn id="15" dur="500"/>
                                        <p:tgtEl>
                                          <p:spTgt spid="4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randombar(horizontal)">
                                      <p:cBhvr>
                                        <p:cTn id="19" dur="500"/>
                                        <p:tgtEl>
                                          <p:spTgt spid="4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randombar(horizontal)">
                                      <p:cBhvr>
                                        <p:cTn id="23" dur="500"/>
                                        <p:tgtEl>
                                          <p:spTgt spid="45"/>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randombar(horizontal)">
                                      <p:cBhvr>
                                        <p:cTn id="2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3" grpId="0"/>
      <p:bldP spid="44" grpId="0"/>
      <p:bldP spid="45" grpId="0"/>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519614" y="2000251"/>
            <a:ext cx="3454400" cy="3665537"/>
            <a:chOff x="4519614" y="2000251"/>
            <a:chExt cx="3454400" cy="3665537"/>
          </a:xfrm>
        </p:grpSpPr>
        <p:sp>
          <p:nvSpPr>
            <p:cNvPr id="53" name="MH_Other_1"/>
            <p:cNvSpPr/>
            <p:nvPr>
              <p:custDataLst>
                <p:tags r:id="rId1"/>
              </p:custDataLst>
            </p:nvPr>
          </p:nvSpPr>
          <p:spPr bwMode="auto">
            <a:xfrm rot="2028892" flipH="1" flipV="1">
              <a:off x="5616575" y="2000251"/>
              <a:ext cx="941388" cy="1579563"/>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1">
                    <a:lumMod val="40000"/>
                    <a:lumOff val="60000"/>
                  </a:schemeClr>
                </a:gs>
                <a:gs pos="9000">
                  <a:schemeClr val="accent1"/>
                </a:gs>
              </a:gsLst>
              <a:lin ang="8100000" scaled="1"/>
              <a:tileRect/>
            </a:gradFill>
            <a:ln w="3175" cap="flat" cmpd="sng" algn="ctr">
              <a:solidFill>
                <a:schemeClr val="accent1">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anose="020B0503020204020204" pitchFamily="34" charset="-122"/>
                <a:ea typeface="微软雅黑" panose="020B0503020204020204" pitchFamily="34" charset="-122"/>
              </a:endParaRPr>
            </a:p>
          </p:txBody>
        </p:sp>
        <p:sp>
          <p:nvSpPr>
            <p:cNvPr id="54" name="MH_SubTitle_1"/>
            <p:cNvSpPr/>
            <p:nvPr>
              <p:custDataLst>
                <p:tags r:id="rId2"/>
              </p:custDataLst>
            </p:nvPr>
          </p:nvSpPr>
          <p:spPr>
            <a:xfrm>
              <a:off x="5632450" y="2832100"/>
              <a:ext cx="801688" cy="801688"/>
            </a:xfrm>
            <a:prstGeom prst="ellipse">
              <a:avLst/>
            </a:prstGeom>
            <a:solidFill>
              <a:schemeClr val="accent1"/>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01</a:t>
              </a:r>
              <a:endParaRPr lang="zh-CN" altLang="en-US" sz="1400" kern="0" dirty="0">
                <a:solidFill>
                  <a:srgbClr val="FFFFFF"/>
                </a:solidFill>
              </a:endParaRPr>
            </a:p>
          </p:txBody>
        </p:sp>
        <p:sp>
          <p:nvSpPr>
            <p:cNvPr id="56" name="MH_Other_2"/>
            <p:cNvSpPr/>
            <p:nvPr>
              <p:custDataLst>
                <p:tags r:id="rId3"/>
              </p:custDataLst>
            </p:nvPr>
          </p:nvSpPr>
          <p:spPr bwMode="auto">
            <a:xfrm rot="6348892" flipH="1" flipV="1">
              <a:off x="6713539" y="2797176"/>
              <a:ext cx="941387" cy="1579563"/>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2">
                    <a:lumMod val="40000"/>
                    <a:lumOff val="60000"/>
                  </a:schemeClr>
                </a:gs>
                <a:gs pos="9000">
                  <a:schemeClr val="accent2"/>
                </a:gs>
              </a:gsLst>
              <a:lin ang="8100000" scaled="1"/>
              <a:tileRect/>
            </a:gradFill>
            <a:ln w="3175" cap="flat" cmpd="sng" algn="ctr">
              <a:solidFill>
                <a:schemeClr val="accent2">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anose="020B0503020204020204" pitchFamily="34" charset="-122"/>
                <a:ea typeface="微软雅黑" panose="020B0503020204020204" pitchFamily="34" charset="-122"/>
              </a:endParaRPr>
            </a:p>
          </p:txBody>
        </p:sp>
        <p:sp>
          <p:nvSpPr>
            <p:cNvPr id="57" name="MH_SubTitle_2"/>
            <p:cNvSpPr/>
            <p:nvPr>
              <p:custDataLst>
                <p:tags r:id="rId4"/>
              </p:custDataLst>
            </p:nvPr>
          </p:nvSpPr>
          <p:spPr>
            <a:xfrm>
              <a:off x="6345239" y="3273425"/>
              <a:ext cx="801687" cy="800100"/>
            </a:xfrm>
            <a:prstGeom prst="ellipse">
              <a:avLst/>
            </a:prstGeom>
            <a:solidFill>
              <a:schemeClr val="accent2"/>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02</a:t>
              </a:r>
              <a:endParaRPr lang="zh-CN" altLang="en-US" sz="1400" kern="0" dirty="0">
                <a:solidFill>
                  <a:srgbClr val="FFFFFF"/>
                </a:solidFill>
              </a:endParaRPr>
            </a:p>
          </p:txBody>
        </p:sp>
        <p:sp>
          <p:nvSpPr>
            <p:cNvPr id="59" name="MH_Other_3"/>
            <p:cNvSpPr/>
            <p:nvPr>
              <p:custDataLst>
                <p:tags r:id="rId5"/>
              </p:custDataLst>
            </p:nvPr>
          </p:nvSpPr>
          <p:spPr bwMode="auto">
            <a:xfrm rot="10668892" flipH="1" flipV="1">
              <a:off x="6294438" y="4084638"/>
              <a:ext cx="939800" cy="158115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3">
                    <a:lumMod val="40000"/>
                    <a:lumOff val="60000"/>
                  </a:schemeClr>
                </a:gs>
                <a:gs pos="9000">
                  <a:schemeClr val="accent3"/>
                </a:gs>
              </a:gsLst>
              <a:lin ang="8100000" scaled="1"/>
              <a:tileRect/>
            </a:gradFill>
            <a:ln w="3175" cap="flat" cmpd="sng" algn="ctr">
              <a:solidFill>
                <a:schemeClr val="accent3">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anose="020B0503020204020204" pitchFamily="34" charset="-122"/>
                <a:ea typeface="微软雅黑" panose="020B0503020204020204" pitchFamily="34" charset="-122"/>
              </a:endParaRPr>
            </a:p>
          </p:txBody>
        </p:sp>
        <p:sp>
          <p:nvSpPr>
            <p:cNvPr id="60" name="MH_SubTitle_3"/>
            <p:cNvSpPr/>
            <p:nvPr>
              <p:custDataLst>
                <p:tags r:id="rId6"/>
              </p:custDataLst>
            </p:nvPr>
          </p:nvSpPr>
          <p:spPr>
            <a:xfrm>
              <a:off x="6146800" y="4084639"/>
              <a:ext cx="801688" cy="801687"/>
            </a:xfrm>
            <a:prstGeom prst="ellipse">
              <a:avLst/>
            </a:prstGeom>
            <a:solidFill>
              <a:schemeClr val="accent3"/>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03</a:t>
              </a:r>
              <a:endParaRPr lang="zh-CN" altLang="en-US" sz="1400" kern="0" dirty="0">
                <a:solidFill>
                  <a:srgbClr val="FFFFFF"/>
                </a:solidFill>
              </a:endParaRPr>
            </a:p>
          </p:txBody>
        </p:sp>
        <p:sp>
          <p:nvSpPr>
            <p:cNvPr id="62" name="MH_Other_4"/>
            <p:cNvSpPr/>
            <p:nvPr>
              <p:custDataLst>
                <p:tags r:id="rId7"/>
              </p:custDataLst>
            </p:nvPr>
          </p:nvSpPr>
          <p:spPr bwMode="auto">
            <a:xfrm rot="14988892" flipH="1" flipV="1">
              <a:off x="4939507" y="4085432"/>
              <a:ext cx="939800" cy="1579563"/>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4">
                    <a:lumMod val="40000"/>
                    <a:lumOff val="60000"/>
                  </a:schemeClr>
                </a:gs>
                <a:gs pos="9000">
                  <a:schemeClr val="accent4"/>
                </a:gs>
              </a:gsLst>
              <a:lin ang="8100000" scaled="1"/>
              <a:tileRect/>
            </a:gradFill>
            <a:ln w="3175" cap="flat" cmpd="sng" algn="ctr">
              <a:solidFill>
                <a:schemeClr val="accent4">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anose="020B0503020204020204" pitchFamily="34" charset="-122"/>
                <a:ea typeface="微软雅黑" panose="020B0503020204020204" pitchFamily="34" charset="-122"/>
              </a:endParaRPr>
            </a:p>
          </p:txBody>
        </p:sp>
        <p:sp>
          <p:nvSpPr>
            <p:cNvPr id="63" name="MH_SubTitle_4"/>
            <p:cNvSpPr/>
            <p:nvPr>
              <p:custDataLst>
                <p:tags r:id="rId8"/>
              </p:custDataLst>
            </p:nvPr>
          </p:nvSpPr>
          <p:spPr>
            <a:xfrm>
              <a:off x="5311775" y="4148139"/>
              <a:ext cx="801688" cy="801687"/>
            </a:xfrm>
            <a:prstGeom prst="ellipse">
              <a:avLst/>
            </a:prstGeom>
            <a:solidFill>
              <a:schemeClr val="accent4"/>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04</a:t>
              </a:r>
              <a:endParaRPr lang="zh-CN" altLang="en-US" sz="1400" kern="0" dirty="0">
                <a:solidFill>
                  <a:srgbClr val="FFFFFF"/>
                </a:solidFill>
              </a:endParaRPr>
            </a:p>
          </p:txBody>
        </p:sp>
        <p:sp>
          <p:nvSpPr>
            <p:cNvPr id="65" name="MH_Other_5"/>
            <p:cNvSpPr/>
            <p:nvPr>
              <p:custDataLst>
                <p:tags r:id="rId9"/>
              </p:custDataLst>
            </p:nvPr>
          </p:nvSpPr>
          <p:spPr bwMode="auto">
            <a:xfrm rot="19308892" flipH="1" flipV="1">
              <a:off x="4519614" y="2797175"/>
              <a:ext cx="941387" cy="158115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bg2"/>
                </a:gs>
                <a:gs pos="9000">
                  <a:schemeClr val="bg2">
                    <a:lumMod val="75000"/>
                  </a:schemeClr>
                </a:gs>
              </a:gsLst>
              <a:lin ang="8100000" scaled="1"/>
              <a:tileRect/>
            </a:gradFill>
            <a:ln w="3175" cap="flat" cmpd="sng" algn="ctr">
              <a:solidFill>
                <a:schemeClr val="bg2">
                  <a:lumMod val="90000"/>
                </a:schemeClr>
              </a:solidFill>
              <a:prstDash val="solid"/>
            </a:ln>
            <a:effectLst/>
          </p:spPr>
          <p:txBody>
            <a:bodyPr anchor="ctr"/>
            <a:lstStyle/>
            <a:p>
              <a:pPr algn="ctr">
                <a:lnSpc>
                  <a:spcPct val="120000"/>
                </a:lnSpc>
                <a:defRPr/>
              </a:pPr>
              <a:endParaRPr lang="en-US" sz="1050" b="1" kern="0" dirty="0">
                <a:solidFill>
                  <a:srgbClr val="F9F9F9"/>
                </a:solidFill>
                <a:latin typeface="微软雅黑" panose="020B0503020204020204" pitchFamily="34" charset="-122"/>
                <a:ea typeface="微软雅黑" panose="020B0503020204020204" pitchFamily="34" charset="-122"/>
              </a:endParaRPr>
            </a:p>
          </p:txBody>
        </p:sp>
        <p:sp>
          <p:nvSpPr>
            <p:cNvPr id="66" name="MH_SubTitle_5"/>
            <p:cNvSpPr/>
            <p:nvPr>
              <p:custDataLst>
                <p:tags r:id="rId10"/>
              </p:custDataLst>
            </p:nvPr>
          </p:nvSpPr>
          <p:spPr>
            <a:xfrm>
              <a:off x="4994275" y="3373439"/>
              <a:ext cx="801688" cy="801687"/>
            </a:xfrm>
            <a:prstGeom prst="ellipse">
              <a:avLst/>
            </a:prstGeom>
            <a:solidFill>
              <a:schemeClr val="bg2">
                <a:lumMod val="75000"/>
              </a:schemeClr>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05</a:t>
              </a:r>
              <a:endParaRPr lang="zh-CN" altLang="en-US" sz="1400" kern="0" dirty="0">
                <a:solidFill>
                  <a:srgbClr val="FFFFFF"/>
                </a:solidFill>
              </a:endParaRPr>
            </a:p>
          </p:txBody>
        </p:sp>
      </p:grpSp>
      <p:grpSp>
        <p:nvGrpSpPr>
          <p:cNvPr id="18" name="组合 17"/>
          <p:cNvGrpSpPr/>
          <p:nvPr/>
        </p:nvGrpSpPr>
        <p:grpSpPr>
          <a:xfrm>
            <a:off x="4362194" y="281415"/>
            <a:ext cx="3467616" cy="896477"/>
            <a:chOff x="4362194" y="281415"/>
            <a:chExt cx="3467616" cy="896477"/>
          </a:xfrm>
        </p:grpSpPr>
        <p:sp>
          <p:nvSpPr>
            <p:cNvPr id="19"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0" name="文本框 19"/>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24" name="组合 23"/>
          <p:cNvGrpSpPr/>
          <p:nvPr/>
        </p:nvGrpSpPr>
        <p:grpSpPr>
          <a:xfrm>
            <a:off x="6764338" y="1682912"/>
            <a:ext cx="3327636" cy="893147"/>
            <a:chOff x="7714456" y="1892141"/>
            <a:chExt cx="3327636" cy="893147"/>
          </a:xfrm>
        </p:grpSpPr>
        <p:sp>
          <p:nvSpPr>
            <p:cNvPr id="25" name="矩形 24"/>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26" name="矩形 25"/>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27" name="组合 26"/>
          <p:cNvGrpSpPr/>
          <p:nvPr/>
        </p:nvGrpSpPr>
        <p:grpSpPr>
          <a:xfrm>
            <a:off x="8103829" y="2918841"/>
            <a:ext cx="2754671" cy="893147"/>
            <a:chOff x="7714456" y="1892141"/>
            <a:chExt cx="2754671" cy="893147"/>
          </a:xfrm>
        </p:grpSpPr>
        <p:sp>
          <p:nvSpPr>
            <p:cNvPr id="28" name="矩形 27"/>
            <p:cNvSpPr/>
            <p:nvPr/>
          </p:nvSpPr>
          <p:spPr>
            <a:xfrm>
              <a:off x="7714456" y="2249757"/>
              <a:ext cx="275467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29" name="矩形 28"/>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30" name="组合 29"/>
          <p:cNvGrpSpPr/>
          <p:nvPr/>
        </p:nvGrpSpPr>
        <p:grpSpPr>
          <a:xfrm>
            <a:off x="7628976" y="4484266"/>
            <a:ext cx="2754671" cy="893147"/>
            <a:chOff x="7714456" y="1892141"/>
            <a:chExt cx="2754671" cy="893147"/>
          </a:xfrm>
        </p:grpSpPr>
        <p:sp>
          <p:nvSpPr>
            <p:cNvPr id="31" name="矩形 30"/>
            <p:cNvSpPr/>
            <p:nvPr/>
          </p:nvSpPr>
          <p:spPr>
            <a:xfrm>
              <a:off x="7714456" y="2249757"/>
              <a:ext cx="275467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32" name="矩形 31"/>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33" name="组合 32"/>
          <p:cNvGrpSpPr/>
          <p:nvPr/>
        </p:nvGrpSpPr>
        <p:grpSpPr>
          <a:xfrm>
            <a:off x="1607523" y="5017666"/>
            <a:ext cx="2754671" cy="893147"/>
            <a:chOff x="7714456" y="1892141"/>
            <a:chExt cx="2754671" cy="893147"/>
          </a:xfrm>
        </p:grpSpPr>
        <p:sp>
          <p:nvSpPr>
            <p:cNvPr id="34" name="矩形 33"/>
            <p:cNvSpPr/>
            <p:nvPr/>
          </p:nvSpPr>
          <p:spPr>
            <a:xfrm>
              <a:off x="7714456" y="2249757"/>
              <a:ext cx="2754671"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35" name="矩形 34"/>
            <p:cNvSpPr/>
            <p:nvPr/>
          </p:nvSpPr>
          <p:spPr>
            <a:xfrm>
              <a:off x="8227153" y="189214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36" name="组合 35"/>
          <p:cNvGrpSpPr/>
          <p:nvPr/>
        </p:nvGrpSpPr>
        <p:grpSpPr>
          <a:xfrm>
            <a:off x="1376926" y="2780328"/>
            <a:ext cx="2754671" cy="893147"/>
            <a:chOff x="7714456" y="1892141"/>
            <a:chExt cx="2754671" cy="893147"/>
          </a:xfrm>
        </p:grpSpPr>
        <p:sp>
          <p:nvSpPr>
            <p:cNvPr id="37" name="矩形 36"/>
            <p:cNvSpPr/>
            <p:nvPr/>
          </p:nvSpPr>
          <p:spPr>
            <a:xfrm>
              <a:off x="7714456" y="2249757"/>
              <a:ext cx="2754671"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38" name="矩形 37"/>
            <p:cNvSpPr/>
            <p:nvPr/>
          </p:nvSpPr>
          <p:spPr>
            <a:xfrm>
              <a:off x="8227153" y="189214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1+#ppt_w/2"/>
                                          </p:val>
                                        </p:tav>
                                        <p:tav tm="100000">
                                          <p:val>
                                            <p:strVal val="#ppt_x"/>
                                          </p:val>
                                        </p:tav>
                                      </p:tavLst>
                                    </p:anim>
                                    <p:anim calcmode="lin" valueType="num">
                                      <p:cBhvr additive="base">
                                        <p:cTn id="15" dur="500" fill="hold"/>
                                        <p:tgtEl>
                                          <p:spTgt spid="2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1+#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0-#ppt_w/2"/>
                                          </p:val>
                                        </p:tav>
                                        <p:tav tm="100000">
                                          <p:val>
                                            <p:strVal val="#ppt_x"/>
                                          </p:val>
                                        </p:tav>
                                      </p:tavLst>
                                    </p:anim>
                                    <p:anim calcmode="lin" valueType="num">
                                      <p:cBhvr additive="base">
                                        <p:cTn id="30" dur="500" fill="hold"/>
                                        <p:tgtEl>
                                          <p:spTgt spid="33"/>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0-#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custDataLst>
              <p:tags r:id="rId1"/>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anose="020B0806030902050204" pitchFamily="34" charset="0"/>
              <a:ea typeface="宋体" panose="02010600030101010101" pitchFamily="2" charset="-122"/>
            </a:endParaRPr>
          </a:p>
        </p:txBody>
      </p:sp>
      <p:sp>
        <p:nvSpPr>
          <p:cNvPr id="16" name="椭圆 15"/>
          <p:cNvSpPr/>
          <p:nvPr>
            <p:custDataLst>
              <p:tags r:id="rId2"/>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anose="020B0806030902050204" pitchFamily="34" charset="0"/>
                <a:ea typeface="宋体" panose="02010600030101010101" pitchFamily="2" charset="-122"/>
              </a:rPr>
              <a:t>3</a:t>
            </a:r>
            <a:endParaRPr lang="zh-CN" altLang="en-US" sz="4400" kern="0" dirty="0">
              <a:solidFill>
                <a:prstClr val="white"/>
              </a:solidFill>
              <a:latin typeface="Impact" panose="020B0806030902050204" pitchFamily="34" charset="0"/>
              <a:ea typeface="宋体" panose="02010600030101010101" pitchFamily="2" charset="-122"/>
            </a:endParaRPr>
          </a:p>
        </p:txBody>
      </p:sp>
      <p:cxnSp>
        <p:nvCxnSpPr>
          <p:cNvPr id="3076" name="直接连接符 16"/>
          <p:cNvCxnSpPr>
            <a:cxnSpLocks noChangeShapeType="1"/>
            <a:stCxn id="15" idx="6"/>
          </p:cNvCxnSpPr>
          <p:nvPr>
            <p:custDataLst>
              <p:tags r:id="rId3"/>
            </p:custDataLst>
          </p:nvPr>
        </p:nvCxnSpPr>
        <p:spPr bwMode="auto">
          <a:xfrm>
            <a:off x="4618038" y="3429000"/>
            <a:ext cx="3998912" cy="0"/>
          </a:xfrm>
          <a:prstGeom prst="line">
            <a:avLst/>
          </a:prstGeom>
          <a:noFill/>
          <a:ln w="28575" algn="ctr">
            <a:solidFill>
              <a:schemeClr val="accent1"/>
            </a:solidFill>
            <a:round/>
            <a:tailEnd type="oval" w="lg" len="lg"/>
          </a:ln>
          <a:extLst>
            <a:ext uri="{909E8E84-426E-40DD-AFC4-6F175D3DCCD1}">
              <a14:hiddenFill xmlns:a14="http://schemas.microsoft.com/office/drawing/2010/main">
                <a:noFill/>
              </a14:hiddenFill>
            </a:ext>
          </a:extLst>
        </p:spPr>
      </p:cxnSp>
      <p:grpSp>
        <p:nvGrpSpPr>
          <p:cNvPr id="7" name="组合 6"/>
          <p:cNvGrpSpPr/>
          <p:nvPr/>
        </p:nvGrpSpPr>
        <p:grpSpPr>
          <a:xfrm>
            <a:off x="4891186" y="281415"/>
            <a:ext cx="2409635" cy="896477"/>
            <a:chOff x="4891186" y="281415"/>
            <a:chExt cx="2409635" cy="896477"/>
          </a:xfrm>
        </p:grpSpPr>
        <p:sp>
          <p:nvSpPr>
            <p:cNvPr id="8"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文本框 8"/>
            <p:cNvSpPr txBox="1"/>
            <p:nvPr/>
          </p:nvSpPr>
          <p:spPr>
            <a:xfrm>
              <a:off x="4891186" y="369588"/>
              <a:ext cx="2409635" cy="707886"/>
            </a:xfrm>
            <a:prstGeom prst="rect">
              <a:avLst/>
            </a:prstGeom>
            <a:noFill/>
          </p:spPr>
          <p:txBody>
            <a:bodyPr wrap="none" rtlCol="0">
              <a:spAutoFit/>
            </a:bodyPr>
            <a:lstStyle/>
            <a:p>
              <a:pPr algn="ctr"/>
              <a:r>
                <a:rPr lang="en-US" altLang="zh-CN" sz="4000" dirty="0">
                  <a:latin typeface="汉仪喵魂体W" panose="00020600040101010101" pitchFamily="18" charset="-122"/>
                  <a:ea typeface="汉仪喵魂体W" panose="00020600040101010101" pitchFamily="18" charset="-122"/>
                </a:rPr>
                <a:t>CONTENTS</a:t>
              </a:r>
              <a:endParaRPr lang="zh-CN" altLang="en-US" sz="4000" dirty="0">
                <a:latin typeface="汉仪喵魂体W" panose="00020600040101010101" pitchFamily="18" charset="-122"/>
                <a:ea typeface="汉仪喵魂体W" panose="00020600040101010101" pitchFamily="18" charset="-122"/>
              </a:endParaRPr>
            </a:p>
          </p:txBody>
        </p:sp>
      </p:grpSp>
      <p:sp>
        <p:nvSpPr>
          <p:cNvPr id="14" name="矩形 13"/>
          <p:cNvSpPr/>
          <p:nvPr/>
        </p:nvSpPr>
        <p:spPr>
          <a:xfrm>
            <a:off x="4706938" y="3444333"/>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17" name="矩形 16"/>
          <p:cNvSpPr/>
          <p:nvPr/>
        </p:nvSpPr>
        <p:spPr>
          <a:xfrm>
            <a:off x="4706938" y="3000992"/>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标题文字添加此处</a:t>
            </a:r>
            <a:endParaRPr lang="zh-CN" altLang="en-US" b="1" dirty="0">
              <a:solidFill>
                <a:schemeClr val="tx1">
                  <a:lumMod val="75000"/>
                  <a:lumOff val="25000"/>
                </a:schemeClr>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4"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8" name="MH_Title_1"/>
          <p:cNvSpPr/>
          <p:nvPr>
            <p:custDataLst>
              <p:tags r:id="rId1"/>
            </p:custDataLst>
          </p:nvPr>
        </p:nvSpPr>
        <p:spPr bwMode="auto">
          <a:xfrm>
            <a:off x="5360394" y="3018792"/>
            <a:ext cx="1490261" cy="1492078"/>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endParaRPr lang="zh-CN" altLang="en-US" sz="1800" dirty="0">
              <a:solidFill>
                <a:srgbClr val="FFFFFF"/>
              </a:solidFill>
              <a:latin typeface="+mn-lt"/>
              <a:ea typeface="+mn-ea"/>
            </a:endParaRPr>
          </a:p>
        </p:txBody>
      </p:sp>
      <p:grpSp>
        <p:nvGrpSpPr>
          <p:cNvPr id="13" name="组合 12"/>
          <p:cNvGrpSpPr/>
          <p:nvPr/>
        </p:nvGrpSpPr>
        <p:grpSpPr>
          <a:xfrm>
            <a:off x="4362194" y="281415"/>
            <a:ext cx="3467616" cy="896477"/>
            <a:chOff x="4362194" y="281415"/>
            <a:chExt cx="3467616" cy="896477"/>
          </a:xfrm>
        </p:grpSpPr>
        <p:sp>
          <p:nvSpPr>
            <p:cNvPr id="14"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5" name="文本框 14"/>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19" name="组合 18"/>
          <p:cNvGrpSpPr/>
          <p:nvPr/>
        </p:nvGrpSpPr>
        <p:grpSpPr>
          <a:xfrm>
            <a:off x="8176748" y="2153306"/>
            <a:ext cx="2480131" cy="893147"/>
            <a:chOff x="7714456" y="1892141"/>
            <a:chExt cx="2480131" cy="893147"/>
          </a:xfrm>
        </p:grpSpPr>
        <p:sp>
          <p:nvSpPr>
            <p:cNvPr id="20" name="矩形 19"/>
            <p:cNvSpPr/>
            <p:nvPr/>
          </p:nvSpPr>
          <p:spPr>
            <a:xfrm>
              <a:off x="7714456" y="2249757"/>
              <a:ext cx="248013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21" name="矩形 20"/>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22" name="组合 21"/>
          <p:cNvGrpSpPr/>
          <p:nvPr/>
        </p:nvGrpSpPr>
        <p:grpSpPr>
          <a:xfrm>
            <a:off x="8176748" y="4532272"/>
            <a:ext cx="2480131" cy="893147"/>
            <a:chOff x="7714456" y="1892141"/>
            <a:chExt cx="2480131" cy="893147"/>
          </a:xfrm>
        </p:grpSpPr>
        <p:sp>
          <p:nvSpPr>
            <p:cNvPr id="23" name="矩形 22"/>
            <p:cNvSpPr/>
            <p:nvPr/>
          </p:nvSpPr>
          <p:spPr>
            <a:xfrm>
              <a:off x="7714456" y="2249757"/>
              <a:ext cx="248013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24" name="矩形 23"/>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25" name="组合 24"/>
          <p:cNvGrpSpPr/>
          <p:nvPr/>
        </p:nvGrpSpPr>
        <p:grpSpPr>
          <a:xfrm>
            <a:off x="1425752" y="2153306"/>
            <a:ext cx="2480131" cy="893147"/>
            <a:chOff x="7714456" y="1892141"/>
            <a:chExt cx="2480131" cy="893147"/>
          </a:xfrm>
        </p:grpSpPr>
        <p:sp>
          <p:nvSpPr>
            <p:cNvPr id="26" name="矩形 25"/>
            <p:cNvSpPr/>
            <p:nvPr/>
          </p:nvSpPr>
          <p:spPr>
            <a:xfrm>
              <a:off x="7714456" y="2249757"/>
              <a:ext cx="2480131"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27" name="矩形 26"/>
            <p:cNvSpPr/>
            <p:nvPr/>
          </p:nvSpPr>
          <p:spPr>
            <a:xfrm>
              <a:off x="7952613" y="189214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28" name="组合 27"/>
          <p:cNvGrpSpPr/>
          <p:nvPr/>
        </p:nvGrpSpPr>
        <p:grpSpPr>
          <a:xfrm>
            <a:off x="1425752" y="4532272"/>
            <a:ext cx="2480131" cy="893147"/>
            <a:chOff x="7714456" y="1892141"/>
            <a:chExt cx="2480131" cy="893147"/>
          </a:xfrm>
        </p:grpSpPr>
        <p:sp>
          <p:nvSpPr>
            <p:cNvPr id="29" name="矩形 28"/>
            <p:cNvSpPr/>
            <p:nvPr/>
          </p:nvSpPr>
          <p:spPr>
            <a:xfrm>
              <a:off x="7714456" y="2249757"/>
              <a:ext cx="2480131"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30" name="矩形 29"/>
            <p:cNvSpPr/>
            <p:nvPr/>
          </p:nvSpPr>
          <p:spPr>
            <a:xfrm>
              <a:off x="7952613" y="1892141"/>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pic>
        <p:nvPicPr>
          <p:cNvPr id="8" name="图片占位符 7"/>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6589" r="6589"/>
          <a:stretch>
            <a:fillRect/>
          </a:stretch>
        </p:blipFill>
        <p:spPr>
          <a:ln w="28575">
            <a:solidFill>
              <a:schemeClr val="accent1"/>
            </a:solidFill>
          </a:ln>
        </p:spPr>
      </p:pic>
      <p:pic>
        <p:nvPicPr>
          <p:cNvPr id="10" name="图片占位符 9"/>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3899" r="13899"/>
          <a:stretch>
            <a:fillRect/>
          </a:stretch>
        </p:blipFill>
        <p:spPr>
          <a:ln w="28575">
            <a:solidFill>
              <a:schemeClr val="accent1"/>
            </a:solidFill>
          </a:ln>
        </p:spPr>
      </p:pic>
      <p:pic>
        <p:nvPicPr>
          <p:cNvPr id="32" name="图片占位符 31"/>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4851" r="14851"/>
          <a:stretch>
            <a:fillRect/>
          </a:stretch>
        </p:blipFill>
        <p:spPr>
          <a:ln w="28575">
            <a:solidFill>
              <a:schemeClr val="accent1"/>
            </a:solidFill>
          </a:ln>
        </p:spPr>
      </p:pic>
      <p:pic>
        <p:nvPicPr>
          <p:cNvPr id="12" name="图片占位符 11"/>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2447" r="12447"/>
          <a:stretch>
            <a:fillRect/>
          </a:stretch>
        </p:blipFill>
        <p:spPr>
          <a:ln w="28575">
            <a:solidFill>
              <a:schemeClr val="accent1"/>
            </a:solid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p:cTn id="7" dur="500" fill="hold"/>
                                        <p:tgtEl>
                                          <p:spTgt spid="3078"/>
                                        </p:tgtEl>
                                        <p:attrNameLst>
                                          <p:attrName>ppt_w</p:attrName>
                                        </p:attrNameLst>
                                      </p:cBhvr>
                                      <p:tavLst>
                                        <p:tav tm="0">
                                          <p:val>
                                            <p:fltVal val="0"/>
                                          </p:val>
                                        </p:tav>
                                        <p:tav tm="100000">
                                          <p:val>
                                            <p:strVal val="#ppt_w"/>
                                          </p:val>
                                        </p:tav>
                                      </p:tavLst>
                                    </p:anim>
                                    <p:anim calcmode="lin" valueType="num">
                                      <p:cBhvr>
                                        <p:cTn id="8" dur="500" fill="hold"/>
                                        <p:tgtEl>
                                          <p:spTgt spid="3078"/>
                                        </p:tgtEl>
                                        <p:attrNameLst>
                                          <p:attrName>ppt_h</p:attrName>
                                        </p:attrNameLst>
                                      </p:cBhvr>
                                      <p:tavLst>
                                        <p:tav tm="0">
                                          <p:val>
                                            <p:fltVal val="0"/>
                                          </p:val>
                                        </p:tav>
                                        <p:tav tm="100000">
                                          <p:val>
                                            <p:strVal val="#ppt_h"/>
                                          </p:val>
                                        </p:tav>
                                      </p:tavLst>
                                    </p:anim>
                                    <p:animEffect transition="in" filter="fade">
                                      <p:cBhvr>
                                        <p:cTn id="9" dur="500"/>
                                        <p:tgtEl>
                                          <p:spTgt spid="307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par>
                          <p:cTn id="31" fill="hold">
                            <p:stCondLst>
                              <p:cond delay="1000"/>
                            </p:stCondLst>
                            <p:childTnLst>
                              <p:par>
                                <p:cTn id="32" presetID="2" presetClass="entr" presetSubtype="8"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0-#ppt_w/2"/>
                                          </p:val>
                                        </p:tav>
                                        <p:tav tm="100000">
                                          <p:val>
                                            <p:strVal val="#ppt_x"/>
                                          </p:val>
                                        </p:tav>
                                      </p:tavLst>
                                    </p:anim>
                                    <p:anim calcmode="lin" valueType="num">
                                      <p:cBhvr additive="base">
                                        <p:cTn id="35" dur="5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0-#ppt_w/2"/>
                                          </p:val>
                                        </p:tav>
                                        <p:tav tm="100000">
                                          <p:val>
                                            <p:strVal val="#ppt_x"/>
                                          </p:val>
                                        </p:tav>
                                      </p:tavLst>
                                    </p:anim>
                                    <p:anim calcmode="lin" valueType="num">
                                      <p:cBhvr additive="base">
                                        <p:cTn id="39" dur="500" fill="hold"/>
                                        <p:tgtEl>
                                          <p:spTgt spid="2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1+#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9" name="MH_Other_1"/>
          <p:cNvCxnSpPr/>
          <p:nvPr>
            <p:custDataLst>
              <p:tags r:id="rId1"/>
            </p:custDataLst>
          </p:nvPr>
        </p:nvCxnSpPr>
        <p:spPr>
          <a:xfrm>
            <a:off x="1930400" y="3591750"/>
            <a:ext cx="5739690" cy="0"/>
          </a:xfrm>
          <a:prstGeom prst="line">
            <a:avLst/>
          </a:prstGeom>
          <a:noFill/>
          <a:ln w="9525" cap="flat" cmpd="sng" algn="ctr">
            <a:solidFill>
              <a:schemeClr val="accent1"/>
            </a:solidFill>
            <a:prstDash val="solid"/>
            <a:headEnd type="oval" w="med" len="med"/>
            <a:tailEnd type="none" w="med" len="med"/>
          </a:ln>
          <a:effectLst/>
        </p:spPr>
      </p:cxnSp>
      <p:cxnSp>
        <p:nvCxnSpPr>
          <p:cNvPr id="30" name="MH_Other_2"/>
          <p:cNvCxnSpPr/>
          <p:nvPr>
            <p:custDataLst>
              <p:tags r:id="rId2"/>
            </p:custDataLst>
          </p:nvPr>
        </p:nvCxnSpPr>
        <p:spPr>
          <a:xfrm>
            <a:off x="1930400" y="4319588"/>
            <a:ext cx="5739690" cy="0"/>
          </a:xfrm>
          <a:prstGeom prst="line">
            <a:avLst/>
          </a:prstGeom>
          <a:noFill/>
          <a:ln w="9525" cap="flat" cmpd="sng" algn="ctr">
            <a:solidFill>
              <a:schemeClr val="accent2"/>
            </a:solidFill>
            <a:prstDash val="solid"/>
            <a:headEnd type="oval" w="med" len="med"/>
            <a:tailEnd type="none" w="med" len="med"/>
          </a:ln>
          <a:effectLst/>
        </p:spPr>
      </p:cxnSp>
      <p:cxnSp>
        <p:nvCxnSpPr>
          <p:cNvPr id="31" name="MH_Other_3"/>
          <p:cNvCxnSpPr/>
          <p:nvPr>
            <p:custDataLst>
              <p:tags r:id="rId3"/>
            </p:custDataLst>
          </p:nvPr>
        </p:nvCxnSpPr>
        <p:spPr>
          <a:xfrm>
            <a:off x="1930400" y="5049384"/>
            <a:ext cx="5739690" cy="0"/>
          </a:xfrm>
          <a:prstGeom prst="line">
            <a:avLst/>
          </a:prstGeom>
          <a:noFill/>
          <a:ln w="9525" cap="flat" cmpd="sng" algn="ctr">
            <a:solidFill>
              <a:schemeClr val="accent3"/>
            </a:solidFill>
            <a:prstDash val="solid"/>
            <a:headEnd type="oval" w="med" len="med"/>
            <a:tailEnd type="none" w="med" len="med"/>
          </a:ln>
          <a:effectLst/>
        </p:spPr>
      </p:cxnSp>
      <p:cxnSp>
        <p:nvCxnSpPr>
          <p:cNvPr id="32" name="MH_Other_4"/>
          <p:cNvCxnSpPr/>
          <p:nvPr>
            <p:custDataLst>
              <p:tags r:id="rId4"/>
            </p:custDataLst>
          </p:nvPr>
        </p:nvCxnSpPr>
        <p:spPr>
          <a:xfrm>
            <a:off x="1930400" y="5777223"/>
            <a:ext cx="5739690" cy="0"/>
          </a:xfrm>
          <a:prstGeom prst="line">
            <a:avLst/>
          </a:prstGeom>
          <a:noFill/>
          <a:ln w="9525" cap="flat" cmpd="sng" algn="ctr">
            <a:solidFill>
              <a:schemeClr val="accent4"/>
            </a:solidFill>
            <a:prstDash val="solid"/>
            <a:headEnd type="oval" w="med" len="med"/>
            <a:tailEnd type="none" w="med" len="med"/>
          </a:ln>
          <a:effectLst/>
        </p:spPr>
      </p:cxnSp>
      <p:sp>
        <p:nvSpPr>
          <p:cNvPr id="34" name="MH_Other_5"/>
          <p:cNvSpPr/>
          <p:nvPr>
            <p:custDataLst>
              <p:tags r:id="rId5"/>
            </p:custDataLst>
          </p:nvPr>
        </p:nvSpPr>
        <p:spPr>
          <a:xfrm>
            <a:off x="6658549" y="1778023"/>
            <a:ext cx="3641151" cy="1813727"/>
          </a:xfrm>
          <a:prstGeom prst="triangle">
            <a:avLst/>
          </a:prstGeom>
          <a:solidFill>
            <a:schemeClr val="accent1"/>
          </a:solidFill>
          <a:ln w="25400" cap="flat" cmpd="sng" algn="ctr">
            <a:solidFill>
              <a:srgbClr val="FFFFFF"/>
            </a:solid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35" name="MH_Other_6"/>
          <p:cNvSpPr/>
          <p:nvPr>
            <p:custDataLst>
              <p:tags r:id="rId6"/>
            </p:custDataLst>
          </p:nvPr>
        </p:nvSpPr>
        <p:spPr>
          <a:xfrm>
            <a:off x="6985294" y="2828693"/>
            <a:ext cx="2987660" cy="1488940"/>
          </a:xfrm>
          <a:prstGeom prst="triangle">
            <a:avLst/>
          </a:prstGeom>
          <a:solidFill>
            <a:schemeClr val="accent2"/>
          </a:solidFill>
          <a:ln w="25400" cap="flat" cmpd="sng" algn="ctr">
            <a:solidFill>
              <a:srgbClr val="FFFFFF"/>
            </a:solid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36" name="MH_Other_7"/>
          <p:cNvSpPr/>
          <p:nvPr>
            <p:custDataLst>
              <p:tags r:id="rId7"/>
            </p:custDataLst>
          </p:nvPr>
        </p:nvSpPr>
        <p:spPr>
          <a:xfrm>
            <a:off x="7243559" y="3830449"/>
            <a:ext cx="2473087" cy="1230674"/>
          </a:xfrm>
          <a:prstGeom prst="triangle">
            <a:avLst/>
          </a:prstGeom>
          <a:solidFill>
            <a:schemeClr val="accent3"/>
          </a:solidFill>
          <a:ln w="25400" cap="flat" cmpd="sng" algn="ctr">
            <a:solidFill>
              <a:srgbClr val="FFFFFF"/>
            </a:solid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37" name="MH_Other_8"/>
          <p:cNvSpPr/>
          <p:nvPr>
            <p:custDataLst>
              <p:tags r:id="rId8"/>
            </p:custDataLst>
          </p:nvPr>
        </p:nvSpPr>
        <p:spPr>
          <a:xfrm>
            <a:off x="7499868" y="4824381"/>
            <a:ext cx="1958513" cy="976322"/>
          </a:xfrm>
          <a:prstGeom prst="triangle">
            <a:avLst/>
          </a:prstGeom>
          <a:solidFill>
            <a:schemeClr val="accent4"/>
          </a:solidFill>
          <a:ln w="25400" cap="flat" cmpd="sng" algn="ctr">
            <a:solidFill>
              <a:srgbClr val="FFFFFF"/>
            </a:solid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39" name="MH_Other_9"/>
          <p:cNvSpPr/>
          <p:nvPr>
            <p:custDataLst>
              <p:tags r:id="rId9"/>
            </p:custDataLst>
          </p:nvPr>
        </p:nvSpPr>
        <p:spPr>
          <a:xfrm>
            <a:off x="8311839" y="5607003"/>
            <a:ext cx="336528" cy="193700"/>
          </a:xfrm>
          <a:prstGeom prst="triangle">
            <a:avLst/>
          </a:prstGeom>
          <a:solidFill>
            <a:srgbClr val="F3F3F3"/>
          </a:solidFill>
          <a:ln w="25400" cap="flat" cmpd="sng" algn="ctr">
            <a:solidFill>
              <a:srgbClr val="FFFFFF"/>
            </a:solid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grpSp>
        <p:nvGrpSpPr>
          <p:cNvPr id="25" name="组合 24"/>
          <p:cNvGrpSpPr/>
          <p:nvPr/>
        </p:nvGrpSpPr>
        <p:grpSpPr>
          <a:xfrm>
            <a:off x="4362194" y="281415"/>
            <a:ext cx="3467616" cy="896477"/>
            <a:chOff x="4362194" y="281415"/>
            <a:chExt cx="3467616" cy="896477"/>
          </a:xfrm>
        </p:grpSpPr>
        <p:sp>
          <p:nvSpPr>
            <p:cNvPr id="26"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7" name="文本框 26"/>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sp>
        <p:nvSpPr>
          <p:cNvPr id="41" name="矩形 40"/>
          <p:cNvSpPr/>
          <p:nvPr/>
        </p:nvSpPr>
        <p:spPr>
          <a:xfrm>
            <a:off x="2063750" y="3051790"/>
            <a:ext cx="3565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43" name="矩形 42"/>
          <p:cNvSpPr/>
          <p:nvPr/>
        </p:nvSpPr>
        <p:spPr>
          <a:xfrm>
            <a:off x="2063750" y="3786015"/>
            <a:ext cx="3565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44" name="矩形 43"/>
          <p:cNvSpPr/>
          <p:nvPr/>
        </p:nvSpPr>
        <p:spPr>
          <a:xfrm>
            <a:off x="2063750" y="4510198"/>
            <a:ext cx="3565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45" name="矩形 44"/>
          <p:cNvSpPr/>
          <p:nvPr/>
        </p:nvSpPr>
        <p:spPr>
          <a:xfrm>
            <a:off x="2063750" y="5243907"/>
            <a:ext cx="3565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1000"/>
                                        <p:tgtEl>
                                          <p:spTgt spid="44"/>
                                        </p:tgtEl>
                                      </p:cBhvr>
                                    </p:animEffect>
                                    <p:anim calcmode="lin" valueType="num">
                                      <p:cBhvr>
                                        <p:cTn id="63" dur="1000" fill="hold"/>
                                        <p:tgtEl>
                                          <p:spTgt spid="44"/>
                                        </p:tgtEl>
                                        <p:attrNameLst>
                                          <p:attrName>ppt_x</p:attrName>
                                        </p:attrNameLst>
                                      </p:cBhvr>
                                      <p:tavLst>
                                        <p:tav tm="0">
                                          <p:val>
                                            <p:strVal val="#ppt_x"/>
                                          </p:val>
                                        </p:tav>
                                        <p:tav tm="100000">
                                          <p:val>
                                            <p:strVal val="#ppt_x"/>
                                          </p:val>
                                        </p:tav>
                                      </p:tavLst>
                                    </p:anim>
                                    <p:anim calcmode="lin" valueType="num">
                                      <p:cBhvr>
                                        <p:cTn id="64" dur="1000" fill="hold"/>
                                        <p:tgtEl>
                                          <p:spTgt spid="4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9" grpId="0" animBg="1"/>
      <p:bldP spid="41"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MH_SubTitle_1"/>
          <p:cNvSpPr/>
          <p:nvPr>
            <p:custDataLst>
              <p:tags r:id="rId1"/>
            </p:custDataLst>
          </p:nvPr>
        </p:nvSpPr>
        <p:spPr>
          <a:xfrm rot="2198707">
            <a:off x="1691839" y="2569911"/>
            <a:ext cx="1966220" cy="2512499"/>
          </a:xfrm>
          <a:prstGeom prst="roundRect">
            <a:avLst/>
          </a:prstGeom>
          <a:solidFill>
            <a:schemeClr val="accent1"/>
          </a:solidFill>
          <a:ln w="3175" cap="flat" cmpd="sng" algn="ctr">
            <a:solidFill>
              <a:sysClr val="window" lastClr="FFFFFF">
                <a:lumMod val="75000"/>
              </a:sysClr>
            </a:solidFill>
            <a:prstDash val="solid"/>
          </a:ln>
          <a:effectLst/>
        </p:spPr>
        <p:txBody>
          <a:bodyPr anchor="b">
            <a:normAutofit/>
          </a:bodyPr>
          <a:lstStyle/>
          <a:p>
            <a:pPr algn="ctr">
              <a:defRPr/>
            </a:pPr>
            <a:endParaRPr lang="zh-CN" altLang="en-US" sz="1350" kern="0" dirty="0">
              <a:solidFill>
                <a:srgbClr val="FFFFFF"/>
              </a:solidFill>
            </a:endParaRPr>
          </a:p>
        </p:txBody>
      </p:sp>
      <p:sp>
        <p:nvSpPr>
          <p:cNvPr id="3078" name="MH_SubTitle_2"/>
          <p:cNvSpPr>
            <a:spLocks noChangeArrowheads="1"/>
          </p:cNvSpPr>
          <p:nvPr>
            <p:custDataLst>
              <p:tags r:id="rId2"/>
            </p:custDataLst>
          </p:nvPr>
        </p:nvSpPr>
        <p:spPr bwMode="auto">
          <a:xfrm rot="480613">
            <a:off x="4751018" y="3631985"/>
            <a:ext cx="1968156" cy="2514436"/>
          </a:xfrm>
          <a:prstGeom prst="roundRect">
            <a:avLst>
              <a:gd name="adj" fmla="val 16667"/>
            </a:avLst>
          </a:prstGeom>
          <a:solidFill>
            <a:schemeClr val="accent2"/>
          </a:solidFill>
          <a:ln w="3175" algn="ctr">
            <a:solidFill>
              <a:srgbClr val="BFBFBF"/>
            </a:solidFill>
            <a:round/>
          </a:ln>
        </p:spPr>
        <p:txBody>
          <a:bodyPr anchor="b">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endParaRPr lang="zh-CN" altLang="en-US" sz="1800" dirty="0">
              <a:solidFill>
                <a:srgbClr val="FFFFFF"/>
              </a:solidFill>
              <a:latin typeface="+mn-lt"/>
              <a:ea typeface="+mn-ea"/>
            </a:endParaRPr>
          </a:p>
        </p:txBody>
      </p:sp>
      <p:sp>
        <p:nvSpPr>
          <p:cNvPr id="30" name="MH_SubTitle_3"/>
          <p:cNvSpPr/>
          <p:nvPr>
            <p:custDataLst>
              <p:tags r:id="rId3"/>
            </p:custDataLst>
          </p:nvPr>
        </p:nvSpPr>
        <p:spPr>
          <a:xfrm rot="20346964" flipH="1">
            <a:off x="8345246" y="3527957"/>
            <a:ext cx="1968156" cy="2512498"/>
          </a:xfrm>
          <a:prstGeom prst="roundRect">
            <a:avLst/>
          </a:prstGeom>
          <a:solidFill>
            <a:schemeClr val="accent3"/>
          </a:solidFill>
          <a:ln w="3175" cap="flat" cmpd="sng" algn="ctr">
            <a:solidFill>
              <a:sysClr val="window" lastClr="FFFFFF">
                <a:lumMod val="75000"/>
              </a:sysClr>
            </a:solidFill>
            <a:prstDash val="solid"/>
          </a:ln>
          <a:effectLst/>
        </p:spPr>
        <p:txBody>
          <a:bodyPr anchor="b">
            <a:normAutofit/>
          </a:bodyPr>
          <a:lstStyle/>
          <a:p>
            <a:pPr algn="ctr">
              <a:defRPr/>
            </a:pPr>
            <a:endParaRPr lang="zh-CN" altLang="en-US" kern="0" dirty="0">
              <a:solidFill>
                <a:srgbClr val="FFFFFF"/>
              </a:solidFill>
            </a:endParaRPr>
          </a:p>
        </p:txBody>
      </p:sp>
      <p:grpSp>
        <p:nvGrpSpPr>
          <p:cNvPr id="16" name="组合 15"/>
          <p:cNvGrpSpPr/>
          <p:nvPr/>
        </p:nvGrpSpPr>
        <p:grpSpPr>
          <a:xfrm>
            <a:off x="4362194" y="281415"/>
            <a:ext cx="3467616" cy="896477"/>
            <a:chOff x="4362194" y="281415"/>
            <a:chExt cx="3467616" cy="896477"/>
          </a:xfrm>
        </p:grpSpPr>
        <p:sp>
          <p:nvSpPr>
            <p:cNvPr id="17"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8" name="文本框 17"/>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26" name="组合 25"/>
          <p:cNvGrpSpPr/>
          <p:nvPr/>
        </p:nvGrpSpPr>
        <p:grpSpPr>
          <a:xfrm>
            <a:off x="4725341" y="1780982"/>
            <a:ext cx="5423572" cy="893147"/>
            <a:chOff x="7714456" y="1892141"/>
            <a:chExt cx="5423572" cy="893147"/>
          </a:xfrm>
        </p:grpSpPr>
        <p:sp>
          <p:nvSpPr>
            <p:cNvPr id="34" name="矩形 33"/>
            <p:cNvSpPr/>
            <p:nvPr/>
          </p:nvSpPr>
          <p:spPr>
            <a:xfrm>
              <a:off x="7714456" y="2249757"/>
              <a:ext cx="542357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用户在投影仪或者计算机上进行演示也可以将演示文稿打印出来用户在投影仪或者计算机上进行演示也可以将演示文稿打印出来</a:t>
              </a:r>
              <a:endParaRPr lang="zh-CN" altLang="en-US" sz="1200" dirty="0">
                <a:solidFill>
                  <a:schemeClr val="tx1">
                    <a:lumMod val="65000"/>
                    <a:lumOff val="35000"/>
                  </a:schemeClr>
                </a:solidFill>
              </a:endParaRPr>
            </a:p>
          </p:txBody>
        </p:sp>
        <p:sp>
          <p:nvSpPr>
            <p:cNvPr id="35" name="矩形 34"/>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pic>
        <p:nvPicPr>
          <p:cNvPr id="7" name="图片占位符 6"/>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3598" r="13598"/>
          <a:stretch>
            <a:fillRect/>
          </a:stretch>
        </p:blipFill>
        <p:spPr/>
      </p:pic>
      <p:pic>
        <p:nvPicPr>
          <p:cNvPr id="9" name="图片占位符 8"/>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5125" r="15125"/>
          <a:stretch>
            <a:fillRect/>
          </a:stretch>
        </p:blipFill>
        <p:spPr/>
      </p:pic>
      <p:pic>
        <p:nvPicPr>
          <p:cNvPr id="11" name="图片占位符 10"/>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5168" r="5168"/>
          <a:stretch>
            <a:fillRect/>
          </a:stretch>
        </p:blipFill>
        <p:spPr/>
      </p:pic>
      <p:sp>
        <p:nvSpPr>
          <p:cNvPr id="24" name="MH_Other_1"/>
          <p:cNvSpPr/>
          <p:nvPr>
            <p:custDataLst>
              <p:tags r:id="rId7"/>
            </p:custDataLst>
          </p:nvPr>
        </p:nvSpPr>
        <p:spPr>
          <a:xfrm>
            <a:off x="2673979" y="2420751"/>
            <a:ext cx="67800" cy="65863"/>
          </a:xfrm>
          <a:prstGeom prst="ellipse">
            <a:avLst/>
          </a:prstGeom>
          <a:solidFill>
            <a:sysClr val="windowText" lastClr="000000">
              <a:lumMod val="75000"/>
              <a:lumOff val="25000"/>
            </a:sys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mn-ea"/>
            </a:endParaRPr>
          </a:p>
        </p:txBody>
      </p:sp>
      <p:pic>
        <p:nvPicPr>
          <p:cNvPr id="25" name="MH_Other_2" descr="E:\PPT背景\未标题-1.png"/>
          <p:cNvPicPr>
            <a:picLocks noChangeAspect="1" noChangeArrowheads="1"/>
          </p:cNvPicPr>
          <p:nvPr>
            <p:custDataLst>
              <p:tags r:id="rId8"/>
            </p:custDataLst>
          </p:nvPr>
        </p:nvPicPr>
        <p:blipFill>
          <a:blip r:embed="rId9" cstate="print">
            <a:duotone>
              <a:prstClr val="black"/>
              <a:srgbClr val="DDDDDD">
                <a:tint val="45000"/>
                <a:satMod val="400000"/>
              </a:srgbClr>
            </a:duotone>
            <a:extLst>
              <a:ext uri="{28A0092B-C50C-407E-A947-70E740481C1C}">
                <a14:useLocalDpi xmlns:a14="http://schemas.microsoft.com/office/drawing/2010/main" val="0"/>
              </a:ext>
            </a:extLst>
          </a:blip>
          <a:srcRect/>
          <a:stretch>
            <a:fillRect/>
          </a:stretch>
        </p:blipFill>
        <p:spPr bwMode="auto">
          <a:xfrm rot="1685965">
            <a:off x="2723602" y="1977914"/>
            <a:ext cx="385314" cy="590881"/>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28" name="MH_Other_3"/>
          <p:cNvSpPr/>
          <p:nvPr>
            <p:custDataLst>
              <p:tags r:id="rId10"/>
            </p:custDataLst>
          </p:nvPr>
        </p:nvSpPr>
        <p:spPr>
          <a:xfrm rot="19881906">
            <a:off x="5729286" y="3738530"/>
            <a:ext cx="65863" cy="65863"/>
          </a:xfrm>
          <a:prstGeom prst="ellipse">
            <a:avLst/>
          </a:prstGeom>
          <a:solidFill>
            <a:sysClr val="windowText" lastClr="000000">
              <a:lumMod val="75000"/>
              <a:lumOff val="25000"/>
            </a:sys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mn-ea"/>
            </a:endParaRPr>
          </a:p>
        </p:txBody>
      </p:sp>
      <p:pic>
        <p:nvPicPr>
          <p:cNvPr id="29" name="MH_Other_4" descr="E:\PPT背景\未标题-1.png"/>
          <p:cNvPicPr>
            <a:picLocks noChangeAspect="1" noChangeArrowheads="1"/>
          </p:cNvPicPr>
          <p:nvPr>
            <p:custDataLst>
              <p:tags r:id="rId11"/>
            </p:custDataLst>
          </p:nvPr>
        </p:nvPicPr>
        <p:blipFill>
          <a:blip r:embed="rId9" cstate="print">
            <a:duotone>
              <a:prstClr val="black"/>
              <a:srgbClr val="DDDDDD">
                <a:tint val="45000"/>
                <a:satMod val="400000"/>
              </a:srgbClr>
            </a:duotone>
            <a:extLst>
              <a:ext uri="{28A0092B-C50C-407E-A947-70E740481C1C}">
                <a14:useLocalDpi xmlns:a14="http://schemas.microsoft.com/office/drawing/2010/main" val="0"/>
              </a:ext>
            </a:extLst>
          </a:blip>
          <a:srcRect/>
          <a:stretch>
            <a:fillRect/>
          </a:stretch>
        </p:blipFill>
        <p:spPr bwMode="auto">
          <a:xfrm rot="21567871">
            <a:off x="5664897" y="3217774"/>
            <a:ext cx="385314" cy="590881"/>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32" name="MH_Other_5"/>
          <p:cNvSpPr/>
          <p:nvPr>
            <p:custDataLst>
              <p:tags r:id="rId12"/>
            </p:custDataLst>
          </p:nvPr>
        </p:nvSpPr>
        <p:spPr>
          <a:xfrm rot="3230050" flipH="1">
            <a:off x="9575344" y="3520209"/>
            <a:ext cx="65863" cy="65863"/>
          </a:xfrm>
          <a:prstGeom prst="ellipse">
            <a:avLst/>
          </a:prstGeom>
          <a:solidFill>
            <a:sysClr val="windowText" lastClr="000000">
              <a:lumMod val="75000"/>
              <a:lumOff val="25000"/>
            </a:sys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mn-ea"/>
            </a:endParaRPr>
          </a:p>
        </p:txBody>
      </p:sp>
      <p:pic>
        <p:nvPicPr>
          <p:cNvPr id="33" name="MH_Other_6" descr="E:\PPT背景\未标题-1.png"/>
          <p:cNvPicPr>
            <a:picLocks noChangeAspect="1" noChangeArrowheads="1"/>
          </p:cNvPicPr>
          <p:nvPr>
            <p:custDataLst>
              <p:tags r:id="rId13"/>
            </p:custDataLst>
          </p:nvPr>
        </p:nvPicPr>
        <p:blipFill>
          <a:blip r:embed="rId9" cstate="print">
            <a:duotone>
              <a:prstClr val="black"/>
              <a:srgbClr val="DDDDDD">
                <a:tint val="45000"/>
                <a:satMod val="400000"/>
              </a:srgbClr>
            </a:duotone>
            <a:extLst>
              <a:ext uri="{28A0092B-C50C-407E-A947-70E740481C1C}">
                <a14:useLocalDpi xmlns:a14="http://schemas.microsoft.com/office/drawing/2010/main" val="0"/>
              </a:ext>
            </a:extLst>
          </a:blip>
          <a:srcRect/>
          <a:stretch>
            <a:fillRect/>
          </a:stretch>
        </p:blipFill>
        <p:spPr bwMode="auto">
          <a:xfrm rot="1544085" flipH="1">
            <a:off x="9437999" y="2982879"/>
            <a:ext cx="385314" cy="590881"/>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3078"/>
                                        </p:tgtEl>
                                        <p:attrNameLst>
                                          <p:attrName>style.visibility</p:attrName>
                                        </p:attrNameLst>
                                      </p:cBhvr>
                                      <p:to>
                                        <p:strVal val="visible"/>
                                      </p:to>
                                    </p:set>
                                    <p:animEffect transition="in" filter="fade">
                                      <p:cBhvr>
                                        <p:cTn id="28" dur="1000"/>
                                        <p:tgtEl>
                                          <p:spTgt spid="3078"/>
                                        </p:tgtEl>
                                      </p:cBhvr>
                                    </p:animEffect>
                                    <p:anim calcmode="lin" valueType="num">
                                      <p:cBhvr>
                                        <p:cTn id="29" dur="1000" fill="hold"/>
                                        <p:tgtEl>
                                          <p:spTgt spid="3078"/>
                                        </p:tgtEl>
                                        <p:attrNameLst>
                                          <p:attrName>ppt_x</p:attrName>
                                        </p:attrNameLst>
                                      </p:cBhvr>
                                      <p:tavLst>
                                        <p:tav tm="0">
                                          <p:val>
                                            <p:strVal val="#ppt_x"/>
                                          </p:val>
                                        </p:tav>
                                        <p:tav tm="100000">
                                          <p:val>
                                            <p:strVal val="#ppt_x"/>
                                          </p:val>
                                        </p:tav>
                                      </p:tavLst>
                                    </p:anim>
                                    <p:anim calcmode="lin" valueType="num">
                                      <p:cBhvr>
                                        <p:cTn id="30" dur="1000" fill="hold"/>
                                        <p:tgtEl>
                                          <p:spTgt spid="307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anim calcmode="lin" valueType="num">
                                      <p:cBhvr>
                                        <p:cTn id="39" dur="1000" fill="hold"/>
                                        <p:tgtEl>
                                          <p:spTgt spid="28"/>
                                        </p:tgtEl>
                                        <p:attrNameLst>
                                          <p:attrName>ppt_x</p:attrName>
                                        </p:attrNameLst>
                                      </p:cBhvr>
                                      <p:tavLst>
                                        <p:tav tm="0">
                                          <p:val>
                                            <p:strVal val="#ppt_x"/>
                                          </p:val>
                                        </p:tav>
                                        <p:tav tm="100000">
                                          <p:val>
                                            <p:strVal val="#ppt_x"/>
                                          </p:val>
                                        </p:tav>
                                      </p:tavLst>
                                    </p:anim>
                                    <p:anim calcmode="lin" valueType="num">
                                      <p:cBhvr>
                                        <p:cTn id="40" dur="1000" fill="hold"/>
                                        <p:tgtEl>
                                          <p:spTgt spid="28"/>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anim calcmode="lin" valueType="num">
                                      <p:cBhvr>
                                        <p:cTn id="44" dur="1000" fill="hold"/>
                                        <p:tgtEl>
                                          <p:spTgt spid="29"/>
                                        </p:tgtEl>
                                        <p:attrNameLst>
                                          <p:attrName>ppt_x</p:attrName>
                                        </p:attrNameLst>
                                      </p:cBhvr>
                                      <p:tavLst>
                                        <p:tav tm="0">
                                          <p:val>
                                            <p:strVal val="#ppt_x"/>
                                          </p:val>
                                        </p:tav>
                                        <p:tav tm="100000">
                                          <p:val>
                                            <p:strVal val="#ppt_x"/>
                                          </p:val>
                                        </p:tav>
                                      </p:tavLst>
                                    </p:anim>
                                    <p:anim calcmode="lin" valueType="num">
                                      <p:cBhvr>
                                        <p:cTn id="45" dur="1000" fill="hold"/>
                                        <p:tgtEl>
                                          <p:spTgt spid="29"/>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000"/>
                                        <p:tgtEl>
                                          <p:spTgt spid="33"/>
                                        </p:tgtEl>
                                      </p:cBhvr>
                                    </p:animEffect>
                                    <p:anim calcmode="lin" valueType="num">
                                      <p:cBhvr>
                                        <p:cTn id="65" dur="1000" fill="hold"/>
                                        <p:tgtEl>
                                          <p:spTgt spid="33"/>
                                        </p:tgtEl>
                                        <p:attrNameLst>
                                          <p:attrName>ppt_x</p:attrName>
                                        </p:attrNameLst>
                                      </p:cBhvr>
                                      <p:tavLst>
                                        <p:tav tm="0">
                                          <p:val>
                                            <p:strVal val="#ppt_x"/>
                                          </p:val>
                                        </p:tav>
                                        <p:tav tm="100000">
                                          <p:val>
                                            <p:strVal val="#ppt_x"/>
                                          </p:val>
                                        </p:tav>
                                      </p:tavLst>
                                    </p:anim>
                                    <p:anim calcmode="lin" valueType="num">
                                      <p:cBhvr>
                                        <p:cTn id="66" dur="1000" fill="hold"/>
                                        <p:tgtEl>
                                          <p:spTgt spid="33"/>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22" presetClass="entr" presetSubtype="8"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078" grpId="0" animBg="1"/>
      <p:bldP spid="30" grpId="0" animBg="1"/>
      <p:bldP spid="24" grpId="0" animBg="1"/>
      <p:bldP spid="28"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2012347" y="1549399"/>
            <a:ext cx="8167306" cy="4487383"/>
            <a:chOff x="3503713" y="2224940"/>
            <a:chExt cx="5238583" cy="2878247"/>
          </a:xfrm>
        </p:grpSpPr>
        <p:sp>
          <p:nvSpPr>
            <p:cNvPr id="3" name="MH_Other_1"/>
            <p:cNvSpPr/>
            <p:nvPr>
              <p:custDataLst>
                <p:tags r:id="rId1"/>
              </p:custDataLst>
            </p:nvPr>
          </p:nvSpPr>
          <p:spPr>
            <a:xfrm>
              <a:off x="3503713" y="2398313"/>
              <a:ext cx="5238583" cy="2704874"/>
            </a:xfrm>
            <a:prstGeom prst="roundRect">
              <a:avLst>
                <a:gd name="adj" fmla="val 7740"/>
              </a:avLst>
            </a:prstGeom>
            <a:solidFill>
              <a:srgbClr val="FFFFFF"/>
            </a:solidFill>
            <a:ln>
              <a:solidFill>
                <a:schemeClr val="accent1"/>
              </a:solidFill>
            </a:ln>
            <a:effectLst>
              <a:outerShdw dist="25400" dir="5400000" algn="t" rotWithShape="0">
                <a:schemeClr val="accent5">
                  <a:lumMod val="50000"/>
                </a:scheme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5" name="MH_Title_1"/>
            <p:cNvSpPr/>
            <p:nvPr>
              <p:custDataLst>
                <p:tags r:id="rId2"/>
              </p:custDataLst>
            </p:nvPr>
          </p:nvSpPr>
          <p:spPr>
            <a:xfrm>
              <a:off x="4691064" y="2224940"/>
              <a:ext cx="2917825" cy="361851"/>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0" anchor="ctr">
              <a:normAutofit/>
            </a:bodyPr>
            <a:lstStyle/>
            <a:p>
              <a:pPr algn="ctr">
                <a:defRPr/>
              </a:pPr>
              <a:endParaRPr lang="zh-CN" altLang="en-US" dirty="0">
                <a:solidFill>
                  <a:srgbClr val="FFFFFF"/>
                </a:solidFill>
              </a:endParaRPr>
            </a:p>
          </p:txBody>
        </p:sp>
        <p:cxnSp>
          <p:nvCxnSpPr>
            <p:cNvPr id="18" name="MH_Other_2"/>
            <p:cNvCxnSpPr/>
            <p:nvPr>
              <p:custDataLst>
                <p:tags r:id="rId3"/>
              </p:custDataLst>
            </p:nvPr>
          </p:nvCxnSpPr>
          <p:spPr>
            <a:xfrm>
              <a:off x="6123053" y="2889251"/>
              <a:ext cx="0" cy="1927225"/>
            </a:xfrm>
            <a:prstGeom prst="line">
              <a:avLst/>
            </a:prstGeom>
            <a:ln>
              <a:solidFill>
                <a:srgbClr val="969696"/>
              </a:solidFill>
              <a:prstDash val="dash"/>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4362194" y="281415"/>
            <a:ext cx="3467616" cy="896477"/>
            <a:chOff x="4362194" y="281415"/>
            <a:chExt cx="3467616" cy="896477"/>
          </a:xfrm>
        </p:grpSpPr>
        <p:sp>
          <p:nvSpPr>
            <p:cNvPr id="10"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1" name="文本框 10"/>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15" name="组合 14"/>
          <p:cNvGrpSpPr/>
          <p:nvPr/>
        </p:nvGrpSpPr>
        <p:grpSpPr>
          <a:xfrm>
            <a:off x="6323806" y="2595054"/>
            <a:ext cx="3327636" cy="893147"/>
            <a:chOff x="7714456" y="1892141"/>
            <a:chExt cx="3327636" cy="893147"/>
          </a:xfrm>
        </p:grpSpPr>
        <p:sp>
          <p:nvSpPr>
            <p:cNvPr id="16" name="矩形 15"/>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17" name="矩形 16"/>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19" name="组合 18"/>
          <p:cNvGrpSpPr/>
          <p:nvPr/>
        </p:nvGrpSpPr>
        <p:grpSpPr>
          <a:xfrm>
            <a:off x="6323806" y="3665502"/>
            <a:ext cx="3327636" cy="893147"/>
            <a:chOff x="7714456" y="1892141"/>
            <a:chExt cx="3327636" cy="893147"/>
          </a:xfrm>
        </p:grpSpPr>
        <p:sp>
          <p:nvSpPr>
            <p:cNvPr id="20" name="矩形 19"/>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21" name="矩形 20"/>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22" name="组合 21"/>
          <p:cNvGrpSpPr/>
          <p:nvPr/>
        </p:nvGrpSpPr>
        <p:grpSpPr>
          <a:xfrm>
            <a:off x="6323806" y="4735950"/>
            <a:ext cx="3327636" cy="893147"/>
            <a:chOff x="7714456" y="1892141"/>
            <a:chExt cx="3327636" cy="893147"/>
          </a:xfrm>
        </p:grpSpPr>
        <p:sp>
          <p:nvSpPr>
            <p:cNvPr id="23" name="矩形 22"/>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24" name="矩形 23"/>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sp>
        <p:nvSpPr>
          <p:cNvPr id="4" name="矩形 3"/>
          <p:cNvSpPr/>
          <p:nvPr/>
        </p:nvSpPr>
        <p:spPr>
          <a:xfrm>
            <a:off x="2629789" y="2585105"/>
            <a:ext cx="3076575" cy="299472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占位符 7"/>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4560" r="4560"/>
          <a:stretch>
            <a:fillRect/>
          </a:stretch>
        </p:blipFill>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custDataLst>
              <p:tags r:id="rId1"/>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anose="020B0806030902050204" pitchFamily="34" charset="0"/>
              <a:ea typeface="宋体" panose="02010600030101010101" pitchFamily="2" charset="-122"/>
            </a:endParaRPr>
          </a:p>
        </p:txBody>
      </p:sp>
      <p:sp>
        <p:nvSpPr>
          <p:cNvPr id="16" name="椭圆 15"/>
          <p:cNvSpPr/>
          <p:nvPr>
            <p:custDataLst>
              <p:tags r:id="rId2"/>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anose="020B0806030902050204" pitchFamily="34" charset="0"/>
                <a:ea typeface="宋体" panose="02010600030101010101" pitchFamily="2" charset="-122"/>
              </a:rPr>
              <a:t>4</a:t>
            </a:r>
            <a:endParaRPr lang="zh-CN" altLang="en-US" sz="4400" kern="0" dirty="0">
              <a:solidFill>
                <a:prstClr val="white"/>
              </a:solidFill>
              <a:latin typeface="Impact" panose="020B0806030902050204" pitchFamily="34" charset="0"/>
              <a:ea typeface="宋体" panose="02010600030101010101" pitchFamily="2" charset="-122"/>
            </a:endParaRPr>
          </a:p>
        </p:txBody>
      </p:sp>
      <p:cxnSp>
        <p:nvCxnSpPr>
          <p:cNvPr id="3076" name="直接连接符 16"/>
          <p:cNvCxnSpPr>
            <a:cxnSpLocks noChangeShapeType="1"/>
            <a:stCxn id="15" idx="6"/>
          </p:cNvCxnSpPr>
          <p:nvPr>
            <p:custDataLst>
              <p:tags r:id="rId3"/>
            </p:custDataLst>
          </p:nvPr>
        </p:nvCxnSpPr>
        <p:spPr bwMode="auto">
          <a:xfrm>
            <a:off x="4618038" y="3429000"/>
            <a:ext cx="3998912" cy="0"/>
          </a:xfrm>
          <a:prstGeom prst="line">
            <a:avLst/>
          </a:prstGeom>
          <a:noFill/>
          <a:ln w="28575" algn="ctr">
            <a:solidFill>
              <a:schemeClr val="accent1"/>
            </a:solidFill>
            <a:round/>
            <a:tailEnd type="oval" w="lg" len="lg"/>
          </a:ln>
          <a:extLst>
            <a:ext uri="{909E8E84-426E-40DD-AFC4-6F175D3DCCD1}">
              <a14:hiddenFill xmlns:a14="http://schemas.microsoft.com/office/drawing/2010/main">
                <a:noFill/>
              </a14:hiddenFill>
            </a:ext>
          </a:extLst>
        </p:spPr>
      </p:cxnSp>
      <p:grpSp>
        <p:nvGrpSpPr>
          <p:cNvPr id="7" name="组合 6"/>
          <p:cNvGrpSpPr/>
          <p:nvPr/>
        </p:nvGrpSpPr>
        <p:grpSpPr>
          <a:xfrm>
            <a:off x="4891186" y="281415"/>
            <a:ext cx="2409635" cy="896477"/>
            <a:chOff x="4891186" y="281415"/>
            <a:chExt cx="2409635" cy="896477"/>
          </a:xfrm>
        </p:grpSpPr>
        <p:sp>
          <p:nvSpPr>
            <p:cNvPr id="8"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文本框 8"/>
            <p:cNvSpPr txBox="1"/>
            <p:nvPr/>
          </p:nvSpPr>
          <p:spPr>
            <a:xfrm>
              <a:off x="4891186" y="369588"/>
              <a:ext cx="2409635" cy="707886"/>
            </a:xfrm>
            <a:prstGeom prst="rect">
              <a:avLst/>
            </a:prstGeom>
            <a:noFill/>
          </p:spPr>
          <p:txBody>
            <a:bodyPr wrap="none" rtlCol="0">
              <a:spAutoFit/>
            </a:bodyPr>
            <a:lstStyle/>
            <a:p>
              <a:pPr algn="ctr"/>
              <a:r>
                <a:rPr lang="en-US" altLang="zh-CN" sz="4000" dirty="0">
                  <a:latin typeface="汉仪喵魂体W" panose="00020600040101010101" pitchFamily="18" charset="-122"/>
                  <a:ea typeface="汉仪喵魂体W" panose="00020600040101010101" pitchFamily="18" charset="-122"/>
                </a:rPr>
                <a:t>CONTENTS</a:t>
              </a:r>
              <a:endParaRPr lang="zh-CN" altLang="en-US" sz="4000" dirty="0">
                <a:latin typeface="汉仪喵魂体W" panose="00020600040101010101" pitchFamily="18" charset="-122"/>
                <a:ea typeface="汉仪喵魂体W" panose="00020600040101010101" pitchFamily="18" charset="-122"/>
              </a:endParaRPr>
            </a:p>
          </p:txBody>
        </p:sp>
      </p:grpSp>
      <p:sp>
        <p:nvSpPr>
          <p:cNvPr id="14" name="矩形 13"/>
          <p:cNvSpPr/>
          <p:nvPr/>
        </p:nvSpPr>
        <p:spPr>
          <a:xfrm>
            <a:off x="4706938" y="3444333"/>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17" name="矩形 16"/>
          <p:cNvSpPr/>
          <p:nvPr/>
        </p:nvSpPr>
        <p:spPr>
          <a:xfrm>
            <a:off x="4706938" y="3000992"/>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标题文字添加此处</a:t>
            </a:r>
            <a:endParaRPr lang="zh-CN" altLang="en-US" b="1" dirty="0">
              <a:solidFill>
                <a:schemeClr val="tx1">
                  <a:lumMod val="75000"/>
                  <a:lumOff val="25000"/>
                </a:schemeClr>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4"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5" name="文本框 14"/>
          <p:cNvSpPr txBox="1"/>
          <p:nvPr/>
        </p:nvSpPr>
        <p:spPr>
          <a:xfrm>
            <a:off x="4891186" y="369588"/>
            <a:ext cx="2409635" cy="707886"/>
          </a:xfrm>
          <a:prstGeom prst="rect">
            <a:avLst/>
          </a:prstGeom>
          <a:noFill/>
        </p:spPr>
        <p:txBody>
          <a:bodyPr wrap="none" rtlCol="0">
            <a:spAutoFit/>
          </a:bodyPr>
          <a:lstStyle/>
          <a:p>
            <a:pPr algn="ctr"/>
            <a:r>
              <a:rPr lang="en-US" altLang="zh-CN" sz="4000" dirty="0">
                <a:latin typeface="汉仪喵魂体W" panose="00020600040101010101" pitchFamily="18" charset="-122"/>
                <a:ea typeface="汉仪喵魂体W" panose="00020600040101010101" pitchFamily="18" charset="-122"/>
              </a:rPr>
              <a:t>CONTENTS</a:t>
            </a:r>
            <a:endParaRPr lang="zh-CN" altLang="en-US" sz="4000" dirty="0">
              <a:latin typeface="汉仪喵魂体W" panose="00020600040101010101" pitchFamily="18" charset="-122"/>
              <a:ea typeface="汉仪喵魂体W" panose="00020600040101010101" pitchFamily="18" charset="-122"/>
            </a:endParaRPr>
          </a:p>
        </p:txBody>
      </p:sp>
      <p:grpSp>
        <p:nvGrpSpPr>
          <p:cNvPr id="2" name="组合 1"/>
          <p:cNvGrpSpPr/>
          <p:nvPr/>
        </p:nvGrpSpPr>
        <p:grpSpPr>
          <a:xfrm>
            <a:off x="5711031" y="2014540"/>
            <a:ext cx="4169570" cy="700266"/>
            <a:chOff x="5266530" y="1963739"/>
            <a:chExt cx="4546601" cy="763587"/>
          </a:xfrm>
        </p:grpSpPr>
        <p:sp>
          <p:nvSpPr>
            <p:cNvPr id="7" name="MH_SubTitle_1"/>
            <p:cNvSpPr/>
            <p:nvPr>
              <p:custDataLst>
                <p:tags r:id="rId1"/>
              </p:custDataLst>
            </p:nvPr>
          </p:nvSpPr>
          <p:spPr>
            <a:xfrm>
              <a:off x="5934868" y="1963739"/>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anose="020B0604020202020204" pitchFamily="34" charset="0"/>
              </a:endParaRPr>
            </a:p>
          </p:txBody>
        </p:sp>
        <p:sp>
          <p:nvSpPr>
            <p:cNvPr id="8" name="MH_Other_1"/>
            <p:cNvSpPr/>
            <p:nvPr>
              <p:custDataLst>
                <p:tags r:id="rId2"/>
              </p:custDataLst>
            </p:nvPr>
          </p:nvSpPr>
          <p:spPr>
            <a:xfrm>
              <a:off x="5266530" y="1963739"/>
              <a:ext cx="762000" cy="763587"/>
            </a:xfrm>
            <a:prstGeom prst="ellipse">
              <a:avLst/>
            </a:prstGeom>
            <a:solidFill>
              <a:srgbClr val="FFFFFF"/>
            </a:solidFill>
            <a:ln w="57150" cap="flat" cmpd="sng" algn="ctr">
              <a:solidFill>
                <a:schemeClr val="accent1"/>
              </a:solidFill>
              <a:prstDash val="solid"/>
            </a:ln>
            <a:effectLst/>
          </p:spPr>
          <p:txBody>
            <a:bodyPr anchor="ctr"/>
            <a:lstStyle/>
            <a:p>
              <a:pPr>
                <a:defRPr/>
              </a:pPr>
              <a:r>
                <a:rPr lang="en-US" altLang="zh-CN" sz="3600" i="1" kern="0" dirty="0">
                  <a:solidFill>
                    <a:schemeClr val="accent1"/>
                  </a:solidFill>
                  <a:latin typeface="Impact" panose="020B0806030902050204" pitchFamily="34" charset="0"/>
                </a:rPr>
                <a:t>1</a:t>
              </a:r>
              <a:endParaRPr lang="en-US" altLang="zh-CN" sz="3600" i="1" kern="0" dirty="0">
                <a:solidFill>
                  <a:schemeClr val="accent1"/>
                </a:solidFill>
                <a:latin typeface="Impact" panose="020B0806030902050204" pitchFamily="34" charset="0"/>
              </a:endParaRPr>
            </a:p>
          </p:txBody>
        </p:sp>
        <p:sp>
          <p:nvSpPr>
            <p:cNvPr id="20" name="矩形 19"/>
            <p:cNvSpPr/>
            <p:nvPr/>
          </p:nvSpPr>
          <p:spPr>
            <a:xfrm>
              <a:off x="6446744" y="2096874"/>
              <a:ext cx="2925856" cy="50341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endParaRPr lang="zh-CN" altLang="en-US" sz="2000" b="1" dirty="0">
                <a:solidFill>
                  <a:schemeClr val="bg1"/>
                </a:solidFill>
              </a:endParaRPr>
            </a:p>
          </p:txBody>
        </p:sp>
      </p:grpSp>
      <p:grpSp>
        <p:nvGrpSpPr>
          <p:cNvPr id="3" name="组合 2"/>
          <p:cNvGrpSpPr/>
          <p:nvPr/>
        </p:nvGrpSpPr>
        <p:grpSpPr>
          <a:xfrm>
            <a:off x="5711031" y="2963865"/>
            <a:ext cx="4169570" cy="700266"/>
            <a:chOff x="5266530" y="2913064"/>
            <a:chExt cx="4546601" cy="763587"/>
          </a:xfrm>
        </p:grpSpPr>
        <p:sp>
          <p:nvSpPr>
            <p:cNvPr id="9" name="MH_SubTitle_2"/>
            <p:cNvSpPr/>
            <p:nvPr>
              <p:custDataLst>
                <p:tags r:id="rId3"/>
              </p:custDataLst>
            </p:nvPr>
          </p:nvSpPr>
          <p:spPr>
            <a:xfrm>
              <a:off x="5934868" y="2913064"/>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2"/>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anose="020B0604020202020204" pitchFamily="34" charset="0"/>
              </a:endParaRPr>
            </a:p>
          </p:txBody>
        </p:sp>
        <p:sp>
          <p:nvSpPr>
            <p:cNvPr id="13" name="MH_Other_2"/>
            <p:cNvSpPr/>
            <p:nvPr>
              <p:custDataLst>
                <p:tags r:id="rId4"/>
              </p:custDataLst>
            </p:nvPr>
          </p:nvSpPr>
          <p:spPr>
            <a:xfrm>
              <a:off x="5266530" y="2913064"/>
              <a:ext cx="762000" cy="763587"/>
            </a:xfrm>
            <a:prstGeom prst="ellipse">
              <a:avLst/>
            </a:prstGeom>
            <a:solidFill>
              <a:srgbClr val="FFFFFF"/>
            </a:solidFill>
            <a:ln w="57150" cap="flat" cmpd="sng" algn="ctr">
              <a:solidFill>
                <a:schemeClr val="accent2"/>
              </a:solidFill>
              <a:prstDash val="solid"/>
            </a:ln>
            <a:effectLst/>
          </p:spPr>
          <p:txBody>
            <a:bodyPr anchor="ctr"/>
            <a:lstStyle/>
            <a:p>
              <a:pPr>
                <a:defRPr/>
              </a:pPr>
              <a:r>
                <a:rPr lang="en-US" altLang="zh-CN" sz="3600" i="1" kern="0" dirty="0">
                  <a:solidFill>
                    <a:schemeClr val="accent2"/>
                  </a:solidFill>
                  <a:latin typeface="Impact" panose="020B0806030902050204" pitchFamily="34" charset="0"/>
                </a:rPr>
                <a:t>2</a:t>
              </a:r>
              <a:endParaRPr lang="en-US" altLang="zh-CN" sz="3600" i="1" kern="0" dirty="0">
                <a:solidFill>
                  <a:schemeClr val="accent2"/>
                </a:solidFill>
                <a:latin typeface="Impact" panose="020B0806030902050204" pitchFamily="34" charset="0"/>
              </a:endParaRPr>
            </a:p>
          </p:txBody>
        </p:sp>
        <p:sp>
          <p:nvSpPr>
            <p:cNvPr id="21" name="矩形 20"/>
            <p:cNvSpPr/>
            <p:nvPr/>
          </p:nvSpPr>
          <p:spPr>
            <a:xfrm>
              <a:off x="6446744" y="3027091"/>
              <a:ext cx="2925856" cy="50341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endParaRPr lang="zh-CN" altLang="en-US" sz="2000" b="1" dirty="0">
                <a:solidFill>
                  <a:schemeClr val="bg1"/>
                </a:solidFill>
              </a:endParaRPr>
            </a:p>
          </p:txBody>
        </p:sp>
      </p:grpSp>
      <p:grpSp>
        <p:nvGrpSpPr>
          <p:cNvPr id="5" name="组合 4"/>
          <p:cNvGrpSpPr/>
          <p:nvPr/>
        </p:nvGrpSpPr>
        <p:grpSpPr>
          <a:xfrm>
            <a:off x="5711031" y="3913190"/>
            <a:ext cx="4169570" cy="700266"/>
            <a:chOff x="5266530" y="3862389"/>
            <a:chExt cx="4546601" cy="763587"/>
          </a:xfrm>
        </p:grpSpPr>
        <p:sp>
          <p:nvSpPr>
            <p:cNvPr id="16" name="MH_SubTitle_3"/>
            <p:cNvSpPr/>
            <p:nvPr>
              <p:custDataLst>
                <p:tags r:id="rId5"/>
              </p:custDataLst>
            </p:nvPr>
          </p:nvSpPr>
          <p:spPr>
            <a:xfrm>
              <a:off x="5934868" y="3862389"/>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3"/>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anose="020B0604020202020204" pitchFamily="34" charset="0"/>
              </a:endParaRPr>
            </a:p>
          </p:txBody>
        </p:sp>
        <p:sp>
          <p:nvSpPr>
            <p:cNvPr id="17" name="MH_Other_3"/>
            <p:cNvSpPr/>
            <p:nvPr>
              <p:custDataLst>
                <p:tags r:id="rId6"/>
              </p:custDataLst>
            </p:nvPr>
          </p:nvSpPr>
          <p:spPr>
            <a:xfrm>
              <a:off x="5266530" y="3862389"/>
              <a:ext cx="762000" cy="763587"/>
            </a:xfrm>
            <a:prstGeom prst="ellipse">
              <a:avLst/>
            </a:prstGeom>
            <a:solidFill>
              <a:srgbClr val="FFFFFF"/>
            </a:solidFill>
            <a:ln w="57150" cap="flat" cmpd="sng" algn="ctr">
              <a:solidFill>
                <a:schemeClr val="accent3"/>
              </a:solidFill>
              <a:prstDash val="solid"/>
            </a:ln>
            <a:effectLst/>
          </p:spPr>
          <p:txBody>
            <a:bodyPr anchor="ctr"/>
            <a:lstStyle/>
            <a:p>
              <a:pPr>
                <a:defRPr/>
              </a:pPr>
              <a:r>
                <a:rPr lang="en-US" altLang="zh-CN" sz="3600" i="1" kern="0" dirty="0">
                  <a:solidFill>
                    <a:schemeClr val="accent3"/>
                  </a:solidFill>
                  <a:latin typeface="Impact" panose="020B0806030902050204" pitchFamily="34" charset="0"/>
                </a:rPr>
                <a:t>3</a:t>
              </a:r>
              <a:endParaRPr lang="en-US" altLang="zh-CN" sz="3600" i="1" kern="0" dirty="0">
                <a:solidFill>
                  <a:schemeClr val="accent3"/>
                </a:solidFill>
                <a:latin typeface="Impact" panose="020B0806030902050204" pitchFamily="34" charset="0"/>
              </a:endParaRPr>
            </a:p>
          </p:txBody>
        </p:sp>
        <p:sp>
          <p:nvSpPr>
            <p:cNvPr id="22" name="矩形 21"/>
            <p:cNvSpPr/>
            <p:nvPr/>
          </p:nvSpPr>
          <p:spPr>
            <a:xfrm>
              <a:off x="6446744" y="3976416"/>
              <a:ext cx="2925856" cy="50341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endParaRPr lang="zh-CN" altLang="en-US" sz="2000" b="1" dirty="0">
                <a:solidFill>
                  <a:schemeClr val="bg1"/>
                </a:solidFill>
              </a:endParaRPr>
            </a:p>
          </p:txBody>
        </p:sp>
      </p:grpSp>
      <p:grpSp>
        <p:nvGrpSpPr>
          <p:cNvPr id="4" name="组合 3"/>
          <p:cNvGrpSpPr/>
          <p:nvPr/>
        </p:nvGrpSpPr>
        <p:grpSpPr>
          <a:xfrm>
            <a:off x="5711031" y="4862515"/>
            <a:ext cx="4169570" cy="700266"/>
            <a:chOff x="5266530" y="4811714"/>
            <a:chExt cx="4546601" cy="763587"/>
          </a:xfrm>
        </p:grpSpPr>
        <p:sp>
          <p:nvSpPr>
            <p:cNvPr id="18" name="MH_SubTitle_4"/>
            <p:cNvSpPr/>
            <p:nvPr>
              <p:custDataLst>
                <p:tags r:id="rId7"/>
              </p:custDataLst>
            </p:nvPr>
          </p:nvSpPr>
          <p:spPr>
            <a:xfrm>
              <a:off x="5934868" y="4811714"/>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4"/>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anose="020B0604020202020204" pitchFamily="34" charset="0"/>
              </a:endParaRPr>
            </a:p>
          </p:txBody>
        </p:sp>
        <p:sp>
          <p:nvSpPr>
            <p:cNvPr id="19" name="MH_Other_4"/>
            <p:cNvSpPr/>
            <p:nvPr>
              <p:custDataLst>
                <p:tags r:id="rId8"/>
              </p:custDataLst>
            </p:nvPr>
          </p:nvSpPr>
          <p:spPr>
            <a:xfrm>
              <a:off x="5266530" y="4811714"/>
              <a:ext cx="762000" cy="763587"/>
            </a:xfrm>
            <a:prstGeom prst="ellipse">
              <a:avLst/>
            </a:prstGeom>
            <a:solidFill>
              <a:srgbClr val="FFFFFF"/>
            </a:solidFill>
            <a:ln w="57150" cap="flat" cmpd="sng" algn="ctr">
              <a:solidFill>
                <a:schemeClr val="accent4"/>
              </a:solidFill>
              <a:prstDash val="solid"/>
            </a:ln>
            <a:effectLst/>
          </p:spPr>
          <p:txBody>
            <a:bodyPr anchor="ctr"/>
            <a:lstStyle/>
            <a:p>
              <a:pPr>
                <a:defRPr/>
              </a:pPr>
              <a:r>
                <a:rPr lang="en-US" altLang="zh-CN" sz="3600" i="1" kern="0" dirty="0">
                  <a:solidFill>
                    <a:schemeClr val="accent4"/>
                  </a:solidFill>
                  <a:latin typeface="Impact" panose="020B0806030902050204" pitchFamily="34" charset="0"/>
                </a:rPr>
                <a:t>4</a:t>
              </a:r>
              <a:endParaRPr lang="en-US" altLang="zh-CN" sz="3600" i="1" kern="0" dirty="0">
                <a:solidFill>
                  <a:schemeClr val="accent4"/>
                </a:solidFill>
                <a:latin typeface="Impact" panose="020B0806030902050204" pitchFamily="34" charset="0"/>
              </a:endParaRPr>
            </a:p>
          </p:txBody>
        </p:sp>
        <p:sp>
          <p:nvSpPr>
            <p:cNvPr id="23" name="矩形 22"/>
            <p:cNvSpPr/>
            <p:nvPr/>
          </p:nvSpPr>
          <p:spPr>
            <a:xfrm>
              <a:off x="6446744" y="4925741"/>
              <a:ext cx="2925856" cy="50341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endParaRPr lang="zh-CN" altLang="en-US" sz="2000" b="1" dirty="0">
                <a:solidFill>
                  <a:schemeClr val="bg1"/>
                </a:solidFill>
              </a:endParaRPr>
            </a:p>
          </p:txBody>
        </p:sp>
      </p:grpSp>
      <p:grpSp>
        <p:nvGrpSpPr>
          <p:cNvPr id="6" name="Group 4"/>
          <p:cNvGrpSpPr>
            <a:grpSpLocks noChangeAspect="1"/>
          </p:cNvGrpSpPr>
          <p:nvPr/>
        </p:nvGrpSpPr>
        <p:grpSpPr bwMode="auto">
          <a:xfrm>
            <a:off x="1851025" y="2071688"/>
            <a:ext cx="3378200" cy="3476625"/>
            <a:chOff x="982" y="1305"/>
            <a:chExt cx="2128" cy="2190"/>
          </a:xfrm>
          <a:solidFill>
            <a:srgbClr val="E38F90"/>
          </a:solidFill>
        </p:grpSpPr>
        <p:sp>
          <p:nvSpPr>
            <p:cNvPr id="28" name="Freeform 5"/>
            <p:cNvSpPr/>
            <p:nvPr/>
          </p:nvSpPr>
          <p:spPr bwMode="auto">
            <a:xfrm>
              <a:off x="1344" y="2104"/>
              <a:ext cx="715" cy="340"/>
            </a:xfrm>
            <a:custGeom>
              <a:avLst/>
              <a:gdLst>
                <a:gd name="T0" fmla="*/ 5 w 162"/>
                <a:gd name="T1" fmla="*/ 14 h 77"/>
                <a:gd name="T2" fmla="*/ 4 w 162"/>
                <a:gd name="T3" fmla="*/ 20 h 77"/>
                <a:gd name="T4" fmla="*/ 153 w 162"/>
                <a:gd name="T5" fmla="*/ 72 h 77"/>
                <a:gd name="T6" fmla="*/ 161 w 162"/>
                <a:gd name="T7" fmla="*/ 69 h 77"/>
                <a:gd name="T8" fmla="*/ 5 w 162"/>
                <a:gd name="T9" fmla="*/ 14 h 77"/>
              </a:gdLst>
              <a:ahLst/>
              <a:cxnLst>
                <a:cxn ang="0">
                  <a:pos x="T0" y="T1"/>
                </a:cxn>
                <a:cxn ang="0">
                  <a:pos x="T2" y="T3"/>
                </a:cxn>
                <a:cxn ang="0">
                  <a:pos x="T4" y="T5"/>
                </a:cxn>
                <a:cxn ang="0">
                  <a:pos x="T6" y="T7"/>
                </a:cxn>
                <a:cxn ang="0">
                  <a:pos x="T8" y="T9"/>
                </a:cxn>
              </a:cxnLst>
              <a:rect l="0" t="0" r="r" b="b"/>
              <a:pathLst>
                <a:path w="162" h="77">
                  <a:moveTo>
                    <a:pt x="5" y="14"/>
                  </a:moveTo>
                  <a:cubicBezTo>
                    <a:pt x="1" y="13"/>
                    <a:pt x="0" y="19"/>
                    <a:pt x="4" y="20"/>
                  </a:cubicBezTo>
                  <a:cubicBezTo>
                    <a:pt x="58" y="36"/>
                    <a:pt x="125" y="8"/>
                    <a:pt x="153" y="72"/>
                  </a:cubicBezTo>
                  <a:cubicBezTo>
                    <a:pt x="155" y="77"/>
                    <a:pt x="162" y="74"/>
                    <a:pt x="161" y="69"/>
                  </a:cubicBezTo>
                  <a:cubicBezTo>
                    <a:pt x="150" y="0"/>
                    <a:pt x="53" y="20"/>
                    <a:pt x="5"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
            <p:cNvSpPr>
              <a:spLocks noEditPoints="1"/>
            </p:cNvSpPr>
            <p:nvPr/>
          </p:nvSpPr>
          <p:spPr bwMode="auto">
            <a:xfrm>
              <a:off x="1278" y="2683"/>
              <a:ext cx="927" cy="605"/>
            </a:xfrm>
            <a:custGeom>
              <a:avLst/>
              <a:gdLst>
                <a:gd name="T0" fmla="*/ 197 w 210"/>
                <a:gd name="T1" fmla="*/ 21 h 137"/>
                <a:gd name="T2" fmla="*/ 197 w 210"/>
                <a:gd name="T3" fmla="*/ 21 h 137"/>
                <a:gd name="T4" fmla="*/ 196 w 210"/>
                <a:gd name="T5" fmla="*/ 13 h 137"/>
                <a:gd name="T6" fmla="*/ 28 w 210"/>
                <a:gd name="T7" fmla="*/ 9 h 137"/>
                <a:gd name="T8" fmla="*/ 25 w 210"/>
                <a:gd name="T9" fmla="*/ 8 h 137"/>
                <a:gd name="T10" fmla="*/ 24 w 210"/>
                <a:gd name="T11" fmla="*/ 9 h 137"/>
                <a:gd name="T12" fmla="*/ 20 w 210"/>
                <a:gd name="T13" fmla="*/ 10 h 137"/>
                <a:gd name="T14" fmla="*/ 17 w 210"/>
                <a:gd name="T15" fmla="*/ 14 h 137"/>
                <a:gd name="T16" fmla="*/ 9 w 210"/>
                <a:gd name="T17" fmla="*/ 94 h 137"/>
                <a:gd name="T18" fmla="*/ 69 w 210"/>
                <a:gd name="T19" fmla="*/ 130 h 137"/>
                <a:gd name="T20" fmla="*/ 178 w 210"/>
                <a:gd name="T21" fmla="*/ 116 h 137"/>
                <a:gd name="T22" fmla="*/ 197 w 210"/>
                <a:gd name="T23" fmla="*/ 21 h 137"/>
                <a:gd name="T24" fmla="*/ 165 w 210"/>
                <a:gd name="T25" fmla="*/ 110 h 137"/>
                <a:gd name="T26" fmla="*/ 84 w 210"/>
                <a:gd name="T27" fmla="*/ 118 h 137"/>
                <a:gd name="T28" fmla="*/ 22 w 210"/>
                <a:gd name="T29" fmla="*/ 97 h 137"/>
                <a:gd name="T30" fmla="*/ 27 w 210"/>
                <a:gd name="T31" fmla="*/ 16 h 137"/>
                <a:gd name="T32" fmla="*/ 188 w 210"/>
                <a:gd name="T33" fmla="*/ 21 h 137"/>
                <a:gd name="T34" fmla="*/ 187 w 210"/>
                <a:gd name="T35" fmla="*/ 26 h 137"/>
                <a:gd name="T36" fmla="*/ 165 w 210"/>
                <a:gd name="T37" fmla="*/ 11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 h="137">
                  <a:moveTo>
                    <a:pt x="197" y="21"/>
                  </a:moveTo>
                  <a:cubicBezTo>
                    <a:pt x="197" y="21"/>
                    <a:pt x="197" y="21"/>
                    <a:pt x="197" y="21"/>
                  </a:cubicBezTo>
                  <a:cubicBezTo>
                    <a:pt x="200" y="19"/>
                    <a:pt x="201" y="14"/>
                    <a:pt x="196" y="13"/>
                  </a:cubicBezTo>
                  <a:cubicBezTo>
                    <a:pt x="141" y="0"/>
                    <a:pt x="84" y="7"/>
                    <a:pt x="28" y="9"/>
                  </a:cubicBezTo>
                  <a:cubicBezTo>
                    <a:pt x="28" y="8"/>
                    <a:pt x="27" y="8"/>
                    <a:pt x="25" y="8"/>
                  </a:cubicBezTo>
                  <a:cubicBezTo>
                    <a:pt x="25" y="9"/>
                    <a:pt x="24" y="9"/>
                    <a:pt x="24" y="9"/>
                  </a:cubicBezTo>
                  <a:cubicBezTo>
                    <a:pt x="22" y="9"/>
                    <a:pt x="21" y="10"/>
                    <a:pt x="20" y="10"/>
                  </a:cubicBezTo>
                  <a:cubicBezTo>
                    <a:pt x="17" y="10"/>
                    <a:pt x="16" y="13"/>
                    <a:pt x="17" y="14"/>
                  </a:cubicBezTo>
                  <a:cubicBezTo>
                    <a:pt x="0" y="32"/>
                    <a:pt x="6" y="74"/>
                    <a:pt x="9" y="94"/>
                  </a:cubicBezTo>
                  <a:cubicBezTo>
                    <a:pt x="14" y="126"/>
                    <a:pt x="42" y="132"/>
                    <a:pt x="69" y="130"/>
                  </a:cubicBezTo>
                  <a:cubicBezTo>
                    <a:pt x="101" y="129"/>
                    <a:pt x="151" y="137"/>
                    <a:pt x="178" y="116"/>
                  </a:cubicBezTo>
                  <a:cubicBezTo>
                    <a:pt x="204" y="96"/>
                    <a:pt x="210" y="51"/>
                    <a:pt x="197" y="21"/>
                  </a:cubicBezTo>
                  <a:close/>
                  <a:moveTo>
                    <a:pt x="165" y="110"/>
                  </a:moveTo>
                  <a:cubicBezTo>
                    <a:pt x="143" y="123"/>
                    <a:pt x="108" y="117"/>
                    <a:pt x="84" y="118"/>
                  </a:cubicBezTo>
                  <a:cubicBezTo>
                    <a:pt x="61" y="119"/>
                    <a:pt x="32" y="125"/>
                    <a:pt x="22" y="97"/>
                  </a:cubicBezTo>
                  <a:cubicBezTo>
                    <a:pt x="12" y="73"/>
                    <a:pt x="16" y="40"/>
                    <a:pt x="27" y="16"/>
                  </a:cubicBezTo>
                  <a:cubicBezTo>
                    <a:pt x="80" y="17"/>
                    <a:pt x="134" y="14"/>
                    <a:pt x="188" y="21"/>
                  </a:cubicBezTo>
                  <a:cubicBezTo>
                    <a:pt x="187" y="23"/>
                    <a:pt x="187" y="24"/>
                    <a:pt x="187" y="26"/>
                  </a:cubicBezTo>
                  <a:cubicBezTo>
                    <a:pt x="195" y="53"/>
                    <a:pt x="191" y="94"/>
                    <a:pt x="165"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
            <p:cNvSpPr/>
            <p:nvPr/>
          </p:nvSpPr>
          <p:spPr bwMode="auto">
            <a:xfrm>
              <a:off x="1366" y="2793"/>
              <a:ext cx="671" cy="128"/>
            </a:xfrm>
            <a:custGeom>
              <a:avLst/>
              <a:gdLst>
                <a:gd name="T0" fmla="*/ 146 w 152"/>
                <a:gd name="T1" fmla="*/ 18 h 29"/>
                <a:gd name="T2" fmla="*/ 8 w 152"/>
                <a:gd name="T3" fmla="*/ 7 h 29"/>
                <a:gd name="T4" fmla="*/ 5 w 152"/>
                <a:gd name="T5" fmla="*/ 15 h 29"/>
                <a:gd name="T6" fmla="*/ 143 w 152"/>
                <a:gd name="T7" fmla="*/ 27 h 29"/>
                <a:gd name="T8" fmla="*/ 146 w 152"/>
                <a:gd name="T9" fmla="*/ 18 h 29"/>
              </a:gdLst>
              <a:ahLst/>
              <a:cxnLst>
                <a:cxn ang="0">
                  <a:pos x="T0" y="T1"/>
                </a:cxn>
                <a:cxn ang="0">
                  <a:pos x="T2" y="T3"/>
                </a:cxn>
                <a:cxn ang="0">
                  <a:pos x="T4" y="T5"/>
                </a:cxn>
                <a:cxn ang="0">
                  <a:pos x="T6" y="T7"/>
                </a:cxn>
                <a:cxn ang="0">
                  <a:pos x="T8" y="T9"/>
                </a:cxn>
              </a:cxnLst>
              <a:rect l="0" t="0" r="r" b="b"/>
              <a:pathLst>
                <a:path w="152" h="29">
                  <a:moveTo>
                    <a:pt x="146" y="18"/>
                  </a:moveTo>
                  <a:cubicBezTo>
                    <a:pt x="103" y="0"/>
                    <a:pt x="52" y="16"/>
                    <a:pt x="8" y="7"/>
                  </a:cubicBezTo>
                  <a:cubicBezTo>
                    <a:pt x="2" y="6"/>
                    <a:pt x="0" y="13"/>
                    <a:pt x="5" y="15"/>
                  </a:cubicBezTo>
                  <a:cubicBezTo>
                    <a:pt x="49" y="29"/>
                    <a:pt x="98" y="19"/>
                    <a:pt x="143" y="27"/>
                  </a:cubicBezTo>
                  <a:cubicBezTo>
                    <a:pt x="150" y="28"/>
                    <a:pt x="152" y="20"/>
                    <a:pt x="14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
            <p:cNvSpPr>
              <a:spLocks noEditPoints="1"/>
            </p:cNvSpPr>
            <p:nvPr/>
          </p:nvSpPr>
          <p:spPr bwMode="auto">
            <a:xfrm>
              <a:off x="982" y="1305"/>
              <a:ext cx="2128" cy="2190"/>
            </a:xfrm>
            <a:custGeom>
              <a:avLst/>
              <a:gdLst>
                <a:gd name="T0" fmla="*/ 329 w 482"/>
                <a:gd name="T1" fmla="*/ 64 h 496"/>
                <a:gd name="T2" fmla="*/ 176 w 482"/>
                <a:gd name="T3" fmla="*/ 70 h 496"/>
                <a:gd name="T4" fmla="*/ 204 w 482"/>
                <a:gd name="T5" fmla="*/ 67 h 496"/>
                <a:gd name="T6" fmla="*/ 287 w 482"/>
                <a:gd name="T7" fmla="*/ 101 h 496"/>
                <a:gd name="T8" fmla="*/ 321 w 482"/>
                <a:gd name="T9" fmla="*/ 93 h 496"/>
                <a:gd name="T10" fmla="*/ 378 w 482"/>
                <a:gd name="T11" fmla="*/ 121 h 496"/>
                <a:gd name="T12" fmla="*/ 384 w 482"/>
                <a:gd name="T13" fmla="*/ 251 h 496"/>
                <a:gd name="T14" fmla="*/ 317 w 482"/>
                <a:gd name="T15" fmla="*/ 458 h 496"/>
                <a:gd name="T16" fmla="*/ 328 w 482"/>
                <a:gd name="T17" fmla="*/ 341 h 496"/>
                <a:gd name="T18" fmla="*/ 252 w 482"/>
                <a:gd name="T19" fmla="*/ 108 h 496"/>
                <a:gd name="T20" fmla="*/ 170 w 482"/>
                <a:gd name="T21" fmla="*/ 63 h 496"/>
                <a:gd name="T22" fmla="*/ 108 w 482"/>
                <a:gd name="T23" fmla="*/ 76 h 496"/>
                <a:gd name="T24" fmla="*/ 39 w 482"/>
                <a:gd name="T25" fmla="*/ 216 h 496"/>
                <a:gd name="T26" fmla="*/ 15 w 482"/>
                <a:gd name="T27" fmla="*/ 421 h 496"/>
                <a:gd name="T28" fmla="*/ 68 w 482"/>
                <a:gd name="T29" fmla="*/ 465 h 496"/>
                <a:gd name="T30" fmla="*/ 293 w 482"/>
                <a:gd name="T31" fmla="*/ 473 h 496"/>
                <a:gd name="T32" fmla="*/ 320 w 482"/>
                <a:gd name="T33" fmla="*/ 468 h 496"/>
                <a:gd name="T34" fmla="*/ 416 w 482"/>
                <a:gd name="T35" fmla="*/ 426 h 496"/>
                <a:gd name="T36" fmla="*/ 422 w 482"/>
                <a:gd name="T37" fmla="*/ 340 h 496"/>
                <a:gd name="T38" fmla="*/ 194 w 482"/>
                <a:gd name="T39" fmla="*/ 63 h 496"/>
                <a:gd name="T40" fmla="*/ 189 w 482"/>
                <a:gd name="T41" fmla="*/ 30 h 496"/>
                <a:gd name="T42" fmla="*/ 205 w 482"/>
                <a:gd name="T43" fmla="*/ 49 h 496"/>
                <a:gd name="T44" fmla="*/ 249 w 482"/>
                <a:gd name="T45" fmla="*/ 35 h 496"/>
                <a:gd name="T46" fmla="*/ 317 w 482"/>
                <a:gd name="T47" fmla="*/ 83 h 496"/>
                <a:gd name="T48" fmla="*/ 292 w 482"/>
                <a:gd name="T49" fmla="*/ 60 h 496"/>
                <a:gd name="T50" fmla="*/ 194 w 482"/>
                <a:gd name="T51" fmla="*/ 25 h 496"/>
                <a:gd name="T52" fmla="*/ 312 w 482"/>
                <a:gd name="T53" fmla="*/ 39 h 496"/>
                <a:gd name="T54" fmla="*/ 52 w 482"/>
                <a:gd name="T55" fmla="*/ 222 h 496"/>
                <a:gd name="T56" fmla="*/ 240 w 482"/>
                <a:gd name="T57" fmla="*/ 299 h 496"/>
                <a:gd name="T58" fmla="*/ 63 w 482"/>
                <a:gd name="T59" fmla="*/ 204 h 496"/>
                <a:gd name="T60" fmla="*/ 72 w 482"/>
                <a:gd name="T61" fmla="*/ 199 h 496"/>
                <a:gd name="T62" fmla="*/ 243 w 482"/>
                <a:gd name="T63" fmla="*/ 303 h 496"/>
                <a:gd name="T64" fmla="*/ 62 w 482"/>
                <a:gd name="T65" fmla="*/ 301 h 496"/>
                <a:gd name="T66" fmla="*/ 44 w 482"/>
                <a:gd name="T67" fmla="*/ 425 h 496"/>
                <a:gd name="T68" fmla="*/ 48 w 482"/>
                <a:gd name="T69" fmla="*/ 297 h 496"/>
                <a:gd name="T70" fmla="*/ 44 w 482"/>
                <a:gd name="T71" fmla="*/ 425 h 496"/>
                <a:gd name="T72" fmla="*/ 90 w 482"/>
                <a:gd name="T73" fmla="*/ 464 h 496"/>
                <a:gd name="T74" fmla="*/ 246 w 482"/>
                <a:gd name="T75" fmla="*/ 308 h 496"/>
                <a:gd name="T76" fmla="*/ 70 w 482"/>
                <a:gd name="T77" fmla="*/ 188 h 496"/>
                <a:gd name="T78" fmla="*/ 274 w 482"/>
                <a:gd name="T79" fmla="*/ 213 h 496"/>
                <a:gd name="T80" fmla="*/ 284 w 482"/>
                <a:gd name="T81" fmla="*/ 464 h 496"/>
                <a:gd name="T82" fmla="*/ 386 w 482"/>
                <a:gd name="T83" fmla="*/ 311 h 496"/>
                <a:gd name="T84" fmla="*/ 360 w 482"/>
                <a:gd name="T85" fmla="*/ 443 h 496"/>
                <a:gd name="T86" fmla="*/ 396 w 482"/>
                <a:gd name="T87" fmla="*/ 239 h 496"/>
                <a:gd name="T88" fmla="*/ 410 w 482"/>
                <a:gd name="T89" fmla="*/ 316 h 496"/>
                <a:gd name="T90" fmla="*/ 411 w 482"/>
                <a:gd name="T91" fmla="*/ 419 h 496"/>
                <a:gd name="T92" fmla="*/ 366 w 482"/>
                <a:gd name="T93" fmla="*/ 441 h 496"/>
                <a:gd name="T94" fmla="*/ 411 w 482"/>
                <a:gd name="T95" fmla="*/ 419 h 496"/>
                <a:gd name="T96" fmla="*/ 416 w 482"/>
                <a:gd name="T97" fmla="*/ 328 h 496"/>
                <a:gd name="T98" fmla="*/ 449 w 482"/>
                <a:gd name="T99" fmla="*/ 203 h 496"/>
                <a:gd name="T100" fmla="*/ 390 w 482"/>
                <a:gd name="T101" fmla="*/ 12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2" h="496">
                  <a:moveTo>
                    <a:pt x="470" y="196"/>
                  </a:moveTo>
                  <a:cubicBezTo>
                    <a:pt x="461" y="151"/>
                    <a:pt x="439" y="102"/>
                    <a:pt x="387" y="116"/>
                  </a:cubicBezTo>
                  <a:cubicBezTo>
                    <a:pt x="377" y="91"/>
                    <a:pt x="359" y="70"/>
                    <a:pt x="329" y="64"/>
                  </a:cubicBezTo>
                  <a:cubicBezTo>
                    <a:pt x="325" y="32"/>
                    <a:pt x="302" y="9"/>
                    <a:pt x="265" y="5"/>
                  </a:cubicBezTo>
                  <a:cubicBezTo>
                    <a:pt x="213" y="0"/>
                    <a:pt x="172" y="10"/>
                    <a:pt x="173" y="69"/>
                  </a:cubicBezTo>
                  <a:cubicBezTo>
                    <a:pt x="173" y="71"/>
                    <a:pt x="175" y="71"/>
                    <a:pt x="176" y="70"/>
                  </a:cubicBezTo>
                  <a:cubicBezTo>
                    <a:pt x="176" y="71"/>
                    <a:pt x="177" y="72"/>
                    <a:pt x="179" y="72"/>
                  </a:cubicBezTo>
                  <a:cubicBezTo>
                    <a:pt x="185" y="73"/>
                    <a:pt x="192" y="71"/>
                    <a:pt x="198" y="72"/>
                  </a:cubicBezTo>
                  <a:cubicBezTo>
                    <a:pt x="201" y="72"/>
                    <a:pt x="204" y="70"/>
                    <a:pt x="204" y="67"/>
                  </a:cubicBezTo>
                  <a:cubicBezTo>
                    <a:pt x="205" y="63"/>
                    <a:pt x="205" y="60"/>
                    <a:pt x="205" y="56"/>
                  </a:cubicBezTo>
                  <a:cubicBezTo>
                    <a:pt x="230" y="63"/>
                    <a:pt x="257" y="64"/>
                    <a:pt x="283" y="68"/>
                  </a:cubicBezTo>
                  <a:cubicBezTo>
                    <a:pt x="286" y="78"/>
                    <a:pt x="287" y="90"/>
                    <a:pt x="287" y="101"/>
                  </a:cubicBezTo>
                  <a:cubicBezTo>
                    <a:pt x="287" y="104"/>
                    <a:pt x="290" y="106"/>
                    <a:pt x="293" y="106"/>
                  </a:cubicBezTo>
                  <a:cubicBezTo>
                    <a:pt x="304" y="103"/>
                    <a:pt x="312" y="99"/>
                    <a:pt x="321" y="93"/>
                  </a:cubicBezTo>
                  <a:cubicBezTo>
                    <a:pt x="321" y="93"/>
                    <a:pt x="321" y="93"/>
                    <a:pt x="321" y="93"/>
                  </a:cubicBezTo>
                  <a:cubicBezTo>
                    <a:pt x="322" y="96"/>
                    <a:pt x="326" y="96"/>
                    <a:pt x="327" y="93"/>
                  </a:cubicBezTo>
                  <a:cubicBezTo>
                    <a:pt x="328" y="86"/>
                    <a:pt x="329" y="79"/>
                    <a:pt x="329" y="72"/>
                  </a:cubicBezTo>
                  <a:cubicBezTo>
                    <a:pt x="355" y="80"/>
                    <a:pt x="370" y="99"/>
                    <a:pt x="378" y="121"/>
                  </a:cubicBezTo>
                  <a:cubicBezTo>
                    <a:pt x="378" y="123"/>
                    <a:pt x="378" y="124"/>
                    <a:pt x="380" y="125"/>
                  </a:cubicBezTo>
                  <a:cubicBezTo>
                    <a:pt x="386" y="144"/>
                    <a:pt x="388" y="166"/>
                    <a:pt x="388" y="187"/>
                  </a:cubicBezTo>
                  <a:cubicBezTo>
                    <a:pt x="388" y="208"/>
                    <a:pt x="386" y="230"/>
                    <a:pt x="384" y="251"/>
                  </a:cubicBezTo>
                  <a:cubicBezTo>
                    <a:pt x="383" y="268"/>
                    <a:pt x="378" y="287"/>
                    <a:pt x="382" y="304"/>
                  </a:cubicBezTo>
                  <a:cubicBezTo>
                    <a:pt x="313" y="302"/>
                    <a:pt x="327" y="406"/>
                    <a:pt x="332" y="450"/>
                  </a:cubicBezTo>
                  <a:cubicBezTo>
                    <a:pt x="327" y="453"/>
                    <a:pt x="323" y="456"/>
                    <a:pt x="317" y="458"/>
                  </a:cubicBezTo>
                  <a:cubicBezTo>
                    <a:pt x="314" y="459"/>
                    <a:pt x="307" y="460"/>
                    <a:pt x="303" y="462"/>
                  </a:cubicBezTo>
                  <a:cubicBezTo>
                    <a:pt x="303" y="462"/>
                    <a:pt x="303" y="462"/>
                    <a:pt x="303" y="462"/>
                  </a:cubicBezTo>
                  <a:cubicBezTo>
                    <a:pt x="326" y="430"/>
                    <a:pt x="326" y="378"/>
                    <a:pt x="328" y="341"/>
                  </a:cubicBezTo>
                  <a:cubicBezTo>
                    <a:pt x="329" y="313"/>
                    <a:pt x="326" y="285"/>
                    <a:pt x="317" y="259"/>
                  </a:cubicBezTo>
                  <a:cubicBezTo>
                    <a:pt x="305" y="229"/>
                    <a:pt x="279" y="210"/>
                    <a:pt x="271" y="178"/>
                  </a:cubicBezTo>
                  <a:cubicBezTo>
                    <a:pt x="264" y="151"/>
                    <a:pt x="273" y="131"/>
                    <a:pt x="252" y="108"/>
                  </a:cubicBezTo>
                  <a:cubicBezTo>
                    <a:pt x="238" y="92"/>
                    <a:pt x="212" y="87"/>
                    <a:pt x="191" y="84"/>
                  </a:cubicBezTo>
                  <a:cubicBezTo>
                    <a:pt x="179" y="82"/>
                    <a:pt x="162" y="79"/>
                    <a:pt x="145" y="77"/>
                  </a:cubicBezTo>
                  <a:cubicBezTo>
                    <a:pt x="154" y="73"/>
                    <a:pt x="163" y="69"/>
                    <a:pt x="170" y="63"/>
                  </a:cubicBezTo>
                  <a:cubicBezTo>
                    <a:pt x="174" y="60"/>
                    <a:pt x="170" y="54"/>
                    <a:pt x="166" y="55"/>
                  </a:cubicBezTo>
                  <a:cubicBezTo>
                    <a:pt x="154" y="59"/>
                    <a:pt x="144" y="65"/>
                    <a:pt x="132" y="69"/>
                  </a:cubicBezTo>
                  <a:cubicBezTo>
                    <a:pt x="124" y="71"/>
                    <a:pt x="116" y="74"/>
                    <a:pt x="108" y="76"/>
                  </a:cubicBezTo>
                  <a:cubicBezTo>
                    <a:pt x="97" y="77"/>
                    <a:pt x="86" y="80"/>
                    <a:pt x="78" y="87"/>
                  </a:cubicBezTo>
                  <a:cubicBezTo>
                    <a:pt x="52" y="108"/>
                    <a:pt x="49" y="161"/>
                    <a:pt x="60" y="195"/>
                  </a:cubicBezTo>
                  <a:cubicBezTo>
                    <a:pt x="52" y="200"/>
                    <a:pt x="45" y="207"/>
                    <a:pt x="39" y="216"/>
                  </a:cubicBezTo>
                  <a:cubicBezTo>
                    <a:pt x="34" y="219"/>
                    <a:pt x="30" y="222"/>
                    <a:pt x="27" y="228"/>
                  </a:cubicBezTo>
                  <a:cubicBezTo>
                    <a:pt x="15" y="247"/>
                    <a:pt x="29" y="272"/>
                    <a:pt x="43" y="291"/>
                  </a:cubicBezTo>
                  <a:cubicBezTo>
                    <a:pt x="0" y="308"/>
                    <a:pt x="8" y="386"/>
                    <a:pt x="15" y="421"/>
                  </a:cubicBezTo>
                  <a:cubicBezTo>
                    <a:pt x="15" y="422"/>
                    <a:pt x="17" y="424"/>
                    <a:pt x="18" y="424"/>
                  </a:cubicBezTo>
                  <a:cubicBezTo>
                    <a:pt x="27" y="427"/>
                    <a:pt x="36" y="430"/>
                    <a:pt x="45" y="431"/>
                  </a:cubicBezTo>
                  <a:cubicBezTo>
                    <a:pt x="49" y="444"/>
                    <a:pt x="56" y="456"/>
                    <a:pt x="68" y="465"/>
                  </a:cubicBezTo>
                  <a:cubicBezTo>
                    <a:pt x="81" y="475"/>
                    <a:pt x="99" y="476"/>
                    <a:pt x="114" y="475"/>
                  </a:cubicBezTo>
                  <a:cubicBezTo>
                    <a:pt x="144" y="474"/>
                    <a:pt x="170" y="470"/>
                    <a:pt x="199" y="476"/>
                  </a:cubicBezTo>
                  <a:cubicBezTo>
                    <a:pt x="227" y="482"/>
                    <a:pt x="269" y="496"/>
                    <a:pt x="293" y="473"/>
                  </a:cubicBezTo>
                  <a:cubicBezTo>
                    <a:pt x="296" y="471"/>
                    <a:pt x="298" y="469"/>
                    <a:pt x="300" y="466"/>
                  </a:cubicBezTo>
                  <a:cubicBezTo>
                    <a:pt x="300" y="468"/>
                    <a:pt x="301" y="469"/>
                    <a:pt x="302" y="469"/>
                  </a:cubicBezTo>
                  <a:cubicBezTo>
                    <a:pt x="306" y="474"/>
                    <a:pt x="316" y="470"/>
                    <a:pt x="320" y="468"/>
                  </a:cubicBezTo>
                  <a:cubicBezTo>
                    <a:pt x="327" y="466"/>
                    <a:pt x="337" y="462"/>
                    <a:pt x="343" y="456"/>
                  </a:cubicBezTo>
                  <a:cubicBezTo>
                    <a:pt x="368" y="452"/>
                    <a:pt x="393" y="443"/>
                    <a:pt x="414" y="428"/>
                  </a:cubicBezTo>
                  <a:cubicBezTo>
                    <a:pt x="415" y="428"/>
                    <a:pt x="415" y="427"/>
                    <a:pt x="416" y="426"/>
                  </a:cubicBezTo>
                  <a:cubicBezTo>
                    <a:pt x="418" y="427"/>
                    <a:pt x="421" y="425"/>
                    <a:pt x="421" y="422"/>
                  </a:cubicBezTo>
                  <a:cubicBezTo>
                    <a:pt x="421" y="405"/>
                    <a:pt x="425" y="369"/>
                    <a:pt x="420" y="341"/>
                  </a:cubicBezTo>
                  <a:cubicBezTo>
                    <a:pt x="420" y="341"/>
                    <a:pt x="421" y="340"/>
                    <a:pt x="422" y="340"/>
                  </a:cubicBezTo>
                  <a:cubicBezTo>
                    <a:pt x="440" y="322"/>
                    <a:pt x="464" y="303"/>
                    <a:pt x="473" y="279"/>
                  </a:cubicBezTo>
                  <a:cubicBezTo>
                    <a:pt x="482" y="251"/>
                    <a:pt x="475" y="224"/>
                    <a:pt x="470" y="196"/>
                  </a:cubicBezTo>
                  <a:close/>
                  <a:moveTo>
                    <a:pt x="194" y="63"/>
                  </a:moveTo>
                  <a:cubicBezTo>
                    <a:pt x="189" y="64"/>
                    <a:pt x="183" y="65"/>
                    <a:pt x="178" y="66"/>
                  </a:cubicBezTo>
                  <a:cubicBezTo>
                    <a:pt x="177" y="66"/>
                    <a:pt x="176" y="66"/>
                    <a:pt x="176" y="67"/>
                  </a:cubicBezTo>
                  <a:cubicBezTo>
                    <a:pt x="178" y="54"/>
                    <a:pt x="181" y="40"/>
                    <a:pt x="189" y="30"/>
                  </a:cubicBezTo>
                  <a:cubicBezTo>
                    <a:pt x="192" y="30"/>
                    <a:pt x="194" y="31"/>
                    <a:pt x="197" y="31"/>
                  </a:cubicBezTo>
                  <a:cubicBezTo>
                    <a:pt x="193" y="40"/>
                    <a:pt x="194" y="53"/>
                    <a:pt x="194" y="63"/>
                  </a:cubicBezTo>
                  <a:close/>
                  <a:moveTo>
                    <a:pt x="205" y="49"/>
                  </a:moveTo>
                  <a:cubicBezTo>
                    <a:pt x="205" y="49"/>
                    <a:pt x="205" y="48"/>
                    <a:pt x="205" y="48"/>
                  </a:cubicBezTo>
                  <a:cubicBezTo>
                    <a:pt x="205" y="43"/>
                    <a:pt x="206" y="38"/>
                    <a:pt x="206" y="32"/>
                  </a:cubicBezTo>
                  <a:cubicBezTo>
                    <a:pt x="220" y="33"/>
                    <a:pt x="235" y="33"/>
                    <a:pt x="249" y="35"/>
                  </a:cubicBezTo>
                  <a:cubicBezTo>
                    <a:pt x="263" y="38"/>
                    <a:pt x="271" y="45"/>
                    <a:pt x="277" y="54"/>
                  </a:cubicBezTo>
                  <a:cubicBezTo>
                    <a:pt x="255" y="48"/>
                    <a:pt x="228" y="52"/>
                    <a:pt x="205" y="49"/>
                  </a:cubicBezTo>
                  <a:close/>
                  <a:moveTo>
                    <a:pt x="317" y="83"/>
                  </a:moveTo>
                  <a:cubicBezTo>
                    <a:pt x="310" y="88"/>
                    <a:pt x="304" y="92"/>
                    <a:pt x="296" y="95"/>
                  </a:cubicBezTo>
                  <a:cubicBezTo>
                    <a:pt x="296" y="85"/>
                    <a:pt x="295" y="75"/>
                    <a:pt x="293" y="66"/>
                  </a:cubicBezTo>
                  <a:cubicBezTo>
                    <a:pt x="294" y="65"/>
                    <a:pt x="294" y="62"/>
                    <a:pt x="292" y="60"/>
                  </a:cubicBezTo>
                  <a:cubicBezTo>
                    <a:pt x="291" y="60"/>
                    <a:pt x="291" y="60"/>
                    <a:pt x="291" y="60"/>
                  </a:cubicBezTo>
                  <a:cubicBezTo>
                    <a:pt x="287" y="48"/>
                    <a:pt x="279" y="37"/>
                    <a:pt x="266" y="31"/>
                  </a:cubicBezTo>
                  <a:cubicBezTo>
                    <a:pt x="246" y="22"/>
                    <a:pt x="216" y="21"/>
                    <a:pt x="194" y="25"/>
                  </a:cubicBezTo>
                  <a:cubicBezTo>
                    <a:pt x="195" y="23"/>
                    <a:pt x="196" y="22"/>
                    <a:pt x="198" y="21"/>
                  </a:cubicBezTo>
                  <a:cubicBezTo>
                    <a:pt x="214" y="9"/>
                    <a:pt x="239" y="12"/>
                    <a:pt x="257" y="14"/>
                  </a:cubicBezTo>
                  <a:cubicBezTo>
                    <a:pt x="278" y="15"/>
                    <a:pt x="300" y="20"/>
                    <a:pt x="312" y="39"/>
                  </a:cubicBezTo>
                  <a:cubicBezTo>
                    <a:pt x="320" y="52"/>
                    <a:pt x="319" y="67"/>
                    <a:pt x="320" y="82"/>
                  </a:cubicBezTo>
                  <a:cubicBezTo>
                    <a:pt x="319" y="82"/>
                    <a:pt x="318" y="82"/>
                    <a:pt x="317" y="83"/>
                  </a:cubicBezTo>
                  <a:close/>
                  <a:moveTo>
                    <a:pt x="52" y="222"/>
                  </a:moveTo>
                  <a:cubicBezTo>
                    <a:pt x="73" y="215"/>
                    <a:pt x="102" y="221"/>
                    <a:pt x="124" y="221"/>
                  </a:cubicBezTo>
                  <a:cubicBezTo>
                    <a:pt x="180" y="222"/>
                    <a:pt x="232" y="233"/>
                    <a:pt x="232" y="299"/>
                  </a:cubicBezTo>
                  <a:cubicBezTo>
                    <a:pt x="232" y="305"/>
                    <a:pt x="240" y="305"/>
                    <a:pt x="240" y="299"/>
                  </a:cubicBezTo>
                  <a:cubicBezTo>
                    <a:pt x="249" y="220"/>
                    <a:pt x="171" y="212"/>
                    <a:pt x="111" y="212"/>
                  </a:cubicBezTo>
                  <a:cubicBezTo>
                    <a:pt x="96" y="212"/>
                    <a:pt x="73" y="208"/>
                    <a:pt x="54" y="211"/>
                  </a:cubicBezTo>
                  <a:cubicBezTo>
                    <a:pt x="57" y="209"/>
                    <a:pt x="60" y="206"/>
                    <a:pt x="63" y="204"/>
                  </a:cubicBezTo>
                  <a:cubicBezTo>
                    <a:pt x="64" y="205"/>
                    <a:pt x="64" y="206"/>
                    <a:pt x="64" y="207"/>
                  </a:cubicBezTo>
                  <a:cubicBezTo>
                    <a:pt x="67" y="212"/>
                    <a:pt x="73" y="208"/>
                    <a:pt x="72" y="204"/>
                  </a:cubicBezTo>
                  <a:cubicBezTo>
                    <a:pt x="72" y="202"/>
                    <a:pt x="72" y="201"/>
                    <a:pt x="72" y="199"/>
                  </a:cubicBezTo>
                  <a:cubicBezTo>
                    <a:pt x="102" y="182"/>
                    <a:pt x="138" y="185"/>
                    <a:pt x="178" y="188"/>
                  </a:cubicBezTo>
                  <a:cubicBezTo>
                    <a:pt x="208" y="190"/>
                    <a:pt x="237" y="193"/>
                    <a:pt x="246" y="228"/>
                  </a:cubicBezTo>
                  <a:cubicBezTo>
                    <a:pt x="252" y="251"/>
                    <a:pt x="249" y="280"/>
                    <a:pt x="243" y="303"/>
                  </a:cubicBezTo>
                  <a:cubicBezTo>
                    <a:pt x="243" y="303"/>
                    <a:pt x="243" y="304"/>
                    <a:pt x="243" y="304"/>
                  </a:cubicBezTo>
                  <a:cubicBezTo>
                    <a:pt x="242" y="304"/>
                    <a:pt x="242" y="304"/>
                    <a:pt x="241" y="304"/>
                  </a:cubicBezTo>
                  <a:cubicBezTo>
                    <a:pt x="182" y="302"/>
                    <a:pt x="121" y="297"/>
                    <a:pt x="62" y="301"/>
                  </a:cubicBezTo>
                  <a:cubicBezTo>
                    <a:pt x="61" y="299"/>
                    <a:pt x="58" y="298"/>
                    <a:pt x="57" y="300"/>
                  </a:cubicBezTo>
                  <a:cubicBezTo>
                    <a:pt x="44" y="277"/>
                    <a:pt x="16" y="234"/>
                    <a:pt x="52" y="222"/>
                  </a:cubicBezTo>
                  <a:close/>
                  <a:moveTo>
                    <a:pt x="44" y="425"/>
                  </a:moveTo>
                  <a:cubicBezTo>
                    <a:pt x="29" y="420"/>
                    <a:pt x="24" y="414"/>
                    <a:pt x="22" y="399"/>
                  </a:cubicBezTo>
                  <a:cubicBezTo>
                    <a:pt x="20" y="387"/>
                    <a:pt x="20" y="375"/>
                    <a:pt x="20" y="362"/>
                  </a:cubicBezTo>
                  <a:cubicBezTo>
                    <a:pt x="21" y="336"/>
                    <a:pt x="28" y="315"/>
                    <a:pt x="48" y="297"/>
                  </a:cubicBezTo>
                  <a:cubicBezTo>
                    <a:pt x="50" y="300"/>
                    <a:pt x="53" y="303"/>
                    <a:pt x="55" y="305"/>
                  </a:cubicBezTo>
                  <a:cubicBezTo>
                    <a:pt x="55" y="305"/>
                    <a:pt x="55" y="305"/>
                    <a:pt x="55" y="306"/>
                  </a:cubicBezTo>
                  <a:cubicBezTo>
                    <a:pt x="48" y="340"/>
                    <a:pt x="35" y="387"/>
                    <a:pt x="44" y="425"/>
                  </a:cubicBezTo>
                  <a:close/>
                  <a:moveTo>
                    <a:pt x="284" y="464"/>
                  </a:moveTo>
                  <a:cubicBezTo>
                    <a:pt x="262" y="486"/>
                    <a:pt x="213" y="468"/>
                    <a:pt x="187" y="462"/>
                  </a:cubicBezTo>
                  <a:cubicBezTo>
                    <a:pt x="155" y="456"/>
                    <a:pt x="122" y="469"/>
                    <a:pt x="90" y="464"/>
                  </a:cubicBezTo>
                  <a:cubicBezTo>
                    <a:pt x="28" y="453"/>
                    <a:pt x="57" y="352"/>
                    <a:pt x="61" y="307"/>
                  </a:cubicBezTo>
                  <a:cubicBezTo>
                    <a:pt x="120" y="312"/>
                    <a:pt x="182" y="318"/>
                    <a:pt x="241" y="314"/>
                  </a:cubicBezTo>
                  <a:cubicBezTo>
                    <a:pt x="244" y="313"/>
                    <a:pt x="246" y="311"/>
                    <a:pt x="246" y="308"/>
                  </a:cubicBezTo>
                  <a:cubicBezTo>
                    <a:pt x="248" y="309"/>
                    <a:pt x="251" y="309"/>
                    <a:pt x="253" y="305"/>
                  </a:cubicBezTo>
                  <a:cubicBezTo>
                    <a:pt x="270" y="256"/>
                    <a:pt x="263" y="184"/>
                    <a:pt x="201" y="179"/>
                  </a:cubicBezTo>
                  <a:cubicBezTo>
                    <a:pt x="157" y="175"/>
                    <a:pt x="107" y="169"/>
                    <a:pt x="70" y="188"/>
                  </a:cubicBezTo>
                  <a:cubicBezTo>
                    <a:pt x="66" y="151"/>
                    <a:pt x="64" y="96"/>
                    <a:pt x="106" y="91"/>
                  </a:cubicBezTo>
                  <a:cubicBezTo>
                    <a:pt x="141" y="87"/>
                    <a:pt x="184" y="93"/>
                    <a:pt x="217" y="101"/>
                  </a:cubicBezTo>
                  <a:cubicBezTo>
                    <a:pt x="272" y="116"/>
                    <a:pt x="251" y="174"/>
                    <a:pt x="274" y="213"/>
                  </a:cubicBezTo>
                  <a:cubicBezTo>
                    <a:pt x="287" y="232"/>
                    <a:pt x="301" y="248"/>
                    <a:pt x="308" y="270"/>
                  </a:cubicBezTo>
                  <a:cubicBezTo>
                    <a:pt x="316" y="296"/>
                    <a:pt x="315" y="324"/>
                    <a:pt x="314" y="350"/>
                  </a:cubicBezTo>
                  <a:cubicBezTo>
                    <a:pt x="312" y="385"/>
                    <a:pt x="311" y="437"/>
                    <a:pt x="284" y="464"/>
                  </a:cubicBezTo>
                  <a:close/>
                  <a:moveTo>
                    <a:pt x="345" y="449"/>
                  </a:moveTo>
                  <a:cubicBezTo>
                    <a:pt x="344" y="447"/>
                    <a:pt x="341" y="446"/>
                    <a:pt x="338" y="447"/>
                  </a:cubicBezTo>
                  <a:cubicBezTo>
                    <a:pt x="336" y="402"/>
                    <a:pt x="322" y="311"/>
                    <a:pt x="386" y="311"/>
                  </a:cubicBezTo>
                  <a:cubicBezTo>
                    <a:pt x="395" y="311"/>
                    <a:pt x="401" y="316"/>
                    <a:pt x="405" y="324"/>
                  </a:cubicBezTo>
                  <a:cubicBezTo>
                    <a:pt x="405" y="325"/>
                    <a:pt x="406" y="325"/>
                    <a:pt x="406" y="325"/>
                  </a:cubicBezTo>
                  <a:cubicBezTo>
                    <a:pt x="352" y="335"/>
                    <a:pt x="345" y="398"/>
                    <a:pt x="360" y="443"/>
                  </a:cubicBezTo>
                  <a:cubicBezTo>
                    <a:pt x="360" y="444"/>
                    <a:pt x="360" y="444"/>
                    <a:pt x="360" y="444"/>
                  </a:cubicBezTo>
                  <a:cubicBezTo>
                    <a:pt x="355" y="446"/>
                    <a:pt x="350" y="448"/>
                    <a:pt x="345" y="449"/>
                  </a:cubicBezTo>
                  <a:close/>
                  <a:moveTo>
                    <a:pt x="396" y="239"/>
                  </a:moveTo>
                  <a:cubicBezTo>
                    <a:pt x="398" y="214"/>
                    <a:pt x="399" y="190"/>
                    <a:pt x="397" y="165"/>
                  </a:cubicBezTo>
                  <a:cubicBezTo>
                    <a:pt x="436" y="146"/>
                    <a:pt x="443" y="218"/>
                    <a:pt x="444" y="241"/>
                  </a:cubicBezTo>
                  <a:cubicBezTo>
                    <a:pt x="446" y="270"/>
                    <a:pt x="424" y="293"/>
                    <a:pt x="410" y="316"/>
                  </a:cubicBezTo>
                  <a:cubicBezTo>
                    <a:pt x="405" y="310"/>
                    <a:pt x="399" y="306"/>
                    <a:pt x="390" y="304"/>
                  </a:cubicBezTo>
                  <a:cubicBezTo>
                    <a:pt x="396" y="284"/>
                    <a:pt x="394" y="260"/>
                    <a:pt x="396" y="239"/>
                  </a:cubicBezTo>
                  <a:close/>
                  <a:moveTo>
                    <a:pt x="411" y="419"/>
                  </a:moveTo>
                  <a:cubicBezTo>
                    <a:pt x="410" y="419"/>
                    <a:pt x="410" y="419"/>
                    <a:pt x="409" y="419"/>
                  </a:cubicBezTo>
                  <a:cubicBezTo>
                    <a:pt x="395" y="428"/>
                    <a:pt x="381" y="436"/>
                    <a:pt x="366" y="442"/>
                  </a:cubicBezTo>
                  <a:cubicBezTo>
                    <a:pt x="366" y="442"/>
                    <a:pt x="366" y="442"/>
                    <a:pt x="366" y="441"/>
                  </a:cubicBezTo>
                  <a:cubicBezTo>
                    <a:pt x="359" y="402"/>
                    <a:pt x="357" y="341"/>
                    <a:pt x="409" y="334"/>
                  </a:cubicBezTo>
                  <a:cubicBezTo>
                    <a:pt x="409" y="334"/>
                    <a:pt x="409" y="334"/>
                    <a:pt x="409" y="334"/>
                  </a:cubicBezTo>
                  <a:cubicBezTo>
                    <a:pt x="416" y="360"/>
                    <a:pt x="410" y="401"/>
                    <a:pt x="411" y="419"/>
                  </a:cubicBezTo>
                  <a:close/>
                  <a:moveTo>
                    <a:pt x="457" y="285"/>
                  </a:moveTo>
                  <a:cubicBezTo>
                    <a:pt x="447" y="302"/>
                    <a:pt x="430" y="316"/>
                    <a:pt x="417" y="331"/>
                  </a:cubicBezTo>
                  <a:cubicBezTo>
                    <a:pt x="417" y="330"/>
                    <a:pt x="416" y="329"/>
                    <a:pt x="416" y="328"/>
                  </a:cubicBezTo>
                  <a:cubicBezTo>
                    <a:pt x="416" y="328"/>
                    <a:pt x="416" y="328"/>
                    <a:pt x="417" y="328"/>
                  </a:cubicBezTo>
                  <a:cubicBezTo>
                    <a:pt x="428" y="308"/>
                    <a:pt x="443" y="290"/>
                    <a:pt x="451" y="268"/>
                  </a:cubicBezTo>
                  <a:cubicBezTo>
                    <a:pt x="459" y="248"/>
                    <a:pt x="454" y="223"/>
                    <a:pt x="449" y="203"/>
                  </a:cubicBezTo>
                  <a:cubicBezTo>
                    <a:pt x="443" y="180"/>
                    <a:pt x="425" y="128"/>
                    <a:pt x="396" y="159"/>
                  </a:cubicBezTo>
                  <a:cubicBezTo>
                    <a:pt x="396" y="157"/>
                    <a:pt x="396" y="156"/>
                    <a:pt x="396" y="155"/>
                  </a:cubicBezTo>
                  <a:cubicBezTo>
                    <a:pt x="395" y="144"/>
                    <a:pt x="393" y="134"/>
                    <a:pt x="390" y="124"/>
                  </a:cubicBezTo>
                  <a:cubicBezTo>
                    <a:pt x="443" y="115"/>
                    <a:pt x="455" y="169"/>
                    <a:pt x="463" y="213"/>
                  </a:cubicBezTo>
                  <a:cubicBezTo>
                    <a:pt x="468" y="239"/>
                    <a:pt x="471" y="262"/>
                    <a:pt x="457"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2" fill="hold" nodeType="afterEffect" p14:presetBounceEnd="58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58000">
                                          <p:cBhvr additive="base">
                                            <p:cTn id="13" dur="750" fill="hold"/>
                                            <p:tgtEl>
                                              <p:spTgt spid="2"/>
                                            </p:tgtEl>
                                            <p:attrNameLst>
                                              <p:attrName>ppt_x</p:attrName>
                                            </p:attrNameLst>
                                          </p:cBhvr>
                                          <p:tavLst>
                                            <p:tav tm="0">
                                              <p:val>
                                                <p:strVal val="1+#ppt_w/2"/>
                                              </p:val>
                                            </p:tav>
                                            <p:tav tm="100000">
                                              <p:val>
                                                <p:strVal val="#ppt_x"/>
                                              </p:val>
                                            </p:tav>
                                          </p:tavLst>
                                        </p:anim>
                                        <p:anim calcmode="lin" valueType="num" p14:bounceEnd="58000">
                                          <p:cBhvr additive="base">
                                            <p:cTn id="14" dur="75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14:presetBounceEnd="58000">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14:bounceEnd="58000">
                                          <p:cBhvr additive="base">
                                            <p:cTn id="17" dur="750" fill="hold"/>
                                            <p:tgtEl>
                                              <p:spTgt spid="3"/>
                                            </p:tgtEl>
                                            <p:attrNameLst>
                                              <p:attrName>ppt_x</p:attrName>
                                            </p:attrNameLst>
                                          </p:cBhvr>
                                          <p:tavLst>
                                            <p:tav tm="0">
                                              <p:val>
                                                <p:strVal val="1+#ppt_w/2"/>
                                              </p:val>
                                            </p:tav>
                                            <p:tav tm="100000">
                                              <p:val>
                                                <p:strVal val="#ppt_x"/>
                                              </p:val>
                                            </p:tav>
                                          </p:tavLst>
                                        </p:anim>
                                        <p:anim calcmode="lin" valueType="num" p14:bounceEnd="58000">
                                          <p:cBhvr additive="base">
                                            <p:cTn id="18" dur="75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58000">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14:bounceEnd="58000">
                                          <p:cBhvr additive="base">
                                            <p:cTn id="21" dur="750" fill="hold"/>
                                            <p:tgtEl>
                                              <p:spTgt spid="5"/>
                                            </p:tgtEl>
                                            <p:attrNameLst>
                                              <p:attrName>ppt_x</p:attrName>
                                            </p:attrNameLst>
                                          </p:cBhvr>
                                          <p:tavLst>
                                            <p:tav tm="0">
                                              <p:val>
                                                <p:strVal val="1+#ppt_w/2"/>
                                              </p:val>
                                            </p:tav>
                                            <p:tav tm="100000">
                                              <p:val>
                                                <p:strVal val="#ppt_x"/>
                                              </p:val>
                                            </p:tav>
                                          </p:tavLst>
                                        </p:anim>
                                        <p:anim calcmode="lin" valueType="num" p14:bounceEnd="58000">
                                          <p:cBhvr additive="base">
                                            <p:cTn id="22" dur="75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58000">
                                      <p:stCondLst>
                                        <p:cond delay="750"/>
                                      </p:stCondLst>
                                      <p:childTnLst>
                                        <p:set>
                                          <p:cBhvr>
                                            <p:cTn id="24" dur="1" fill="hold">
                                              <p:stCondLst>
                                                <p:cond delay="0"/>
                                              </p:stCondLst>
                                            </p:cTn>
                                            <p:tgtEl>
                                              <p:spTgt spid="4"/>
                                            </p:tgtEl>
                                            <p:attrNameLst>
                                              <p:attrName>style.visibility</p:attrName>
                                            </p:attrNameLst>
                                          </p:cBhvr>
                                          <p:to>
                                            <p:strVal val="visible"/>
                                          </p:to>
                                        </p:set>
                                        <p:anim calcmode="lin" valueType="num" p14:bounceEnd="58000">
                                          <p:cBhvr additive="base">
                                            <p:cTn id="25" dur="75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26"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1+#ppt_w/2"/>
                                              </p:val>
                                            </p:tav>
                                            <p:tav tm="100000">
                                              <p:val>
                                                <p:strVal val="#ppt_x"/>
                                              </p:val>
                                            </p:tav>
                                          </p:tavLst>
                                        </p:anim>
                                        <p:anim calcmode="lin" valueType="num">
                                          <p:cBhvr additive="base">
                                            <p:cTn id="14" dur="75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750" fill="hold"/>
                                            <p:tgtEl>
                                              <p:spTgt spid="5"/>
                                            </p:tgtEl>
                                            <p:attrNameLst>
                                              <p:attrName>ppt_x</p:attrName>
                                            </p:attrNameLst>
                                          </p:cBhvr>
                                          <p:tavLst>
                                            <p:tav tm="0">
                                              <p:val>
                                                <p:strVal val="1+#ppt_w/2"/>
                                              </p:val>
                                            </p:tav>
                                            <p:tav tm="100000">
                                              <p:val>
                                                <p:strVal val="#ppt_x"/>
                                              </p:val>
                                            </p:tav>
                                          </p:tavLst>
                                        </p:anim>
                                        <p:anim calcmode="lin" valueType="num">
                                          <p:cBhvr additive="base">
                                            <p:cTn id="22" dur="75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75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750" fill="hold"/>
                                            <p:tgtEl>
                                              <p:spTgt spid="4"/>
                                            </p:tgtEl>
                                            <p:attrNameLst>
                                              <p:attrName>ppt_x</p:attrName>
                                            </p:attrNameLst>
                                          </p:cBhvr>
                                          <p:tavLst>
                                            <p:tav tm="0">
                                              <p:val>
                                                <p:strVal val="1+#ppt_w/2"/>
                                              </p:val>
                                            </p:tav>
                                            <p:tav tm="100000">
                                              <p:val>
                                                <p:strVal val="#ppt_x"/>
                                              </p:val>
                                            </p:tav>
                                          </p:tavLst>
                                        </p:anim>
                                        <p:anim calcmode="lin" valueType="num">
                                          <p:cBhvr additive="base">
                                            <p:cTn id="26"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1447800" y="2401888"/>
            <a:ext cx="9296399" cy="2774949"/>
            <a:chOff x="1358901" y="2838451"/>
            <a:chExt cx="9296399" cy="2774949"/>
          </a:xfrm>
        </p:grpSpPr>
        <p:cxnSp>
          <p:nvCxnSpPr>
            <p:cNvPr id="17" name="MH_Other_1"/>
            <p:cNvCxnSpPr/>
            <p:nvPr>
              <p:custDataLst>
                <p:tags r:id="rId1"/>
              </p:custDataLst>
            </p:nvPr>
          </p:nvCxnSpPr>
          <p:spPr>
            <a:xfrm flipV="1">
              <a:off x="3168651" y="4102101"/>
              <a:ext cx="409575" cy="315913"/>
            </a:xfrm>
            <a:prstGeom prst="line">
              <a:avLst/>
            </a:prstGeom>
            <a:ln w="57150">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9" name="MH_Other_2"/>
            <p:cNvCxnSpPr/>
            <p:nvPr>
              <p:custDataLst>
                <p:tags r:id="rId2"/>
              </p:custDataLst>
            </p:nvPr>
          </p:nvCxnSpPr>
          <p:spPr>
            <a:xfrm>
              <a:off x="4992688" y="3876676"/>
              <a:ext cx="360362" cy="303213"/>
            </a:xfrm>
            <a:prstGeom prst="line">
              <a:avLst/>
            </a:prstGeom>
            <a:solidFill>
              <a:schemeClr val="accent2"/>
            </a:solidFill>
            <a:ln w="57150">
              <a:solidFill>
                <a:schemeClr val="accent1"/>
              </a:solidFill>
              <a:headEnd type="oval"/>
            </a:ln>
          </p:spPr>
          <p:style>
            <a:lnRef idx="1">
              <a:schemeClr val="accent1"/>
            </a:lnRef>
            <a:fillRef idx="0">
              <a:schemeClr val="accent1"/>
            </a:fillRef>
            <a:effectRef idx="0">
              <a:schemeClr val="accent1"/>
            </a:effectRef>
            <a:fontRef idx="minor">
              <a:schemeClr val="tx1"/>
            </a:fontRef>
          </p:style>
        </p:cxnSp>
        <p:sp>
          <p:nvSpPr>
            <p:cNvPr id="24" name="MH_Other_3"/>
            <p:cNvSpPr/>
            <p:nvPr>
              <p:custDataLst>
                <p:tags r:id="rId3"/>
              </p:custDataLst>
            </p:nvPr>
          </p:nvSpPr>
          <p:spPr>
            <a:xfrm>
              <a:off x="5330826" y="4157663"/>
              <a:ext cx="149225" cy="152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endParaRPr>
            </a:p>
          </p:txBody>
        </p:sp>
        <p:cxnSp>
          <p:nvCxnSpPr>
            <p:cNvPr id="25" name="MH_Other_4"/>
            <p:cNvCxnSpPr/>
            <p:nvPr>
              <p:custDataLst>
                <p:tags r:id="rId4"/>
              </p:custDataLst>
            </p:nvPr>
          </p:nvCxnSpPr>
          <p:spPr>
            <a:xfrm flipV="1">
              <a:off x="9802813" y="3957639"/>
              <a:ext cx="852487" cy="598486"/>
            </a:xfrm>
            <a:prstGeom prst="line">
              <a:avLst/>
            </a:prstGeom>
            <a:solidFill>
              <a:schemeClr val="accent2"/>
            </a:solidFill>
            <a:ln w="5715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MH_Other_5"/>
            <p:cNvSpPr/>
            <p:nvPr>
              <p:custDataLst>
                <p:tags r:id="rId5"/>
              </p:custDataLst>
            </p:nvPr>
          </p:nvSpPr>
          <p:spPr>
            <a:xfrm>
              <a:off x="6835775" y="4214813"/>
              <a:ext cx="147638" cy="152400"/>
            </a:xfrm>
            <a:prstGeom prst="ellipse">
              <a:avLst/>
            </a:prstGeom>
            <a:solidFill>
              <a:schemeClr val="accent4"/>
            </a:solidFill>
            <a:ln>
              <a:solidFill>
                <a:srgbClr val="93D0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endParaRPr>
            </a:p>
          </p:txBody>
        </p:sp>
        <p:cxnSp>
          <p:nvCxnSpPr>
            <p:cNvPr id="29" name="MH_Other_6"/>
            <p:cNvCxnSpPr/>
            <p:nvPr>
              <p:custDataLst>
                <p:tags r:id="rId6"/>
              </p:custDataLst>
            </p:nvPr>
          </p:nvCxnSpPr>
          <p:spPr>
            <a:xfrm flipV="1">
              <a:off x="6500814" y="4344989"/>
              <a:ext cx="357187" cy="441325"/>
            </a:xfrm>
            <a:prstGeom prst="line">
              <a:avLst/>
            </a:prstGeom>
            <a:solidFill>
              <a:schemeClr val="accent1"/>
            </a:solidFill>
            <a:ln w="57150">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31" name="MH_Other_7"/>
            <p:cNvCxnSpPr/>
            <p:nvPr>
              <p:custDataLst>
                <p:tags r:id="rId7"/>
              </p:custDataLst>
            </p:nvPr>
          </p:nvCxnSpPr>
          <p:spPr>
            <a:xfrm flipH="1">
              <a:off x="1358901" y="5181600"/>
              <a:ext cx="1092199" cy="431800"/>
            </a:xfrm>
            <a:prstGeom prst="line">
              <a:avLst/>
            </a:prstGeom>
            <a:solidFill>
              <a:schemeClr val="accent1"/>
            </a:solidFill>
            <a:ln w="57150">
              <a:solidFill>
                <a:schemeClr val="accent3"/>
              </a:solidFill>
              <a:headEnd type="oval"/>
            </a:ln>
          </p:spPr>
          <p:style>
            <a:lnRef idx="1">
              <a:schemeClr val="accent1"/>
            </a:lnRef>
            <a:fillRef idx="0">
              <a:schemeClr val="accent1"/>
            </a:fillRef>
            <a:effectRef idx="0">
              <a:schemeClr val="accent1"/>
            </a:effectRef>
            <a:fontRef idx="minor">
              <a:schemeClr val="tx1"/>
            </a:fontRef>
          </p:style>
        </p:cxnSp>
        <p:sp>
          <p:nvSpPr>
            <p:cNvPr id="34" name="MH_SubTitle_4"/>
            <p:cNvSpPr/>
            <p:nvPr>
              <p:custDataLst>
                <p:tags r:id="rId8"/>
              </p:custDataLst>
            </p:nvPr>
          </p:nvSpPr>
          <p:spPr>
            <a:xfrm>
              <a:off x="6684964" y="2981326"/>
              <a:ext cx="1482725" cy="1484313"/>
            </a:xfrm>
            <a:custGeom>
              <a:avLst/>
              <a:gdLst>
                <a:gd name="connsiteX0" fmla="*/ 553315 w 1106632"/>
                <a:gd name="connsiteY0" fmla="*/ 100603 h 1106632"/>
                <a:gd name="connsiteX1" fmla="*/ 100602 w 1106632"/>
                <a:gd name="connsiteY1" fmla="*/ 553316 h 1106632"/>
                <a:gd name="connsiteX2" fmla="*/ 553315 w 1106632"/>
                <a:gd name="connsiteY2" fmla="*/ 1006029 h 1106632"/>
                <a:gd name="connsiteX3" fmla="*/ 1006028 w 1106632"/>
                <a:gd name="connsiteY3" fmla="*/ 553316 h 1106632"/>
                <a:gd name="connsiteX4" fmla="*/ 553315 w 1106632"/>
                <a:gd name="connsiteY4" fmla="*/ 100603 h 1106632"/>
                <a:gd name="connsiteX5" fmla="*/ 553316 w 1106632"/>
                <a:gd name="connsiteY5" fmla="*/ 0 h 1106632"/>
                <a:gd name="connsiteX6" fmla="*/ 1106632 w 1106632"/>
                <a:gd name="connsiteY6" fmla="*/ 553316 h 1106632"/>
                <a:gd name="connsiteX7" fmla="*/ 553316 w 1106632"/>
                <a:gd name="connsiteY7" fmla="*/ 1106632 h 1106632"/>
                <a:gd name="connsiteX8" fmla="*/ 0 w 1106632"/>
                <a:gd name="connsiteY8" fmla="*/ 553316 h 1106632"/>
                <a:gd name="connsiteX9" fmla="*/ 553316 w 1106632"/>
                <a:gd name="connsiteY9" fmla="*/ 0 h 110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6632" h="1106632">
                  <a:moveTo>
                    <a:pt x="553315" y="100603"/>
                  </a:moveTo>
                  <a:cubicBezTo>
                    <a:pt x="303289" y="100603"/>
                    <a:pt x="100602" y="303290"/>
                    <a:pt x="100602" y="553316"/>
                  </a:cubicBezTo>
                  <a:cubicBezTo>
                    <a:pt x="100602" y="803342"/>
                    <a:pt x="303289" y="1006029"/>
                    <a:pt x="553315" y="1006029"/>
                  </a:cubicBezTo>
                  <a:cubicBezTo>
                    <a:pt x="803341" y="1006029"/>
                    <a:pt x="1006028" y="803342"/>
                    <a:pt x="1006028" y="553316"/>
                  </a:cubicBezTo>
                  <a:cubicBezTo>
                    <a:pt x="1006028" y="303290"/>
                    <a:pt x="803341" y="100603"/>
                    <a:pt x="553315" y="100603"/>
                  </a:cubicBezTo>
                  <a:close/>
                  <a:moveTo>
                    <a:pt x="553316" y="0"/>
                  </a:moveTo>
                  <a:cubicBezTo>
                    <a:pt x="858904" y="0"/>
                    <a:pt x="1106632" y="247728"/>
                    <a:pt x="1106632" y="553316"/>
                  </a:cubicBezTo>
                  <a:cubicBezTo>
                    <a:pt x="1106632" y="858904"/>
                    <a:pt x="858904" y="1106632"/>
                    <a:pt x="553316" y="1106632"/>
                  </a:cubicBezTo>
                  <a:cubicBezTo>
                    <a:pt x="247728" y="1106632"/>
                    <a:pt x="0" y="858904"/>
                    <a:pt x="0" y="553316"/>
                  </a:cubicBezTo>
                  <a:cubicBezTo>
                    <a:pt x="0" y="247728"/>
                    <a:pt x="247728" y="0"/>
                    <a:pt x="55331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dirty="0">
                <a:solidFill>
                  <a:schemeClr val="tx1"/>
                </a:solidFill>
              </a:endParaRPr>
            </a:p>
          </p:txBody>
        </p:sp>
        <p:sp>
          <p:nvSpPr>
            <p:cNvPr id="37" name="MH_SubTitle_3"/>
            <p:cNvSpPr/>
            <p:nvPr>
              <p:custDataLst>
                <p:tags r:id="rId9"/>
              </p:custDataLst>
            </p:nvPr>
          </p:nvSpPr>
          <p:spPr>
            <a:xfrm>
              <a:off x="5235575" y="4043363"/>
              <a:ext cx="1265238" cy="1263650"/>
            </a:xfrm>
            <a:custGeom>
              <a:avLst/>
              <a:gdLst>
                <a:gd name="connsiteX0" fmla="*/ 691461 w 1382922"/>
                <a:gd name="connsiteY0" fmla="*/ 125720 h 1382922"/>
                <a:gd name="connsiteX1" fmla="*/ 125720 w 1382922"/>
                <a:gd name="connsiteY1" fmla="*/ 691461 h 1382922"/>
                <a:gd name="connsiteX2" fmla="*/ 691461 w 1382922"/>
                <a:gd name="connsiteY2" fmla="*/ 1257202 h 1382922"/>
                <a:gd name="connsiteX3" fmla="*/ 1257202 w 1382922"/>
                <a:gd name="connsiteY3" fmla="*/ 691461 h 1382922"/>
                <a:gd name="connsiteX4" fmla="*/ 691461 w 1382922"/>
                <a:gd name="connsiteY4" fmla="*/ 125720 h 1382922"/>
                <a:gd name="connsiteX5" fmla="*/ 691461 w 1382922"/>
                <a:gd name="connsiteY5" fmla="*/ 0 h 1382922"/>
                <a:gd name="connsiteX6" fmla="*/ 1382922 w 1382922"/>
                <a:gd name="connsiteY6" fmla="*/ 691461 h 1382922"/>
                <a:gd name="connsiteX7" fmla="*/ 691461 w 1382922"/>
                <a:gd name="connsiteY7" fmla="*/ 1382922 h 1382922"/>
                <a:gd name="connsiteX8" fmla="*/ 0 w 1382922"/>
                <a:gd name="connsiteY8" fmla="*/ 691461 h 1382922"/>
                <a:gd name="connsiteX9" fmla="*/ 691461 w 1382922"/>
                <a:gd name="connsiteY9" fmla="*/ 0 h 138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922" h="1382922">
                  <a:moveTo>
                    <a:pt x="691461" y="125720"/>
                  </a:moveTo>
                  <a:cubicBezTo>
                    <a:pt x="379011" y="125720"/>
                    <a:pt x="125720" y="379011"/>
                    <a:pt x="125720" y="691461"/>
                  </a:cubicBezTo>
                  <a:cubicBezTo>
                    <a:pt x="125720" y="1003911"/>
                    <a:pt x="379011" y="1257202"/>
                    <a:pt x="691461" y="1257202"/>
                  </a:cubicBezTo>
                  <a:cubicBezTo>
                    <a:pt x="1003911" y="1257202"/>
                    <a:pt x="1257202" y="1003911"/>
                    <a:pt x="1257202" y="691461"/>
                  </a:cubicBezTo>
                  <a:cubicBezTo>
                    <a:pt x="1257202" y="379011"/>
                    <a:pt x="1003911" y="125720"/>
                    <a:pt x="691461" y="125720"/>
                  </a:cubicBezTo>
                  <a:close/>
                  <a:moveTo>
                    <a:pt x="691461" y="0"/>
                  </a:moveTo>
                  <a:cubicBezTo>
                    <a:pt x="1073344" y="0"/>
                    <a:pt x="1382922" y="309578"/>
                    <a:pt x="1382922" y="691461"/>
                  </a:cubicBezTo>
                  <a:cubicBezTo>
                    <a:pt x="1382922" y="1073344"/>
                    <a:pt x="1073344" y="1382922"/>
                    <a:pt x="691461" y="1382922"/>
                  </a:cubicBezTo>
                  <a:cubicBezTo>
                    <a:pt x="309578" y="1382922"/>
                    <a:pt x="0" y="1073344"/>
                    <a:pt x="0" y="691461"/>
                  </a:cubicBezTo>
                  <a:cubicBezTo>
                    <a:pt x="0" y="309578"/>
                    <a:pt x="309578" y="0"/>
                    <a:pt x="69146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dirty="0">
                <a:solidFill>
                  <a:schemeClr val="tx1"/>
                </a:solidFill>
              </a:endParaRPr>
            </a:p>
          </p:txBody>
        </p:sp>
        <p:sp>
          <p:nvSpPr>
            <p:cNvPr id="51" name="MH_SubTitle_2"/>
            <p:cNvSpPr/>
            <p:nvPr>
              <p:custDataLst>
                <p:tags r:id="rId10"/>
              </p:custDataLst>
            </p:nvPr>
          </p:nvSpPr>
          <p:spPr>
            <a:xfrm>
              <a:off x="3441701" y="2838451"/>
              <a:ext cx="1579563" cy="1579563"/>
            </a:xfrm>
            <a:custGeom>
              <a:avLst/>
              <a:gdLst>
                <a:gd name="connsiteX0" fmla="*/ 864096 w 1728192"/>
                <a:gd name="connsiteY0" fmla="*/ 157109 h 1728192"/>
                <a:gd name="connsiteX1" fmla="*/ 157108 w 1728192"/>
                <a:gd name="connsiteY1" fmla="*/ 864097 h 1728192"/>
                <a:gd name="connsiteX2" fmla="*/ 864096 w 1728192"/>
                <a:gd name="connsiteY2" fmla="*/ 1571085 h 1728192"/>
                <a:gd name="connsiteX3" fmla="*/ 1571084 w 1728192"/>
                <a:gd name="connsiteY3" fmla="*/ 864097 h 1728192"/>
                <a:gd name="connsiteX4" fmla="*/ 864096 w 1728192"/>
                <a:gd name="connsiteY4" fmla="*/ 157109 h 1728192"/>
                <a:gd name="connsiteX5" fmla="*/ 864096 w 1728192"/>
                <a:gd name="connsiteY5" fmla="*/ 0 h 1728192"/>
                <a:gd name="connsiteX6" fmla="*/ 1728192 w 1728192"/>
                <a:gd name="connsiteY6" fmla="*/ 864096 h 1728192"/>
                <a:gd name="connsiteX7" fmla="*/ 864096 w 1728192"/>
                <a:gd name="connsiteY7" fmla="*/ 1728192 h 1728192"/>
                <a:gd name="connsiteX8" fmla="*/ 0 w 1728192"/>
                <a:gd name="connsiteY8" fmla="*/ 864096 h 1728192"/>
                <a:gd name="connsiteX9" fmla="*/ 864096 w 1728192"/>
                <a:gd name="connsiteY9"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8192" h="1728192">
                  <a:moveTo>
                    <a:pt x="864096" y="157109"/>
                  </a:moveTo>
                  <a:cubicBezTo>
                    <a:pt x="473637" y="157109"/>
                    <a:pt x="157108" y="473638"/>
                    <a:pt x="157108" y="864097"/>
                  </a:cubicBezTo>
                  <a:cubicBezTo>
                    <a:pt x="157108" y="1254556"/>
                    <a:pt x="473637" y="1571085"/>
                    <a:pt x="864096" y="1571085"/>
                  </a:cubicBezTo>
                  <a:cubicBezTo>
                    <a:pt x="1254555" y="1571085"/>
                    <a:pt x="1571084" y="1254556"/>
                    <a:pt x="1571084" y="864097"/>
                  </a:cubicBezTo>
                  <a:cubicBezTo>
                    <a:pt x="1571084" y="473638"/>
                    <a:pt x="1254555" y="157109"/>
                    <a:pt x="864096" y="157109"/>
                  </a:cubicBezTo>
                  <a:close/>
                  <a:moveTo>
                    <a:pt x="864096" y="0"/>
                  </a:moveTo>
                  <a:cubicBezTo>
                    <a:pt x="1341323" y="0"/>
                    <a:pt x="1728192" y="386869"/>
                    <a:pt x="1728192" y="864096"/>
                  </a:cubicBezTo>
                  <a:cubicBezTo>
                    <a:pt x="1728192" y="1341323"/>
                    <a:pt x="1341323" y="1728192"/>
                    <a:pt x="864096" y="1728192"/>
                  </a:cubicBezTo>
                  <a:cubicBezTo>
                    <a:pt x="386869" y="1728192"/>
                    <a:pt x="0" y="1341323"/>
                    <a:pt x="0" y="864096"/>
                  </a:cubicBezTo>
                  <a:cubicBezTo>
                    <a:pt x="0" y="386869"/>
                    <a:pt x="386869" y="0"/>
                    <a:pt x="8640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dirty="0">
                <a:solidFill>
                  <a:schemeClr val="tx1"/>
                </a:solidFill>
              </a:endParaRPr>
            </a:p>
          </p:txBody>
        </p:sp>
        <p:sp>
          <p:nvSpPr>
            <p:cNvPr id="54" name="MH_SubTitle_1"/>
            <p:cNvSpPr/>
            <p:nvPr>
              <p:custDataLst>
                <p:tags r:id="rId11"/>
              </p:custDataLst>
            </p:nvPr>
          </p:nvSpPr>
          <p:spPr>
            <a:xfrm>
              <a:off x="2336800" y="4319588"/>
              <a:ext cx="1085850" cy="1085850"/>
            </a:xfrm>
            <a:custGeom>
              <a:avLst/>
              <a:gdLst>
                <a:gd name="connsiteX0" fmla="*/ 594066 w 1188132"/>
                <a:gd name="connsiteY0" fmla="*/ 108012 h 1188132"/>
                <a:gd name="connsiteX1" fmla="*/ 108012 w 1188132"/>
                <a:gd name="connsiteY1" fmla="*/ 594066 h 1188132"/>
                <a:gd name="connsiteX2" fmla="*/ 594066 w 1188132"/>
                <a:gd name="connsiteY2" fmla="*/ 1080120 h 1188132"/>
                <a:gd name="connsiteX3" fmla="*/ 1080120 w 1188132"/>
                <a:gd name="connsiteY3" fmla="*/ 594066 h 1188132"/>
                <a:gd name="connsiteX4" fmla="*/ 594066 w 1188132"/>
                <a:gd name="connsiteY4" fmla="*/ 108012 h 1188132"/>
                <a:gd name="connsiteX5" fmla="*/ 594066 w 1188132"/>
                <a:gd name="connsiteY5" fmla="*/ 0 h 1188132"/>
                <a:gd name="connsiteX6" fmla="*/ 852612 w 1188132"/>
                <a:gd name="connsiteY6" fmla="*/ 61508 h 1188132"/>
                <a:gd name="connsiteX7" fmla="*/ 918102 w 1188132"/>
                <a:gd name="connsiteY7" fmla="*/ 24495 h 1188132"/>
                <a:gd name="connsiteX8" fmla="*/ 999111 w 1188132"/>
                <a:gd name="connsiteY8" fmla="*/ 108012 h 1188132"/>
                <a:gd name="connsiteX9" fmla="*/ 986021 w 1188132"/>
                <a:gd name="connsiteY9" fmla="*/ 150803 h 1188132"/>
                <a:gd name="connsiteX10" fmla="*/ 1188132 w 1188132"/>
                <a:gd name="connsiteY10" fmla="*/ 594066 h 1188132"/>
                <a:gd name="connsiteX11" fmla="*/ 594066 w 1188132"/>
                <a:gd name="connsiteY11" fmla="*/ 1188132 h 1188132"/>
                <a:gd name="connsiteX12" fmla="*/ 0 w 1188132"/>
                <a:gd name="connsiteY12" fmla="*/ 594066 h 1188132"/>
                <a:gd name="connsiteX13" fmla="*/ 594066 w 1188132"/>
                <a:gd name="connsiteY13" fmla="*/ 0 h 118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8132" h="1188132">
                  <a:moveTo>
                    <a:pt x="594066" y="108012"/>
                  </a:moveTo>
                  <a:cubicBezTo>
                    <a:pt x="325626" y="108012"/>
                    <a:pt x="108012" y="325626"/>
                    <a:pt x="108012" y="594066"/>
                  </a:cubicBezTo>
                  <a:cubicBezTo>
                    <a:pt x="108012" y="862506"/>
                    <a:pt x="325626" y="1080120"/>
                    <a:pt x="594066" y="1080120"/>
                  </a:cubicBezTo>
                  <a:cubicBezTo>
                    <a:pt x="862506" y="1080120"/>
                    <a:pt x="1080120" y="862506"/>
                    <a:pt x="1080120" y="594066"/>
                  </a:cubicBezTo>
                  <a:cubicBezTo>
                    <a:pt x="1080120" y="325626"/>
                    <a:pt x="862506" y="108012"/>
                    <a:pt x="594066" y="108012"/>
                  </a:cubicBezTo>
                  <a:close/>
                  <a:moveTo>
                    <a:pt x="594066" y="0"/>
                  </a:moveTo>
                  <a:cubicBezTo>
                    <a:pt x="687116" y="0"/>
                    <a:pt x="775169" y="21393"/>
                    <a:pt x="852612" y="61508"/>
                  </a:cubicBezTo>
                  <a:cubicBezTo>
                    <a:pt x="865968" y="38818"/>
                    <a:pt x="890413" y="24495"/>
                    <a:pt x="918102" y="24495"/>
                  </a:cubicBezTo>
                  <a:cubicBezTo>
                    <a:pt x="962842" y="24495"/>
                    <a:pt x="999111" y="61887"/>
                    <a:pt x="999111" y="108012"/>
                  </a:cubicBezTo>
                  <a:cubicBezTo>
                    <a:pt x="999111" y="123959"/>
                    <a:pt x="994776" y="138860"/>
                    <a:pt x="986021" y="150803"/>
                  </a:cubicBezTo>
                  <a:cubicBezTo>
                    <a:pt x="1110589" y="257869"/>
                    <a:pt x="1188132" y="416912"/>
                    <a:pt x="1188132" y="594066"/>
                  </a:cubicBezTo>
                  <a:cubicBezTo>
                    <a:pt x="1188132" y="922160"/>
                    <a:pt x="922160" y="1188132"/>
                    <a:pt x="594066" y="1188132"/>
                  </a:cubicBezTo>
                  <a:cubicBezTo>
                    <a:pt x="265973" y="1188132"/>
                    <a:pt x="0" y="922160"/>
                    <a:pt x="0" y="594066"/>
                  </a:cubicBezTo>
                  <a:cubicBezTo>
                    <a:pt x="0" y="265973"/>
                    <a:pt x="265973" y="0"/>
                    <a:pt x="59406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600" dirty="0">
                <a:solidFill>
                  <a:schemeClr val="tx1"/>
                </a:solidFill>
              </a:endParaRPr>
            </a:p>
          </p:txBody>
        </p:sp>
        <p:sp>
          <p:nvSpPr>
            <p:cNvPr id="20" name="MH_SubTitle_5"/>
            <p:cNvSpPr/>
            <p:nvPr>
              <p:custDataLst>
                <p:tags r:id="rId12"/>
              </p:custDataLst>
            </p:nvPr>
          </p:nvSpPr>
          <p:spPr>
            <a:xfrm>
              <a:off x="8670926" y="3957639"/>
              <a:ext cx="1116013" cy="1114425"/>
            </a:xfrm>
            <a:custGeom>
              <a:avLst/>
              <a:gdLst>
                <a:gd name="connsiteX0" fmla="*/ 691461 w 1382922"/>
                <a:gd name="connsiteY0" fmla="*/ 125720 h 1382922"/>
                <a:gd name="connsiteX1" fmla="*/ 125720 w 1382922"/>
                <a:gd name="connsiteY1" fmla="*/ 691461 h 1382922"/>
                <a:gd name="connsiteX2" fmla="*/ 691461 w 1382922"/>
                <a:gd name="connsiteY2" fmla="*/ 1257202 h 1382922"/>
                <a:gd name="connsiteX3" fmla="*/ 1257202 w 1382922"/>
                <a:gd name="connsiteY3" fmla="*/ 691461 h 1382922"/>
                <a:gd name="connsiteX4" fmla="*/ 691461 w 1382922"/>
                <a:gd name="connsiteY4" fmla="*/ 125720 h 1382922"/>
                <a:gd name="connsiteX5" fmla="*/ 691461 w 1382922"/>
                <a:gd name="connsiteY5" fmla="*/ 0 h 1382922"/>
                <a:gd name="connsiteX6" fmla="*/ 1382922 w 1382922"/>
                <a:gd name="connsiteY6" fmla="*/ 691461 h 1382922"/>
                <a:gd name="connsiteX7" fmla="*/ 691461 w 1382922"/>
                <a:gd name="connsiteY7" fmla="*/ 1382922 h 1382922"/>
                <a:gd name="connsiteX8" fmla="*/ 0 w 1382922"/>
                <a:gd name="connsiteY8" fmla="*/ 691461 h 1382922"/>
                <a:gd name="connsiteX9" fmla="*/ 691461 w 1382922"/>
                <a:gd name="connsiteY9" fmla="*/ 0 h 138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922" h="1382922">
                  <a:moveTo>
                    <a:pt x="691461" y="125720"/>
                  </a:moveTo>
                  <a:cubicBezTo>
                    <a:pt x="379011" y="125720"/>
                    <a:pt x="125720" y="379011"/>
                    <a:pt x="125720" y="691461"/>
                  </a:cubicBezTo>
                  <a:cubicBezTo>
                    <a:pt x="125720" y="1003911"/>
                    <a:pt x="379011" y="1257202"/>
                    <a:pt x="691461" y="1257202"/>
                  </a:cubicBezTo>
                  <a:cubicBezTo>
                    <a:pt x="1003911" y="1257202"/>
                    <a:pt x="1257202" y="1003911"/>
                    <a:pt x="1257202" y="691461"/>
                  </a:cubicBezTo>
                  <a:cubicBezTo>
                    <a:pt x="1257202" y="379011"/>
                    <a:pt x="1003911" y="125720"/>
                    <a:pt x="691461" y="125720"/>
                  </a:cubicBezTo>
                  <a:close/>
                  <a:moveTo>
                    <a:pt x="691461" y="0"/>
                  </a:moveTo>
                  <a:cubicBezTo>
                    <a:pt x="1073344" y="0"/>
                    <a:pt x="1382922" y="309578"/>
                    <a:pt x="1382922" y="691461"/>
                  </a:cubicBezTo>
                  <a:cubicBezTo>
                    <a:pt x="1382922" y="1073344"/>
                    <a:pt x="1073344" y="1382922"/>
                    <a:pt x="691461" y="1382922"/>
                  </a:cubicBezTo>
                  <a:cubicBezTo>
                    <a:pt x="309578" y="1382922"/>
                    <a:pt x="0" y="1073344"/>
                    <a:pt x="0" y="691461"/>
                  </a:cubicBezTo>
                  <a:cubicBezTo>
                    <a:pt x="0" y="309578"/>
                    <a:pt x="309578" y="0"/>
                    <a:pt x="69146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600" dirty="0">
                <a:solidFill>
                  <a:schemeClr val="tx1"/>
                </a:solidFill>
              </a:endParaRPr>
            </a:p>
          </p:txBody>
        </p:sp>
        <p:cxnSp>
          <p:nvCxnSpPr>
            <p:cNvPr id="22" name="MH_Other_8"/>
            <p:cNvCxnSpPr/>
            <p:nvPr>
              <p:custDataLst>
                <p:tags r:id="rId13"/>
              </p:custDataLst>
            </p:nvPr>
          </p:nvCxnSpPr>
          <p:spPr>
            <a:xfrm>
              <a:off x="8170864" y="3724275"/>
              <a:ext cx="528637" cy="433388"/>
            </a:xfrm>
            <a:prstGeom prst="line">
              <a:avLst/>
            </a:prstGeom>
            <a:solidFill>
              <a:schemeClr val="accent2"/>
            </a:solidFill>
            <a:ln w="57150">
              <a:solidFill>
                <a:schemeClr val="accent4"/>
              </a:solidFill>
              <a:headEnd type="oval"/>
            </a:ln>
          </p:spPr>
          <p:style>
            <a:lnRef idx="1">
              <a:schemeClr val="accent1"/>
            </a:lnRef>
            <a:fillRef idx="0">
              <a:schemeClr val="accent1"/>
            </a:fillRef>
            <a:effectRef idx="0">
              <a:schemeClr val="accent1"/>
            </a:effectRef>
            <a:fontRef idx="minor">
              <a:schemeClr val="tx1"/>
            </a:fontRef>
          </p:style>
        </p:cxnSp>
        <p:sp>
          <p:nvSpPr>
            <p:cNvPr id="21" name="MH_Other_9"/>
            <p:cNvSpPr/>
            <p:nvPr>
              <p:custDataLst>
                <p:tags r:id="rId14"/>
              </p:custDataLst>
            </p:nvPr>
          </p:nvSpPr>
          <p:spPr>
            <a:xfrm>
              <a:off x="8664575" y="4119563"/>
              <a:ext cx="147638" cy="152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362194" y="281415"/>
            <a:ext cx="3467616" cy="896477"/>
            <a:chOff x="4362194" y="281415"/>
            <a:chExt cx="3467616" cy="896477"/>
          </a:xfrm>
        </p:grpSpPr>
        <p:sp>
          <p:nvSpPr>
            <p:cNvPr id="27"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0" name="文本框 29"/>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36" name="组合 35"/>
          <p:cNvGrpSpPr/>
          <p:nvPr/>
        </p:nvGrpSpPr>
        <p:grpSpPr>
          <a:xfrm>
            <a:off x="1458806" y="1844515"/>
            <a:ext cx="1933786" cy="1114746"/>
            <a:chOff x="7714456" y="1892141"/>
            <a:chExt cx="1933786" cy="1114746"/>
          </a:xfrm>
        </p:grpSpPr>
        <p:sp>
          <p:nvSpPr>
            <p:cNvPr id="38" name="矩形 37"/>
            <p:cNvSpPr/>
            <p:nvPr/>
          </p:nvSpPr>
          <p:spPr>
            <a:xfrm>
              <a:off x="7714456" y="2249757"/>
              <a:ext cx="193378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39" name="矩形 38"/>
            <p:cNvSpPr/>
            <p:nvPr/>
          </p:nvSpPr>
          <p:spPr>
            <a:xfrm>
              <a:off x="7714456" y="1892141"/>
              <a:ext cx="146071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40" name="组合 39"/>
          <p:cNvGrpSpPr/>
          <p:nvPr/>
        </p:nvGrpSpPr>
        <p:grpSpPr>
          <a:xfrm>
            <a:off x="3628125" y="4806789"/>
            <a:ext cx="1933786" cy="1114746"/>
            <a:chOff x="7714456" y="1892141"/>
            <a:chExt cx="1933786" cy="1114746"/>
          </a:xfrm>
        </p:grpSpPr>
        <p:sp>
          <p:nvSpPr>
            <p:cNvPr id="41" name="矩形 40"/>
            <p:cNvSpPr/>
            <p:nvPr/>
          </p:nvSpPr>
          <p:spPr>
            <a:xfrm>
              <a:off x="7714456" y="2249757"/>
              <a:ext cx="193378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42" name="矩形 41"/>
            <p:cNvSpPr/>
            <p:nvPr/>
          </p:nvSpPr>
          <p:spPr>
            <a:xfrm>
              <a:off x="7714456" y="1892141"/>
              <a:ext cx="146071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43" name="组合 42"/>
          <p:cNvGrpSpPr/>
          <p:nvPr/>
        </p:nvGrpSpPr>
        <p:grpSpPr>
          <a:xfrm>
            <a:off x="5110163" y="1588766"/>
            <a:ext cx="1933786" cy="1114746"/>
            <a:chOff x="7714456" y="1892141"/>
            <a:chExt cx="1933786" cy="1114746"/>
          </a:xfrm>
        </p:grpSpPr>
        <p:sp>
          <p:nvSpPr>
            <p:cNvPr id="44" name="矩形 43"/>
            <p:cNvSpPr/>
            <p:nvPr/>
          </p:nvSpPr>
          <p:spPr>
            <a:xfrm>
              <a:off x="7714456" y="2249757"/>
              <a:ext cx="193378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45" name="矩形 44"/>
            <p:cNvSpPr/>
            <p:nvPr/>
          </p:nvSpPr>
          <p:spPr>
            <a:xfrm>
              <a:off x="7714456" y="1892141"/>
              <a:ext cx="146071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46" name="组合 45"/>
          <p:cNvGrpSpPr/>
          <p:nvPr/>
        </p:nvGrpSpPr>
        <p:grpSpPr>
          <a:xfrm>
            <a:off x="7089774" y="4557159"/>
            <a:ext cx="1933786" cy="1114746"/>
            <a:chOff x="7714456" y="1892141"/>
            <a:chExt cx="1933786" cy="1114746"/>
          </a:xfrm>
        </p:grpSpPr>
        <p:sp>
          <p:nvSpPr>
            <p:cNvPr id="47" name="矩形 46"/>
            <p:cNvSpPr/>
            <p:nvPr/>
          </p:nvSpPr>
          <p:spPr>
            <a:xfrm>
              <a:off x="7714456" y="2249757"/>
              <a:ext cx="193378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48" name="矩形 47"/>
            <p:cNvSpPr/>
            <p:nvPr/>
          </p:nvSpPr>
          <p:spPr>
            <a:xfrm>
              <a:off x="7714456" y="1892141"/>
              <a:ext cx="146071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49" name="组合 48"/>
          <p:cNvGrpSpPr/>
          <p:nvPr/>
        </p:nvGrpSpPr>
        <p:grpSpPr>
          <a:xfrm>
            <a:off x="8707649" y="1844515"/>
            <a:ext cx="1933786" cy="1114746"/>
            <a:chOff x="7714456" y="1892141"/>
            <a:chExt cx="1933786" cy="1114746"/>
          </a:xfrm>
        </p:grpSpPr>
        <p:sp>
          <p:nvSpPr>
            <p:cNvPr id="50" name="矩形 49"/>
            <p:cNvSpPr/>
            <p:nvPr/>
          </p:nvSpPr>
          <p:spPr>
            <a:xfrm>
              <a:off x="7714456" y="2249757"/>
              <a:ext cx="193378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52" name="矩形 51"/>
            <p:cNvSpPr/>
            <p:nvPr/>
          </p:nvSpPr>
          <p:spPr>
            <a:xfrm>
              <a:off x="7714456" y="1892141"/>
              <a:ext cx="146071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sp>
        <p:nvSpPr>
          <p:cNvPr id="58" name="椭圆 5"/>
          <p:cNvSpPr/>
          <p:nvPr/>
        </p:nvSpPr>
        <p:spPr>
          <a:xfrm>
            <a:off x="2737487" y="4245685"/>
            <a:ext cx="462274" cy="360529"/>
          </a:xfrm>
          <a:custGeom>
            <a:avLst/>
            <a:gdLst>
              <a:gd name="connsiteX0" fmla="*/ 9525 w 331788"/>
              <a:gd name="connsiteY0" fmla="*/ 239713 h 258763"/>
              <a:gd name="connsiteX1" fmla="*/ 9525 w 331788"/>
              <a:gd name="connsiteY1" fmla="*/ 249238 h 258763"/>
              <a:gd name="connsiteX2" fmla="*/ 322263 w 331788"/>
              <a:gd name="connsiteY2" fmla="*/ 249238 h 258763"/>
              <a:gd name="connsiteX3" fmla="*/ 322263 w 331788"/>
              <a:gd name="connsiteY3" fmla="*/ 239713 h 258763"/>
              <a:gd name="connsiteX4" fmla="*/ 288925 w 331788"/>
              <a:gd name="connsiteY4" fmla="*/ 201613 h 258763"/>
              <a:gd name="connsiteX5" fmla="*/ 288925 w 331788"/>
              <a:gd name="connsiteY5" fmla="*/ 214313 h 258763"/>
              <a:gd name="connsiteX6" fmla="*/ 293688 w 331788"/>
              <a:gd name="connsiteY6" fmla="*/ 214313 h 258763"/>
              <a:gd name="connsiteX7" fmla="*/ 293688 w 331788"/>
              <a:gd name="connsiteY7" fmla="*/ 201613 h 258763"/>
              <a:gd name="connsiteX8" fmla="*/ 258762 w 331788"/>
              <a:gd name="connsiteY8" fmla="*/ 201613 h 258763"/>
              <a:gd name="connsiteX9" fmla="*/ 258762 w 331788"/>
              <a:gd name="connsiteY9" fmla="*/ 214313 h 258763"/>
              <a:gd name="connsiteX10" fmla="*/ 261937 w 331788"/>
              <a:gd name="connsiteY10" fmla="*/ 214313 h 258763"/>
              <a:gd name="connsiteX11" fmla="*/ 261937 w 331788"/>
              <a:gd name="connsiteY11" fmla="*/ 201613 h 258763"/>
              <a:gd name="connsiteX12" fmla="*/ 73025 w 331788"/>
              <a:gd name="connsiteY12" fmla="*/ 201613 h 258763"/>
              <a:gd name="connsiteX13" fmla="*/ 73025 w 331788"/>
              <a:gd name="connsiteY13" fmla="*/ 214313 h 258763"/>
              <a:gd name="connsiteX14" fmla="*/ 79375 w 331788"/>
              <a:gd name="connsiteY14" fmla="*/ 214313 h 258763"/>
              <a:gd name="connsiteX15" fmla="*/ 79375 w 331788"/>
              <a:gd name="connsiteY15" fmla="*/ 201613 h 258763"/>
              <a:gd name="connsiteX16" fmla="*/ 42862 w 331788"/>
              <a:gd name="connsiteY16" fmla="*/ 201613 h 258763"/>
              <a:gd name="connsiteX17" fmla="*/ 42862 w 331788"/>
              <a:gd name="connsiteY17" fmla="*/ 214313 h 258763"/>
              <a:gd name="connsiteX18" fmla="*/ 47625 w 331788"/>
              <a:gd name="connsiteY18" fmla="*/ 214313 h 258763"/>
              <a:gd name="connsiteX19" fmla="*/ 47625 w 331788"/>
              <a:gd name="connsiteY19" fmla="*/ 201613 h 258763"/>
              <a:gd name="connsiteX20" fmla="*/ 286015 w 331788"/>
              <a:gd name="connsiteY20" fmla="*/ 190500 h 258763"/>
              <a:gd name="connsiteX21" fmla="*/ 296598 w 331788"/>
              <a:gd name="connsiteY21" fmla="*/ 190500 h 258763"/>
              <a:gd name="connsiteX22" fmla="*/ 303213 w 331788"/>
              <a:gd name="connsiteY22" fmla="*/ 197168 h 258763"/>
              <a:gd name="connsiteX23" fmla="*/ 303213 w 331788"/>
              <a:gd name="connsiteY23" fmla="*/ 217170 h 258763"/>
              <a:gd name="connsiteX24" fmla="*/ 296598 w 331788"/>
              <a:gd name="connsiteY24" fmla="*/ 223838 h 258763"/>
              <a:gd name="connsiteX25" fmla="*/ 286015 w 331788"/>
              <a:gd name="connsiteY25" fmla="*/ 223838 h 258763"/>
              <a:gd name="connsiteX26" fmla="*/ 279400 w 331788"/>
              <a:gd name="connsiteY26" fmla="*/ 217170 h 258763"/>
              <a:gd name="connsiteX27" fmla="*/ 279400 w 331788"/>
              <a:gd name="connsiteY27" fmla="*/ 197168 h 258763"/>
              <a:gd name="connsiteX28" fmla="*/ 286015 w 331788"/>
              <a:gd name="connsiteY28" fmla="*/ 190500 h 258763"/>
              <a:gd name="connsiteX29" fmla="*/ 254265 w 331788"/>
              <a:gd name="connsiteY29" fmla="*/ 190500 h 258763"/>
              <a:gd name="connsiteX30" fmla="*/ 264848 w 331788"/>
              <a:gd name="connsiteY30" fmla="*/ 190500 h 258763"/>
              <a:gd name="connsiteX31" fmla="*/ 271463 w 331788"/>
              <a:gd name="connsiteY31" fmla="*/ 197168 h 258763"/>
              <a:gd name="connsiteX32" fmla="*/ 271463 w 331788"/>
              <a:gd name="connsiteY32" fmla="*/ 217170 h 258763"/>
              <a:gd name="connsiteX33" fmla="*/ 264848 w 331788"/>
              <a:gd name="connsiteY33" fmla="*/ 223838 h 258763"/>
              <a:gd name="connsiteX34" fmla="*/ 254265 w 331788"/>
              <a:gd name="connsiteY34" fmla="*/ 223838 h 258763"/>
              <a:gd name="connsiteX35" fmla="*/ 247650 w 331788"/>
              <a:gd name="connsiteY35" fmla="*/ 217170 h 258763"/>
              <a:gd name="connsiteX36" fmla="*/ 247650 w 331788"/>
              <a:gd name="connsiteY36" fmla="*/ 197168 h 258763"/>
              <a:gd name="connsiteX37" fmla="*/ 254265 w 331788"/>
              <a:gd name="connsiteY37" fmla="*/ 190500 h 258763"/>
              <a:gd name="connsiteX38" fmla="*/ 71261 w 331788"/>
              <a:gd name="connsiteY38" fmla="*/ 190500 h 258763"/>
              <a:gd name="connsiteX39" fmla="*/ 81138 w 331788"/>
              <a:gd name="connsiteY39" fmla="*/ 190500 h 258763"/>
              <a:gd name="connsiteX40" fmla="*/ 87312 w 331788"/>
              <a:gd name="connsiteY40" fmla="*/ 197168 h 258763"/>
              <a:gd name="connsiteX41" fmla="*/ 87312 w 331788"/>
              <a:gd name="connsiteY41" fmla="*/ 217170 h 258763"/>
              <a:gd name="connsiteX42" fmla="*/ 81138 w 331788"/>
              <a:gd name="connsiteY42" fmla="*/ 223838 h 258763"/>
              <a:gd name="connsiteX43" fmla="*/ 71261 w 331788"/>
              <a:gd name="connsiteY43" fmla="*/ 223838 h 258763"/>
              <a:gd name="connsiteX44" fmla="*/ 65087 w 331788"/>
              <a:gd name="connsiteY44" fmla="*/ 217170 h 258763"/>
              <a:gd name="connsiteX45" fmla="*/ 65087 w 331788"/>
              <a:gd name="connsiteY45" fmla="*/ 197168 h 258763"/>
              <a:gd name="connsiteX46" fmla="*/ 71261 w 331788"/>
              <a:gd name="connsiteY46" fmla="*/ 190500 h 258763"/>
              <a:gd name="connsiteX47" fmla="*/ 39952 w 331788"/>
              <a:gd name="connsiteY47" fmla="*/ 190500 h 258763"/>
              <a:gd name="connsiteX48" fmla="*/ 50535 w 331788"/>
              <a:gd name="connsiteY48" fmla="*/ 190500 h 258763"/>
              <a:gd name="connsiteX49" fmla="*/ 57150 w 331788"/>
              <a:gd name="connsiteY49" fmla="*/ 197168 h 258763"/>
              <a:gd name="connsiteX50" fmla="*/ 57150 w 331788"/>
              <a:gd name="connsiteY50" fmla="*/ 217170 h 258763"/>
              <a:gd name="connsiteX51" fmla="*/ 50535 w 331788"/>
              <a:gd name="connsiteY51" fmla="*/ 223838 h 258763"/>
              <a:gd name="connsiteX52" fmla="*/ 39952 w 331788"/>
              <a:gd name="connsiteY52" fmla="*/ 223838 h 258763"/>
              <a:gd name="connsiteX53" fmla="*/ 33337 w 331788"/>
              <a:gd name="connsiteY53" fmla="*/ 217170 h 258763"/>
              <a:gd name="connsiteX54" fmla="*/ 33337 w 331788"/>
              <a:gd name="connsiteY54" fmla="*/ 197168 h 258763"/>
              <a:gd name="connsiteX55" fmla="*/ 39952 w 331788"/>
              <a:gd name="connsiteY55" fmla="*/ 190500 h 258763"/>
              <a:gd name="connsiteX56" fmla="*/ 288925 w 331788"/>
              <a:gd name="connsiteY56" fmla="*/ 165100 h 258763"/>
              <a:gd name="connsiteX57" fmla="*/ 288925 w 331788"/>
              <a:gd name="connsiteY57" fmla="*/ 177800 h 258763"/>
              <a:gd name="connsiteX58" fmla="*/ 293688 w 331788"/>
              <a:gd name="connsiteY58" fmla="*/ 177800 h 258763"/>
              <a:gd name="connsiteX59" fmla="*/ 293688 w 331788"/>
              <a:gd name="connsiteY59" fmla="*/ 165100 h 258763"/>
              <a:gd name="connsiteX60" fmla="*/ 258762 w 331788"/>
              <a:gd name="connsiteY60" fmla="*/ 165100 h 258763"/>
              <a:gd name="connsiteX61" fmla="*/ 258762 w 331788"/>
              <a:gd name="connsiteY61" fmla="*/ 177800 h 258763"/>
              <a:gd name="connsiteX62" fmla="*/ 261937 w 331788"/>
              <a:gd name="connsiteY62" fmla="*/ 177800 h 258763"/>
              <a:gd name="connsiteX63" fmla="*/ 261937 w 331788"/>
              <a:gd name="connsiteY63" fmla="*/ 165100 h 258763"/>
              <a:gd name="connsiteX64" fmla="*/ 73025 w 331788"/>
              <a:gd name="connsiteY64" fmla="*/ 165100 h 258763"/>
              <a:gd name="connsiteX65" fmla="*/ 73025 w 331788"/>
              <a:gd name="connsiteY65" fmla="*/ 177800 h 258763"/>
              <a:gd name="connsiteX66" fmla="*/ 79375 w 331788"/>
              <a:gd name="connsiteY66" fmla="*/ 177800 h 258763"/>
              <a:gd name="connsiteX67" fmla="*/ 79375 w 331788"/>
              <a:gd name="connsiteY67" fmla="*/ 165100 h 258763"/>
              <a:gd name="connsiteX68" fmla="*/ 42862 w 331788"/>
              <a:gd name="connsiteY68" fmla="*/ 165100 h 258763"/>
              <a:gd name="connsiteX69" fmla="*/ 42862 w 331788"/>
              <a:gd name="connsiteY69" fmla="*/ 177800 h 258763"/>
              <a:gd name="connsiteX70" fmla="*/ 47625 w 331788"/>
              <a:gd name="connsiteY70" fmla="*/ 177800 h 258763"/>
              <a:gd name="connsiteX71" fmla="*/ 47625 w 331788"/>
              <a:gd name="connsiteY71" fmla="*/ 165100 h 258763"/>
              <a:gd name="connsiteX72" fmla="*/ 286015 w 331788"/>
              <a:gd name="connsiteY72" fmla="*/ 155575 h 258763"/>
              <a:gd name="connsiteX73" fmla="*/ 296598 w 331788"/>
              <a:gd name="connsiteY73" fmla="*/ 155575 h 258763"/>
              <a:gd name="connsiteX74" fmla="*/ 303213 w 331788"/>
              <a:gd name="connsiteY74" fmla="*/ 162243 h 258763"/>
              <a:gd name="connsiteX75" fmla="*/ 303213 w 331788"/>
              <a:gd name="connsiteY75" fmla="*/ 182245 h 258763"/>
              <a:gd name="connsiteX76" fmla="*/ 296598 w 331788"/>
              <a:gd name="connsiteY76" fmla="*/ 188913 h 258763"/>
              <a:gd name="connsiteX77" fmla="*/ 286015 w 331788"/>
              <a:gd name="connsiteY77" fmla="*/ 188913 h 258763"/>
              <a:gd name="connsiteX78" fmla="*/ 279400 w 331788"/>
              <a:gd name="connsiteY78" fmla="*/ 182245 h 258763"/>
              <a:gd name="connsiteX79" fmla="*/ 279400 w 331788"/>
              <a:gd name="connsiteY79" fmla="*/ 162243 h 258763"/>
              <a:gd name="connsiteX80" fmla="*/ 286015 w 331788"/>
              <a:gd name="connsiteY80" fmla="*/ 155575 h 258763"/>
              <a:gd name="connsiteX81" fmla="*/ 254265 w 331788"/>
              <a:gd name="connsiteY81" fmla="*/ 155575 h 258763"/>
              <a:gd name="connsiteX82" fmla="*/ 264848 w 331788"/>
              <a:gd name="connsiteY82" fmla="*/ 155575 h 258763"/>
              <a:gd name="connsiteX83" fmla="*/ 271463 w 331788"/>
              <a:gd name="connsiteY83" fmla="*/ 162243 h 258763"/>
              <a:gd name="connsiteX84" fmla="*/ 271463 w 331788"/>
              <a:gd name="connsiteY84" fmla="*/ 182245 h 258763"/>
              <a:gd name="connsiteX85" fmla="*/ 264848 w 331788"/>
              <a:gd name="connsiteY85" fmla="*/ 188913 h 258763"/>
              <a:gd name="connsiteX86" fmla="*/ 254265 w 331788"/>
              <a:gd name="connsiteY86" fmla="*/ 188913 h 258763"/>
              <a:gd name="connsiteX87" fmla="*/ 247650 w 331788"/>
              <a:gd name="connsiteY87" fmla="*/ 182245 h 258763"/>
              <a:gd name="connsiteX88" fmla="*/ 247650 w 331788"/>
              <a:gd name="connsiteY88" fmla="*/ 162243 h 258763"/>
              <a:gd name="connsiteX89" fmla="*/ 254265 w 331788"/>
              <a:gd name="connsiteY89" fmla="*/ 155575 h 258763"/>
              <a:gd name="connsiteX90" fmla="*/ 71261 w 331788"/>
              <a:gd name="connsiteY90" fmla="*/ 155575 h 258763"/>
              <a:gd name="connsiteX91" fmla="*/ 81138 w 331788"/>
              <a:gd name="connsiteY91" fmla="*/ 155575 h 258763"/>
              <a:gd name="connsiteX92" fmla="*/ 87312 w 331788"/>
              <a:gd name="connsiteY92" fmla="*/ 162243 h 258763"/>
              <a:gd name="connsiteX93" fmla="*/ 87312 w 331788"/>
              <a:gd name="connsiteY93" fmla="*/ 182245 h 258763"/>
              <a:gd name="connsiteX94" fmla="*/ 81138 w 331788"/>
              <a:gd name="connsiteY94" fmla="*/ 188913 h 258763"/>
              <a:gd name="connsiteX95" fmla="*/ 71261 w 331788"/>
              <a:gd name="connsiteY95" fmla="*/ 188913 h 258763"/>
              <a:gd name="connsiteX96" fmla="*/ 65087 w 331788"/>
              <a:gd name="connsiteY96" fmla="*/ 182245 h 258763"/>
              <a:gd name="connsiteX97" fmla="*/ 65087 w 331788"/>
              <a:gd name="connsiteY97" fmla="*/ 162243 h 258763"/>
              <a:gd name="connsiteX98" fmla="*/ 71261 w 331788"/>
              <a:gd name="connsiteY98" fmla="*/ 155575 h 258763"/>
              <a:gd name="connsiteX99" fmla="*/ 39952 w 331788"/>
              <a:gd name="connsiteY99" fmla="*/ 155575 h 258763"/>
              <a:gd name="connsiteX100" fmla="*/ 50535 w 331788"/>
              <a:gd name="connsiteY100" fmla="*/ 155575 h 258763"/>
              <a:gd name="connsiteX101" fmla="*/ 57150 w 331788"/>
              <a:gd name="connsiteY101" fmla="*/ 162243 h 258763"/>
              <a:gd name="connsiteX102" fmla="*/ 57150 w 331788"/>
              <a:gd name="connsiteY102" fmla="*/ 182245 h 258763"/>
              <a:gd name="connsiteX103" fmla="*/ 50535 w 331788"/>
              <a:gd name="connsiteY103" fmla="*/ 188913 h 258763"/>
              <a:gd name="connsiteX104" fmla="*/ 39952 w 331788"/>
              <a:gd name="connsiteY104" fmla="*/ 188913 h 258763"/>
              <a:gd name="connsiteX105" fmla="*/ 33337 w 331788"/>
              <a:gd name="connsiteY105" fmla="*/ 182245 h 258763"/>
              <a:gd name="connsiteX106" fmla="*/ 33337 w 331788"/>
              <a:gd name="connsiteY106" fmla="*/ 162243 h 258763"/>
              <a:gd name="connsiteX107" fmla="*/ 39952 w 331788"/>
              <a:gd name="connsiteY107" fmla="*/ 155575 h 258763"/>
              <a:gd name="connsiteX108" fmla="*/ 166185 w 331788"/>
              <a:gd name="connsiteY108" fmla="*/ 144463 h 258763"/>
              <a:gd name="connsiteX109" fmla="*/ 170074 w 331788"/>
              <a:gd name="connsiteY109" fmla="*/ 144463 h 258763"/>
              <a:gd name="connsiteX110" fmla="*/ 206375 w 331788"/>
              <a:gd name="connsiteY110" fmla="*/ 181769 h 258763"/>
              <a:gd name="connsiteX111" fmla="*/ 206375 w 331788"/>
              <a:gd name="connsiteY111" fmla="*/ 213930 h 258763"/>
              <a:gd name="connsiteX112" fmla="*/ 201189 w 331788"/>
              <a:gd name="connsiteY112" fmla="*/ 219076 h 258763"/>
              <a:gd name="connsiteX113" fmla="*/ 197300 w 331788"/>
              <a:gd name="connsiteY113" fmla="*/ 213930 h 258763"/>
              <a:gd name="connsiteX114" fmla="*/ 197300 w 331788"/>
              <a:gd name="connsiteY114" fmla="*/ 181769 h 258763"/>
              <a:gd name="connsiteX115" fmla="*/ 170074 w 331788"/>
              <a:gd name="connsiteY115" fmla="*/ 153468 h 258763"/>
              <a:gd name="connsiteX116" fmla="*/ 166185 w 331788"/>
              <a:gd name="connsiteY116" fmla="*/ 153468 h 258763"/>
              <a:gd name="connsiteX117" fmla="*/ 138959 w 331788"/>
              <a:gd name="connsiteY117" fmla="*/ 181769 h 258763"/>
              <a:gd name="connsiteX118" fmla="*/ 138959 w 331788"/>
              <a:gd name="connsiteY118" fmla="*/ 213930 h 258763"/>
              <a:gd name="connsiteX119" fmla="*/ 133773 w 331788"/>
              <a:gd name="connsiteY119" fmla="*/ 219076 h 258763"/>
              <a:gd name="connsiteX120" fmla="*/ 128587 w 331788"/>
              <a:gd name="connsiteY120" fmla="*/ 213930 h 258763"/>
              <a:gd name="connsiteX121" fmla="*/ 128587 w 331788"/>
              <a:gd name="connsiteY121" fmla="*/ 181769 h 258763"/>
              <a:gd name="connsiteX122" fmla="*/ 166185 w 331788"/>
              <a:gd name="connsiteY122" fmla="*/ 144463 h 258763"/>
              <a:gd name="connsiteX123" fmla="*/ 288925 w 331788"/>
              <a:gd name="connsiteY123" fmla="*/ 130175 h 258763"/>
              <a:gd name="connsiteX124" fmla="*/ 288925 w 331788"/>
              <a:gd name="connsiteY124" fmla="*/ 142875 h 258763"/>
              <a:gd name="connsiteX125" fmla="*/ 293688 w 331788"/>
              <a:gd name="connsiteY125" fmla="*/ 142875 h 258763"/>
              <a:gd name="connsiteX126" fmla="*/ 293688 w 331788"/>
              <a:gd name="connsiteY126" fmla="*/ 130175 h 258763"/>
              <a:gd name="connsiteX127" fmla="*/ 258762 w 331788"/>
              <a:gd name="connsiteY127" fmla="*/ 130175 h 258763"/>
              <a:gd name="connsiteX128" fmla="*/ 258762 w 331788"/>
              <a:gd name="connsiteY128" fmla="*/ 142875 h 258763"/>
              <a:gd name="connsiteX129" fmla="*/ 261937 w 331788"/>
              <a:gd name="connsiteY129" fmla="*/ 142875 h 258763"/>
              <a:gd name="connsiteX130" fmla="*/ 261937 w 331788"/>
              <a:gd name="connsiteY130" fmla="*/ 130175 h 258763"/>
              <a:gd name="connsiteX131" fmla="*/ 73025 w 331788"/>
              <a:gd name="connsiteY131" fmla="*/ 130175 h 258763"/>
              <a:gd name="connsiteX132" fmla="*/ 73025 w 331788"/>
              <a:gd name="connsiteY132" fmla="*/ 142875 h 258763"/>
              <a:gd name="connsiteX133" fmla="*/ 79375 w 331788"/>
              <a:gd name="connsiteY133" fmla="*/ 142875 h 258763"/>
              <a:gd name="connsiteX134" fmla="*/ 79375 w 331788"/>
              <a:gd name="connsiteY134" fmla="*/ 130175 h 258763"/>
              <a:gd name="connsiteX135" fmla="*/ 42862 w 331788"/>
              <a:gd name="connsiteY135" fmla="*/ 130175 h 258763"/>
              <a:gd name="connsiteX136" fmla="*/ 42862 w 331788"/>
              <a:gd name="connsiteY136" fmla="*/ 142875 h 258763"/>
              <a:gd name="connsiteX137" fmla="*/ 47625 w 331788"/>
              <a:gd name="connsiteY137" fmla="*/ 142875 h 258763"/>
              <a:gd name="connsiteX138" fmla="*/ 47625 w 331788"/>
              <a:gd name="connsiteY138" fmla="*/ 130175 h 258763"/>
              <a:gd name="connsiteX139" fmla="*/ 286015 w 331788"/>
              <a:gd name="connsiteY139" fmla="*/ 120650 h 258763"/>
              <a:gd name="connsiteX140" fmla="*/ 296598 w 331788"/>
              <a:gd name="connsiteY140" fmla="*/ 120650 h 258763"/>
              <a:gd name="connsiteX141" fmla="*/ 303213 w 331788"/>
              <a:gd name="connsiteY141" fmla="*/ 127265 h 258763"/>
              <a:gd name="connsiteX142" fmla="*/ 303213 w 331788"/>
              <a:gd name="connsiteY142" fmla="*/ 145785 h 258763"/>
              <a:gd name="connsiteX143" fmla="*/ 296598 w 331788"/>
              <a:gd name="connsiteY143" fmla="*/ 152400 h 258763"/>
              <a:gd name="connsiteX144" fmla="*/ 286015 w 331788"/>
              <a:gd name="connsiteY144" fmla="*/ 152400 h 258763"/>
              <a:gd name="connsiteX145" fmla="*/ 279400 w 331788"/>
              <a:gd name="connsiteY145" fmla="*/ 145785 h 258763"/>
              <a:gd name="connsiteX146" fmla="*/ 279400 w 331788"/>
              <a:gd name="connsiteY146" fmla="*/ 127265 h 258763"/>
              <a:gd name="connsiteX147" fmla="*/ 286015 w 331788"/>
              <a:gd name="connsiteY147" fmla="*/ 120650 h 258763"/>
              <a:gd name="connsiteX148" fmla="*/ 254265 w 331788"/>
              <a:gd name="connsiteY148" fmla="*/ 120650 h 258763"/>
              <a:gd name="connsiteX149" fmla="*/ 264848 w 331788"/>
              <a:gd name="connsiteY149" fmla="*/ 120650 h 258763"/>
              <a:gd name="connsiteX150" fmla="*/ 271463 w 331788"/>
              <a:gd name="connsiteY150" fmla="*/ 127265 h 258763"/>
              <a:gd name="connsiteX151" fmla="*/ 271463 w 331788"/>
              <a:gd name="connsiteY151" fmla="*/ 145785 h 258763"/>
              <a:gd name="connsiteX152" fmla="*/ 264848 w 331788"/>
              <a:gd name="connsiteY152" fmla="*/ 152400 h 258763"/>
              <a:gd name="connsiteX153" fmla="*/ 254265 w 331788"/>
              <a:gd name="connsiteY153" fmla="*/ 152400 h 258763"/>
              <a:gd name="connsiteX154" fmla="*/ 247650 w 331788"/>
              <a:gd name="connsiteY154" fmla="*/ 145785 h 258763"/>
              <a:gd name="connsiteX155" fmla="*/ 247650 w 331788"/>
              <a:gd name="connsiteY155" fmla="*/ 127265 h 258763"/>
              <a:gd name="connsiteX156" fmla="*/ 254265 w 331788"/>
              <a:gd name="connsiteY156" fmla="*/ 120650 h 258763"/>
              <a:gd name="connsiteX157" fmla="*/ 71261 w 331788"/>
              <a:gd name="connsiteY157" fmla="*/ 120650 h 258763"/>
              <a:gd name="connsiteX158" fmla="*/ 81138 w 331788"/>
              <a:gd name="connsiteY158" fmla="*/ 120650 h 258763"/>
              <a:gd name="connsiteX159" fmla="*/ 87312 w 331788"/>
              <a:gd name="connsiteY159" fmla="*/ 127265 h 258763"/>
              <a:gd name="connsiteX160" fmla="*/ 87312 w 331788"/>
              <a:gd name="connsiteY160" fmla="*/ 145785 h 258763"/>
              <a:gd name="connsiteX161" fmla="*/ 81138 w 331788"/>
              <a:gd name="connsiteY161" fmla="*/ 152400 h 258763"/>
              <a:gd name="connsiteX162" fmla="*/ 71261 w 331788"/>
              <a:gd name="connsiteY162" fmla="*/ 152400 h 258763"/>
              <a:gd name="connsiteX163" fmla="*/ 65087 w 331788"/>
              <a:gd name="connsiteY163" fmla="*/ 145785 h 258763"/>
              <a:gd name="connsiteX164" fmla="*/ 65087 w 331788"/>
              <a:gd name="connsiteY164" fmla="*/ 127265 h 258763"/>
              <a:gd name="connsiteX165" fmla="*/ 71261 w 331788"/>
              <a:gd name="connsiteY165" fmla="*/ 120650 h 258763"/>
              <a:gd name="connsiteX166" fmla="*/ 39952 w 331788"/>
              <a:gd name="connsiteY166" fmla="*/ 120650 h 258763"/>
              <a:gd name="connsiteX167" fmla="*/ 50535 w 331788"/>
              <a:gd name="connsiteY167" fmla="*/ 120650 h 258763"/>
              <a:gd name="connsiteX168" fmla="*/ 57150 w 331788"/>
              <a:gd name="connsiteY168" fmla="*/ 127265 h 258763"/>
              <a:gd name="connsiteX169" fmla="*/ 57150 w 331788"/>
              <a:gd name="connsiteY169" fmla="*/ 145785 h 258763"/>
              <a:gd name="connsiteX170" fmla="*/ 50535 w 331788"/>
              <a:gd name="connsiteY170" fmla="*/ 152400 h 258763"/>
              <a:gd name="connsiteX171" fmla="*/ 39952 w 331788"/>
              <a:gd name="connsiteY171" fmla="*/ 152400 h 258763"/>
              <a:gd name="connsiteX172" fmla="*/ 33337 w 331788"/>
              <a:gd name="connsiteY172" fmla="*/ 145785 h 258763"/>
              <a:gd name="connsiteX173" fmla="*/ 33337 w 331788"/>
              <a:gd name="connsiteY173" fmla="*/ 127265 h 258763"/>
              <a:gd name="connsiteX174" fmla="*/ 39952 w 331788"/>
              <a:gd name="connsiteY174" fmla="*/ 120650 h 258763"/>
              <a:gd name="connsiteX175" fmla="*/ 241300 w 331788"/>
              <a:gd name="connsiteY175" fmla="*/ 114300 h 258763"/>
              <a:gd name="connsiteX176" fmla="*/ 241300 w 331788"/>
              <a:gd name="connsiteY176" fmla="*/ 230188 h 258763"/>
              <a:gd name="connsiteX177" fmla="*/ 311150 w 331788"/>
              <a:gd name="connsiteY177" fmla="*/ 230188 h 258763"/>
              <a:gd name="connsiteX178" fmla="*/ 311150 w 331788"/>
              <a:gd name="connsiteY178" fmla="*/ 119508 h 258763"/>
              <a:gd name="connsiteX179" fmla="*/ 304800 w 331788"/>
              <a:gd name="connsiteY179" fmla="*/ 114300 h 258763"/>
              <a:gd name="connsiteX180" fmla="*/ 30574 w 331788"/>
              <a:gd name="connsiteY180" fmla="*/ 114300 h 258763"/>
              <a:gd name="connsiteX181" fmla="*/ 25400 w 331788"/>
              <a:gd name="connsiteY181" fmla="*/ 119508 h 258763"/>
              <a:gd name="connsiteX182" fmla="*/ 25400 w 331788"/>
              <a:gd name="connsiteY182" fmla="*/ 230188 h 258763"/>
              <a:gd name="connsiteX183" fmla="*/ 95250 w 331788"/>
              <a:gd name="connsiteY183" fmla="*/ 230188 h 258763"/>
              <a:gd name="connsiteX184" fmla="*/ 95250 w 331788"/>
              <a:gd name="connsiteY184" fmla="*/ 114300 h 258763"/>
              <a:gd name="connsiteX185" fmla="*/ 30574 w 331788"/>
              <a:gd name="connsiteY185" fmla="*/ 114300 h 258763"/>
              <a:gd name="connsiteX186" fmla="*/ 167382 w 331788"/>
              <a:gd name="connsiteY186" fmla="*/ 76200 h 258763"/>
              <a:gd name="connsiteX187" fmla="*/ 172541 w 331788"/>
              <a:gd name="connsiteY187" fmla="*/ 81429 h 258763"/>
              <a:gd name="connsiteX188" fmla="*/ 172541 w 331788"/>
              <a:gd name="connsiteY188" fmla="*/ 89273 h 258763"/>
              <a:gd name="connsiteX189" fmla="*/ 178991 w 331788"/>
              <a:gd name="connsiteY189" fmla="*/ 89273 h 258763"/>
              <a:gd name="connsiteX190" fmla="*/ 184150 w 331788"/>
              <a:gd name="connsiteY190" fmla="*/ 94503 h 258763"/>
              <a:gd name="connsiteX191" fmla="*/ 178991 w 331788"/>
              <a:gd name="connsiteY191" fmla="*/ 98425 h 258763"/>
              <a:gd name="connsiteX192" fmla="*/ 167382 w 331788"/>
              <a:gd name="connsiteY192" fmla="*/ 98425 h 258763"/>
              <a:gd name="connsiteX193" fmla="*/ 163512 w 331788"/>
              <a:gd name="connsiteY193" fmla="*/ 94503 h 258763"/>
              <a:gd name="connsiteX194" fmla="*/ 163512 w 331788"/>
              <a:gd name="connsiteY194" fmla="*/ 81429 h 258763"/>
              <a:gd name="connsiteX195" fmla="*/ 167382 w 331788"/>
              <a:gd name="connsiteY195" fmla="*/ 76200 h 258763"/>
              <a:gd name="connsiteX196" fmla="*/ 169069 w 331788"/>
              <a:gd name="connsiteY196" fmla="*/ 71438 h 258763"/>
              <a:gd name="connsiteX197" fmla="*/ 147637 w 331788"/>
              <a:gd name="connsiteY197" fmla="*/ 92870 h 258763"/>
              <a:gd name="connsiteX198" fmla="*/ 169069 w 331788"/>
              <a:gd name="connsiteY198" fmla="*/ 114302 h 258763"/>
              <a:gd name="connsiteX199" fmla="*/ 190501 w 331788"/>
              <a:gd name="connsiteY199" fmla="*/ 92870 h 258763"/>
              <a:gd name="connsiteX200" fmla="*/ 169069 w 331788"/>
              <a:gd name="connsiteY200" fmla="*/ 71438 h 258763"/>
              <a:gd name="connsiteX201" fmla="*/ 167482 w 331788"/>
              <a:gd name="connsiteY201" fmla="*/ 63500 h 258763"/>
              <a:gd name="connsiteX202" fmla="*/ 198439 w 331788"/>
              <a:gd name="connsiteY202" fmla="*/ 94457 h 258763"/>
              <a:gd name="connsiteX203" fmla="*/ 167482 w 331788"/>
              <a:gd name="connsiteY203" fmla="*/ 125414 h 258763"/>
              <a:gd name="connsiteX204" fmla="*/ 136525 w 331788"/>
              <a:gd name="connsiteY204" fmla="*/ 94457 h 258763"/>
              <a:gd name="connsiteX205" fmla="*/ 167482 w 331788"/>
              <a:gd name="connsiteY205" fmla="*/ 63500 h 258763"/>
              <a:gd name="connsiteX206" fmla="*/ 116705 w 331788"/>
              <a:gd name="connsiteY206" fmla="*/ 53975 h 258763"/>
              <a:gd name="connsiteX207" fmla="*/ 106362 w 331788"/>
              <a:gd name="connsiteY207" fmla="*/ 64340 h 258763"/>
              <a:gd name="connsiteX208" fmla="*/ 106362 w 331788"/>
              <a:gd name="connsiteY208" fmla="*/ 230188 h 258763"/>
              <a:gd name="connsiteX209" fmla="*/ 231775 w 331788"/>
              <a:gd name="connsiteY209" fmla="*/ 230188 h 258763"/>
              <a:gd name="connsiteX210" fmla="*/ 231775 w 331788"/>
              <a:gd name="connsiteY210" fmla="*/ 64340 h 258763"/>
              <a:gd name="connsiteX211" fmla="*/ 221432 w 331788"/>
              <a:gd name="connsiteY211" fmla="*/ 53975 h 258763"/>
              <a:gd name="connsiteX212" fmla="*/ 116705 w 331788"/>
              <a:gd name="connsiteY212" fmla="*/ 53975 h 258763"/>
              <a:gd name="connsiteX213" fmla="*/ 161085 w 331788"/>
              <a:gd name="connsiteY213" fmla="*/ 7938 h 258763"/>
              <a:gd name="connsiteX214" fmla="*/ 155015 w 331788"/>
              <a:gd name="connsiteY214" fmla="*/ 10690 h 258763"/>
              <a:gd name="connsiteX215" fmla="*/ 144089 w 331788"/>
              <a:gd name="connsiteY215" fmla="*/ 13441 h 258763"/>
              <a:gd name="connsiteX216" fmla="*/ 142875 w 331788"/>
              <a:gd name="connsiteY216" fmla="*/ 13441 h 258763"/>
              <a:gd name="connsiteX217" fmla="*/ 142875 w 331788"/>
              <a:gd name="connsiteY217" fmla="*/ 27200 h 258763"/>
              <a:gd name="connsiteX218" fmla="*/ 144089 w 331788"/>
              <a:gd name="connsiteY218" fmla="*/ 28576 h 258763"/>
              <a:gd name="connsiteX219" fmla="*/ 151373 w 331788"/>
              <a:gd name="connsiteY219" fmla="*/ 25824 h 258763"/>
              <a:gd name="connsiteX220" fmla="*/ 161085 w 331788"/>
              <a:gd name="connsiteY220" fmla="*/ 21697 h 258763"/>
              <a:gd name="connsiteX221" fmla="*/ 163513 w 331788"/>
              <a:gd name="connsiteY221" fmla="*/ 21697 h 258763"/>
              <a:gd name="connsiteX222" fmla="*/ 163513 w 331788"/>
              <a:gd name="connsiteY222" fmla="*/ 7938 h 258763"/>
              <a:gd name="connsiteX223" fmla="*/ 161085 w 331788"/>
              <a:gd name="connsiteY223" fmla="*/ 7938 h 258763"/>
              <a:gd name="connsiteX224" fmla="*/ 162006 w 331788"/>
              <a:gd name="connsiteY224" fmla="*/ 0 h 258763"/>
              <a:gd name="connsiteX225" fmla="*/ 172374 w 331788"/>
              <a:gd name="connsiteY225" fmla="*/ 3881 h 258763"/>
              <a:gd name="connsiteX226" fmla="*/ 173670 w 331788"/>
              <a:gd name="connsiteY226" fmla="*/ 7763 h 258763"/>
              <a:gd name="connsiteX227" fmla="*/ 173670 w 331788"/>
              <a:gd name="connsiteY227" fmla="*/ 43990 h 258763"/>
              <a:gd name="connsiteX228" fmla="*/ 221624 w 331788"/>
              <a:gd name="connsiteY228" fmla="*/ 43990 h 258763"/>
              <a:gd name="connsiteX229" fmla="*/ 241065 w 331788"/>
              <a:gd name="connsiteY229" fmla="*/ 64691 h 258763"/>
              <a:gd name="connsiteX230" fmla="*/ 241065 w 331788"/>
              <a:gd name="connsiteY230" fmla="*/ 106093 h 258763"/>
              <a:gd name="connsiteX231" fmla="*/ 305867 w 331788"/>
              <a:gd name="connsiteY231" fmla="*/ 106093 h 258763"/>
              <a:gd name="connsiteX232" fmla="*/ 321420 w 331788"/>
              <a:gd name="connsiteY232" fmla="*/ 120325 h 258763"/>
              <a:gd name="connsiteX233" fmla="*/ 321420 w 331788"/>
              <a:gd name="connsiteY233" fmla="*/ 230299 h 258763"/>
              <a:gd name="connsiteX234" fmla="*/ 326604 w 331788"/>
              <a:gd name="connsiteY234" fmla="*/ 230299 h 258763"/>
              <a:gd name="connsiteX235" fmla="*/ 331788 w 331788"/>
              <a:gd name="connsiteY235" fmla="*/ 234181 h 258763"/>
              <a:gd name="connsiteX236" fmla="*/ 331788 w 331788"/>
              <a:gd name="connsiteY236" fmla="*/ 254882 h 258763"/>
              <a:gd name="connsiteX237" fmla="*/ 326604 w 331788"/>
              <a:gd name="connsiteY237" fmla="*/ 258763 h 258763"/>
              <a:gd name="connsiteX238" fmla="*/ 5184 w 331788"/>
              <a:gd name="connsiteY238" fmla="*/ 258763 h 258763"/>
              <a:gd name="connsiteX239" fmla="*/ 0 w 331788"/>
              <a:gd name="connsiteY239" fmla="*/ 254882 h 258763"/>
              <a:gd name="connsiteX240" fmla="*/ 0 w 331788"/>
              <a:gd name="connsiteY240" fmla="*/ 234181 h 258763"/>
              <a:gd name="connsiteX241" fmla="*/ 5184 w 331788"/>
              <a:gd name="connsiteY241" fmla="*/ 230299 h 258763"/>
              <a:gd name="connsiteX242" fmla="*/ 15553 w 331788"/>
              <a:gd name="connsiteY242" fmla="*/ 230299 h 258763"/>
              <a:gd name="connsiteX243" fmla="*/ 15553 w 331788"/>
              <a:gd name="connsiteY243" fmla="*/ 120325 h 258763"/>
              <a:gd name="connsiteX244" fmla="*/ 31105 w 331788"/>
              <a:gd name="connsiteY244" fmla="*/ 106093 h 258763"/>
              <a:gd name="connsiteX245" fmla="*/ 95908 w 331788"/>
              <a:gd name="connsiteY245" fmla="*/ 106093 h 258763"/>
              <a:gd name="connsiteX246" fmla="*/ 95908 w 331788"/>
              <a:gd name="connsiteY246" fmla="*/ 64691 h 258763"/>
              <a:gd name="connsiteX247" fmla="*/ 116644 w 331788"/>
              <a:gd name="connsiteY247" fmla="*/ 43990 h 258763"/>
              <a:gd name="connsiteX248" fmla="*/ 164598 w 331788"/>
              <a:gd name="connsiteY248" fmla="*/ 43990 h 258763"/>
              <a:gd name="connsiteX249" fmla="*/ 164598 w 331788"/>
              <a:gd name="connsiteY249" fmla="*/ 32345 h 258763"/>
              <a:gd name="connsiteX250" fmla="*/ 162006 w 331788"/>
              <a:gd name="connsiteY250" fmla="*/ 31051 h 258763"/>
              <a:gd name="connsiteX251" fmla="*/ 155526 w 331788"/>
              <a:gd name="connsiteY251" fmla="*/ 33639 h 258763"/>
              <a:gd name="connsiteX252" fmla="*/ 143861 w 331788"/>
              <a:gd name="connsiteY252" fmla="*/ 37521 h 258763"/>
              <a:gd name="connsiteX253" fmla="*/ 134789 w 331788"/>
              <a:gd name="connsiteY253" fmla="*/ 33639 h 258763"/>
              <a:gd name="connsiteX254" fmla="*/ 133493 w 331788"/>
              <a:gd name="connsiteY254" fmla="*/ 29758 h 258763"/>
              <a:gd name="connsiteX255" fmla="*/ 133493 w 331788"/>
              <a:gd name="connsiteY255" fmla="*/ 7763 h 258763"/>
              <a:gd name="connsiteX256" fmla="*/ 136085 w 331788"/>
              <a:gd name="connsiteY256" fmla="*/ 2588 h 258763"/>
              <a:gd name="connsiteX257" fmla="*/ 141269 w 331788"/>
              <a:gd name="connsiteY257" fmla="*/ 3881 h 258763"/>
              <a:gd name="connsiteX258" fmla="*/ 143861 w 331788"/>
              <a:gd name="connsiteY258" fmla="*/ 5175 h 258763"/>
              <a:gd name="connsiteX259" fmla="*/ 151638 w 331788"/>
              <a:gd name="connsiteY259" fmla="*/ 2588 h 258763"/>
              <a:gd name="connsiteX260" fmla="*/ 162006 w 331788"/>
              <a:gd name="connsiteY260" fmla="*/ 0 h 25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Lst>
            <a:rect l="l" t="t" r="r" b="b"/>
            <a:pathLst>
              <a:path w="331788" h="258763">
                <a:moveTo>
                  <a:pt x="9525" y="239713"/>
                </a:moveTo>
                <a:lnTo>
                  <a:pt x="9525" y="249238"/>
                </a:lnTo>
                <a:lnTo>
                  <a:pt x="322263" y="249238"/>
                </a:lnTo>
                <a:lnTo>
                  <a:pt x="322263" y="239713"/>
                </a:lnTo>
                <a:close/>
                <a:moveTo>
                  <a:pt x="288925" y="201613"/>
                </a:moveTo>
                <a:lnTo>
                  <a:pt x="288925" y="214313"/>
                </a:lnTo>
                <a:lnTo>
                  <a:pt x="293688" y="214313"/>
                </a:lnTo>
                <a:lnTo>
                  <a:pt x="293688" y="201613"/>
                </a:lnTo>
                <a:close/>
                <a:moveTo>
                  <a:pt x="258762" y="201613"/>
                </a:moveTo>
                <a:lnTo>
                  <a:pt x="258762" y="214313"/>
                </a:lnTo>
                <a:lnTo>
                  <a:pt x="261937" y="214313"/>
                </a:lnTo>
                <a:lnTo>
                  <a:pt x="261937" y="201613"/>
                </a:lnTo>
                <a:close/>
                <a:moveTo>
                  <a:pt x="73025" y="201613"/>
                </a:moveTo>
                <a:lnTo>
                  <a:pt x="73025" y="214313"/>
                </a:lnTo>
                <a:lnTo>
                  <a:pt x="79375" y="214313"/>
                </a:lnTo>
                <a:lnTo>
                  <a:pt x="79375" y="201613"/>
                </a:lnTo>
                <a:close/>
                <a:moveTo>
                  <a:pt x="42862" y="201613"/>
                </a:moveTo>
                <a:lnTo>
                  <a:pt x="42862" y="214313"/>
                </a:lnTo>
                <a:lnTo>
                  <a:pt x="47625" y="214313"/>
                </a:lnTo>
                <a:lnTo>
                  <a:pt x="47625" y="201613"/>
                </a:lnTo>
                <a:close/>
                <a:moveTo>
                  <a:pt x="286015" y="190500"/>
                </a:moveTo>
                <a:cubicBezTo>
                  <a:pt x="286015" y="190500"/>
                  <a:pt x="286015" y="190500"/>
                  <a:pt x="296598" y="190500"/>
                </a:cubicBezTo>
                <a:cubicBezTo>
                  <a:pt x="300567" y="190500"/>
                  <a:pt x="303213" y="194500"/>
                  <a:pt x="303213" y="197168"/>
                </a:cubicBezTo>
                <a:cubicBezTo>
                  <a:pt x="303213" y="197168"/>
                  <a:pt x="303213" y="197168"/>
                  <a:pt x="303213" y="217170"/>
                </a:cubicBezTo>
                <a:cubicBezTo>
                  <a:pt x="303213" y="221171"/>
                  <a:pt x="300567" y="223838"/>
                  <a:pt x="296598" y="223838"/>
                </a:cubicBezTo>
                <a:cubicBezTo>
                  <a:pt x="296598" y="223838"/>
                  <a:pt x="296598" y="223838"/>
                  <a:pt x="286015" y="223838"/>
                </a:cubicBezTo>
                <a:cubicBezTo>
                  <a:pt x="282046" y="223838"/>
                  <a:pt x="279400" y="221171"/>
                  <a:pt x="279400" y="217170"/>
                </a:cubicBezTo>
                <a:cubicBezTo>
                  <a:pt x="279400" y="217170"/>
                  <a:pt x="279400" y="217170"/>
                  <a:pt x="279400" y="197168"/>
                </a:cubicBezTo>
                <a:cubicBezTo>
                  <a:pt x="279400" y="194500"/>
                  <a:pt x="282046" y="190500"/>
                  <a:pt x="286015" y="190500"/>
                </a:cubicBezTo>
                <a:close/>
                <a:moveTo>
                  <a:pt x="254265" y="190500"/>
                </a:moveTo>
                <a:cubicBezTo>
                  <a:pt x="254265" y="190500"/>
                  <a:pt x="254265" y="190500"/>
                  <a:pt x="264848" y="190500"/>
                </a:cubicBezTo>
                <a:cubicBezTo>
                  <a:pt x="268817" y="190500"/>
                  <a:pt x="271463" y="194500"/>
                  <a:pt x="271463" y="197168"/>
                </a:cubicBezTo>
                <a:cubicBezTo>
                  <a:pt x="271463" y="197168"/>
                  <a:pt x="271463" y="197168"/>
                  <a:pt x="271463" y="217170"/>
                </a:cubicBezTo>
                <a:cubicBezTo>
                  <a:pt x="271463" y="221171"/>
                  <a:pt x="268817" y="223838"/>
                  <a:pt x="264848" y="223838"/>
                </a:cubicBezTo>
                <a:cubicBezTo>
                  <a:pt x="264848" y="223838"/>
                  <a:pt x="264848" y="223838"/>
                  <a:pt x="254265" y="223838"/>
                </a:cubicBezTo>
                <a:cubicBezTo>
                  <a:pt x="250296" y="223838"/>
                  <a:pt x="247650" y="221171"/>
                  <a:pt x="247650" y="217170"/>
                </a:cubicBezTo>
                <a:cubicBezTo>
                  <a:pt x="247650" y="217170"/>
                  <a:pt x="247650" y="217170"/>
                  <a:pt x="247650" y="197168"/>
                </a:cubicBezTo>
                <a:cubicBezTo>
                  <a:pt x="247650" y="194500"/>
                  <a:pt x="250296" y="190500"/>
                  <a:pt x="254265" y="190500"/>
                </a:cubicBezTo>
                <a:close/>
                <a:moveTo>
                  <a:pt x="71261" y="190500"/>
                </a:moveTo>
                <a:cubicBezTo>
                  <a:pt x="71261" y="190500"/>
                  <a:pt x="71261" y="190500"/>
                  <a:pt x="81138" y="190500"/>
                </a:cubicBezTo>
                <a:cubicBezTo>
                  <a:pt x="84843" y="190500"/>
                  <a:pt x="87312" y="194500"/>
                  <a:pt x="87312" y="197168"/>
                </a:cubicBezTo>
                <a:cubicBezTo>
                  <a:pt x="87312" y="197168"/>
                  <a:pt x="87312" y="197168"/>
                  <a:pt x="87312" y="217170"/>
                </a:cubicBezTo>
                <a:cubicBezTo>
                  <a:pt x="87312" y="221171"/>
                  <a:pt x="84843" y="223838"/>
                  <a:pt x="81138" y="223838"/>
                </a:cubicBezTo>
                <a:cubicBezTo>
                  <a:pt x="81138" y="223838"/>
                  <a:pt x="81138" y="223838"/>
                  <a:pt x="71261" y="223838"/>
                </a:cubicBezTo>
                <a:cubicBezTo>
                  <a:pt x="67556" y="223838"/>
                  <a:pt x="65087" y="221171"/>
                  <a:pt x="65087" y="217170"/>
                </a:cubicBezTo>
                <a:cubicBezTo>
                  <a:pt x="65087" y="217170"/>
                  <a:pt x="65087" y="217170"/>
                  <a:pt x="65087" y="197168"/>
                </a:cubicBezTo>
                <a:cubicBezTo>
                  <a:pt x="65087" y="194500"/>
                  <a:pt x="67556" y="190500"/>
                  <a:pt x="71261" y="190500"/>
                </a:cubicBezTo>
                <a:close/>
                <a:moveTo>
                  <a:pt x="39952" y="190500"/>
                </a:moveTo>
                <a:cubicBezTo>
                  <a:pt x="39952" y="190500"/>
                  <a:pt x="39952" y="190500"/>
                  <a:pt x="50535" y="190500"/>
                </a:cubicBezTo>
                <a:cubicBezTo>
                  <a:pt x="54504" y="190500"/>
                  <a:pt x="57150" y="194500"/>
                  <a:pt x="57150" y="197168"/>
                </a:cubicBezTo>
                <a:cubicBezTo>
                  <a:pt x="57150" y="197168"/>
                  <a:pt x="57150" y="197168"/>
                  <a:pt x="57150" y="217170"/>
                </a:cubicBezTo>
                <a:cubicBezTo>
                  <a:pt x="57150" y="221171"/>
                  <a:pt x="54504" y="223838"/>
                  <a:pt x="50535" y="223838"/>
                </a:cubicBezTo>
                <a:cubicBezTo>
                  <a:pt x="50535" y="223838"/>
                  <a:pt x="50535" y="223838"/>
                  <a:pt x="39952" y="223838"/>
                </a:cubicBezTo>
                <a:cubicBezTo>
                  <a:pt x="35983" y="223838"/>
                  <a:pt x="33337" y="221171"/>
                  <a:pt x="33337" y="217170"/>
                </a:cubicBezTo>
                <a:cubicBezTo>
                  <a:pt x="33337" y="217170"/>
                  <a:pt x="33337" y="217170"/>
                  <a:pt x="33337" y="197168"/>
                </a:cubicBezTo>
                <a:cubicBezTo>
                  <a:pt x="33337" y="194500"/>
                  <a:pt x="35983" y="190500"/>
                  <a:pt x="39952" y="190500"/>
                </a:cubicBezTo>
                <a:close/>
                <a:moveTo>
                  <a:pt x="288925" y="165100"/>
                </a:moveTo>
                <a:lnTo>
                  <a:pt x="288925" y="177800"/>
                </a:lnTo>
                <a:lnTo>
                  <a:pt x="293688" y="177800"/>
                </a:lnTo>
                <a:lnTo>
                  <a:pt x="293688" y="165100"/>
                </a:lnTo>
                <a:close/>
                <a:moveTo>
                  <a:pt x="258762" y="165100"/>
                </a:moveTo>
                <a:lnTo>
                  <a:pt x="258762" y="177800"/>
                </a:lnTo>
                <a:lnTo>
                  <a:pt x="261937" y="177800"/>
                </a:lnTo>
                <a:lnTo>
                  <a:pt x="261937" y="165100"/>
                </a:lnTo>
                <a:close/>
                <a:moveTo>
                  <a:pt x="73025" y="165100"/>
                </a:moveTo>
                <a:lnTo>
                  <a:pt x="73025" y="177800"/>
                </a:lnTo>
                <a:lnTo>
                  <a:pt x="79375" y="177800"/>
                </a:lnTo>
                <a:lnTo>
                  <a:pt x="79375" y="165100"/>
                </a:lnTo>
                <a:close/>
                <a:moveTo>
                  <a:pt x="42862" y="165100"/>
                </a:moveTo>
                <a:lnTo>
                  <a:pt x="42862" y="177800"/>
                </a:lnTo>
                <a:lnTo>
                  <a:pt x="47625" y="177800"/>
                </a:lnTo>
                <a:lnTo>
                  <a:pt x="47625" y="165100"/>
                </a:lnTo>
                <a:close/>
                <a:moveTo>
                  <a:pt x="286015" y="155575"/>
                </a:moveTo>
                <a:cubicBezTo>
                  <a:pt x="286015" y="155575"/>
                  <a:pt x="286015" y="155575"/>
                  <a:pt x="296598" y="155575"/>
                </a:cubicBezTo>
                <a:cubicBezTo>
                  <a:pt x="300567" y="155575"/>
                  <a:pt x="303213" y="158242"/>
                  <a:pt x="303213" y="162243"/>
                </a:cubicBezTo>
                <a:cubicBezTo>
                  <a:pt x="303213" y="162243"/>
                  <a:pt x="303213" y="162243"/>
                  <a:pt x="303213" y="182245"/>
                </a:cubicBezTo>
                <a:cubicBezTo>
                  <a:pt x="303213" y="186246"/>
                  <a:pt x="300567" y="188913"/>
                  <a:pt x="296598" y="188913"/>
                </a:cubicBezTo>
                <a:cubicBezTo>
                  <a:pt x="296598" y="188913"/>
                  <a:pt x="296598" y="188913"/>
                  <a:pt x="286015" y="188913"/>
                </a:cubicBezTo>
                <a:cubicBezTo>
                  <a:pt x="282046" y="188913"/>
                  <a:pt x="279400" y="186246"/>
                  <a:pt x="279400" y="182245"/>
                </a:cubicBezTo>
                <a:cubicBezTo>
                  <a:pt x="279400" y="182245"/>
                  <a:pt x="279400" y="182245"/>
                  <a:pt x="279400" y="162243"/>
                </a:cubicBezTo>
                <a:cubicBezTo>
                  <a:pt x="279400" y="158242"/>
                  <a:pt x="282046" y="155575"/>
                  <a:pt x="286015" y="155575"/>
                </a:cubicBezTo>
                <a:close/>
                <a:moveTo>
                  <a:pt x="254265" y="155575"/>
                </a:moveTo>
                <a:cubicBezTo>
                  <a:pt x="254265" y="155575"/>
                  <a:pt x="254265" y="155575"/>
                  <a:pt x="264848" y="155575"/>
                </a:cubicBezTo>
                <a:cubicBezTo>
                  <a:pt x="268817" y="155575"/>
                  <a:pt x="271463" y="158242"/>
                  <a:pt x="271463" y="162243"/>
                </a:cubicBezTo>
                <a:cubicBezTo>
                  <a:pt x="271463" y="162243"/>
                  <a:pt x="271463" y="162243"/>
                  <a:pt x="271463" y="182245"/>
                </a:cubicBezTo>
                <a:cubicBezTo>
                  <a:pt x="271463" y="186246"/>
                  <a:pt x="268817" y="188913"/>
                  <a:pt x="264848" y="188913"/>
                </a:cubicBezTo>
                <a:cubicBezTo>
                  <a:pt x="264848" y="188913"/>
                  <a:pt x="264848" y="188913"/>
                  <a:pt x="254265" y="188913"/>
                </a:cubicBezTo>
                <a:cubicBezTo>
                  <a:pt x="250296" y="188913"/>
                  <a:pt x="247650" y="186246"/>
                  <a:pt x="247650" y="182245"/>
                </a:cubicBezTo>
                <a:cubicBezTo>
                  <a:pt x="247650" y="182245"/>
                  <a:pt x="247650" y="182245"/>
                  <a:pt x="247650" y="162243"/>
                </a:cubicBezTo>
                <a:cubicBezTo>
                  <a:pt x="247650" y="158242"/>
                  <a:pt x="250296" y="155575"/>
                  <a:pt x="254265" y="155575"/>
                </a:cubicBezTo>
                <a:close/>
                <a:moveTo>
                  <a:pt x="71261" y="155575"/>
                </a:moveTo>
                <a:cubicBezTo>
                  <a:pt x="71261" y="155575"/>
                  <a:pt x="71261" y="155575"/>
                  <a:pt x="81138" y="155575"/>
                </a:cubicBezTo>
                <a:cubicBezTo>
                  <a:pt x="84843" y="155575"/>
                  <a:pt x="87312" y="158242"/>
                  <a:pt x="87312" y="162243"/>
                </a:cubicBezTo>
                <a:cubicBezTo>
                  <a:pt x="87312" y="162243"/>
                  <a:pt x="87312" y="162243"/>
                  <a:pt x="87312" y="182245"/>
                </a:cubicBezTo>
                <a:cubicBezTo>
                  <a:pt x="87312" y="186246"/>
                  <a:pt x="84843" y="188913"/>
                  <a:pt x="81138" y="188913"/>
                </a:cubicBezTo>
                <a:cubicBezTo>
                  <a:pt x="81138" y="188913"/>
                  <a:pt x="81138" y="188913"/>
                  <a:pt x="71261" y="188913"/>
                </a:cubicBezTo>
                <a:cubicBezTo>
                  <a:pt x="67556" y="188913"/>
                  <a:pt x="65087" y="186246"/>
                  <a:pt x="65087" y="182245"/>
                </a:cubicBezTo>
                <a:cubicBezTo>
                  <a:pt x="65087" y="182245"/>
                  <a:pt x="65087" y="182245"/>
                  <a:pt x="65087" y="162243"/>
                </a:cubicBezTo>
                <a:cubicBezTo>
                  <a:pt x="65087" y="158242"/>
                  <a:pt x="67556" y="155575"/>
                  <a:pt x="71261" y="155575"/>
                </a:cubicBezTo>
                <a:close/>
                <a:moveTo>
                  <a:pt x="39952" y="155575"/>
                </a:moveTo>
                <a:cubicBezTo>
                  <a:pt x="39952" y="155575"/>
                  <a:pt x="39952" y="155575"/>
                  <a:pt x="50535" y="155575"/>
                </a:cubicBezTo>
                <a:cubicBezTo>
                  <a:pt x="54504" y="155575"/>
                  <a:pt x="57150" y="158242"/>
                  <a:pt x="57150" y="162243"/>
                </a:cubicBezTo>
                <a:cubicBezTo>
                  <a:pt x="57150" y="162243"/>
                  <a:pt x="57150" y="162243"/>
                  <a:pt x="57150" y="182245"/>
                </a:cubicBezTo>
                <a:cubicBezTo>
                  <a:pt x="57150" y="186246"/>
                  <a:pt x="54504" y="188913"/>
                  <a:pt x="50535" y="188913"/>
                </a:cubicBezTo>
                <a:cubicBezTo>
                  <a:pt x="50535" y="188913"/>
                  <a:pt x="50535" y="188913"/>
                  <a:pt x="39952" y="188913"/>
                </a:cubicBezTo>
                <a:cubicBezTo>
                  <a:pt x="35983" y="188913"/>
                  <a:pt x="33337" y="186246"/>
                  <a:pt x="33337" y="182245"/>
                </a:cubicBezTo>
                <a:cubicBezTo>
                  <a:pt x="33337" y="182245"/>
                  <a:pt x="33337" y="182245"/>
                  <a:pt x="33337" y="162243"/>
                </a:cubicBezTo>
                <a:cubicBezTo>
                  <a:pt x="33337" y="158242"/>
                  <a:pt x="35983" y="155575"/>
                  <a:pt x="39952" y="155575"/>
                </a:cubicBezTo>
                <a:close/>
                <a:moveTo>
                  <a:pt x="166185" y="144463"/>
                </a:moveTo>
                <a:cubicBezTo>
                  <a:pt x="166185" y="144463"/>
                  <a:pt x="166185" y="144463"/>
                  <a:pt x="170074" y="144463"/>
                </a:cubicBezTo>
                <a:cubicBezTo>
                  <a:pt x="189521" y="144463"/>
                  <a:pt x="206375" y="161187"/>
                  <a:pt x="206375" y="181769"/>
                </a:cubicBezTo>
                <a:cubicBezTo>
                  <a:pt x="206375" y="181769"/>
                  <a:pt x="206375" y="181769"/>
                  <a:pt x="206375" y="213930"/>
                </a:cubicBezTo>
                <a:cubicBezTo>
                  <a:pt x="206375" y="216503"/>
                  <a:pt x="205079" y="219076"/>
                  <a:pt x="201189" y="219076"/>
                </a:cubicBezTo>
                <a:cubicBezTo>
                  <a:pt x="198596" y="219076"/>
                  <a:pt x="197300" y="216503"/>
                  <a:pt x="197300" y="213930"/>
                </a:cubicBezTo>
                <a:cubicBezTo>
                  <a:pt x="197300" y="213930"/>
                  <a:pt x="197300" y="213930"/>
                  <a:pt x="197300" y="181769"/>
                </a:cubicBezTo>
                <a:cubicBezTo>
                  <a:pt x="197300" y="166332"/>
                  <a:pt x="184335" y="153468"/>
                  <a:pt x="170074" y="153468"/>
                </a:cubicBezTo>
                <a:cubicBezTo>
                  <a:pt x="170074" y="153468"/>
                  <a:pt x="170074" y="153468"/>
                  <a:pt x="166185" y="153468"/>
                </a:cubicBezTo>
                <a:cubicBezTo>
                  <a:pt x="150627" y="153468"/>
                  <a:pt x="138959" y="166332"/>
                  <a:pt x="138959" y="181769"/>
                </a:cubicBezTo>
                <a:cubicBezTo>
                  <a:pt x="138959" y="181769"/>
                  <a:pt x="138959" y="181769"/>
                  <a:pt x="138959" y="213930"/>
                </a:cubicBezTo>
                <a:cubicBezTo>
                  <a:pt x="138959" y="216503"/>
                  <a:pt x="136366" y="219076"/>
                  <a:pt x="133773" y="219076"/>
                </a:cubicBezTo>
                <a:cubicBezTo>
                  <a:pt x="131180" y="219076"/>
                  <a:pt x="128587" y="216503"/>
                  <a:pt x="128587" y="213930"/>
                </a:cubicBezTo>
                <a:cubicBezTo>
                  <a:pt x="128587" y="213930"/>
                  <a:pt x="128587" y="213930"/>
                  <a:pt x="128587" y="181769"/>
                </a:cubicBezTo>
                <a:cubicBezTo>
                  <a:pt x="128587" y="161187"/>
                  <a:pt x="145441" y="144463"/>
                  <a:pt x="166185" y="144463"/>
                </a:cubicBezTo>
                <a:close/>
                <a:moveTo>
                  <a:pt x="288925" y="130175"/>
                </a:moveTo>
                <a:lnTo>
                  <a:pt x="288925" y="142875"/>
                </a:lnTo>
                <a:lnTo>
                  <a:pt x="293688" y="142875"/>
                </a:lnTo>
                <a:lnTo>
                  <a:pt x="293688" y="130175"/>
                </a:lnTo>
                <a:close/>
                <a:moveTo>
                  <a:pt x="258762" y="130175"/>
                </a:moveTo>
                <a:lnTo>
                  <a:pt x="258762" y="142875"/>
                </a:lnTo>
                <a:lnTo>
                  <a:pt x="261937" y="142875"/>
                </a:lnTo>
                <a:lnTo>
                  <a:pt x="261937" y="130175"/>
                </a:lnTo>
                <a:close/>
                <a:moveTo>
                  <a:pt x="73025" y="130175"/>
                </a:moveTo>
                <a:lnTo>
                  <a:pt x="73025" y="142875"/>
                </a:lnTo>
                <a:lnTo>
                  <a:pt x="79375" y="142875"/>
                </a:lnTo>
                <a:lnTo>
                  <a:pt x="79375" y="130175"/>
                </a:lnTo>
                <a:close/>
                <a:moveTo>
                  <a:pt x="42862" y="130175"/>
                </a:moveTo>
                <a:lnTo>
                  <a:pt x="42862" y="142875"/>
                </a:lnTo>
                <a:lnTo>
                  <a:pt x="47625" y="142875"/>
                </a:lnTo>
                <a:lnTo>
                  <a:pt x="47625" y="130175"/>
                </a:lnTo>
                <a:close/>
                <a:moveTo>
                  <a:pt x="286015" y="120650"/>
                </a:moveTo>
                <a:cubicBezTo>
                  <a:pt x="286015" y="120650"/>
                  <a:pt x="286015" y="120650"/>
                  <a:pt x="296598" y="120650"/>
                </a:cubicBezTo>
                <a:cubicBezTo>
                  <a:pt x="300567" y="120650"/>
                  <a:pt x="303213" y="123296"/>
                  <a:pt x="303213" y="127265"/>
                </a:cubicBezTo>
                <a:cubicBezTo>
                  <a:pt x="303213" y="127265"/>
                  <a:pt x="303213" y="127265"/>
                  <a:pt x="303213" y="145785"/>
                </a:cubicBezTo>
                <a:cubicBezTo>
                  <a:pt x="303213" y="149754"/>
                  <a:pt x="300567" y="152400"/>
                  <a:pt x="296598" y="152400"/>
                </a:cubicBezTo>
                <a:cubicBezTo>
                  <a:pt x="296598" y="152400"/>
                  <a:pt x="296598" y="152400"/>
                  <a:pt x="286015" y="152400"/>
                </a:cubicBezTo>
                <a:cubicBezTo>
                  <a:pt x="282046" y="152400"/>
                  <a:pt x="279400" y="149754"/>
                  <a:pt x="279400" y="145785"/>
                </a:cubicBezTo>
                <a:cubicBezTo>
                  <a:pt x="279400" y="145785"/>
                  <a:pt x="279400" y="145785"/>
                  <a:pt x="279400" y="127265"/>
                </a:cubicBezTo>
                <a:cubicBezTo>
                  <a:pt x="279400" y="123296"/>
                  <a:pt x="282046" y="120650"/>
                  <a:pt x="286015" y="120650"/>
                </a:cubicBezTo>
                <a:close/>
                <a:moveTo>
                  <a:pt x="254265" y="120650"/>
                </a:moveTo>
                <a:cubicBezTo>
                  <a:pt x="254265" y="120650"/>
                  <a:pt x="254265" y="120650"/>
                  <a:pt x="264848" y="120650"/>
                </a:cubicBezTo>
                <a:cubicBezTo>
                  <a:pt x="268817" y="120650"/>
                  <a:pt x="271463" y="123296"/>
                  <a:pt x="271463" y="127265"/>
                </a:cubicBezTo>
                <a:cubicBezTo>
                  <a:pt x="271463" y="127265"/>
                  <a:pt x="271463" y="127265"/>
                  <a:pt x="271463" y="145785"/>
                </a:cubicBezTo>
                <a:cubicBezTo>
                  <a:pt x="271463" y="149754"/>
                  <a:pt x="268817" y="152400"/>
                  <a:pt x="264848" y="152400"/>
                </a:cubicBezTo>
                <a:cubicBezTo>
                  <a:pt x="264848" y="152400"/>
                  <a:pt x="264848" y="152400"/>
                  <a:pt x="254265" y="152400"/>
                </a:cubicBezTo>
                <a:cubicBezTo>
                  <a:pt x="250296" y="152400"/>
                  <a:pt x="247650" y="149754"/>
                  <a:pt x="247650" y="145785"/>
                </a:cubicBezTo>
                <a:cubicBezTo>
                  <a:pt x="247650" y="145785"/>
                  <a:pt x="247650" y="145785"/>
                  <a:pt x="247650" y="127265"/>
                </a:cubicBezTo>
                <a:cubicBezTo>
                  <a:pt x="247650" y="123296"/>
                  <a:pt x="250296" y="120650"/>
                  <a:pt x="254265" y="120650"/>
                </a:cubicBezTo>
                <a:close/>
                <a:moveTo>
                  <a:pt x="71261" y="120650"/>
                </a:moveTo>
                <a:cubicBezTo>
                  <a:pt x="71261" y="120650"/>
                  <a:pt x="71261" y="120650"/>
                  <a:pt x="81138" y="120650"/>
                </a:cubicBezTo>
                <a:cubicBezTo>
                  <a:pt x="84843" y="120650"/>
                  <a:pt x="87312" y="123296"/>
                  <a:pt x="87312" y="127265"/>
                </a:cubicBezTo>
                <a:cubicBezTo>
                  <a:pt x="87312" y="127265"/>
                  <a:pt x="87312" y="127265"/>
                  <a:pt x="87312" y="145785"/>
                </a:cubicBezTo>
                <a:cubicBezTo>
                  <a:pt x="87312" y="149754"/>
                  <a:pt x="84843" y="152400"/>
                  <a:pt x="81138" y="152400"/>
                </a:cubicBezTo>
                <a:cubicBezTo>
                  <a:pt x="81138" y="152400"/>
                  <a:pt x="81138" y="152400"/>
                  <a:pt x="71261" y="152400"/>
                </a:cubicBezTo>
                <a:cubicBezTo>
                  <a:pt x="67556" y="152400"/>
                  <a:pt x="65087" y="149754"/>
                  <a:pt x="65087" y="145785"/>
                </a:cubicBezTo>
                <a:cubicBezTo>
                  <a:pt x="65087" y="145785"/>
                  <a:pt x="65087" y="145785"/>
                  <a:pt x="65087" y="127265"/>
                </a:cubicBezTo>
                <a:cubicBezTo>
                  <a:pt x="65087" y="123296"/>
                  <a:pt x="67556" y="120650"/>
                  <a:pt x="71261" y="120650"/>
                </a:cubicBezTo>
                <a:close/>
                <a:moveTo>
                  <a:pt x="39952" y="120650"/>
                </a:moveTo>
                <a:cubicBezTo>
                  <a:pt x="39952" y="120650"/>
                  <a:pt x="39952" y="120650"/>
                  <a:pt x="50535" y="120650"/>
                </a:cubicBezTo>
                <a:cubicBezTo>
                  <a:pt x="54504" y="120650"/>
                  <a:pt x="57150" y="123296"/>
                  <a:pt x="57150" y="127265"/>
                </a:cubicBezTo>
                <a:cubicBezTo>
                  <a:pt x="57150" y="127265"/>
                  <a:pt x="57150" y="127265"/>
                  <a:pt x="57150" y="145785"/>
                </a:cubicBezTo>
                <a:cubicBezTo>
                  <a:pt x="57150" y="149754"/>
                  <a:pt x="54504" y="152400"/>
                  <a:pt x="50535" y="152400"/>
                </a:cubicBezTo>
                <a:cubicBezTo>
                  <a:pt x="50535" y="152400"/>
                  <a:pt x="50535" y="152400"/>
                  <a:pt x="39952" y="152400"/>
                </a:cubicBezTo>
                <a:cubicBezTo>
                  <a:pt x="35983" y="152400"/>
                  <a:pt x="33337" y="149754"/>
                  <a:pt x="33337" y="145785"/>
                </a:cubicBezTo>
                <a:cubicBezTo>
                  <a:pt x="33337" y="145785"/>
                  <a:pt x="33337" y="145785"/>
                  <a:pt x="33337" y="127265"/>
                </a:cubicBezTo>
                <a:cubicBezTo>
                  <a:pt x="33337" y="123296"/>
                  <a:pt x="35983" y="120650"/>
                  <a:pt x="39952" y="120650"/>
                </a:cubicBezTo>
                <a:close/>
                <a:moveTo>
                  <a:pt x="241300" y="114300"/>
                </a:moveTo>
                <a:cubicBezTo>
                  <a:pt x="241300" y="114300"/>
                  <a:pt x="241300" y="114300"/>
                  <a:pt x="241300" y="230188"/>
                </a:cubicBezTo>
                <a:cubicBezTo>
                  <a:pt x="241300" y="230188"/>
                  <a:pt x="241300" y="230188"/>
                  <a:pt x="311150" y="230188"/>
                </a:cubicBezTo>
                <a:cubicBezTo>
                  <a:pt x="311150" y="230188"/>
                  <a:pt x="311150" y="230188"/>
                  <a:pt x="311150" y="119508"/>
                </a:cubicBezTo>
                <a:cubicBezTo>
                  <a:pt x="311150" y="116904"/>
                  <a:pt x="308610" y="114300"/>
                  <a:pt x="304800" y="114300"/>
                </a:cubicBezTo>
                <a:close/>
                <a:moveTo>
                  <a:pt x="30574" y="114300"/>
                </a:moveTo>
                <a:cubicBezTo>
                  <a:pt x="26693" y="114300"/>
                  <a:pt x="25400" y="116904"/>
                  <a:pt x="25400" y="119508"/>
                </a:cubicBezTo>
                <a:lnTo>
                  <a:pt x="25400" y="230188"/>
                </a:lnTo>
                <a:cubicBezTo>
                  <a:pt x="25400" y="230188"/>
                  <a:pt x="25400" y="230188"/>
                  <a:pt x="95250" y="230188"/>
                </a:cubicBezTo>
                <a:cubicBezTo>
                  <a:pt x="95250" y="230188"/>
                  <a:pt x="95250" y="230188"/>
                  <a:pt x="95250" y="114300"/>
                </a:cubicBezTo>
                <a:cubicBezTo>
                  <a:pt x="95250" y="114300"/>
                  <a:pt x="95250" y="114300"/>
                  <a:pt x="30574" y="114300"/>
                </a:cubicBezTo>
                <a:close/>
                <a:moveTo>
                  <a:pt x="167382" y="76200"/>
                </a:moveTo>
                <a:cubicBezTo>
                  <a:pt x="169961" y="76200"/>
                  <a:pt x="172541" y="78815"/>
                  <a:pt x="172541" y="81429"/>
                </a:cubicBezTo>
                <a:cubicBezTo>
                  <a:pt x="172541" y="81429"/>
                  <a:pt x="172541" y="81429"/>
                  <a:pt x="172541" y="89273"/>
                </a:cubicBezTo>
                <a:cubicBezTo>
                  <a:pt x="172541" y="89273"/>
                  <a:pt x="172541" y="89273"/>
                  <a:pt x="178991" y="89273"/>
                </a:cubicBezTo>
                <a:cubicBezTo>
                  <a:pt x="181570" y="89273"/>
                  <a:pt x="184150" y="91888"/>
                  <a:pt x="184150" y="94503"/>
                </a:cubicBezTo>
                <a:cubicBezTo>
                  <a:pt x="184150" y="97118"/>
                  <a:pt x="181570" y="98425"/>
                  <a:pt x="178991" y="98425"/>
                </a:cubicBezTo>
                <a:cubicBezTo>
                  <a:pt x="178991" y="98425"/>
                  <a:pt x="178991" y="98425"/>
                  <a:pt x="167382" y="98425"/>
                </a:cubicBezTo>
                <a:cubicBezTo>
                  <a:pt x="164802" y="98425"/>
                  <a:pt x="163512" y="97118"/>
                  <a:pt x="163512" y="94503"/>
                </a:cubicBezTo>
                <a:cubicBezTo>
                  <a:pt x="163512" y="94503"/>
                  <a:pt x="163512" y="94503"/>
                  <a:pt x="163512" y="81429"/>
                </a:cubicBezTo>
                <a:cubicBezTo>
                  <a:pt x="163512" y="78815"/>
                  <a:pt x="164802" y="76200"/>
                  <a:pt x="167382" y="76200"/>
                </a:cubicBezTo>
                <a:close/>
                <a:moveTo>
                  <a:pt x="169069" y="71438"/>
                </a:moveTo>
                <a:cubicBezTo>
                  <a:pt x="157232" y="71438"/>
                  <a:pt x="147637" y="81033"/>
                  <a:pt x="147637" y="92870"/>
                </a:cubicBezTo>
                <a:cubicBezTo>
                  <a:pt x="147637" y="104707"/>
                  <a:pt x="157232" y="114302"/>
                  <a:pt x="169069" y="114302"/>
                </a:cubicBezTo>
                <a:cubicBezTo>
                  <a:pt x="180906" y="114302"/>
                  <a:pt x="190501" y="104707"/>
                  <a:pt x="190501" y="92870"/>
                </a:cubicBezTo>
                <a:cubicBezTo>
                  <a:pt x="190501" y="81033"/>
                  <a:pt x="180906" y="71438"/>
                  <a:pt x="169069" y="71438"/>
                </a:cubicBezTo>
                <a:close/>
                <a:moveTo>
                  <a:pt x="167482" y="63500"/>
                </a:moveTo>
                <a:cubicBezTo>
                  <a:pt x="184579" y="63500"/>
                  <a:pt x="198439" y="77360"/>
                  <a:pt x="198439" y="94457"/>
                </a:cubicBezTo>
                <a:cubicBezTo>
                  <a:pt x="198439" y="111554"/>
                  <a:pt x="184579" y="125414"/>
                  <a:pt x="167482" y="125414"/>
                </a:cubicBezTo>
                <a:cubicBezTo>
                  <a:pt x="150385" y="125414"/>
                  <a:pt x="136525" y="111554"/>
                  <a:pt x="136525" y="94457"/>
                </a:cubicBezTo>
                <a:cubicBezTo>
                  <a:pt x="136525" y="77360"/>
                  <a:pt x="150385" y="63500"/>
                  <a:pt x="167482" y="63500"/>
                </a:cubicBezTo>
                <a:close/>
                <a:moveTo>
                  <a:pt x="116705" y="53975"/>
                </a:moveTo>
                <a:cubicBezTo>
                  <a:pt x="110241" y="53975"/>
                  <a:pt x="106362" y="57862"/>
                  <a:pt x="106362" y="64340"/>
                </a:cubicBezTo>
                <a:lnTo>
                  <a:pt x="106362" y="230188"/>
                </a:lnTo>
                <a:cubicBezTo>
                  <a:pt x="106362" y="230188"/>
                  <a:pt x="106362" y="230188"/>
                  <a:pt x="231775" y="230188"/>
                </a:cubicBezTo>
                <a:cubicBezTo>
                  <a:pt x="231775" y="230188"/>
                  <a:pt x="231775" y="230188"/>
                  <a:pt x="231775" y="64340"/>
                </a:cubicBezTo>
                <a:cubicBezTo>
                  <a:pt x="231775" y="57862"/>
                  <a:pt x="226603" y="53975"/>
                  <a:pt x="221432" y="53975"/>
                </a:cubicBezTo>
                <a:cubicBezTo>
                  <a:pt x="221432" y="53975"/>
                  <a:pt x="221432" y="53975"/>
                  <a:pt x="116705" y="53975"/>
                </a:cubicBezTo>
                <a:close/>
                <a:moveTo>
                  <a:pt x="161085" y="7938"/>
                </a:moveTo>
                <a:cubicBezTo>
                  <a:pt x="159871" y="7938"/>
                  <a:pt x="157443" y="9314"/>
                  <a:pt x="155015" y="10690"/>
                </a:cubicBezTo>
                <a:cubicBezTo>
                  <a:pt x="151373" y="12066"/>
                  <a:pt x="148945" y="13441"/>
                  <a:pt x="144089" y="13441"/>
                </a:cubicBezTo>
                <a:cubicBezTo>
                  <a:pt x="144089" y="13441"/>
                  <a:pt x="142875" y="13441"/>
                  <a:pt x="142875" y="13441"/>
                </a:cubicBezTo>
                <a:cubicBezTo>
                  <a:pt x="142875" y="13441"/>
                  <a:pt x="142875" y="13441"/>
                  <a:pt x="142875" y="27200"/>
                </a:cubicBezTo>
                <a:cubicBezTo>
                  <a:pt x="144089" y="27200"/>
                  <a:pt x="144089" y="28576"/>
                  <a:pt x="144089" y="28576"/>
                </a:cubicBezTo>
                <a:cubicBezTo>
                  <a:pt x="146517" y="28576"/>
                  <a:pt x="148945" y="27200"/>
                  <a:pt x="151373" y="25824"/>
                </a:cubicBezTo>
                <a:cubicBezTo>
                  <a:pt x="153801" y="23072"/>
                  <a:pt x="157443" y="21697"/>
                  <a:pt x="161085" y="21697"/>
                </a:cubicBezTo>
                <a:cubicBezTo>
                  <a:pt x="162299" y="21697"/>
                  <a:pt x="162299" y="21697"/>
                  <a:pt x="163513" y="21697"/>
                </a:cubicBezTo>
                <a:cubicBezTo>
                  <a:pt x="163513" y="21697"/>
                  <a:pt x="163513" y="21697"/>
                  <a:pt x="163513" y="7938"/>
                </a:cubicBezTo>
                <a:cubicBezTo>
                  <a:pt x="162299" y="7938"/>
                  <a:pt x="162299" y="7938"/>
                  <a:pt x="161085" y="7938"/>
                </a:cubicBezTo>
                <a:close/>
                <a:moveTo>
                  <a:pt x="162006" y="0"/>
                </a:moveTo>
                <a:cubicBezTo>
                  <a:pt x="165894" y="0"/>
                  <a:pt x="169782" y="1294"/>
                  <a:pt x="172374" y="3881"/>
                </a:cubicBezTo>
                <a:cubicBezTo>
                  <a:pt x="172374" y="5175"/>
                  <a:pt x="173670" y="6469"/>
                  <a:pt x="173670" y="7763"/>
                </a:cubicBezTo>
                <a:cubicBezTo>
                  <a:pt x="173670" y="7763"/>
                  <a:pt x="173670" y="7763"/>
                  <a:pt x="173670" y="43990"/>
                </a:cubicBezTo>
                <a:cubicBezTo>
                  <a:pt x="173670" y="43990"/>
                  <a:pt x="173670" y="43990"/>
                  <a:pt x="221624" y="43990"/>
                </a:cubicBezTo>
                <a:cubicBezTo>
                  <a:pt x="231992" y="43990"/>
                  <a:pt x="241065" y="53046"/>
                  <a:pt x="241065" y="64691"/>
                </a:cubicBezTo>
                <a:cubicBezTo>
                  <a:pt x="241065" y="64691"/>
                  <a:pt x="241065" y="64691"/>
                  <a:pt x="241065" y="106093"/>
                </a:cubicBezTo>
                <a:cubicBezTo>
                  <a:pt x="241065" y="106093"/>
                  <a:pt x="241065" y="106093"/>
                  <a:pt x="305867" y="106093"/>
                </a:cubicBezTo>
                <a:cubicBezTo>
                  <a:pt x="314939" y="106093"/>
                  <a:pt x="321420" y="112562"/>
                  <a:pt x="321420" y="120325"/>
                </a:cubicBezTo>
                <a:cubicBezTo>
                  <a:pt x="321420" y="120325"/>
                  <a:pt x="321420" y="120325"/>
                  <a:pt x="321420" y="230299"/>
                </a:cubicBezTo>
                <a:cubicBezTo>
                  <a:pt x="321420" y="230299"/>
                  <a:pt x="321420" y="230299"/>
                  <a:pt x="326604" y="230299"/>
                </a:cubicBezTo>
                <a:cubicBezTo>
                  <a:pt x="329196" y="230299"/>
                  <a:pt x="331788" y="231593"/>
                  <a:pt x="331788" y="234181"/>
                </a:cubicBezTo>
                <a:cubicBezTo>
                  <a:pt x="331788" y="234181"/>
                  <a:pt x="331788" y="234181"/>
                  <a:pt x="331788" y="254882"/>
                </a:cubicBezTo>
                <a:cubicBezTo>
                  <a:pt x="331788" y="257469"/>
                  <a:pt x="329196" y="258763"/>
                  <a:pt x="326604" y="258763"/>
                </a:cubicBezTo>
                <a:cubicBezTo>
                  <a:pt x="326604" y="258763"/>
                  <a:pt x="326604" y="258763"/>
                  <a:pt x="5184" y="258763"/>
                </a:cubicBezTo>
                <a:cubicBezTo>
                  <a:pt x="2592" y="258763"/>
                  <a:pt x="0" y="257469"/>
                  <a:pt x="0" y="254882"/>
                </a:cubicBezTo>
                <a:cubicBezTo>
                  <a:pt x="0" y="254882"/>
                  <a:pt x="0" y="254882"/>
                  <a:pt x="0" y="234181"/>
                </a:cubicBezTo>
                <a:cubicBezTo>
                  <a:pt x="0" y="231593"/>
                  <a:pt x="2592" y="230299"/>
                  <a:pt x="5184" y="230299"/>
                </a:cubicBezTo>
                <a:cubicBezTo>
                  <a:pt x="5184" y="230299"/>
                  <a:pt x="5184" y="230299"/>
                  <a:pt x="15553" y="230299"/>
                </a:cubicBezTo>
                <a:cubicBezTo>
                  <a:pt x="15553" y="230299"/>
                  <a:pt x="15553" y="230299"/>
                  <a:pt x="15553" y="120325"/>
                </a:cubicBezTo>
                <a:cubicBezTo>
                  <a:pt x="15553" y="112562"/>
                  <a:pt x="22033" y="106093"/>
                  <a:pt x="31105" y="106093"/>
                </a:cubicBezTo>
                <a:cubicBezTo>
                  <a:pt x="31105" y="106093"/>
                  <a:pt x="31105" y="106093"/>
                  <a:pt x="95908" y="106093"/>
                </a:cubicBezTo>
                <a:cubicBezTo>
                  <a:pt x="95908" y="106093"/>
                  <a:pt x="95908" y="106093"/>
                  <a:pt x="95908" y="64691"/>
                </a:cubicBezTo>
                <a:cubicBezTo>
                  <a:pt x="95908" y="53046"/>
                  <a:pt x="104980" y="43990"/>
                  <a:pt x="116644" y="43990"/>
                </a:cubicBezTo>
                <a:cubicBezTo>
                  <a:pt x="116644" y="43990"/>
                  <a:pt x="116644" y="43990"/>
                  <a:pt x="164598" y="43990"/>
                </a:cubicBezTo>
                <a:cubicBezTo>
                  <a:pt x="164598" y="43990"/>
                  <a:pt x="164598" y="43990"/>
                  <a:pt x="164598" y="32345"/>
                </a:cubicBezTo>
                <a:cubicBezTo>
                  <a:pt x="163302" y="31051"/>
                  <a:pt x="163302" y="31051"/>
                  <a:pt x="162006" y="31051"/>
                </a:cubicBezTo>
                <a:cubicBezTo>
                  <a:pt x="160710" y="31051"/>
                  <a:pt x="158118" y="32345"/>
                  <a:pt x="155526" y="33639"/>
                </a:cubicBezTo>
                <a:cubicBezTo>
                  <a:pt x="151638" y="34933"/>
                  <a:pt x="149045" y="37521"/>
                  <a:pt x="143861" y="37521"/>
                </a:cubicBezTo>
                <a:cubicBezTo>
                  <a:pt x="141269" y="37521"/>
                  <a:pt x="137381" y="36227"/>
                  <a:pt x="134789" y="33639"/>
                </a:cubicBezTo>
                <a:cubicBezTo>
                  <a:pt x="133493" y="32345"/>
                  <a:pt x="133493" y="31051"/>
                  <a:pt x="133493" y="29758"/>
                </a:cubicBezTo>
                <a:cubicBezTo>
                  <a:pt x="133493" y="29758"/>
                  <a:pt x="133493" y="29758"/>
                  <a:pt x="133493" y="7763"/>
                </a:cubicBezTo>
                <a:cubicBezTo>
                  <a:pt x="133493" y="5175"/>
                  <a:pt x="134789" y="3881"/>
                  <a:pt x="136085" y="2588"/>
                </a:cubicBezTo>
                <a:cubicBezTo>
                  <a:pt x="137381" y="2588"/>
                  <a:pt x="139973" y="2588"/>
                  <a:pt x="141269" y="3881"/>
                </a:cubicBezTo>
                <a:cubicBezTo>
                  <a:pt x="142565" y="5175"/>
                  <a:pt x="143861" y="5175"/>
                  <a:pt x="143861" y="5175"/>
                </a:cubicBezTo>
                <a:cubicBezTo>
                  <a:pt x="146453" y="5175"/>
                  <a:pt x="149045" y="3881"/>
                  <a:pt x="151638" y="2588"/>
                </a:cubicBezTo>
                <a:cubicBezTo>
                  <a:pt x="154230" y="1294"/>
                  <a:pt x="158118" y="0"/>
                  <a:pt x="16200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9" name="椭圆 52"/>
          <p:cNvSpPr/>
          <p:nvPr/>
        </p:nvSpPr>
        <p:spPr>
          <a:xfrm>
            <a:off x="4065143" y="2880253"/>
            <a:ext cx="510477" cy="620290"/>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0" name="椭圆 54"/>
          <p:cNvSpPr/>
          <p:nvPr/>
        </p:nvSpPr>
        <p:spPr>
          <a:xfrm>
            <a:off x="5725956" y="4118080"/>
            <a:ext cx="462274" cy="241090"/>
          </a:xfrm>
          <a:custGeom>
            <a:avLst/>
            <a:gdLst>
              <a:gd name="connsiteX0" fmla="*/ 285750 w 331788"/>
              <a:gd name="connsiteY0" fmla="*/ 69850 h 173038"/>
              <a:gd name="connsiteX1" fmla="*/ 285750 w 331788"/>
              <a:gd name="connsiteY1" fmla="*/ 153776 h 173038"/>
              <a:gd name="connsiteX2" fmla="*/ 250825 w 331788"/>
              <a:gd name="connsiteY2" fmla="*/ 166688 h 173038"/>
              <a:gd name="connsiteX3" fmla="*/ 250825 w 331788"/>
              <a:gd name="connsiteY3" fmla="*/ 78888 h 173038"/>
              <a:gd name="connsiteX4" fmla="*/ 285750 w 331788"/>
              <a:gd name="connsiteY4" fmla="*/ 69850 h 173038"/>
              <a:gd name="connsiteX5" fmla="*/ 47625 w 331788"/>
              <a:gd name="connsiteY5" fmla="*/ 69850 h 173038"/>
              <a:gd name="connsiteX6" fmla="*/ 166666 w 331788"/>
              <a:gd name="connsiteY6" fmla="*/ 100806 h 173038"/>
              <a:gd name="connsiteX7" fmla="*/ 236538 w 331788"/>
              <a:gd name="connsiteY7" fmla="*/ 82749 h 173038"/>
              <a:gd name="connsiteX8" fmla="*/ 236538 w 331788"/>
              <a:gd name="connsiteY8" fmla="*/ 169169 h 173038"/>
              <a:gd name="connsiteX9" fmla="*/ 166666 w 331788"/>
              <a:gd name="connsiteY9" fmla="*/ 173038 h 173038"/>
              <a:gd name="connsiteX10" fmla="*/ 47625 w 331788"/>
              <a:gd name="connsiteY10" fmla="*/ 153690 h 173038"/>
              <a:gd name="connsiteX11" fmla="*/ 47625 w 331788"/>
              <a:gd name="connsiteY11" fmla="*/ 69850 h 173038"/>
              <a:gd name="connsiteX12" fmla="*/ 166688 w 331788"/>
              <a:gd name="connsiteY12" fmla="*/ 0 h 173038"/>
              <a:gd name="connsiteX13" fmla="*/ 331788 w 331788"/>
              <a:gd name="connsiteY13" fmla="*/ 42862 h 173038"/>
              <a:gd name="connsiteX14" fmla="*/ 244475 w 331788"/>
              <a:gd name="connsiteY14" fmla="*/ 65087 h 173038"/>
              <a:gd name="connsiteX15" fmla="*/ 168275 w 331788"/>
              <a:gd name="connsiteY15" fmla="*/ 34925 h 173038"/>
              <a:gd name="connsiteX16" fmla="*/ 163513 w 331788"/>
              <a:gd name="connsiteY16" fmla="*/ 49212 h 173038"/>
              <a:gd name="connsiteX17" fmla="*/ 220663 w 331788"/>
              <a:gd name="connsiteY17" fmla="*/ 71438 h 173038"/>
              <a:gd name="connsiteX18" fmla="*/ 166688 w 331788"/>
              <a:gd name="connsiteY18" fmla="*/ 85725 h 173038"/>
              <a:gd name="connsiteX19" fmla="*/ 0 w 331788"/>
              <a:gd name="connsiteY19" fmla="*/ 42862 h 17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1788" h="173038">
                <a:moveTo>
                  <a:pt x="285750" y="69850"/>
                </a:moveTo>
                <a:lnTo>
                  <a:pt x="285750" y="153776"/>
                </a:lnTo>
                <a:cubicBezTo>
                  <a:pt x="284407" y="156359"/>
                  <a:pt x="272317" y="161523"/>
                  <a:pt x="250825" y="166688"/>
                </a:cubicBezTo>
                <a:cubicBezTo>
                  <a:pt x="250825" y="78888"/>
                  <a:pt x="250825" y="78888"/>
                  <a:pt x="250825" y="78888"/>
                </a:cubicBezTo>
                <a:cubicBezTo>
                  <a:pt x="285750" y="69850"/>
                  <a:pt x="285750" y="69850"/>
                  <a:pt x="285750" y="69850"/>
                </a:cubicBezTo>
                <a:close/>
                <a:moveTo>
                  <a:pt x="47625" y="69850"/>
                </a:moveTo>
                <a:cubicBezTo>
                  <a:pt x="166666" y="100806"/>
                  <a:pt x="166666" y="100806"/>
                  <a:pt x="166666" y="100806"/>
                </a:cubicBezTo>
                <a:cubicBezTo>
                  <a:pt x="236538" y="82749"/>
                  <a:pt x="236538" y="82749"/>
                  <a:pt x="236538" y="82749"/>
                </a:cubicBezTo>
                <a:cubicBezTo>
                  <a:pt x="236538" y="169169"/>
                  <a:pt x="236538" y="169169"/>
                  <a:pt x="236538" y="169169"/>
                </a:cubicBezTo>
                <a:cubicBezTo>
                  <a:pt x="218423" y="171748"/>
                  <a:pt x="195132" y="173038"/>
                  <a:pt x="166666" y="173038"/>
                </a:cubicBezTo>
                <a:cubicBezTo>
                  <a:pt x="92912" y="173038"/>
                  <a:pt x="50213" y="160140"/>
                  <a:pt x="47625" y="153690"/>
                </a:cubicBezTo>
                <a:cubicBezTo>
                  <a:pt x="47625" y="69850"/>
                  <a:pt x="47625" y="69850"/>
                  <a:pt x="47625" y="69850"/>
                </a:cubicBezTo>
                <a:close/>
                <a:moveTo>
                  <a:pt x="166688" y="0"/>
                </a:moveTo>
                <a:lnTo>
                  <a:pt x="331788" y="42862"/>
                </a:lnTo>
                <a:lnTo>
                  <a:pt x="244475" y="65087"/>
                </a:lnTo>
                <a:lnTo>
                  <a:pt x="168275" y="34925"/>
                </a:lnTo>
                <a:lnTo>
                  <a:pt x="163513" y="49212"/>
                </a:lnTo>
                <a:lnTo>
                  <a:pt x="220663" y="71438"/>
                </a:lnTo>
                <a:lnTo>
                  <a:pt x="166688" y="85725"/>
                </a:lnTo>
                <a:lnTo>
                  <a:pt x="0" y="4286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 name="椭圆 55"/>
          <p:cNvSpPr/>
          <p:nvPr/>
        </p:nvSpPr>
        <p:spPr>
          <a:xfrm>
            <a:off x="7247299" y="2959261"/>
            <a:ext cx="535176" cy="629844"/>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 name="椭圆 56"/>
          <p:cNvSpPr/>
          <p:nvPr/>
        </p:nvSpPr>
        <p:spPr>
          <a:xfrm>
            <a:off x="9087810" y="3851119"/>
            <a:ext cx="460041" cy="462274"/>
          </a:xfrm>
          <a:custGeom>
            <a:avLst/>
            <a:gdLst>
              <a:gd name="connsiteX0" fmla="*/ 288785 w 328146"/>
              <a:gd name="connsiteY0" fmla="*/ 266998 h 329738"/>
              <a:gd name="connsiteX1" fmla="*/ 265405 w 328146"/>
              <a:gd name="connsiteY1" fmla="*/ 291677 h 329738"/>
              <a:gd name="connsiteX2" fmla="*/ 308268 w 328146"/>
              <a:gd name="connsiteY2" fmla="*/ 309861 h 329738"/>
              <a:gd name="connsiteX3" fmla="*/ 288785 w 328146"/>
              <a:gd name="connsiteY3" fmla="*/ 266998 h 329738"/>
              <a:gd name="connsiteX4" fmla="*/ 40690 w 328146"/>
              <a:gd name="connsiteY4" fmla="*/ 250538 h 329738"/>
              <a:gd name="connsiteX5" fmla="*/ 40690 w 328146"/>
              <a:gd name="connsiteY5" fmla="*/ 262194 h 329738"/>
              <a:gd name="connsiteX6" fmla="*/ 75657 w 328146"/>
              <a:gd name="connsiteY6" fmla="*/ 297161 h 329738"/>
              <a:gd name="connsiteX7" fmla="*/ 86018 w 328146"/>
              <a:gd name="connsiteY7" fmla="*/ 285506 h 329738"/>
              <a:gd name="connsiteX8" fmla="*/ 51051 w 328146"/>
              <a:gd name="connsiteY8" fmla="*/ 250538 h 329738"/>
              <a:gd name="connsiteX9" fmla="*/ 40690 w 328146"/>
              <a:gd name="connsiteY9" fmla="*/ 250538 h 329738"/>
              <a:gd name="connsiteX10" fmla="*/ 77164 w 328146"/>
              <a:gd name="connsiteY10" fmla="*/ 247033 h 329738"/>
              <a:gd name="connsiteX11" fmla="*/ 77164 w 328146"/>
              <a:gd name="connsiteY11" fmla="*/ 257291 h 329738"/>
              <a:gd name="connsiteX12" fmla="*/ 96398 w 328146"/>
              <a:gd name="connsiteY12" fmla="*/ 276524 h 329738"/>
              <a:gd name="connsiteX13" fmla="*/ 106656 w 328146"/>
              <a:gd name="connsiteY13" fmla="*/ 264984 h 329738"/>
              <a:gd name="connsiteX14" fmla="*/ 104091 w 328146"/>
              <a:gd name="connsiteY14" fmla="*/ 262420 h 329738"/>
              <a:gd name="connsiteX15" fmla="*/ 87422 w 328146"/>
              <a:gd name="connsiteY15" fmla="*/ 247033 h 329738"/>
              <a:gd name="connsiteX16" fmla="*/ 77164 w 328146"/>
              <a:gd name="connsiteY16" fmla="*/ 247033 h 329738"/>
              <a:gd name="connsiteX17" fmla="*/ 95035 w 328146"/>
              <a:gd name="connsiteY17" fmla="*/ 228288 h 329738"/>
              <a:gd name="connsiteX18" fmla="*/ 92368 w 328146"/>
              <a:gd name="connsiteY18" fmla="*/ 234699 h 329738"/>
              <a:gd name="connsiteX19" fmla="*/ 95035 w 328146"/>
              <a:gd name="connsiteY19" fmla="*/ 239828 h 329738"/>
              <a:gd name="connsiteX20" fmla="*/ 115038 w 328146"/>
              <a:gd name="connsiteY20" fmla="*/ 259061 h 329738"/>
              <a:gd name="connsiteX21" fmla="*/ 125706 w 328146"/>
              <a:gd name="connsiteY21" fmla="*/ 247521 h 329738"/>
              <a:gd name="connsiteX22" fmla="*/ 107036 w 328146"/>
              <a:gd name="connsiteY22" fmla="*/ 228288 h 329738"/>
              <a:gd name="connsiteX23" fmla="*/ 95035 w 328146"/>
              <a:gd name="connsiteY23" fmla="*/ 228288 h 329738"/>
              <a:gd name="connsiteX24" fmla="*/ 112090 w 328146"/>
              <a:gd name="connsiteY24" fmla="*/ 212108 h 329738"/>
              <a:gd name="connsiteX25" fmla="*/ 112090 w 328146"/>
              <a:gd name="connsiteY25" fmla="*/ 222366 h 329738"/>
              <a:gd name="connsiteX26" fmla="*/ 131323 w 328146"/>
              <a:gd name="connsiteY26" fmla="*/ 241599 h 329738"/>
              <a:gd name="connsiteX27" fmla="*/ 141581 w 328146"/>
              <a:gd name="connsiteY27" fmla="*/ 230059 h 329738"/>
              <a:gd name="connsiteX28" fmla="*/ 122348 w 328146"/>
              <a:gd name="connsiteY28" fmla="*/ 212108 h 329738"/>
              <a:gd name="connsiteX29" fmla="*/ 112090 w 328146"/>
              <a:gd name="connsiteY29" fmla="*/ 212108 h 329738"/>
              <a:gd name="connsiteX30" fmla="*/ 98106 w 328146"/>
              <a:gd name="connsiteY30" fmla="*/ 163811 h 329738"/>
              <a:gd name="connsiteX31" fmla="*/ 105836 w 328146"/>
              <a:gd name="connsiteY31" fmla="*/ 172845 h 329738"/>
              <a:gd name="connsiteX32" fmla="*/ 156077 w 328146"/>
              <a:gd name="connsiteY32" fmla="*/ 221891 h 329738"/>
              <a:gd name="connsiteX33" fmla="*/ 163806 w 328146"/>
              <a:gd name="connsiteY33" fmla="*/ 230925 h 329738"/>
              <a:gd name="connsiteX34" fmla="*/ 77495 w 328146"/>
              <a:gd name="connsiteY34" fmla="*/ 317399 h 329738"/>
              <a:gd name="connsiteX35" fmla="*/ 60748 w 328146"/>
              <a:gd name="connsiteY35" fmla="*/ 317399 h 329738"/>
              <a:gd name="connsiteX36" fmla="*/ 10507 w 328146"/>
              <a:gd name="connsiteY36" fmla="*/ 267063 h 329738"/>
              <a:gd name="connsiteX37" fmla="*/ 10507 w 328146"/>
              <a:gd name="connsiteY37" fmla="*/ 250285 h 329738"/>
              <a:gd name="connsiteX38" fmla="*/ 98106 w 328146"/>
              <a:gd name="connsiteY38" fmla="*/ 163811 h 329738"/>
              <a:gd name="connsiteX39" fmla="*/ 206080 w 328146"/>
              <a:gd name="connsiteY39" fmla="*/ 115598 h 329738"/>
              <a:gd name="connsiteX40" fmla="*/ 203493 w 328146"/>
              <a:gd name="connsiteY40" fmla="*/ 120772 h 329738"/>
              <a:gd name="connsiteX41" fmla="*/ 206080 w 328146"/>
              <a:gd name="connsiteY41" fmla="*/ 127239 h 329738"/>
              <a:gd name="connsiteX42" fmla="*/ 226777 w 328146"/>
              <a:gd name="connsiteY42" fmla="*/ 147936 h 329738"/>
              <a:gd name="connsiteX43" fmla="*/ 238418 w 328146"/>
              <a:gd name="connsiteY43" fmla="*/ 136294 h 329738"/>
              <a:gd name="connsiteX44" fmla="*/ 217722 w 328146"/>
              <a:gd name="connsiteY44" fmla="*/ 115598 h 329738"/>
              <a:gd name="connsiteX45" fmla="*/ 206080 w 328146"/>
              <a:gd name="connsiteY45" fmla="*/ 115598 h 329738"/>
              <a:gd name="connsiteX46" fmla="*/ 213728 w 328146"/>
              <a:gd name="connsiteY46" fmla="*/ 80676 h 329738"/>
              <a:gd name="connsiteX47" fmla="*/ 213728 w 328146"/>
              <a:gd name="connsiteY47" fmla="*/ 92332 h 329738"/>
              <a:gd name="connsiteX48" fmla="*/ 248696 w 328146"/>
              <a:gd name="connsiteY48" fmla="*/ 127299 h 329738"/>
              <a:gd name="connsiteX49" fmla="*/ 259056 w 328146"/>
              <a:gd name="connsiteY49" fmla="*/ 116938 h 329738"/>
              <a:gd name="connsiteX50" fmla="*/ 224089 w 328146"/>
              <a:gd name="connsiteY50" fmla="*/ 80676 h 329738"/>
              <a:gd name="connsiteX51" fmla="*/ 213728 w 328146"/>
              <a:gd name="connsiteY51" fmla="*/ 80676 h 329738"/>
              <a:gd name="connsiteX52" fmla="*/ 244180 w 328146"/>
              <a:gd name="connsiteY52" fmla="*/ 77235 h 329738"/>
              <a:gd name="connsiteX53" fmla="*/ 244180 w 328146"/>
              <a:gd name="connsiteY53" fmla="*/ 88971 h 329738"/>
              <a:gd name="connsiteX54" fmla="*/ 264877 w 328146"/>
              <a:gd name="connsiteY54" fmla="*/ 109836 h 329738"/>
              <a:gd name="connsiteX55" fmla="*/ 276518 w 328146"/>
              <a:gd name="connsiteY55" fmla="*/ 98099 h 329738"/>
              <a:gd name="connsiteX56" fmla="*/ 255822 w 328146"/>
              <a:gd name="connsiteY56" fmla="*/ 77235 h 329738"/>
              <a:gd name="connsiteX57" fmla="*/ 244180 w 328146"/>
              <a:gd name="connsiteY57" fmla="*/ 77235 h 329738"/>
              <a:gd name="connsiteX58" fmla="*/ 263208 w 328146"/>
              <a:gd name="connsiteY58" fmla="*/ 59741 h 329738"/>
              <a:gd name="connsiteX59" fmla="*/ 260643 w 328146"/>
              <a:gd name="connsiteY59" fmla="*/ 64915 h 329738"/>
              <a:gd name="connsiteX60" fmla="*/ 263208 w 328146"/>
              <a:gd name="connsiteY60" fmla="*/ 70089 h 329738"/>
              <a:gd name="connsiteX61" fmla="*/ 283723 w 328146"/>
              <a:gd name="connsiteY61" fmla="*/ 90786 h 329738"/>
              <a:gd name="connsiteX62" fmla="*/ 293981 w 328146"/>
              <a:gd name="connsiteY62" fmla="*/ 80438 h 329738"/>
              <a:gd name="connsiteX63" fmla="*/ 273466 w 328146"/>
              <a:gd name="connsiteY63" fmla="*/ 59741 h 329738"/>
              <a:gd name="connsiteX64" fmla="*/ 263208 w 328146"/>
              <a:gd name="connsiteY64" fmla="*/ 59741 h 329738"/>
              <a:gd name="connsiteX65" fmla="*/ 279105 w 328146"/>
              <a:gd name="connsiteY65" fmla="*/ 42310 h 329738"/>
              <a:gd name="connsiteX66" fmla="*/ 279105 w 328146"/>
              <a:gd name="connsiteY66" fmla="*/ 54046 h 329738"/>
              <a:gd name="connsiteX67" fmla="*/ 299802 w 328146"/>
              <a:gd name="connsiteY67" fmla="*/ 74911 h 329738"/>
              <a:gd name="connsiteX68" fmla="*/ 311443 w 328146"/>
              <a:gd name="connsiteY68" fmla="*/ 63174 h 329738"/>
              <a:gd name="connsiteX69" fmla="*/ 290747 w 328146"/>
              <a:gd name="connsiteY69" fmla="*/ 42310 h 329738"/>
              <a:gd name="connsiteX70" fmla="*/ 279105 w 328146"/>
              <a:gd name="connsiteY70" fmla="*/ 42310 h 329738"/>
              <a:gd name="connsiteX71" fmla="*/ 41567 w 328146"/>
              <a:gd name="connsiteY71" fmla="*/ 17761 h 329738"/>
              <a:gd name="connsiteX72" fmla="*/ 14580 w 328146"/>
              <a:gd name="connsiteY72" fmla="*/ 44748 h 329738"/>
              <a:gd name="connsiteX73" fmla="*/ 46330 w 328146"/>
              <a:gd name="connsiteY73" fmla="*/ 74911 h 329738"/>
              <a:gd name="connsiteX74" fmla="*/ 71730 w 328146"/>
              <a:gd name="connsiteY74" fmla="*/ 47923 h 329738"/>
              <a:gd name="connsiteX75" fmla="*/ 41437 w 328146"/>
              <a:gd name="connsiteY75" fmla="*/ 3185 h 329738"/>
              <a:gd name="connsiteX76" fmla="*/ 51796 w 328146"/>
              <a:gd name="connsiteY76" fmla="*/ 7081 h 329738"/>
              <a:gd name="connsiteX77" fmla="*/ 217544 w 328146"/>
              <a:gd name="connsiteY77" fmla="*/ 173336 h 329738"/>
              <a:gd name="connsiteX78" fmla="*/ 293943 w 328146"/>
              <a:gd name="connsiteY78" fmla="*/ 251268 h 329738"/>
              <a:gd name="connsiteX79" fmla="*/ 327610 w 328146"/>
              <a:gd name="connsiteY79" fmla="*/ 320108 h 329738"/>
              <a:gd name="connsiteX80" fmla="*/ 326315 w 328146"/>
              <a:gd name="connsiteY80" fmla="*/ 327902 h 329738"/>
              <a:gd name="connsiteX81" fmla="*/ 318546 w 328146"/>
              <a:gd name="connsiteY81" fmla="*/ 329200 h 329738"/>
              <a:gd name="connsiteX82" fmla="*/ 247326 w 328146"/>
              <a:gd name="connsiteY82" fmla="*/ 298028 h 329738"/>
              <a:gd name="connsiteX83" fmla="*/ 164453 w 328146"/>
              <a:gd name="connsiteY83" fmla="*/ 214900 h 329738"/>
              <a:gd name="connsiteX84" fmla="*/ 3884 w 328146"/>
              <a:gd name="connsiteY84" fmla="*/ 53840 h 329738"/>
              <a:gd name="connsiteX85" fmla="*/ 3884 w 328146"/>
              <a:gd name="connsiteY85" fmla="*/ 34357 h 329738"/>
              <a:gd name="connsiteX86" fmla="*/ 31077 w 328146"/>
              <a:gd name="connsiteY86" fmla="*/ 7081 h 329738"/>
              <a:gd name="connsiteX87" fmla="*/ 41437 w 328146"/>
              <a:gd name="connsiteY87" fmla="*/ 3185 h 329738"/>
              <a:gd name="connsiteX88" fmla="*/ 266012 w 328146"/>
              <a:gd name="connsiteY88" fmla="*/ 0 h 329738"/>
              <a:gd name="connsiteX89" fmla="*/ 274859 w 328146"/>
              <a:gd name="connsiteY89" fmla="*/ 3867 h 329738"/>
              <a:gd name="connsiteX90" fmla="*/ 325046 w 328146"/>
              <a:gd name="connsiteY90" fmla="*/ 52853 h 329738"/>
              <a:gd name="connsiteX91" fmla="*/ 325046 w 328146"/>
              <a:gd name="connsiteY91" fmla="*/ 70900 h 329738"/>
              <a:gd name="connsiteX92" fmla="*/ 225959 w 328146"/>
              <a:gd name="connsiteY92" fmla="*/ 170161 h 329738"/>
              <a:gd name="connsiteX93" fmla="*/ 218238 w 328146"/>
              <a:gd name="connsiteY93" fmla="*/ 161137 h 329738"/>
              <a:gd name="connsiteX94" fmla="*/ 216951 w 328146"/>
              <a:gd name="connsiteY94" fmla="*/ 161137 h 329738"/>
              <a:gd name="connsiteX95" fmla="*/ 168051 w 328146"/>
              <a:gd name="connsiteY95" fmla="*/ 110862 h 329738"/>
              <a:gd name="connsiteX96" fmla="*/ 159043 w 328146"/>
              <a:gd name="connsiteY96" fmla="*/ 103128 h 329738"/>
              <a:gd name="connsiteX97" fmla="*/ 258130 w 328146"/>
              <a:gd name="connsiteY97" fmla="*/ 3867 h 329738"/>
              <a:gd name="connsiteX98" fmla="*/ 266012 w 328146"/>
              <a:gd name="connsiteY98" fmla="*/ 0 h 32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28146" h="329738">
                <a:moveTo>
                  <a:pt x="288785" y="266998"/>
                </a:moveTo>
                <a:cubicBezTo>
                  <a:pt x="288785" y="266998"/>
                  <a:pt x="288785" y="266998"/>
                  <a:pt x="265405" y="291677"/>
                </a:cubicBezTo>
                <a:cubicBezTo>
                  <a:pt x="274497" y="295574"/>
                  <a:pt x="291383" y="302068"/>
                  <a:pt x="308268" y="309861"/>
                </a:cubicBezTo>
                <a:cubicBezTo>
                  <a:pt x="300475" y="292976"/>
                  <a:pt x="293981" y="276090"/>
                  <a:pt x="288785" y="266998"/>
                </a:cubicBezTo>
                <a:close/>
                <a:moveTo>
                  <a:pt x="40690" y="250538"/>
                </a:moveTo>
                <a:cubicBezTo>
                  <a:pt x="36805" y="254424"/>
                  <a:pt x="36805" y="258309"/>
                  <a:pt x="40690" y="262194"/>
                </a:cubicBezTo>
                <a:cubicBezTo>
                  <a:pt x="40690" y="262194"/>
                  <a:pt x="40690" y="262194"/>
                  <a:pt x="75657" y="297161"/>
                </a:cubicBezTo>
                <a:lnTo>
                  <a:pt x="86018" y="285506"/>
                </a:lnTo>
                <a:cubicBezTo>
                  <a:pt x="86018" y="285506"/>
                  <a:pt x="86018" y="285506"/>
                  <a:pt x="51051" y="250538"/>
                </a:cubicBezTo>
                <a:cubicBezTo>
                  <a:pt x="48460" y="247948"/>
                  <a:pt x="43280" y="247948"/>
                  <a:pt x="40690" y="250538"/>
                </a:cubicBezTo>
                <a:close/>
                <a:moveTo>
                  <a:pt x="77164" y="247033"/>
                </a:moveTo>
                <a:cubicBezTo>
                  <a:pt x="73318" y="249597"/>
                  <a:pt x="73318" y="254726"/>
                  <a:pt x="77164" y="257291"/>
                </a:cubicBezTo>
                <a:cubicBezTo>
                  <a:pt x="77164" y="257291"/>
                  <a:pt x="77164" y="257291"/>
                  <a:pt x="96398" y="276524"/>
                </a:cubicBezTo>
                <a:lnTo>
                  <a:pt x="106656" y="264984"/>
                </a:lnTo>
                <a:cubicBezTo>
                  <a:pt x="106656" y="264984"/>
                  <a:pt x="106656" y="264984"/>
                  <a:pt x="104091" y="262420"/>
                </a:cubicBezTo>
                <a:cubicBezTo>
                  <a:pt x="104091" y="262420"/>
                  <a:pt x="104091" y="262420"/>
                  <a:pt x="87422" y="247033"/>
                </a:cubicBezTo>
                <a:cubicBezTo>
                  <a:pt x="84858" y="243186"/>
                  <a:pt x="79729" y="243186"/>
                  <a:pt x="77164" y="247033"/>
                </a:cubicBezTo>
                <a:close/>
                <a:moveTo>
                  <a:pt x="95035" y="228288"/>
                </a:moveTo>
                <a:cubicBezTo>
                  <a:pt x="93701" y="230852"/>
                  <a:pt x="92368" y="232134"/>
                  <a:pt x="92368" y="234699"/>
                </a:cubicBezTo>
                <a:cubicBezTo>
                  <a:pt x="92368" y="235981"/>
                  <a:pt x="93701" y="238546"/>
                  <a:pt x="95035" y="239828"/>
                </a:cubicBezTo>
                <a:cubicBezTo>
                  <a:pt x="95035" y="239828"/>
                  <a:pt x="95035" y="239828"/>
                  <a:pt x="115038" y="259061"/>
                </a:cubicBezTo>
                <a:lnTo>
                  <a:pt x="125706" y="247521"/>
                </a:lnTo>
                <a:cubicBezTo>
                  <a:pt x="125706" y="247521"/>
                  <a:pt x="125706" y="247521"/>
                  <a:pt x="107036" y="228288"/>
                </a:cubicBezTo>
                <a:cubicBezTo>
                  <a:pt x="103036" y="225723"/>
                  <a:pt x="97702" y="225723"/>
                  <a:pt x="95035" y="228288"/>
                </a:cubicBezTo>
                <a:close/>
                <a:moveTo>
                  <a:pt x="112090" y="212108"/>
                </a:moveTo>
                <a:cubicBezTo>
                  <a:pt x="108243" y="214672"/>
                  <a:pt x="108243" y="219801"/>
                  <a:pt x="112090" y="222366"/>
                </a:cubicBezTo>
                <a:cubicBezTo>
                  <a:pt x="112090" y="222366"/>
                  <a:pt x="112090" y="222366"/>
                  <a:pt x="131323" y="241599"/>
                </a:cubicBezTo>
                <a:lnTo>
                  <a:pt x="141581" y="230059"/>
                </a:lnTo>
                <a:cubicBezTo>
                  <a:pt x="141581" y="230059"/>
                  <a:pt x="141581" y="230059"/>
                  <a:pt x="122348" y="212108"/>
                </a:cubicBezTo>
                <a:cubicBezTo>
                  <a:pt x="119783" y="208261"/>
                  <a:pt x="114654" y="208261"/>
                  <a:pt x="112090" y="212108"/>
                </a:cubicBezTo>
                <a:close/>
                <a:moveTo>
                  <a:pt x="98106" y="163811"/>
                </a:moveTo>
                <a:cubicBezTo>
                  <a:pt x="98106" y="163811"/>
                  <a:pt x="98106" y="163811"/>
                  <a:pt x="105836" y="172845"/>
                </a:cubicBezTo>
                <a:cubicBezTo>
                  <a:pt x="105836" y="172845"/>
                  <a:pt x="105836" y="172845"/>
                  <a:pt x="156077" y="221891"/>
                </a:cubicBezTo>
                <a:cubicBezTo>
                  <a:pt x="156077" y="221891"/>
                  <a:pt x="156077" y="221891"/>
                  <a:pt x="163806" y="230925"/>
                </a:cubicBezTo>
                <a:cubicBezTo>
                  <a:pt x="163806" y="230925"/>
                  <a:pt x="163806" y="230925"/>
                  <a:pt x="77495" y="317399"/>
                </a:cubicBezTo>
                <a:cubicBezTo>
                  <a:pt x="73630" y="322561"/>
                  <a:pt x="65901" y="322561"/>
                  <a:pt x="60748" y="317399"/>
                </a:cubicBezTo>
                <a:cubicBezTo>
                  <a:pt x="60748" y="317399"/>
                  <a:pt x="60748" y="317399"/>
                  <a:pt x="10507" y="267063"/>
                </a:cubicBezTo>
                <a:cubicBezTo>
                  <a:pt x="6643" y="263191"/>
                  <a:pt x="6643" y="255447"/>
                  <a:pt x="10507" y="250285"/>
                </a:cubicBezTo>
                <a:cubicBezTo>
                  <a:pt x="10507" y="250285"/>
                  <a:pt x="10507" y="250285"/>
                  <a:pt x="98106" y="163811"/>
                </a:cubicBezTo>
                <a:close/>
                <a:moveTo>
                  <a:pt x="206080" y="115598"/>
                </a:moveTo>
                <a:cubicBezTo>
                  <a:pt x="204787" y="116891"/>
                  <a:pt x="203493" y="119478"/>
                  <a:pt x="203493" y="120772"/>
                </a:cubicBezTo>
                <a:cubicBezTo>
                  <a:pt x="203493" y="123359"/>
                  <a:pt x="204787" y="125946"/>
                  <a:pt x="206080" y="127239"/>
                </a:cubicBezTo>
                <a:cubicBezTo>
                  <a:pt x="206080" y="127239"/>
                  <a:pt x="206080" y="127239"/>
                  <a:pt x="226777" y="147936"/>
                </a:cubicBezTo>
                <a:cubicBezTo>
                  <a:pt x="226777" y="147936"/>
                  <a:pt x="226777" y="147936"/>
                  <a:pt x="238418" y="136294"/>
                </a:cubicBezTo>
                <a:cubicBezTo>
                  <a:pt x="238418" y="136294"/>
                  <a:pt x="238418" y="136294"/>
                  <a:pt x="217722" y="115598"/>
                </a:cubicBezTo>
                <a:cubicBezTo>
                  <a:pt x="215135" y="113011"/>
                  <a:pt x="209961" y="113011"/>
                  <a:pt x="206080" y="115598"/>
                </a:cubicBezTo>
                <a:close/>
                <a:moveTo>
                  <a:pt x="213728" y="80676"/>
                </a:moveTo>
                <a:cubicBezTo>
                  <a:pt x="209843" y="84561"/>
                  <a:pt x="209843" y="89741"/>
                  <a:pt x="213728" y="92332"/>
                </a:cubicBezTo>
                <a:cubicBezTo>
                  <a:pt x="213728" y="92332"/>
                  <a:pt x="213728" y="92332"/>
                  <a:pt x="248696" y="127299"/>
                </a:cubicBezTo>
                <a:cubicBezTo>
                  <a:pt x="248696" y="127299"/>
                  <a:pt x="248696" y="127299"/>
                  <a:pt x="259056" y="116938"/>
                </a:cubicBezTo>
                <a:cubicBezTo>
                  <a:pt x="259056" y="116938"/>
                  <a:pt x="259056" y="116938"/>
                  <a:pt x="224089" y="80676"/>
                </a:cubicBezTo>
                <a:cubicBezTo>
                  <a:pt x="221499" y="78086"/>
                  <a:pt x="216319" y="78086"/>
                  <a:pt x="213728" y="80676"/>
                </a:cubicBezTo>
                <a:close/>
                <a:moveTo>
                  <a:pt x="244180" y="77235"/>
                </a:moveTo>
                <a:cubicBezTo>
                  <a:pt x="241593" y="79843"/>
                  <a:pt x="241593" y="85059"/>
                  <a:pt x="244180" y="88971"/>
                </a:cubicBezTo>
                <a:cubicBezTo>
                  <a:pt x="244180" y="88971"/>
                  <a:pt x="244180" y="88971"/>
                  <a:pt x="264877" y="109836"/>
                </a:cubicBezTo>
                <a:cubicBezTo>
                  <a:pt x="264877" y="109836"/>
                  <a:pt x="264877" y="109836"/>
                  <a:pt x="276518" y="98099"/>
                </a:cubicBezTo>
                <a:cubicBezTo>
                  <a:pt x="276518" y="98099"/>
                  <a:pt x="276518" y="98099"/>
                  <a:pt x="255822" y="77235"/>
                </a:cubicBezTo>
                <a:cubicBezTo>
                  <a:pt x="253235" y="73323"/>
                  <a:pt x="248061" y="73323"/>
                  <a:pt x="244180" y="77235"/>
                </a:cubicBezTo>
                <a:close/>
                <a:moveTo>
                  <a:pt x="263208" y="59741"/>
                </a:moveTo>
                <a:cubicBezTo>
                  <a:pt x="260643" y="61035"/>
                  <a:pt x="260643" y="62328"/>
                  <a:pt x="260643" y="64915"/>
                </a:cubicBezTo>
                <a:cubicBezTo>
                  <a:pt x="260643" y="67502"/>
                  <a:pt x="260643" y="68796"/>
                  <a:pt x="263208" y="70089"/>
                </a:cubicBezTo>
                <a:cubicBezTo>
                  <a:pt x="263208" y="70089"/>
                  <a:pt x="263208" y="70089"/>
                  <a:pt x="283723" y="90786"/>
                </a:cubicBezTo>
                <a:cubicBezTo>
                  <a:pt x="283723" y="90786"/>
                  <a:pt x="283723" y="90786"/>
                  <a:pt x="293981" y="80438"/>
                </a:cubicBezTo>
                <a:cubicBezTo>
                  <a:pt x="293981" y="80438"/>
                  <a:pt x="293981" y="80438"/>
                  <a:pt x="273466" y="59741"/>
                </a:cubicBezTo>
                <a:cubicBezTo>
                  <a:pt x="270901" y="55861"/>
                  <a:pt x="265772" y="55861"/>
                  <a:pt x="263208" y="59741"/>
                </a:cubicBezTo>
                <a:close/>
                <a:moveTo>
                  <a:pt x="279105" y="42310"/>
                </a:moveTo>
                <a:cubicBezTo>
                  <a:pt x="276518" y="44918"/>
                  <a:pt x="276518" y="50134"/>
                  <a:pt x="279105" y="54046"/>
                </a:cubicBezTo>
                <a:cubicBezTo>
                  <a:pt x="279105" y="54046"/>
                  <a:pt x="279105" y="54046"/>
                  <a:pt x="299802" y="74911"/>
                </a:cubicBezTo>
                <a:cubicBezTo>
                  <a:pt x="299802" y="74911"/>
                  <a:pt x="299802" y="74911"/>
                  <a:pt x="311443" y="63174"/>
                </a:cubicBezTo>
                <a:cubicBezTo>
                  <a:pt x="311443" y="63174"/>
                  <a:pt x="311443" y="63174"/>
                  <a:pt x="290747" y="42310"/>
                </a:cubicBezTo>
                <a:cubicBezTo>
                  <a:pt x="288160" y="38398"/>
                  <a:pt x="282986" y="38398"/>
                  <a:pt x="279105" y="42310"/>
                </a:cubicBezTo>
                <a:close/>
                <a:moveTo>
                  <a:pt x="41567" y="17761"/>
                </a:moveTo>
                <a:lnTo>
                  <a:pt x="14580" y="44748"/>
                </a:lnTo>
                <a:lnTo>
                  <a:pt x="46330" y="74911"/>
                </a:lnTo>
                <a:lnTo>
                  <a:pt x="71730" y="47923"/>
                </a:lnTo>
                <a:close/>
                <a:moveTo>
                  <a:pt x="41437" y="3185"/>
                </a:moveTo>
                <a:cubicBezTo>
                  <a:pt x="44998" y="3185"/>
                  <a:pt x="48559" y="4484"/>
                  <a:pt x="51796" y="7081"/>
                </a:cubicBezTo>
                <a:cubicBezTo>
                  <a:pt x="51796" y="7081"/>
                  <a:pt x="51796" y="7081"/>
                  <a:pt x="217544" y="173336"/>
                </a:cubicBezTo>
                <a:cubicBezTo>
                  <a:pt x="217544" y="173336"/>
                  <a:pt x="217544" y="173336"/>
                  <a:pt x="293943" y="251268"/>
                </a:cubicBezTo>
                <a:cubicBezTo>
                  <a:pt x="295238" y="252567"/>
                  <a:pt x="297828" y="255165"/>
                  <a:pt x="327610" y="320108"/>
                </a:cubicBezTo>
                <a:cubicBezTo>
                  <a:pt x="328905" y="322706"/>
                  <a:pt x="327610" y="325304"/>
                  <a:pt x="326315" y="327902"/>
                </a:cubicBezTo>
                <a:cubicBezTo>
                  <a:pt x="323726" y="329200"/>
                  <a:pt x="321136" y="330499"/>
                  <a:pt x="318546" y="329200"/>
                </a:cubicBezTo>
                <a:cubicBezTo>
                  <a:pt x="251211" y="301924"/>
                  <a:pt x="248621" y="299326"/>
                  <a:pt x="247326" y="298028"/>
                </a:cubicBezTo>
                <a:cubicBezTo>
                  <a:pt x="247326" y="298028"/>
                  <a:pt x="247326" y="298028"/>
                  <a:pt x="164453" y="214900"/>
                </a:cubicBezTo>
                <a:cubicBezTo>
                  <a:pt x="164453" y="214900"/>
                  <a:pt x="164453" y="214900"/>
                  <a:pt x="3884" y="53840"/>
                </a:cubicBezTo>
                <a:cubicBezTo>
                  <a:pt x="-1295" y="48645"/>
                  <a:pt x="-1295" y="39553"/>
                  <a:pt x="3884" y="34357"/>
                </a:cubicBezTo>
                <a:cubicBezTo>
                  <a:pt x="3884" y="34357"/>
                  <a:pt x="3884" y="34357"/>
                  <a:pt x="31077" y="7081"/>
                </a:cubicBezTo>
                <a:cubicBezTo>
                  <a:pt x="34315" y="4484"/>
                  <a:pt x="37876" y="3185"/>
                  <a:pt x="41437" y="3185"/>
                </a:cubicBezTo>
                <a:close/>
                <a:moveTo>
                  <a:pt x="266012" y="0"/>
                </a:moveTo>
                <a:cubicBezTo>
                  <a:pt x="269068" y="0"/>
                  <a:pt x="272285" y="1289"/>
                  <a:pt x="274859" y="3867"/>
                </a:cubicBezTo>
                <a:cubicBezTo>
                  <a:pt x="274859" y="3867"/>
                  <a:pt x="274859" y="3867"/>
                  <a:pt x="325046" y="52853"/>
                </a:cubicBezTo>
                <a:cubicBezTo>
                  <a:pt x="328906" y="58009"/>
                  <a:pt x="328906" y="65744"/>
                  <a:pt x="325046" y="70900"/>
                </a:cubicBezTo>
                <a:cubicBezTo>
                  <a:pt x="325046" y="70900"/>
                  <a:pt x="325046" y="70900"/>
                  <a:pt x="225959" y="170161"/>
                </a:cubicBezTo>
                <a:cubicBezTo>
                  <a:pt x="225959" y="170161"/>
                  <a:pt x="225959" y="170161"/>
                  <a:pt x="218238" y="161137"/>
                </a:cubicBezTo>
                <a:cubicBezTo>
                  <a:pt x="218238" y="161137"/>
                  <a:pt x="218238" y="161137"/>
                  <a:pt x="216951" y="161137"/>
                </a:cubicBezTo>
                <a:cubicBezTo>
                  <a:pt x="216951" y="161137"/>
                  <a:pt x="216951" y="161137"/>
                  <a:pt x="168051" y="110862"/>
                </a:cubicBezTo>
                <a:cubicBezTo>
                  <a:pt x="168051" y="110862"/>
                  <a:pt x="168051" y="110862"/>
                  <a:pt x="159043" y="103128"/>
                </a:cubicBezTo>
                <a:cubicBezTo>
                  <a:pt x="159043" y="103128"/>
                  <a:pt x="159043" y="103128"/>
                  <a:pt x="258130" y="3867"/>
                </a:cubicBezTo>
                <a:cubicBezTo>
                  <a:pt x="260060" y="1289"/>
                  <a:pt x="262956" y="0"/>
                  <a:pt x="26601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ppt_w</p:attrName>
                                        </p:attrNameLst>
                                      </p:cBhvr>
                                      <p:tavLst>
                                        <p:tav tm="0">
                                          <p:val>
                                            <p:fltVal val="0"/>
                                          </p:val>
                                        </p:tav>
                                        <p:tav tm="100000">
                                          <p:val>
                                            <p:strVal val="#ppt_w"/>
                                          </p:val>
                                        </p:tav>
                                      </p:tavLst>
                                    </p:anim>
                                    <p:anim calcmode="lin" valueType="num">
                                      <p:cBhvr>
                                        <p:cTn id="12" dur="500" fill="hold"/>
                                        <p:tgtEl>
                                          <p:spTgt spid="58"/>
                                        </p:tgtEl>
                                        <p:attrNameLst>
                                          <p:attrName>ppt_h</p:attrName>
                                        </p:attrNameLst>
                                      </p:cBhvr>
                                      <p:tavLst>
                                        <p:tav tm="0">
                                          <p:val>
                                            <p:fltVal val="0"/>
                                          </p:val>
                                        </p:tav>
                                        <p:tav tm="100000">
                                          <p:val>
                                            <p:strVal val="#ppt_h"/>
                                          </p:val>
                                        </p:tav>
                                      </p:tavLst>
                                    </p:anim>
                                    <p:animEffect transition="in" filter="fade">
                                      <p:cBhvr>
                                        <p:cTn id="13" dur="500"/>
                                        <p:tgtEl>
                                          <p:spTgt spid="5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p:cTn id="16" dur="500" fill="hold"/>
                                        <p:tgtEl>
                                          <p:spTgt spid="59"/>
                                        </p:tgtEl>
                                        <p:attrNameLst>
                                          <p:attrName>ppt_w</p:attrName>
                                        </p:attrNameLst>
                                      </p:cBhvr>
                                      <p:tavLst>
                                        <p:tav tm="0">
                                          <p:val>
                                            <p:fltVal val="0"/>
                                          </p:val>
                                        </p:tav>
                                        <p:tav tm="100000">
                                          <p:val>
                                            <p:strVal val="#ppt_w"/>
                                          </p:val>
                                        </p:tav>
                                      </p:tavLst>
                                    </p:anim>
                                    <p:anim calcmode="lin" valueType="num">
                                      <p:cBhvr>
                                        <p:cTn id="17" dur="500" fill="hold"/>
                                        <p:tgtEl>
                                          <p:spTgt spid="59"/>
                                        </p:tgtEl>
                                        <p:attrNameLst>
                                          <p:attrName>ppt_h</p:attrName>
                                        </p:attrNameLst>
                                      </p:cBhvr>
                                      <p:tavLst>
                                        <p:tav tm="0">
                                          <p:val>
                                            <p:fltVal val="0"/>
                                          </p:val>
                                        </p:tav>
                                        <p:tav tm="100000">
                                          <p:val>
                                            <p:strVal val="#ppt_h"/>
                                          </p:val>
                                        </p:tav>
                                      </p:tavLst>
                                    </p:anim>
                                    <p:animEffect transition="in" filter="fade">
                                      <p:cBhvr>
                                        <p:cTn id="18" dur="500"/>
                                        <p:tgtEl>
                                          <p:spTgt spid="5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ppt_w</p:attrName>
                                        </p:attrNameLst>
                                      </p:cBhvr>
                                      <p:tavLst>
                                        <p:tav tm="0">
                                          <p:val>
                                            <p:fltVal val="0"/>
                                          </p:val>
                                        </p:tav>
                                        <p:tav tm="100000">
                                          <p:val>
                                            <p:strVal val="#ppt_w"/>
                                          </p:val>
                                        </p:tav>
                                      </p:tavLst>
                                    </p:anim>
                                    <p:anim calcmode="lin" valueType="num">
                                      <p:cBhvr>
                                        <p:cTn id="32" dur="500" fill="hold"/>
                                        <p:tgtEl>
                                          <p:spTgt spid="62"/>
                                        </p:tgtEl>
                                        <p:attrNameLst>
                                          <p:attrName>ppt_h</p:attrName>
                                        </p:attrNameLst>
                                      </p:cBhvr>
                                      <p:tavLst>
                                        <p:tav tm="0">
                                          <p:val>
                                            <p:fltVal val="0"/>
                                          </p:val>
                                        </p:tav>
                                        <p:tav tm="100000">
                                          <p:val>
                                            <p:strVal val="#ppt_h"/>
                                          </p:val>
                                        </p:tav>
                                      </p:tavLst>
                                    </p:anim>
                                    <p:animEffect transition="in" filter="fade">
                                      <p:cBhvr>
                                        <p:cTn id="33" dur="500"/>
                                        <p:tgtEl>
                                          <p:spTgt spid="62"/>
                                        </p:tgtEl>
                                      </p:cBhvr>
                                    </p:animEffect>
                                  </p:childTnLst>
                                </p:cTn>
                              </p:par>
                            </p:childTnLst>
                          </p:cTn>
                        </p:par>
                        <p:par>
                          <p:cTn id="34" fill="hold">
                            <p:stCondLst>
                              <p:cond delay="1000"/>
                            </p:stCondLst>
                            <p:childTnLst>
                              <p:par>
                                <p:cTn id="35" presetID="31"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1000" fill="hold"/>
                                        <p:tgtEl>
                                          <p:spTgt spid="36"/>
                                        </p:tgtEl>
                                        <p:attrNameLst>
                                          <p:attrName>ppt_w</p:attrName>
                                        </p:attrNameLst>
                                      </p:cBhvr>
                                      <p:tavLst>
                                        <p:tav tm="0">
                                          <p:val>
                                            <p:fltVal val="0"/>
                                          </p:val>
                                        </p:tav>
                                        <p:tav tm="100000">
                                          <p:val>
                                            <p:strVal val="#ppt_w"/>
                                          </p:val>
                                        </p:tav>
                                      </p:tavLst>
                                    </p:anim>
                                    <p:anim calcmode="lin" valueType="num">
                                      <p:cBhvr>
                                        <p:cTn id="38" dur="1000" fill="hold"/>
                                        <p:tgtEl>
                                          <p:spTgt spid="36"/>
                                        </p:tgtEl>
                                        <p:attrNameLst>
                                          <p:attrName>ppt_h</p:attrName>
                                        </p:attrNameLst>
                                      </p:cBhvr>
                                      <p:tavLst>
                                        <p:tav tm="0">
                                          <p:val>
                                            <p:fltVal val="0"/>
                                          </p:val>
                                        </p:tav>
                                        <p:tav tm="100000">
                                          <p:val>
                                            <p:strVal val="#ppt_h"/>
                                          </p:val>
                                        </p:tav>
                                      </p:tavLst>
                                    </p:anim>
                                    <p:anim calcmode="lin" valueType="num">
                                      <p:cBhvr>
                                        <p:cTn id="39" dur="1000" fill="hold"/>
                                        <p:tgtEl>
                                          <p:spTgt spid="36"/>
                                        </p:tgtEl>
                                        <p:attrNameLst>
                                          <p:attrName>style.rotation</p:attrName>
                                        </p:attrNameLst>
                                      </p:cBhvr>
                                      <p:tavLst>
                                        <p:tav tm="0">
                                          <p:val>
                                            <p:fltVal val="90"/>
                                          </p:val>
                                        </p:tav>
                                        <p:tav tm="100000">
                                          <p:val>
                                            <p:fltVal val="0"/>
                                          </p:val>
                                        </p:tav>
                                      </p:tavLst>
                                    </p:anim>
                                    <p:animEffect transition="in" filter="fade">
                                      <p:cBhvr>
                                        <p:cTn id="40" dur="1000"/>
                                        <p:tgtEl>
                                          <p:spTgt spid="36"/>
                                        </p:tgtEl>
                                      </p:cBhvr>
                                    </p:animEffect>
                                  </p:childTnLst>
                                </p:cTn>
                              </p:par>
                              <p:par>
                                <p:cTn id="41" presetID="31" presetClass="entr" presetSubtype="0"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1000" fill="hold"/>
                                        <p:tgtEl>
                                          <p:spTgt spid="40"/>
                                        </p:tgtEl>
                                        <p:attrNameLst>
                                          <p:attrName>ppt_w</p:attrName>
                                        </p:attrNameLst>
                                      </p:cBhvr>
                                      <p:tavLst>
                                        <p:tav tm="0">
                                          <p:val>
                                            <p:fltVal val="0"/>
                                          </p:val>
                                        </p:tav>
                                        <p:tav tm="100000">
                                          <p:val>
                                            <p:strVal val="#ppt_w"/>
                                          </p:val>
                                        </p:tav>
                                      </p:tavLst>
                                    </p:anim>
                                    <p:anim calcmode="lin" valueType="num">
                                      <p:cBhvr>
                                        <p:cTn id="44" dur="1000" fill="hold"/>
                                        <p:tgtEl>
                                          <p:spTgt spid="40"/>
                                        </p:tgtEl>
                                        <p:attrNameLst>
                                          <p:attrName>ppt_h</p:attrName>
                                        </p:attrNameLst>
                                      </p:cBhvr>
                                      <p:tavLst>
                                        <p:tav tm="0">
                                          <p:val>
                                            <p:fltVal val="0"/>
                                          </p:val>
                                        </p:tav>
                                        <p:tav tm="100000">
                                          <p:val>
                                            <p:strVal val="#ppt_h"/>
                                          </p:val>
                                        </p:tav>
                                      </p:tavLst>
                                    </p:anim>
                                    <p:anim calcmode="lin" valueType="num">
                                      <p:cBhvr>
                                        <p:cTn id="45" dur="1000" fill="hold"/>
                                        <p:tgtEl>
                                          <p:spTgt spid="40"/>
                                        </p:tgtEl>
                                        <p:attrNameLst>
                                          <p:attrName>style.rotation</p:attrName>
                                        </p:attrNameLst>
                                      </p:cBhvr>
                                      <p:tavLst>
                                        <p:tav tm="0">
                                          <p:val>
                                            <p:fltVal val="90"/>
                                          </p:val>
                                        </p:tav>
                                        <p:tav tm="100000">
                                          <p:val>
                                            <p:fltVal val="0"/>
                                          </p:val>
                                        </p:tav>
                                      </p:tavLst>
                                    </p:anim>
                                    <p:animEffect transition="in" filter="fade">
                                      <p:cBhvr>
                                        <p:cTn id="46" dur="1000"/>
                                        <p:tgtEl>
                                          <p:spTgt spid="40"/>
                                        </p:tgtEl>
                                      </p:cBhvr>
                                    </p:animEffect>
                                  </p:childTnLst>
                                </p:cTn>
                              </p:par>
                              <p:par>
                                <p:cTn id="47" presetID="31" presetClass="entr" presetSubtype="0"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1000" fill="hold"/>
                                        <p:tgtEl>
                                          <p:spTgt spid="43"/>
                                        </p:tgtEl>
                                        <p:attrNameLst>
                                          <p:attrName>ppt_w</p:attrName>
                                        </p:attrNameLst>
                                      </p:cBhvr>
                                      <p:tavLst>
                                        <p:tav tm="0">
                                          <p:val>
                                            <p:fltVal val="0"/>
                                          </p:val>
                                        </p:tav>
                                        <p:tav tm="100000">
                                          <p:val>
                                            <p:strVal val="#ppt_w"/>
                                          </p:val>
                                        </p:tav>
                                      </p:tavLst>
                                    </p:anim>
                                    <p:anim calcmode="lin" valueType="num">
                                      <p:cBhvr>
                                        <p:cTn id="50" dur="1000" fill="hold"/>
                                        <p:tgtEl>
                                          <p:spTgt spid="43"/>
                                        </p:tgtEl>
                                        <p:attrNameLst>
                                          <p:attrName>ppt_h</p:attrName>
                                        </p:attrNameLst>
                                      </p:cBhvr>
                                      <p:tavLst>
                                        <p:tav tm="0">
                                          <p:val>
                                            <p:fltVal val="0"/>
                                          </p:val>
                                        </p:tav>
                                        <p:tav tm="100000">
                                          <p:val>
                                            <p:strVal val="#ppt_h"/>
                                          </p:val>
                                        </p:tav>
                                      </p:tavLst>
                                    </p:anim>
                                    <p:anim calcmode="lin" valueType="num">
                                      <p:cBhvr>
                                        <p:cTn id="51" dur="1000" fill="hold"/>
                                        <p:tgtEl>
                                          <p:spTgt spid="43"/>
                                        </p:tgtEl>
                                        <p:attrNameLst>
                                          <p:attrName>style.rotation</p:attrName>
                                        </p:attrNameLst>
                                      </p:cBhvr>
                                      <p:tavLst>
                                        <p:tav tm="0">
                                          <p:val>
                                            <p:fltVal val="90"/>
                                          </p:val>
                                        </p:tav>
                                        <p:tav tm="100000">
                                          <p:val>
                                            <p:fltVal val="0"/>
                                          </p:val>
                                        </p:tav>
                                      </p:tavLst>
                                    </p:anim>
                                    <p:animEffect transition="in" filter="fade">
                                      <p:cBhvr>
                                        <p:cTn id="52" dur="1000"/>
                                        <p:tgtEl>
                                          <p:spTgt spid="43"/>
                                        </p:tgtEl>
                                      </p:cBhvr>
                                    </p:animEffect>
                                  </p:childTnLst>
                                </p:cTn>
                              </p:par>
                              <p:par>
                                <p:cTn id="53" presetID="31" presetClass="entr" presetSubtype="0" fill="hold" nodeType="with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1000" fill="hold"/>
                                        <p:tgtEl>
                                          <p:spTgt spid="46"/>
                                        </p:tgtEl>
                                        <p:attrNameLst>
                                          <p:attrName>ppt_w</p:attrName>
                                        </p:attrNameLst>
                                      </p:cBhvr>
                                      <p:tavLst>
                                        <p:tav tm="0">
                                          <p:val>
                                            <p:fltVal val="0"/>
                                          </p:val>
                                        </p:tav>
                                        <p:tav tm="100000">
                                          <p:val>
                                            <p:strVal val="#ppt_w"/>
                                          </p:val>
                                        </p:tav>
                                      </p:tavLst>
                                    </p:anim>
                                    <p:anim calcmode="lin" valueType="num">
                                      <p:cBhvr>
                                        <p:cTn id="56" dur="1000" fill="hold"/>
                                        <p:tgtEl>
                                          <p:spTgt spid="46"/>
                                        </p:tgtEl>
                                        <p:attrNameLst>
                                          <p:attrName>ppt_h</p:attrName>
                                        </p:attrNameLst>
                                      </p:cBhvr>
                                      <p:tavLst>
                                        <p:tav tm="0">
                                          <p:val>
                                            <p:fltVal val="0"/>
                                          </p:val>
                                        </p:tav>
                                        <p:tav tm="100000">
                                          <p:val>
                                            <p:strVal val="#ppt_h"/>
                                          </p:val>
                                        </p:tav>
                                      </p:tavLst>
                                    </p:anim>
                                    <p:anim calcmode="lin" valueType="num">
                                      <p:cBhvr>
                                        <p:cTn id="57" dur="1000" fill="hold"/>
                                        <p:tgtEl>
                                          <p:spTgt spid="46"/>
                                        </p:tgtEl>
                                        <p:attrNameLst>
                                          <p:attrName>style.rotation</p:attrName>
                                        </p:attrNameLst>
                                      </p:cBhvr>
                                      <p:tavLst>
                                        <p:tav tm="0">
                                          <p:val>
                                            <p:fltVal val="90"/>
                                          </p:val>
                                        </p:tav>
                                        <p:tav tm="100000">
                                          <p:val>
                                            <p:fltVal val="0"/>
                                          </p:val>
                                        </p:tav>
                                      </p:tavLst>
                                    </p:anim>
                                    <p:animEffect transition="in" filter="fade">
                                      <p:cBhvr>
                                        <p:cTn id="58" dur="1000"/>
                                        <p:tgtEl>
                                          <p:spTgt spid="46"/>
                                        </p:tgtEl>
                                      </p:cBhvr>
                                    </p:animEffect>
                                  </p:childTnLst>
                                </p:cTn>
                              </p:par>
                              <p:par>
                                <p:cTn id="59" presetID="31" presetClass="entr" presetSubtype="0" fill="hold" nodeType="with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1000" fill="hold"/>
                                        <p:tgtEl>
                                          <p:spTgt spid="49"/>
                                        </p:tgtEl>
                                        <p:attrNameLst>
                                          <p:attrName>ppt_w</p:attrName>
                                        </p:attrNameLst>
                                      </p:cBhvr>
                                      <p:tavLst>
                                        <p:tav tm="0">
                                          <p:val>
                                            <p:fltVal val="0"/>
                                          </p:val>
                                        </p:tav>
                                        <p:tav tm="100000">
                                          <p:val>
                                            <p:strVal val="#ppt_w"/>
                                          </p:val>
                                        </p:tav>
                                      </p:tavLst>
                                    </p:anim>
                                    <p:anim calcmode="lin" valueType="num">
                                      <p:cBhvr>
                                        <p:cTn id="62" dur="1000" fill="hold"/>
                                        <p:tgtEl>
                                          <p:spTgt spid="49"/>
                                        </p:tgtEl>
                                        <p:attrNameLst>
                                          <p:attrName>ppt_h</p:attrName>
                                        </p:attrNameLst>
                                      </p:cBhvr>
                                      <p:tavLst>
                                        <p:tav tm="0">
                                          <p:val>
                                            <p:fltVal val="0"/>
                                          </p:val>
                                        </p:tav>
                                        <p:tav tm="100000">
                                          <p:val>
                                            <p:strVal val="#ppt_h"/>
                                          </p:val>
                                        </p:tav>
                                      </p:tavLst>
                                    </p:anim>
                                    <p:anim calcmode="lin" valueType="num">
                                      <p:cBhvr>
                                        <p:cTn id="63" dur="1000" fill="hold"/>
                                        <p:tgtEl>
                                          <p:spTgt spid="49"/>
                                        </p:tgtEl>
                                        <p:attrNameLst>
                                          <p:attrName>style.rotation</p:attrName>
                                        </p:attrNameLst>
                                      </p:cBhvr>
                                      <p:tavLst>
                                        <p:tav tm="0">
                                          <p:val>
                                            <p:fltVal val="90"/>
                                          </p:val>
                                        </p:tav>
                                        <p:tav tm="100000">
                                          <p:val>
                                            <p:fltVal val="0"/>
                                          </p:val>
                                        </p:tav>
                                      </p:tavLst>
                                    </p:anim>
                                    <p:animEffect transition="in" filter="fade">
                                      <p:cBhvr>
                                        <p:cTn id="64"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MH_Other_1"/>
          <p:cNvSpPr/>
          <p:nvPr>
            <p:custDataLst>
              <p:tags r:id="rId1"/>
            </p:custDataLst>
          </p:nvPr>
        </p:nvSpPr>
        <p:spPr>
          <a:xfrm>
            <a:off x="2262189" y="3067051"/>
            <a:ext cx="7705725" cy="1152525"/>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1" fmla="*/ 0 w 9084039"/>
              <a:gd name="connsiteY0-2" fmla="*/ 741988 h 1296771"/>
              <a:gd name="connsiteX1-3" fmla="*/ 1229193 w 9084039"/>
              <a:gd name="connsiteY1-4" fmla="*/ 7470 h 1296771"/>
              <a:gd name="connsiteX2-5" fmla="*/ 2248524 w 9084039"/>
              <a:gd name="connsiteY2-6" fmla="*/ 1146723 h 1296771"/>
              <a:gd name="connsiteX3-7" fmla="*/ 3777521 w 9084039"/>
              <a:gd name="connsiteY3-8" fmla="*/ 97411 h 1296771"/>
              <a:gd name="connsiteX4-9" fmla="*/ 4901783 w 9084039"/>
              <a:gd name="connsiteY4-10" fmla="*/ 1176703 h 1296771"/>
              <a:gd name="connsiteX5-11" fmla="*/ 6355829 w 9084039"/>
              <a:gd name="connsiteY5-12" fmla="*/ 412205 h 1296771"/>
              <a:gd name="connsiteX6-13" fmla="*/ 7480091 w 9084039"/>
              <a:gd name="connsiteY6-14" fmla="*/ 1296625 h 1296771"/>
              <a:gd name="connsiteX7-15" fmla="*/ 8439462 w 9084039"/>
              <a:gd name="connsiteY7-16" fmla="*/ 487156 h 1296771"/>
              <a:gd name="connsiteX8-17" fmla="*/ 9084039 w 9084039"/>
              <a:gd name="connsiteY8-18" fmla="*/ 1101752 h 1296771"/>
              <a:gd name="connsiteX0-19" fmla="*/ 0 w 9084039"/>
              <a:gd name="connsiteY0-20" fmla="*/ 741988 h 1299012"/>
              <a:gd name="connsiteX1-21" fmla="*/ 1229193 w 9084039"/>
              <a:gd name="connsiteY1-22" fmla="*/ 7470 h 1299012"/>
              <a:gd name="connsiteX2-23" fmla="*/ 2248524 w 9084039"/>
              <a:gd name="connsiteY2-24" fmla="*/ 1146723 h 1299012"/>
              <a:gd name="connsiteX3-25" fmla="*/ 3777521 w 9084039"/>
              <a:gd name="connsiteY3-26" fmla="*/ 97411 h 1299012"/>
              <a:gd name="connsiteX4-27" fmla="*/ 4901783 w 9084039"/>
              <a:gd name="connsiteY4-28" fmla="*/ 1176703 h 1299012"/>
              <a:gd name="connsiteX5-29" fmla="*/ 6310859 w 9084039"/>
              <a:gd name="connsiteY5-30" fmla="*/ 172362 h 1299012"/>
              <a:gd name="connsiteX6-31" fmla="*/ 7480091 w 9084039"/>
              <a:gd name="connsiteY6-32" fmla="*/ 1296625 h 1299012"/>
              <a:gd name="connsiteX7-33" fmla="*/ 8439462 w 9084039"/>
              <a:gd name="connsiteY7-34" fmla="*/ 487156 h 1299012"/>
              <a:gd name="connsiteX8-35" fmla="*/ 9084039 w 9084039"/>
              <a:gd name="connsiteY8-36" fmla="*/ 1101752 h 1299012"/>
              <a:gd name="connsiteX0-37" fmla="*/ 0 w 9084039"/>
              <a:gd name="connsiteY0-38" fmla="*/ 741988 h 1296642"/>
              <a:gd name="connsiteX1-39" fmla="*/ 1229193 w 9084039"/>
              <a:gd name="connsiteY1-40" fmla="*/ 7470 h 1296642"/>
              <a:gd name="connsiteX2-41" fmla="*/ 2248524 w 9084039"/>
              <a:gd name="connsiteY2-42" fmla="*/ 1146723 h 1296642"/>
              <a:gd name="connsiteX3-43" fmla="*/ 3777521 w 9084039"/>
              <a:gd name="connsiteY3-44" fmla="*/ 97411 h 1296642"/>
              <a:gd name="connsiteX4-45" fmla="*/ 4901783 w 9084039"/>
              <a:gd name="connsiteY4-46" fmla="*/ 1176703 h 1296642"/>
              <a:gd name="connsiteX5-47" fmla="*/ 6310859 w 9084039"/>
              <a:gd name="connsiteY5-48" fmla="*/ 172362 h 1296642"/>
              <a:gd name="connsiteX6-49" fmla="*/ 7480091 w 9084039"/>
              <a:gd name="connsiteY6-50" fmla="*/ 1296625 h 1296642"/>
              <a:gd name="connsiteX7-51" fmla="*/ 8439462 w 9084039"/>
              <a:gd name="connsiteY7-52" fmla="*/ 202343 h 1296642"/>
              <a:gd name="connsiteX8-53" fmla="*/ 9084039 w 9084039"/>
              <a:gd name="connsiteY8-54" fmla="*/ 1101752 h 1296642"/>
              <a:gd name="connsiteX0-55" fmla="*/ 0 w 9129009"/>
              <a:gd name="connsiteY0-56" fmla="*/ 1169250 h 1289189"/>
              <a:gd name="connsiteX1-57" fmla="*/ 1274163 w 9129009"/>
              <a:gd name="connsiteY1-58" fmla="*/ 17 h 1289189"/>
              <a:gd name="connsiteX2-59" fmla="*/ 2293494 w 9129009"/>
              <a:gd name="connsiteY2-60" fmla="*/ 1139270 h 1289189"/>
              <a:gd name="connsiteX3-61" fmla="*/ 3822491 w 9129009"/>
              <a:gd name="connsiteY3-62" fmla="*/ 89958 h 1289189"/>
              <a:gd name="connsiteX4-63" fmla="*/ 4946753 w 9129009"/>
              <a:gd name="connsiteY4-64" fmla="*/ 1169250 h 1289189"/>
              <a:gd name="connsiteX5-65" fmla="*/ 6355829 w 9129009"/>
              <a:gd name="connsiteY5-66" fmla="*/ 164909 h 1289189"/>
              <a:gd name="connsiteX6-67" fmla="*/ 7525061 w 9129009"/>
              <a:gd name="connsiteY6-68" fmla="*/ 1289172 h 1289189"/>
              <a:gd name="connsiteX7-69" fmla="*/ 8484432 w 9129009"/>
              <a:gd name="connsiteY7-70" fmla="*/ 194890 h 1289189"/>
              <a:gd name="connsiteX8-71" fmla="*/ 9129009 w 9129009"/>
              <a:gd name="connsiteY8-72" fmla="*/ 1094299 h 1289189"/>
              <a:gd name="connsiteX0-73" fmla="*/ 0 w 9129009"/>
              <a:gd name="connsiteY0-74" fmla="*/ 1169250 h 1289189"/>
              <a:gd name="connsiteX1-75" fmla="*/ 1274163 w 9129009"/>
              <a:gd name="connsiteY1-76" fmla="*/ 17 h 1289189"/>
              <a:gd name="connsiteX2-77" fmla="*/ 2293494 w 9129009"/>
              <a:gd name="connsiteY2-78" fmla="*/ 1139270 h 1289189"/>
              <a:gd name="connsiteX3-79" fmla="*/ 3822491 w 9129009"/>
              <a:gd name="connsiteY3-80" fmla="*/ 89958 h 1289189"/>
              <a:gd name="connsiteX4-81" fmla="*/ 4946753 w 9129009"/>
              <a:gd name="connsiteY4-82" fmla="*/ 1169250 h 1289189"/>
              <a:gd name="connsiteX5-83" fmla="*/ 6355829 w 9129009"/>
              <a:gd name="connsiteY5-84" fmla="*/ 164909 h 1289189"/>
              <a:gd name="connsiteX6-85" fmla="*/ 7525061 w 9129009"/>
              <a:gd name="connsiteY6-86" fmla="*/ 1289172 h 1289189"/>
              <a:gd name="connsiteX7-87" fmla="*/ 8484432 w 9129009"/>
              <a:gd name="connsiteY7-88" fmla="*/ 194890 h 1289189"/>
              <a:gd name="connsiteX8-89" fmla="*/ 9129009 w 9129009"/>
              <a:gd name="connsiteY8-90" fmla="*/ 1094299 h 1289189"/>
              <a:gd name="connsiteX0-91" fmla="*/ 0 w 9129009"/>
              <a:gd name="connsiteY0-92" fmla="*/ 1169250 h 1289189"/>
              <a:gd name="connsiteX1-93" fmla="*/ 1139251 w 9129009"/>
              <a:gd name="connsiteY1-94" fmla="*/ 17 h 1289189"/>
              <a:gd name="connsiteX2-95" fmla="*/ 2293494 w 9129009"/>
              <a:gd name="connsiteY2-96" fmla="*/ 1139270 h 1289189"/>
              <a:gd name="connsiteX3-97" fmla="*/ 3822491 w 9129009"/>
              <a:gd name="connsiteY3-98" fmla="*/ 89958 h 1289189"/>
              <a:gd name="connsiteX4-99" fmla="*/ 4946753 w 9129009"/>
              <a:gd name="connsiteY4-100" fmla="*/ 1169250 h 1289189"/>
              <a:gd name="connsiteX5-101" fmla="*/ 6355829 w 9129009"/>
              <a:gd name="connsiteY5-102" fmla="*/ 164909 h 1289189"/>
              <a:gd name="connsiteX6-103" fmla="*/ 7525061 w 9129009"/>
              <a:gd name="connsiteY6-104" fmla="*/ 1289172 h 1289189"/>
              <a:gd name="connsiteX7-105" fmla="*/ 8484432 w 9129009"/>
              <a:gd name="connsiteY7-106" fmla="*/ 194890 h 1289189"/>
              <a:gd name="connsiteX8-107" fmla="*/ 9129009 w 9129009"/>
              <a:gd name="connsiteY8-108" fmla="*/ 1094299 h 1289189"/>
              <a:gd name="connsiteX0-109" fmla="*/ 0 w 8484432"/>
              <a:gd name="connsiteY0-110" fmla="*/ 1169250 h 1289189"/>
              <a:gd name="connsiteX1-111" fmla="*/ 1139251 w 8484432"/>
              <a:gd name="connsiteY1-112" fmla="*/ 17 h 1289189"/>
              <a:gd name="connsiteX2-113" fmla="*/ 2293494 w 8484432"/>
              <a:gd name="connsiteY2-114" fmla="*/ 1139270 h 1289189"/>
              <a:gd name="connsiteX3-115" fmla="*/ 3822491 w 8484432"/>
              <a:gd name="connsiteY3-116" fmla="*/ 89958 h 1289189"/>
              <a:gd name="connsiteX4-117" fmla="*/ 4946753 w 8484432"/>
              <a:gd name="connsiteY4-118" fmla="*/ 1169250 h 1289189"/>
              <a:gd name="connsiteX5-119" fmla="*/ 6355829 w 8484432"/>
              <a:gd name="connsiteY5-120" fmla="*/ 164909 h 1289189"/>
              <a:gd name="connsiteX6-121" fmla="*/ 7525061 w 8484432"/>
              <a:gd name="connsiteY6-122" fmla="*/ 1289172 h 1289189"/>
              <a:gd name="connsiteX7-123" fmla="*/ 8484432 w 8484432"/>
              <a:gd name="connsiteY7-124" fmla="*/ 194890 h 1289189"/>
              <a:gd name="connsiteX0-125" fmla="*/ 0 w 8484432"/>
              <a:gd name="connsiteY0-126" fmla="*/ 1169250 h 1306829"/>
              <a:gd name="connsiteX1-127" fmla="*/ 1139251 w 8484432"/>
              <a:gd name="connsiteY1-128" fmla="*/ 17 h 1306829"/>
              <a:gd name="connsiteX2-129" fmla="*/ 2293494 w 8484432"/>
              <a:gd name="connsiteY2-130" fmla="*/ 1139270 h 1306829"/>
              <a:gd name="connsiteX3-131" fmla="*/ 3822491 w 8484432"/>
              <a:gd name="connsiteY3-132" fmla="*/ 89958 h 1306829"/>
              <a:gd name="connsiteX4-133" fmla="*/ 4946753 w 8484432"/>
              <a:gd name="connsiteY4-134" fmla="*/ 1169250 h 1306829"/>
              <a:gd name="connsiteX5-135" fmla="*/ 6355829 w 8484432"/>
              <a:gd name="connsiteY5-136" fmla="*/ 164909 h 1306829"/>
              <a:gd name="connsiteX6-137" fmla="*/ 7525061 w 8484432"/>
              <a:gd name="connsiteY6-138" fmla="*/ 1289172 h 1306829"/>
              <a:gd name="connsiteX7-139" fmla="*/ 8010853 w 8484432"/>
              <a:gd name="connsiteY7-140" fmla="*/ 806959 h 1306829"/>
              <a:gd name="connsiteX8-141" fmla="*/ 8484432 w 8484432"/>
              <a:gd name="connsiteY8-142" fmla="*/ 194890 h 1306829"/>
              <a:gd name="connsiteX0-143" fmla="*/ 0 w 8010853"/>
              <a:gd name="connsiteY0-144" fmla="*/ 1169250 h 1306829"/>
              <a:gd name="connsiteX1-145" fmla="*/ 1139251 w 8010853"/>
              <a:gd name="connsiteY1-146" fmla="*/ 17 h 1306829"/>
              <a:gd name="connsiteX2-147" fmla="*/ 2293494 w 8010853"/>
              <a:gd name="connsiteY2-148" fmla="*/ 1139270 h 1306829"/>
              <a:gd name="connsiteX3-149" fmla="*/ 3822491 w 8010853"/>
              <a:gd name="connsiteY3-150" fmla="*/ 89958 h 1306829"/>
              <a:gd name="connsiteX4-151" fmla="*/ 4946753 w 8010853"/>
              <a:gd name="connsiteY4-152" fmla="*/ 1169250 h 1306829"/>
              <a:gd name="connsiteX5-153" fmla="*/ 6355829 w 8010853"/>
              <a:gd name="connsiteY5-154" fmla="*/ 164909 h 1306829"/>
              <a:gd name="connsiteX6-155" fmla="*/ 7525061 w 8010853"/>
              <a:gd name="connsiteY6-156" fmla="*/ 1289172 h 1306829"/>
              <a:gd name="connsiteX7-157" fmla="*/ 8010853 w 8010853"/>
              <a:gd name="connsiteY7-158" fmla="*/ 806959 h 13068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010853" h="1306829">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9224" y="1182164"/>
                  <a:pt x="7525061" y="1289172"/>
                </a:cubicBezTo>
                <a:cubicBezTo>
                  <a:pt x="7800898" y="1396180"/>
                  <a:pt x="7850958" y="989339"/>
                  <a:pt x="8010853" y="806959"/>
                </a:cubicBezTo>
              </a:path>
            </a:pathLst>
          </a:custGeom>
          <a:noFill/>
          <a:ln w="76200" cap="flat" cmpd="sng" algn="ctr">
            <a:solidFill>
              <a:schemeClr val="accent1"/>
            </a:solidFill>
            <a:prstDash val="solid"/>
          </a:ln>
          <a:effectLst/>
        </p:spPr>
        <p:txBody>
          <a:bodyPr anchor="ctr"/>
          <a:lstStyle/>
          <a:p>
            <a:pPr algn="ctr">
              <a:defRPr/>
            </a:pPr>
            <a:endParaRPr lang="en-US" kern="0">
              <a:solidFill>
                <a:srgbClr val="FFFFFF"/>
              </a:solidFill>
              <a:latin typeface="Calibri" panose="020F0502020204030204"/>
            </a:endParaRPr>
          </a:p>
        </p:txBody>
      </p:sp>
      <p:sp>
        <p:nvSpPr>
          <p:cNvPr id="36" name="MH_Other_2"/>
          <p:cNvSpPr/>
          <p:nvPr>
            <p:custDataLst>
              <p:tags r:id="rId2"/>
            </p:custDataLst>
          </p:nvPr>
        </p:nvSpPr>
        <p:spPr>
          <a:xfrm>
            <a:off x="2262189" y="3576639"/>
            <a:ext cx="7705725" cy="1152525"/>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1" fmla="*/ 0 w 9084039"/>
              <a:gd name="connsiteY0-2" fmla="*/ 741988 h 1296771"/>
              <a:gd name="connsiteX1-3" fmla="*/ 1229193 w 9084039"/>
              <a:gd name="connsiteY1-4" fmla="*/ 7470 h 1296771"/>
              <a:gd name="connsiteX2-5" fmla="*/ 2248524 w 9084039"/>
              <a:gd name="connsiteY2-6" fmla="*/ 1146723 h 1296771"/>
              <a:gd name="connsiteX3-7" fmla="*/ 3777521 w 9084039"/>
              <a:gd name="connsiteY3-8" fmla="*/ 97411 h 1296771"/>
              <a:gd name="connsiteX4-9" fmla="*/ 4901783 w 9084039"/>
              <a:gd name="connsiteY4-10" fmla="*/ 1176703 h 1296771"/>
              <a:gd name="connsiteX5-11" fmla="*/ 6355829 w 9084039"/>
              <a:gd name="connsiteY5-12" fmla="*/ 412205 h 1296771"/>
              <a:gd name="connsiteX6-13" fmla="*/ 7480091 w 9084039"/>
              <a:gd name="connsiteY6-14" fmla="*/ 1296625 h 1296771"/>
              <a:gd name="connsiteX7-15" fmla="*/ 8439462 w 9084039"/>
              <a:gd name="connsiteY7-16" fmla="*/ 487156 h 1296771"/>
              <a:gd name="connsiteX8-17" fmla="*/ 9084039 w 9084039"/>
              <a:gd name="connsiteY8-18" fmla="*/ 1101752 h 1296771"/>
              <a:gd name="connsiteX0-19" fmla="*/ 0 w 9084039"/>
              <a:gd name="connsiteY0-20" fmla="*/ 741988 h 1299012"/>
              <a:gd name="connsiteX1-21" fmla="*/ 1229193 w 9084039"/>
              <a:gd name="connsiteY1-22" fmla="*/ 7470 h 1299012"/>
              <a:gd name="connsiteX2-23" fmla="*/ 2248524 w 9084039"/>
              <a:gd name="connsiteY2-24" fmla="*/ 1146723 h 1299012"/>
              <a:gd name="connsiteX3-25" fmla="*/ 3777521 w 9084039"/>
              <a:gd name="connsiteY3-26" fmla="*/ 97411 h 1299012"/>
              <a:gd name="connsiteX4-27" fmla="*/ 4901783 w 9084039"/>
              <a:gd name="connsiteY4-28" fmla="*/ 1176703 h 1299012"/>
              <a:gd name="connsiteX5-29" fmla="*/ 6310859 w 9084039"/>
              <a:gd name="connsiteY5-30" fmla="*/ 172362 h 1299012"/>
              <a:gd name="connsiteX6-31" fmla="*/ 7480091 w 9084039"/>
              <a:gd name="connsiteY6-32" fmla="*/ 1296625 h 1299012"/>
              <a:gd name="connsiteX7-33" fmla="*/ 8439462 w 9084039"/>
              <a:gd name="connsiteY7-34" fmla="*/ 487156 h 1299012"/>
              <a:gd name="connsiteX8-35" fmla="*/ 9084039 w 9084039"/>
              <a:gd name="connsiteY8-36" fmla="*/ 1101752 h 1299012"/>
              <a:gd name="connsiteX0-37" fmla="*/ 0 w 9084039"/>
              <a:gd name="connsiteY0-38" fmla="*/ 741988 h 1296642"/>
              <a:gd name="connsiteX1-39" fmla="*/ 1229193 w 9084039"/>
              <a:gd name="connsiteY1-40" fmla="*/ 7470 h 1296642"/>
              <a:gd name="connsiteX2-41" fmla="*/ 2248524 w 9084039"/>
              <a:gd name="connsiteY2-42" fmla="*/ 1146723 h 1296642"/>
              <a:gd name="connsiteX3-43" fmla="*/ 3777521 w 9084039"/>
              <a:gd name="connsiteY3-44" fmla="*/ 97411 h 1296642"/>
              <a:gd name="connsiteX4-45" fmla="*/ 4901783 w 9084039"/>
              <a:gd name="connsiteY4-46" fmla="*/ 1176703 h 1296642"/>
              <a:gd name="connsiteX5-47" fmla="*/ 6310859 w 9084039"/>
              <a:gd name="connsiteY5-48" fmla="*/ 172362 h 1296642"/>
              <a:gd name="connsiteX6-49" fmla="*/ 7480091 w 9084039"/>
              <a:gd name="connsiteY6-50" fmla="*/ 1296625 h 1296642"/>
              <a:gd name="connsiteX7-51" fmla="*/ 8439462 w 9084039"/>
              <a:gd name="connsiteY7-52" fmla="*/ 202343 h 1296642"/>
              <a:gd name="connsiteX8-53" fmla="*/ 9084039 w 9084039"/>
              <a:gd name="connsiteY8-54" fmla="*/ 1101752 h 1296642"/>
              <a:gd name="connsiteX0-55" fmla="*/ 0 w 9129009"/>
              <a:gd name="connsiteY0-56" fmla="*/ 1169250 h 1289189"/>
              <a:gd name="connsiteX1-57" fmla="*/ 1274163 w 9129009"/>
              <a:gd name="connsiteY1-58" fmla="*/ 17 h 1289189"/>
              <a:gd name="connsiteX2-59" fmla="*/ 2293494 w 9129009"/>
              <a:gd name="connsiteY2-60" fmla="*/ 1139270 h 1289189"/>
              <a:gd name="connsiteX3-61" fmla="*/ 3822491 w 9129009"/>
              <a:gd name="connsiteY3-62" fmla="*/ 89958 h 1289189"/>
              <a:gd name="connsiteX4-63" fmla="*/ 4946753 w 9129009"/>
              <a:gd name="connsiteY4-64" fmla="*/ 1169250 h 1289189"/>
              <a:gd name="connsiteX5-65" fmla="*/ 6355829 w 9129009"/>
              <a:gd name="connsiteY5-66" fmla="*/ 164909 h 1289189"/>
              <a:gd name="connsiteX6-67" fmla="*/ 7525061 w 9129009"/>
              <a:gd name="connsiteY6-68" fmla="*/ 1289172 h 1289189"/>
              <a:gd name="connsiteX7-69" fmla="*/ 8484432 w 9129009"/>
              <a:gd name="connsiteY7-70" fmla="*/ 194890 h 1289189"/>
              <a:gd name="connsiteX8-71" fmla="*/ 9129009 w 9129009"/>
              <a:gd name="connsiteY8-72" fmla="*/ 1094299 h 1289189"/>
              <a:gd name="connsiteX0-73" fmla="*/ 0 w 9129009"/>
              <a:gd name="connsiteY0-74" fmla="*/ 1169250 h 1289189"/>
              <a:gd name="connsiteX1-75" fmla="*/ 1274163 w 9129009"/>
              <a:gd name="connsiteY1-76" fmla="*/ 17 h 1289189"/>
              <a:gd name="connsiteX2-77" fmla="*/ 2293494 w 9129009"/>
              <a:gd name="connsiteY2-78" fmla="*/ 1139270 h 1289189"/>
              <a:gd name="connsiteX3-79" fmla="*/ 3822491 w 9129009"/>
              <a:gd name="connsiteY3-80" fmla="*/ 89958 h 1289189"/>
              <a:gd name="connsiteX4-81" fmla="*/ 4946753 w 9129009"/>
              <a:gd name="connsiteY4-82" fmla="*/ 1169250 h 1289189"/>
              <a:gd name="connsiteX5-83" fmla="*/ 6355829 w 9129009"/>
              <a:gd name="connsiteY5-84" fmla="*/ 164909 h 1289189"/>
              <a:gd name="connsiteX6-85" fmla="*/ 7525061 w 9129009"/>
              <a:gd name="connsiteY6-86" fmla="*/ 1289172 h 1289189"/>
              <a:gd name="connsiteX7-87" fmla="*/ 8484432 w 9129009"/>
              <a:gd name="connsiteY7-88" fmla="*/ 194890 h 1289189"/>
              <a:gd name="connsiteX8-89" fmla="*/ 9129009 w 9129009"/>
              <a:gd name="connsiteY8-90" fmla="*/ 1094299 h 1289189"/>
              <a:gd name="connsiteX0-91" fmla="*/ 0 w 9129009"/>
              <a:gd name="connsiteY0-92" fmla="*/ 1169250 h 1289189"/>
              <a:gd name="connsiteX1-93" fmla="*/ 1139251 w 9129009"/>
              <a:gd name="connsiteY1-94" fmla="*/ 17 h 1289189"/>
              <a:gd name="connsiteX2-95" fmla="*/ 2293494 w 9129009"/>
              <a:gd name="connsiteY2-96" fmla="*/ 1139270 h 1289189"/>
              <a:gd name="connsiteX3-97" fmla="*/ 3822491 w 9129009"/>
              <a:gd name="connsiteY3-98" fmla="*/ 89958 h 1289189"/>
              <a:gd name="connsiteX4-99" fmla="*/ 4946753 w 9129009"/>
              <a:gd name="connsiteY4-100" fmla="*/ 1169250 h 1289189"/>
              <a:gd name="connsiteX5-101" fmla="*/ 6355829 w 9129009"/>
              <a:gd name="connsiteY5-102" fmla="*/ 164909 h 1289189"/>
              <a:gd name="connsiteX6-103" fmla="*/ 7525061 w 9129009"/>
              <a:gd name="connsiteY6-104" fmla="*/ 1289172 h 1289189"/>
              <a:gd name="connsiteX7-105" fmla="*/ 8484432 w 9129009"/>
              <a:gd name="connsiteY7-106" fmla="*/ 194890 h 1289189"/>
              <a:gd name="connsiteX8-107" fmla="*/ 9129009 w 9129009"/>
              <a:gd name="connsiteY8-108" fmla="*/ 1094299 h 1289189"/>
              <a:gd name="connsiteX0-109" fmla="*/ 0 w 8484432"/>
              <a:gd name="connsiteY0-110" fmla="*/ 1169250 h 1289189"/>
              <a:gd name="connsiteX1-111" fmla="*/ 1139251 w 8484432"/>
              <a:gd name="connsiteY1-112" fmla="*/ 17 h 1289189"/>
              <a:gd name="connsiteX2-113" fmla="*/ 2293494 w 8484432"/>
              <a:gd name="connsiteY2-114" fmla="*/ 1139270 h 1289189"/>
              <a:gd name="connsiteX3-115" fmla="*/ 3822491 w 8484432"/>
              <a:gd name="connsiteY3-116" fmla="*/ 89958 h 1289189"/>
              <a:gd name="connsiteX4-117" fmla="*/ 4946753 w 8484432"/>
              <a:gd name="connsiteY4-118" fmla="*/ 1169250 h 1289189"/>
              <a:gd name="connsiteX5-119" fmla="*/ 6355829 w 8484432"/>
              <a:gd name="connsiteY5-120" fmla="*/ 164909 h 1289189"/>
              <a:gd name="connsiteX6-121" fmla="*/ 7525061 w 8484432"/>
              <a:gd name="connsiteY6-122" fmla="*/ 1289172 h 1289189"/>
              <a:gd name="connsiteX7-123" fmla="*/ 8484432 w 8484432"/>
              <a:gd name="connsiteY7-124" fmla="*/ 194890 h 1289189"/>
              <a:gd name="connsiteX0-125" fmla="*/ 0 w 8484432"/>
              <a:gd name="connsiteY0-126" fmla="*/ 1169250 h 1307082"/>
              <a:gd name="connsiteX1-127" fmla="*/ 1139251 w 8484432"/>
              <a:gd name="connsiteY1-128" fmla="*/ 17 h 1307082"/>
              <a:gd name="connsiteX2-129" fmla="*/ 2293494 w 8484432"/>
              <a:gd name="connsiteY2-130" fmla="*/ 1139270 h 1307082"/>
              <a:gd name="connsiteX3-131" fmla="*/ 3822491 w 8484432"/>
              <a:gd name="connsiteY3-132" fmla="*/ 89958 h 1307082"/>
              <a:gd name="connsiteX4-133" fmla="*/ 4946753 w 8484432"/>
              <a:gd name="connsiteY4-134" fmla="*/ 1169250 h 1307082"/>
              <a:gd name="connsiteX5-135" fmla="*/ 6355829 w 8484432"/>
              <a:gd name="connsiteY5-136" fmla="*/ 164909 h 1307082"/>
              <a:gd name="connsiteX6-137" fmla="*/ 7525061 w 8484432"/>
              <a:gd name="connsiteY6-138" fmla="*/ 1289172 h 1307082"/>
              <a:gd name="connsiteX7-139" fmla="*/ 8023985 w 8484432"/>
              <a:gd name="connsiteY7-140" fmla="*/ 810100 h 1307082"/>
              <a:gd name="connsiteX8-141" fmla="*/ 8484432 w 8484432"/>
              <a:gd name="connsiteY8-142" fmla="*/ 194890 h 1307082"/>
              <a:gd name="connsiteX0-143" fmla="*/ 0 w 8023985"/>
              <a:gd name="connsiteY0-144" fmla="*/ 1169250 h 1307082"/>
              <a:gd name="connsiteX1-145" fmla="*/ 1139251 w 8023985"/>
              <a:gd name="connsiteY1-146" fmla="*/ 17 h 1307082"/>
              <a:gd name="connsiteX2-147" fmla="*/ 2293494 w 8023985"/>
              <a:gd name="connsiteY2-148" fmla="*/ 1139270 h 1307082"/>
              <a:gd name="connsiteX3-149" fmla="*/ 3822491 w 8023985"/>
              <a:gd name="connsiteY3-150" fmla="*/ 89958 h 1307082"/>
              <a:gd name="connsiteX4-151" fmla="*/ 4946753 w 8023985"/>
              <a:gd name="connsiteY4-152" fmla="*/ 1169250 h 1307082"/>
              <a:gd name="connsiteX5-153" fmla="*/ 6355829 w 8023985"/>
              <a:gd name="connsiteY5-154" fmla="*/ 164909 h 1307082"/>
              <a:gd name="connsiteX6-155" fmla="*/ 7525061 w 8023985"/>
              <a:gd name="connsiteY6-156" fmla="*/ 1289172 h 1307082"/>
              <a:gd name="connsiteX7-157" fmla="*/ 8023985 w 8023985"/>
              <a:gd name="connsiteY7-158" fmla="*/ 810100 h 13070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023985" h="1307082">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7035" y="1181640"/>
                  <a:pt x="7525061" y="1289172"/>
                </a:cubicBezTo>
                <a:cubicBezTo>
                  <a:pt x="7803087" y="1396704"/>
                  <a:pt x="7864090" y="992480"/>
                  <a:pt x="8023985" y="810100"/>
                </a:cubicBezTo>
              </a:path>
            </a:pathLst>
          </a:custGeom>
          <a:noFill/>
          <a:ln w="76200" cap="flat" cmpd="sng" algn="ctr">
            <a:solidFill>
              <a:schemeClr val="accent1"/>
            </a:solidFill>
            <a:prstDash val="solid"/>
          </a:ln>
          <a:effectLst/>
        </p:spPr>
        <p:txBody>
          <a:bodyPr anchor="ctr"/>
          <a:lstStyle/>
          <a:p>
            <a:pPr algn="ctr">
              <a:defRPr/>
            </a:pPr>
            <a:endParaRPr lang="en-US" kern="0">
              <a:solidFill>
                <a:srgbClr val="FFFFFF"/>
              </a:solidFill>
              <a:latin typeface="Calibri" panose="020F0502020204030204"/>
            </a:endParaRPr>
          </a:p>
        </p:txBody>
      </p:sp>
      <p:sp>
        <p:nvSpPr>
          <p:cNvPr id="39" name="MH_Other_3"/>
          <p:cNvSpPr/>
          <p:nvPr>
            <p:custDataLst>
              <p:tags r:id="rId3"/>
            </p:custDataLst>
          </p:nvPr>
        </p:nvSpPr>
        <p:spPr>
          <a:xfrm>
            <a:off x="2932114" y="2657475"/>
            <a:ext cx="757237" cy="757238"/>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200" b="1" kern="0" dirty="0">
                <a:ln w="18415" cmpd="sng">
                  <a:noFill/>
                  <a:prstDash val="solid"/>
                </a:ln>
                <a:solidFill>
                  <a:srgbClr val="FFFFFF"/>
                </a:solidFill>
                <a:latin typeface="Arial Rounded MT Bold" pitchFamily="34" charset="0"/>
                <a:ea typeface="微软雅黑" panose="020B0503020204020204" pitchFamily="34" charset="-122"/>
                <a:cs typeface="Times New Roman" panose="02020603050405020304" pitchFamily="18" charset="0"/>
              </a:rPr>
              <a:t>01</a:t>
            </a:r>
            <a:endParaRPr lang="en-US" sz="3200" b="1" kern="0" dirty="0">
              <a:ln w="18415" cmpd="sng">
                <a:noFill/>
                <a:prstDash val="solid"/>
              </a:ln>
              <a:solidFill>
                <a:srgbClr val="FFFFFF"/>
              </a:solidFill>
              <a:latin typeface="Arial Rounded MT Bold" pitchFamily="34" charset="0"/>
              <a:ea typeface="微软雅黑" panose="020B0503020204020204" pitchFamily="34" charset="-122"/>
              <a:cs typeface="Times New Roman" panose="02020603050405020304" pitchFamily="18" charset="0"/>
            </a:endParaRPr>
          </a:p>
        </p:txBody>
      </p:sp>
      <p:sp>
        <p:nvSpPr>
          <p:cNvPr id="44" name="MH_Other_4"/>
          <p:cNvSpPr/>
          <p:nvPr>
            <p:custDataLst>
              <p:tags r:id="rId4"/>
            </p:custDataLst>
          </p:nvPr>
        </p:nvSpPr>
        <p:spPr>
          <a:xfrm>
            <a:off x="5500689" y="2657475"/>
            <a:ext cx="757237" cy="757238"/>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200" b="1" kern="0" dirty="0">
                <a:ln w="18415" cmpd="sng">
                  <a:noFill/>
                  <a:prstDash val="solid"/>
                </a:ln>
                <a:solidFill>
                  <a:srgbClr val="FFFFFF"/>
                </a:solidFill>
                <a:latin typeface="Arial Rounded MT Bold" pitchFamily="34" charset="0"/>
                <a:ea typeface="微软雅黑" panose="020B0503020204020204" pitchFamily="34" charset="-122"/>
                <a:cs typeface="Times New Roman" panose="02020603050405020304" pitchFamily="18" charset="0"/>
              </a:rPr>
              <a:t>03</a:t>
            </a:r>
            <a:endParaRPr lang="en-US" sz="3200" b="1" kern="0" dirty="0">
              <a:ln w="18415" cmpd="sng">
                <a:noFill/>
                <a:prstDash val="solid"/>
              </a:ln>
              <a:solidFill>
                <a:srgbClr val="FFFFFF"/>
              </a:solidFill>
              <a:latin typeface="Arial Rounded MT Bold" pitchFamily="34" charset="0"/>
              <a:ea typeface="微软雅黑" panose="020B0503020204020204" pitchFamily="34" charset="-122"/>
              <a:cs typeface="Times New Roman" panose="02020603050405020304" pitchFamily="18" charset="0"/>
            </a:endParaRPr>
          </a:p>
        </p:txBody>
      </p:sp>
      <p:sp>
        <p:nvSpPr>
          <p:cNvPr id="49" name="MH_Other_5"/>
          <p:cNvSpPr/>
          <p:nvPr>
            <p:custDataLst>
              <p:tags r:id="rId5"/>
            </p:custDataLst>
          </p:nvPr>
        </p:nvSpPr>
        <p:spPr>
          <a:xfrm>
            <a:off x="8032751" y="2657475"/>
            <a:ext cx="758825" cy="757238"/>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200" b="1" kern="0" dirty="0">
                <a:ln w="18415" cmpd="sng">
                  <a:noFill/>
                  <a:prstDash val="solid"/>
                </a:ln>
                <a:solidFill>
                  <a:srgbClr val="FFFFFF"/>
                </a:solidFill>
                <a:latin typeface="Arial Rounded MT Bold" pitchFamily="34" charset="0"/>
                <a:ea typeface="微软雅黑" panose="020B0503020204020204" pitchFamily="34" charset="-122"/>
                <a:cs typeface="Times New Roman" panose="02020603050405020304" pitchFamily="18" charset="0"/>
              </a:rPr>
              <a:t>05</a:t>
            </a:r>
            <a:endParaRPr lang="en-US" sz="3200" b="1" kern="0" dirty="0">
              <a:ln w="18415" cmpd="sng">
                <a:noFill/>
                <a:prstDash val="solid"/>
              </a:ln>
              <a:solidFill>
                <a:srgbClr val="FFFFFF"/>
              </a:solidFill>
              <a:latin typeface="Arial Rounded MT Bold" pitchFamily="34" charset="0"/>
              <a:ea typeface="微软雅黑" panose="020B0503020204020204" pitchFamily="34" charset="-122"/>
              <a:cs typeface="Times New Roman" panose="02020603050405020304" pitchFamily="18" charset="0"/>
            </a:endParaRPr>
          </a:p>
        </p:txBody>
      </p:sp>
      <p:sp>
        <p:nvSpPr>
          <p:cNvPr id="54" name="MH_Other_6"/>
          <p:cNvSpPr/>
          <p:nvPr>
            <p:custDataLst>
              <p:tags r:id="rId6"/>
            </p:custDataLst>
          </p:nvPr>
        </p:nvSpPr>
        <p:spPr>
          <a:xfrm>
            <a:off x="4014789" y="4375150"/>
            <a:ext cx="757237" cy="757238"/>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200" b="1" kern="0" dirty="0">
                <a:ln w="18415" cmpd="sng">
                  <a:noFill/>
                  <a:prstDash val="solid"/>
                </a:ln>
                <a:solidFill>
                  <a:srgbClr val="FFFFFF"/>
                </a:solidFill>
                <a:latin typeface="Arial Rounded MT Bold" pitchFamily="34" charset="0"/>
                <a:ea typeface="微软雅黑" panose="020B0503020204020204" pitchFamily="34" charset="-122"/>
                <a:cs typeface="Times New Roman" panose="02020603050405020304" pitchFamily="18" charset="0"/>
              </a:rPr>
              <a:t>02</a:t>
            </a:r>
            <a:endParaRPr lang="en-US" sz="3200" b="1" kern="0" dirty="0">
              <a:ln w="18415" cmpd="sng">
                <a:noFill/>
                <a:prstDash val="solid"/>
              </a:ln>
              <a:solidFill>
                <a:srgbClr val="FFFFFF"/>
              </a:solidFill>
              <a:latin typeface="Arial Rounded MT Bold" pitchFamily="34" charset="0"/>
              <a:ea typeface="微软雅黑" panose="020B0503020204020204" pitchFamily="34" charset="-122"/>
              <a:cs typeface="Times New Roman" panose="02020603050405020304" pitchFamily="18" charset="0"/>
            </a:endParaRPr>
          </a:p>
        </p:txBody>
      </p:sp>
      <p:sp>
        <p:nvSpPr>
          <p:cNvPr id="59" name="MH_Other_7"/>
          <p:cNvSpPr/>
          <p:nvPr>
            <p:custDataLst>
              <p:tags r:id="rId7"/>
            </p:custDataLst>
          </p:nvPr>
        </p:nvSpPr>
        <p:spPr>
          <a:xfrm>
            <a:off x="6661150" y="4375150"/>
            <a:ext cx="757238" cy="757238"/>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200" b="1" kern="0" dirty="0">
                <a:ln w="18415" cmpd="sng">
                  <a:noFill/>
                  <a:prstDash val="solid"/>
                </a:ln>
                <a:solidFill>
                  <a:srgbClr val="FFFFFF"/>
                </a:solidFill>
                <a:latin typeface="Arial Rounded MT Bold" pitchFamily="34" charset="0"/>
                <a:ea typeface="微软雅黑" panose="020B0503020204020204" pitchFamily="34" charset="-122"/>
                <a:cs typeface="Times New Roman" panose="02020603050405020304" pitchFamily="18" charset="0"/>
              </a:rPr>
              <a:t>04</a:t>
            </a:r>
            <a:endParaRPr lang="en-US" sz="3200" b="1" kern="0" dirty="0">
              <a:ln w="18415" cmpd="sng">
                <a:noFill/>
                <a:prstDash val="solid"/>
              </a:ln>
              <a:solidFill>
                <a:srgbClr val="FFFFFF"/>
              </a:solidFill>
              <a:latin typeface="Arial Rounded MT Bold" pitchFamily="34" charset="0"/>
              <a:ea typeface="微软雅黑" panose="020B0503020204020204" pitchFamily="34" charset="-122"/>
              <a:cs typeface="Times New Roman" panose="02020603050405020304" pitchFamily="18" charset="0"/>
            </a:endParaRPr>
          </a:p>
        </p:txBody>
      </p:sp>
      <p:grpSp>
        <p:nvGrpSpPr>
          <p:cNvPr id="15" name="组合 14"/>
          <p:cNvGrpSpPr/>
          <p:nvPr/>
        </p:nvGrpSpPr>
        <p:grpSpPr>
          <a:xfrm>
            <a:off x="4362194" y="281415"/>
            <a:ext cx="3467616" cy="896477"/>
            <a:chOff x="4362194" y="281415"/>
            <a:chExt cx="3467616" cy="896477"/>
          </a:xfrm>
        </p:grpSpPr>
        <p:sp>
          <p:nvSpPr>
            <p:cNvPr id="16"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7" name="文本框 16"/>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2" name="组合 1"/>
          <p:cNvGrpSpPr/>
          <p:nvPr/>
        </p:nvGrpSpPr>
        <p:grpSpPr>
          <a:xfrm>
            <a:off x="3135313" y="1722438"/>
            <a:ext cx="1624012" cy="958850"/>
            <a:chOff x="3135313" y="1722438"/>
            <a:chExt cx="1624012" cy="958850"/>
          </a:xfrm>
        </p:grpSpPr>
        <p:sp>
          <p:nvSpPr>
            <p:cNvPr id="40" name="MH_SubTitle_1"/>
            <p:cNvSpPr/>
            <p:nvPr>
              <p:custDataLst>
                <p:tags r:id="rId8"/>
              </p:custDataLst>
            </p:nvPr>
          </p:nvSpPr>
          <p:spPr>
            <a:xfrm>
              <a:off x="3135313" y="1722438"/>
              <a:ext cx="1624012" cy="958850"/>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chemeClr val="accent1"/>
            </a:solidFill>
            <a:ln w="25400" cap="flat" cmpd="sng" algn="ctr">
              <a:noFill/>
              <a:prstDash val="solid"/>
            </a:ln>
            <a:effectLst/>
          </p:spPr>
          <p:txBody>
            <a:bodyPr lIns="0" tIns="0" rIns="0" bIns="144000" anchor="ctr">
              <a:normAutofit/>
            </a:bodyPr>
            <a:lstStyle/>
            <a:p>
              <a:pPr algn="ctr">
                <a:lnSpc>
                  <a:spcPct val="130000"/>
                </a:lnSpc>
                <a:defRPr/>
              </a:pPr>
              <a:endParaRPr lang="en-US" altLang="zh-CN" sz="1600" kern="0" dirty="0">
                <a:solidFill>
                  <a:srgbClr val="565656"/>
                </a:solidFill>
              </a:endParaRPr>
            </a:p>
          </p:txBody>
        </p:sp>
        <p:sp>
          <p:nvSpPr>
            <p:cNvPr id="22" name="矩形 21"/>
            <p:cNvSpPr/>
            <p:nvPr/>
          </p:nvSpPr>
          <p:spPr>
            <a:xfrm>
              <a:off x="3240028" y="1862982"/>
              <a:ext cx="14145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a:t>
              </a:r>
              <a:endParaRPr lang="zh-CN" altLang="en-US" sz="1200" dirty="0">
                <a:solidFill>
                  <a:schemeClr val="bg1"/>
                </a:solidFill>
              </a:endParaRPr>
            </a:p>
          </p:txBody>
        </p:sp>
      </p:grpSp>
      <p:grpSp>
        <p:nvGrpSpPr>
          <p:cNvPr id="3" name="组合 2"/>
          <p:cNvGrpSpPr/>
          <p:nvPr/>
        </p:nvGrpSpPr>
        <p:grpSpPr>
          <a:xfrm>
            <a:off x="2484438" y="5075239"/>
            <a:ext cx="1624012" cy="960437"/>
            <a:chOff x="2484438" y="5075239"/>
            <a:chExt cx="1624012" cy="960437"/>
          </a:xfrm>
        </p:grpSpPr>
        <p:sp>
          <p:nvSpPr>
            <p:cNvPr id="4" name="MH_SubTitle_2"/>
            <p:cNvSpPr/>
            <p:nvPr>
              <p:custDataLst>
                <p:tags r:id="rId9"/>
              </p:custDataLst>
            </p:nvPr>
          </p:nvSpPr>
          <p:spPr>
            <a:xfrm>
              <a:off x="2484438" y="5075239"/>
              <a:ext cx="1624012" cy="960437"/>
            </a:xfrm>
            <a:custGeom>
              <a:avLst/>
              <a:gdLst/>
              <a:ahLst/>
              <a:cxnLst/>
              <a:rect l="l" t="t" r="r" b="b"/>
              <a:pathLst>
                <a:path w="1680224" h="959276">
                  <a:moveTo>
                    <a:pt x="1675886" y="345"/>
                  </a:moveTo>
                  <a:cubicBezTo>
                    <a:pt x="1678730" y="1654"/>
                    <a:pt x="1680224" y="6745"/>
                    <a:pt x="1680224" y="16670"/>
                  </a:cubicBezTo>
                  <a:lnTo>
                    <a:pt x="1680224" y="815501"/>
                  </a:lnTo>
                  <a:cubicBezTo>
                    <a:pt x="1680224" y="894906"/>
                    <a:pt x="1584627" y="959276"/>
                    <a:pt x="1466704" y="959276"/>
                  </a:cubicBezTo>
                  <a:lnTo>
                    <a:pt x="213520" y="959276"/>
                  </a:lnTo>
                  <a:cubicBezTo>
                    <a:pt x="95596" y="959276"/>
                    <a:pt x="0" y="894906"/>
                    <a:pt x="0" y="815501"/>
                  </a:cubicBezTo>
                  <a:lnTo>
                    <a:pt x="0" y="311077"/>
                  </a:lnTo>
                  <a:cubicBezTo>
                    <a:pt x="0" y="231673"/>
                    <a:pt x="95596" y="167302"/>
                    <a:pt x="213520" y="167302"/>
                  </a:cubicBezTo>
                  <a:lnTo>
                    <a:pt x="1466704" y="167302"/>
                  </a:lnTo>
                  <a:cubicBezTo>
                    <a:pt x="1569887" y="167302"/>
                    <a:pt x="1655976" y="-8819"/>
                    <a:pt x="1675886" y="345"/>
                  </a:cubicBezTo>
                  <a:close/>
                </a:path>
              </a:pathLst>
            </a:custGeom>
            <a:solidFill>
              <a:schemeClr val="accent1"/>
            </a:solidFill>
            <a:ln w="25400" cap="flat" cmpd="sng" algn="ctr">
              <a:noFill/>
              <a:prstDash val="solid"/>
            </a:ln>
            <a:effectLst/>
          </p:spPr>
          <p:txBody>
            <a:bodyPr lIns="0" tIns="144000" rIns="0" bIns="0" anchor="ctr">
              <a:normAutofit/>
            </a:bodyPr>
            <a:lstStyle/>
            <a:p>
              <a:pPr algn="ctr">
                <a:lnSpc>
                  <a:spcPct val="130000"/>
                </a:lnSpc>
                <a:defRPr/>
              </a:pPr>
              <a:endParaRPr lang="en-US" altLang="zh-CN" sz="1600" kern="0" dirty="0">
                <a:solidFill>
                  <a:srgbClr val="565656"/>
                </a:solidFill>
              </a:endParaRPr>
            </a:p>
          </p:txBody>
        </p:sp>
        <p:sp>
          <p:nvSpPr>
            <p:cNvPr id="24" name="矩形 23"/>
            <p:cNvSpPr/>
            <p:nvPr/>
          </p:nvSpPr>
          <p:spPr>
            <a:xfrm>
              <a:off x="2589153" y="5376018"/>
              <a:ext cx="14145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a:t>
              </a:r>
              <a:endParaRPr lang="zh-CN" altLang="en-US" sz="1200" dirty="0">
                <a:solidFill>
                  <a:schemeClr val="bg1"/>
                </a:solidFill>
              </a:endParaRPr>
            </a:p>
          </p:txBody>
        </p:sp>
      </p:grpSp>
      <p:grpSp>
        <p:nvGrpSpPr>
          <p:cNvPr id="5" name="组合 4"/>
          <p:cNvGrpSpPr/>
          <p:nvPr/>
        </p:nvGrpSpPr>
        <p:grpSpPr>
          <a:xfrm>
            <a:off x="7297738" y="5075239"/>
            <a:ext cx="1624012" cy="960437"/>
            <a:chOff x="7297738" y="5075239"/>
            <a:chExt cx="1624012" cy="960437"/>
          </a:xfrm>
        </p:grpSpPr>
        <p:sp>
          <p:nvSpPr>
            <p:cNvPr id="6" name="MH_SubTitle_4"/>
            <p:cNvSpPr/>
            <p:nvPr>
              <p:custDataLst>
                <p:tags r:id="rId10"/>
              </p:custDataLst>
            </p:nvPr>
          </p:nvSpPr>
          <p:spPr>
            <a:xfrm>
              <a:off x="7297738" y="5075239"/>
              <a:ext cx="1624012" cy="960437"/>
            </a:xfrm>
            <a:custGeom>
              <a:avLst/>
              <a:gdLst/>
              <a:ahLst/>
              <a:cxnLst/>
              <a:rect l="l" t="t" r="r" b="b"/>
              <a:pathLst>
                <a:path w="1750606" h="959277">
                  <a:moveTo>
                    <a:pt x="4520" y="345"/>
                  </a:moveTo>
                  <a:cubicBezTo>
                    <a:pt x="25264" y="-8819"/>
                    <a:pt x="114959" y="167302"/>
                    <a:pt x="222464" y="167302"/>
                  </a:cubicBezTo>
                  <a:lnTo>
                    <a:pt x="1528142" y="167302"/>
                  </a:lnTo>
                  <a:cubicBezTo>
                    <a:pt x="1651005" y="167302"/>
                    <a:pt x="1750606" y="231673"/>
                    <a:pt x="1750606" y="311078"/>
                  </a:cubicBezTo>
                  <a:lnTo>
                    <a:pt x="1750606" y="815502"/>
                  </a:lnTo>
                  <a:cubicBezTo>
                    <a:pt x="1750606" y="894907"/>
                    <a:pt x="1651005" y="959277"/>
                    <a:pt x="1528142" y="959277"/>
                  </a:cubicBezTo>
                  <a:lnTo>
                    <a:pt x="222464" y="959277"/>
                  </a:lnTo>
                  <a:cubicBezTo>
                    <a:pt x="99601" y="959277"/>
                    <a:pt x="0" y="894907"/>
                    <a:pt x="0" y="815502"/>
                  </a:cubicBezTo>
                  <a:lnTo>
                    <a:pt x="0" y="16670"/>
                  </a:lnTo>
                  <a:close/>
                </a:path>
              </a:pathLst>
            </a:custGeom>
            <a:solidFill>
              <a:schemeClr val="accent1"/>
            </a:solidFill>
            <a:ln w="25400" cap="flat" cmpd="sng" algn="ctr">
              <a:noFill/>
              <a:prstDash val="solid"/>
            </a:ln>
            <a:effectLst/>
          </p:spPr>
          <p:txBody>
            <a:bodyPr lIns="0" tIns="144000" rIns="0" bIns="0" anchor="ctr">
              <a:normAutofit/>
            </a:bodyPr>
            <a:lstStyle/>
            <a:p>
              <a:pPr algn="ctr">
                <a:lnSpc>
                  <a:spcPct val="130000"/>
                </a:lnSpc>
                <a:defRPr/>
              </a:pPr>
              <a:endParaRPr lang="en-US" altLang="zh-CN" sz="1600" kern="0" dirty="0">
                <a:solidFill>
                  <a:srgbClr val="565656"/>
                </a:solidFill>
              </a:endParaRPr>
            </a:p>
          </p:txBody>
        </p:sp>
        <p:sp>
          <p:nvSpPr>
            <p:cNvPr id="25" name="矩形 24"/>
            <p:cNvSpPr/>
            <p:nvPr/>
          </p:nvSpPr>
          <p:spPr>
            <a:xfrm>
              <a:off x="7418388" y="5376018"/>
              <a:ext cx="14145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a:t>
              </a:r>
              <a:endParaRPr lang="zh-CN" altLang="en-US" sz="1200" dirty="0">
                <a:solidFill>
                  <a:schemeClr val="bg1"/>
                </a:solidFill>
              </a:endParaRPr>
            </a:p>
          </p:txBody>
        </p:sp>
      </p:grpSp>
      <p:grpSp>
        <p:nvGrpSpPr>
          <p:cNvPr id="8" name="组合 7"/>
          <p:cNvGrpSpPr/>
          <p:nvPr/>
        </p:nvGrpSpPr>
        <p:grpSpPr>
          <a:xfrm>
            <a:off x="5648326" y="1722438"/>
            <a:ext cx="1622425" cy="958850"/>
            <a:chOff x="5648326" y="1722438"/>
            <a:chExt cx="1622425" cy="958850"/>
          </a:xfrm>
        </p:grpSpPr>
        <p:sp>
          <p:nvSpPr>
            <p:cNvPr id="45" name="MH_SubTitle_3"/>
            <p:cNvSpPr/>
            <p:nvPr>
              <p:custDataLst>
                <p:tags r:id="rId11"/>
              </p:custDataLst>
            </p:nvPr>
          </p:nvSpPr>
          <p:spPr>
            <a:xfrm>
              <a:off x="5648326" y="1722438"/>
              <a:ext cx="1622425" cy="958850"/>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chemeClr val="accent1"/>
            </a:solidFill>
            <a:ln w="25400" cap="flat" cmpd="sng" algn="ctr">
              <a:noFill/>
              <a:prstDash val="solid"/>
            </a:ln>
            <a:effectLst/>
          </p:spPr>
          <p:txBody>
            <a:bodyPr lIns="0" tIns="0" rIns="0" bIns="144000" anchor="ctr">
              <a:normAutofit/>
            </a:bodyPr>
            <a:lstStyle/>
            <a:p>
              <a:pPr algn="ctr">
                <a:lnSpc>
                  <a:spcPct val="130000"/>
                </a:lnSpc>
                <a:defRPr/>
              </a:pPr>
              <a:endParaRPr lang="en-US" altLang="zh-CN" sz="1600" kern="0" dirty="0">
                <a:solidFill>
                  <a:srgbClr val="565656"/>
                </a:solidFill>
              </a:endParaRPr>
            </a:p>
          </p:txBody>
        </p:sp>
        <p:sp>
          <p:nvSpPr>
            <p:cNvPr id="26" name="矩形 25"/>
            <p:cNvSpPr/>
            <p:nvPr/>
          </p:nvSpPr>
          <p:spPr>
            <a:xfrm>
              <a:off x="5752247" y="1862982"/>
              <a:ext cx="14145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a:t>
              </a:r>
              <a:endParaRPr lang="zh-CN" altLang="en-US" sz="1200" dirty="0">
                <a:solidFill>
                  <a:schemeClr val="bg1"/>
                </a:solidFill>
              </a:endParaRPr>
            </a:p>
          </p:txBody>
        </p:sp>
      </p:grpSp>
      <p:grpSp>
        <p:nvGrpSpPr>
          <p:cNvPr id="7" name="组合 6"/>
          <p:cNvGrpSpPr/>
          <p:nvPr/>
        </p:nvGrpSpPr>
        <p:grpSpPr>
          <a:xfrm>
            <a:off x="8159751" y="1722439"/>
            <a:ext cx="1624013" cy="962025"/>
            <a:chOff x="8159751" y="1722439"/>
            <a:chExt cx="1624013" cy="962025"/>
          </a:xfrm>
        </p:grpSpPr>
        <p:sp>
          <p:nvSpPr>
            <p:cNvPr id="50" name="MH_SubTitle_5"/>
            <p:cNvSpPr/>
            <p:nvPr>
              <p:custDataLst>
                <p:tags r:id="rId12"/>
              </p:custDataLst>
            </p:nvPr>
          </p:nvSpPr>
          <p:spPr>
            <a:xfrm>
              <a:off x="8159751" y="1722439"/>
              <a:ext cx="1624013" cy="962025"/>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chemeClr val="accent1"/>
            </a:solidFill>
            <a:ln w="25400" cap="flat" cmpd="sng" algn="ctr">
              <a:noFill/>
              <a:prstDash val="solid"/>
            </a:ln>
            <a:effectLst/>
          </p:spPr>
          <p:txBody>
            <a:bodyPr lIns="0" tIns="0" rIns="0" bIns="144000" anchor="ctr">
              <a:normAutofit/>
            </a:bodyPr>
            <a:lstStyle/>
            <a:p>
              <a:pPr algn="ctr">
                <a:lnSpc>
                  <a:spcPct val="130000"/>
                </a:lnSpc>
                <a:defRPr/>
              </a:pPr>
              <a:endParaRPr lang="en-US" altLang="zh-CN" sz="1600" kern="0" dirty="0">
                <a:solidFill>
                  <a:srgbClr val="565656"/>
                </a:solidFill>
              </a:endParaRPr>
            </a:p>
          </p:txBody>
        </p:sp>
        <p:sp>
          <p:nvSpPr>
            <p:cNvPr id="27" name="矩形 26"/>
            <p:cNvSpPr/>
            <p:nvPr/>
          </p:nvSpPr>
          <p:spPr>
            <a:xfrm>
              <a:off x="8264466" y="1862982"/>
              <a:ext cx="14145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a:t>
              </a:r>
              <a:endParaRPr lang="zh-CN" altLang="en-US" sz="1200" dirty="0">
                <a:solidFill>
                  <a:schemeClr val="bg1"/>
                </a:solidFill>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1000"/>
                                        <p:tgtEl>
                                          <p:spTgt spid="54"/>
                                        </p:tgtEl>
                                      </p:cBhvr>
                                    </p:animEffect>
                                    <p:anim calcmode="lin" valueType="num">
                                      <p:cBhvr>
                                        <p:cTn id="33" dur="1000" fill="hold"/>
                                        <p:tgtEl>
                                          <p:spTgt spid="54"/>
                                        </p:tgtEl>
                                        <p:attrNameLst>
                                          <p:attrName>ppt_x</p:attrName>
                                        </p:attrNameLst>
                                      </p:cBhvr>
                                      <p:tavLst>
                                        <p:tav tm="0">
                                          <p:val>
                                            <p:strVal val="#ppt_x"/>
                                          </p:val>
                                        </p:tav>
                                        <p:tav tm="100000">
                                          <p:val>
                                            <p:strVal val="#ppt_x"/>
                                          </p:val>
                                        </p:tav>
                                      </p:tavLst>
                                    </p:anim>
                                    <p:anim calcmode="lin" valueType="num">
                                      <p:cBhvr>
                                        <p:cTn id="34" dur="1000" fill="hold"/>
                                        <p:tgtEl>
                                          <p:spTgt spid="5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1000"/>
                                        <p:tgtEl>
                                          <p:spTgt spid="59"/>
                                        </p:tgtEl>
                                      </p:cBhvr>
                                    </p:animEffect>
                                    <p:anim calcmode="lin" valueType="num">
                                      <p:cBhvr>
                                        <p:cTn id="38" dur="1000" fill="hold"/>
                                        <p:tgtEl>
                                          <p:spTgt spid="59"/>
                                        </p:tgtEl>
                                        <p:attrNameLst>
                                          <p:attrName>ppt_x</p:attrName>
                                        </p:attrNameLst>
                                      </p:cBhvr>
                                      <p:tavLst>
                                        <p:tav tm="0">
                                          <p:val>
                                            <p:strVal val="#ppt_x"/>
                                          </p:val>
                                        </p:tav>
                                        <p:tav tm="100000">
                                          <p:val>
                                            <p:strVal val="#ppt_x"/>
                                          </p:val>
                                        </p:tav>
                                      </p:tavLst>
                                    </p:anim>
                                    <p:anim calcmode="lin" valueType="num">
                                      <p:cBhvr>
                                        <p:cTn id="39" dur="100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7" presetClass="entr" presetSubtype="0"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1000"/>
                                        <p:tgtEl>
                                          <p:spTgt spid="5"/>
                                        </p:tgtEl>
                                      </p:cBhvr>
                                    </p:animEffect>
                                    <p:anim calcmode="lin" valueType="num">
                                      <p:cBhvr>
                                        <p:cTn id="64" dur="1000" fill="hold"/>
                                        <p:tgtEl>
                                          <p:spTgt spid="5"/>
                                        </p:tgtEl>
                                        <p:attrNameLst>
                                          <p:attrName>ppt_x</p:attrName>
                                        </p:attrNameLst>
                                      </p:cBhvr>
                                      <p:tavLst>
                                        <p:tav tm="0">
                                          <p:val>
                                            <p:strVal val="#ppt_x"/>
                                          </p:val>
                                        </p:tav>
                                        <p:tav tm="100000">
                                          <p:val>
                                            <p:strVal val="#ppt_x"/>
                                          </p:val>
                                        </p:tav>
                                      </p:tavLst>
                                    </p:anim>
                                    <p:anim calcmode="lin" valueType="num">
                                      <p:cBhvr>
                                        <p:cTn id="6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9" grpId="0" animBg="1"/>
      <p:bldP spid="44" grpId="0" animBg="1"/>
      <p:bldP spid="49" grpId="0" animBg="1"/>
      <p:bldP spid="54" grpId="0" animBg="1"/>
      <p:bldP spid="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矩形: 圆角 19"/>
          <p:cNvSpPr/>
          <p:nvPr/>
        </p:nvSpPr>
        <p:spPr>
          <a:xfrm>
            <a:off x="1338128" y="1619663"/>
            <a:ext cx="3340010" cy="2116900"/>
          </a:xfrm>
          <a:prstGeom prst="roundRect">
            <a:avLst>
              <a:gd name="adj" fmla="val 6507"/>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p:cNvSpPr/>
          <p:nvPr/>
        </p:nvSpPr>
        <p:spPr>
          <a:xfrm>
            <a:off x="1338128" y="3943764"/>
            <a:ext cx="3340010" cy="2116900"/>
          </a:xfrm>
          <a:prstGeom prst="roundRect">
            <a:avLst>
              <a:gd name="adj" fmla="val 6507"/>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362194" y="281415"/>
            <a:ext cx="3467616" cy="896477"/>
            <a:chOff x="4362194" y="281415"/>
            <a:chExt cx="3467616" cy="896477"/>
          </a:xfrm>
        </p:grpSpPr>
        <p:sp>
          <p:nvSpPr>
            <p:cNvPr id="32"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3" name="文本框 32"/>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11" name="组合 10"/>
          <p:cNvGrpSpPr/>
          <p:nvPr/>
        </p:nvGrpSpPr>
        <p:grpSpPr>
          <a:xfrm>
            <a:off x="5481185" y="1595438"/>
            <a:ext cx="5132388" cy="4519613"/>
            <a:chOff x="5481185" y="1595438"/>
            <a:chExt cx="5132388" cy="4519613"/>
          </a:xfrm>
        </p:grpSpPr>
        <p:sp>
          <p:nvSpPr>
            <p:cNvPr id="29" name="MH_SubTitle_4"/>
            <p:cNvSpPr/>
            <p:nvPr>
              <p:custDataLst>
                <p:tags r:id="rId1"/>
              </p:custDataLst>
            </p:nvPr>
          </p:nvSpPr>
          <p:spPr>
            <a:xfrm>
              <a:off x="7697336" y="4784726"/>
              <a:ext cx="1120775" cy="1120775"/>
            </a:xfrm>
            <a:custGeom>
              <a:avLst/>
              <a:gdLst>
                <a:gd name="connsiteX0" fmla="*/ 560478 w 1120956"/>
                <a:gd name="connsiteY0" fmla="*/ 123306 h 1120958"/>
                <a:gd name="connsiteX1" fmla="*/ 123305 w 1120956"/>
                <a:gd name="connsiteY1" fmla="*/ 560479 h 1120958"/>
                <a:gd name="connsiteX2" fmla="*/ 560478 w 1120956"/>
                <a:gd name="connsiteY2" fmla="*/ 997652 h 1120958"/>
                <a:gd name="connsiteX3" fmla="*/ 997651 w 1120956"/>
                <a:gd name="connsiteY3" fmla="*/ 560479 h 1120958"/>
                <a:gd name="connsiteX4" fmla="*/ 560478 w 1120956"/>
                <a:gd name="connsiteY4" fmla="*/ 123306 h 1120958"/>
                <a:gd name="connsiteX5" fmla="*/ 560478 w 1120956"/>
                <a:gd name="connsiteY5" fmla="*/ 0 h 1120958"/>
                <a:gd name="connsiteX6" fmla="*/ 1120956 w 1120956"/>
                <a:gd name="connsiteY6" fmla="*/ 560479 h 1120958"/>
                <a:gd name="connsiteX7" fmla="*/ 560478 w 1120956"/>
                <a:gd name="connsiteY7" fmla="*/ 1120958 h 1120958"/>
                <a:gd name="connsiteX8" fmla="*/ 0 w 1120956"/>
                <a:gd name="connsiteY8" fmla="*/ 560479 h 1120958"/>
                <a:gd name="connsiteX9" fmla="*/ 560478 w 1120956"/>
                <a:gd name="connsiteY9" fmla="*/ 0 h 112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0956" h="1120958">
                  <a:moveTo>
                    <a:pt x="560478" y="123306"/>
                  </a:moveTo>
                  <a:cubicBezTo>
                    <a:pt x="319034" y="123306"/>
                    <a:pt x="123305" y="319035"/>
                    <a:pt x="123305" y="560479"/>
                  </a:cubicBezTo>
                  <a:cubicBezTo>
                    <a:pt x="123305" y="801923"/>
                    <a:pt x="319034" y="997652"/>
                    <a:pt x="560478" y="997652"/>
                  </a:cubicBezTo>
                  <a:cubicBezTo>
                    <a:pt x="801922" y="997652"/>
                    <a:pt x="997651" y="801923"/>
                    <a:pt x="997651" y="560479"/>
                  </a:cubicBezTo>
                  <a:cubicBezTo>
                    <a:pt x="997651" y="319035"/>
                    <a:pt x="801922" y="123306"/>
                    <a:pt x="560478" y="123306"/>
                  </a:cubicBezTo>
                  <a:close/>
                  <a:moveTo>
                    <a:pt x="560478" y="0"/>
                  </a:moveTo>
                  <a:cubicBezTo>
                    <a:pt x="870021" y="0"/>
                    <a:pt x="1120956" y="250935"/>
                    <a:pt x="1120956" y="560479"/>
                  </a:cubicBezTo>
                  <a:cubicBezTo>
                    <a:pt x="1120956" y="870023"/>
                    <a:pt x="870021" y="1120958"/>
                    <a:pt x="560478" y="1120958"/>
                  </a:cubicBezTo>
                  <a:cubicBezTo>
                    <a:pt x="250935" y="1120958"/>
                    <a:pt x="0" y="870023"/>
                    <a:pt x="0" y="560479"/>
                  </a:cubicBezTo>
                  <a:cubicBezTo>
                    <a:pt x="0" y="250935"/>
                    <a:pt x="250935" y="0"/>
                    <a:pt x="560478" y="0"/>
                  </a:cubicBezTo>
                  <a:close/>
                </a:path>
              </a:pathLst>
            </a:custGeom>
            <a:solidFill>
              <a:schemeClr val="accent1"/>
            </a:solidFill>
            <a:ln w="25400" cap="flat" cmpd="sng" algn="ctr">
              <a:solidFill>
                <a:sysClr val="window" lastClr="FFFFFF"/>
              </a:solidFill>
              <a:prstDash val="solid"/>
            </a:ln>
            <a:effectLst/>
          </p:spPr>
          <p:txBody>
            <a:bodyPr lIns="180000" tIns="252000" rIns="180000" bIns="0" anchor="ctr">
              <a:normAutofit/>
            </a:bodyPr>
            <a:lstStyle/>
            <a:p>
              <a:pPr algn="ctr">
                <a:lnSpc>
                  <a:spcPct val="120000"/>
                </a:lnSpc>
                <a:defRPr/>
              </a:pPr>
              <a:endParaRPr lang="en-US" altLang="zh-CN" kern="0" dirty="0"/>
            </a:p>
          </p:txBody>
        </p:sp>
        <p:sp>
          <p:nvSpPr>
            <p:cNvPr id="43" name="MH_Other_1"/>
            <p:cNvSpPr/>
            <p:nvPr>
              <p:custDataLst>
                <p:tags r:id="rId2"/>
              </p:custDataLst>
            </p:nvPr>
          </p:nvSpPr>
          <p:spPr>
            <a:xfrm>
              <a:off x="7844972" y="4926014"/>
              <a:ext cx="825500" cy="295275"/>
            </a:xfrm>
            <a:custGeom>
              <a:avLst/>
              <a:gdLst/>
              <a:ahLst/>
              <a:cxnLst/>
              <a:rect l="l" t="t" r="r" b="b"/>
              <a:pathLst>
                <a:path w="1538370" h="548701">
                  <a:moveTo>
                    <a:pt x="769185" y="0"/>
                  </a:moveTo>
                  <a:cubicBezTo>
                    <a:pt x="1125831" y="0"/>
                    <a:pt x="1428933" y="229248"/>
                    <a:pt x="1538370" y="548701"/>
                  </a:cubicBezTo>
                  <a:lnTo>
                    <a:pt x="0" y="548701"/>
                  </a:lnTo>
                  <a:cubicBezTo>
                    <a:pt x="109438" y="229248"/>
                    <a:pt x="412539" y="0"/>
                    <a:pt x="769185" y="0"/>
                  </a:cubicBezTo>
                  <a:close/>
                </a:path>
              </a:pathLst>
            </a:custGeom>
            <a:solidFill>
              <a:schemeClr val="accent1">
                <a:lumMod val="60000"/>
                <a:lumOff val="40000"/>
              </a:schemeClr>
            </a:solidFill>
            <a:ln w="25400" cap="flat" cmpd="sng" algn="ctr">
              <a:noFill/>
              <a:prstDash val="solid"/>
            </a:ln>
            <a:effectLst/>
          </p:spPr>
          <p:txBody>
            <a:bodyPr lIns="0" tIns="0" rIns="0" bIns="0" anchor="ctr"/>
            <a:lstStyle/>
            <a:p>
              <a:pPr algn="ctr">
                <a:defRPr/>
              </a:pPr>
              <a:r>
                <a:rPr lang="en-US" b="1" kern="0" dirty="0">
                  <a:solidFill>
                    <a:sysClr val="window" lastClr="FFFFFF"/>
                  </a:solidFill>
                </a:rPr>
                <a:t>04</a:t>
              </a:r>
              <a:endParaRPr lang="en-US" b="1" kern="0" dirty="0">
                <a:solidFill>
                  <a:sysClr val="window" lastClr="FFFFFF"/>
                </a:solidFill>
              </a:endParaRPr>
            </a:p>
          </p:txBody>
        </p:sp>
        <p:sp>
          <p:nvSpPr>
            <p:cNvPr id="44" name="MH_Other_2"/>
            <p:cNvSpPr/>
            <p:nvPr>
              <p:custDataLst>
                <p:tags r:id="rId3"/>
              </p:custDataLst>
            </p:nvPr>
          </p:nvSpPr>
          <p:spPr>
            <a:xfrm rot="13209306" flipH="1">
              <a:off x="8756198" y="4922838"/>
              <a:ext cx="1158875" cy="919162"/>
            </a:xfrm>
            <a:custGeom>
              <a:avLst/>
              <a:gdLst>
                <a:gd name="connsiteX0" fmla="*/ 1859477 w 3508168"/>
                <a:gd name="connsiteY0" fmla="*/ 3286893 h 3286893"/>
                <a:gd name="connsiteX1" fmla="*/ 44531 w 3508168"/>
                <a:gd name="connsiteY1" fmla="*/ 72638 h 3286893"/>
                <a:gd name="connsiteX2" fmla="*/ 3508168 w 3508168"/>
                <a:gd name="connsiteY2" fmla="*/ 1042456 h 3286893"/>
                <a:gd name="connsiteX0-1" fmla="*/ 1859477 w 1859477"/>
                <a:gd name="connsiteY0-2" fmla="*/ 3214255 h 3214255"/>
                <a:gd name="connsiteX1-3" fmla="*/ 44531 w 1859477"/>
                <a:gd name="connsiteY1-4" fmla="*/ 0 h 3214255"/>
              </a:gdLst>
              <a:ahLst/>
              <a:cxnLst>
                <a:cxn ang="0">
                  <a:pos x="connsiteX0-1" y="connsiteY0-2"/>
                </a:cxn>
                <a:cxn ang="0">
                  <a:pos x="connsiteX1-3" y="connsiteY1-4"/>
                </a:cxn>
              </a:cxnLst>
              <a:rect l="l" t="t" r="r" b="b"/>
              <a:pathLst>
                <a:path w="1859477" h="3214255">
                  <a:moveTo>
                    <a:pt x="1859477" y="3214255"/>
                  </a:moveTo>
                  <a:cubicBezTo>
                    <a:pt x="814613" y="1794164"/>
                    <a:pt x="-230251" y="374073"/>
                    <a:pt x="44531"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27" name="MH_SubTitle_2"/>
            <p:cNvSpPr/>
            <p:nvPr>
              <p:custDataLst>
                <p:tags r:id="rId4"/>
              </p:custDataLst>
            </p:nvPr>
          </p:nvSpPr>
          <p:spPr>
            <a:xfrm>
              <a:off x="6324147" y="3827464"/>
              <a:ext cx="1454150" cy="1455737"/>
            </a:xfrm>
            <a:custGeom>
              <a:avLst/>
              <a:gdLst>
                <a:gd name="connsiteX0" fmla="*/ 727377 w 1454752"/>
                <a:gd name="connsiteY0" fmla="*/ 160023 h 1454752"/>
                <a:gd name="connsiteX1" fmla="*/ 160023 w 1454752"/>
                <a:gd name="connsiteY1" fmla="*/ 727377 h 1454752"/>
                <a:gd name="connsiteX2" fmla="*/ 727377 w 1454752"/>
                <a:gd name="connsiteY2" fmla="*/ 1294731 h 1454752"/>
                <a:gd name="connsiteX3" fmla="*/ 1294731 w 1454752"/>
                <a:gd name="connsiteY3" fmla="*/ 727377 h 1454752"/>
                <a:gd name="connsiteX4" fmla="*/ 727377 w 1454752"/>
                <a:gd name="connsiteY4" fmla="*/ 160023 h 1454752"/>
                <a:gd name="connsiteX5" fmla="*/ 727376 w 1454752"/>
                <a:gd name="connsiteY5" fmla="*/ 0 h 1454752"/>
                <a:gd name="connsiteX6" fmla="*/ 1454752 w 1454752"/>
                <a:gd name="connsiteY6" fmla="*/ 727376 h 1454752"/>
                <a:gd name="connsiteX7" fmla="*/ 727376 w 1454752"/>
                <a:gd name="connsiteY7" fmla="*/ 1454752 h 1454752"/>
                <a:gd name="connsiteX8" fmla="*/ 0 w 1454752"/>
                <a:gd name="connsiteY8" fmla="*/ 727376 h 1454752"/>
                <a:gd name="connsiteX9" fmla="*/ 727376 w 1454752"/>
                <a:gd name="connsiteY9" fmla="*/ 0 h 145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4752" h="1454752">
                  <a:moveTo>
                    <a:pt x="727377" y="160023"/>
                  </a:moveTo>
                  <a:cubicBezTo>
                    <a:pt x="414036" y="160023"/>
                    <a:pt x="160023" y="414036"/>
                    <a:pt x="160023" y="727377"/>
                  </a:cubicBezTo>
                  <a:cubicBezTo>
                    <a:pt x="160023" y="1040718"/>
                    <a:pt x="414036" y="1294731"/>
                    <a:pt x="727377" y="1294731"/>
                  </a:cubicBezTo>
                  <a:cubicBezTo>
                    <a:pt x="1040718" y="1294731"/>
                    <a:pt x="1294731" y="1040718"/>
                    <a:pt x="1294731" y="727377"/>
                  </a:cubicBezTo>
                  <a:cubicBezTo>
                    <a:pt x="1294731" y="414036"/>
                    <a:pt x="1040718" y="160023"/>
                    <a:pt x="727377" y="160023"/>
                  </a:cubicBezTo>
                  <a:close/>
                  <a:moveTo>
                    <a:pt x="727376" y="0"/>
                  </a:moveTo>
                  <a:cubicBezTo>
                    <a:pt x="1129095" y="0"/>
                    <a:pt x="1454752" y="325657"/>
                    <a:pt x="1454752" y="727376"/>
                  </a:cubicBezTo>
                  <a:cubicBezTo>
                    <a:pt x="1454752" y="1129095"/>
                    <a:pt x="1129095" y="1454752"/>
                    <a:pt x="727376" y="1454752"/>
                  </a:cubicBezTo>
                  <a:cubicBezTo>
                    <a:pt x="325657" y="1454752"/>
                    <a:pt x="0" y="1129095"/>
                    <a:pt x="0" y="727376"/>
                  </a:cubicBezTo>
                  <a:cubicBezTo>
                    <a:pt x="0" y="325657"/>
                    <a:pt x="325657" y="0"/>
                    <a:pt x="727376" y="0"/>
                  </a:cubicBezTo>
                  <a:close/>
                </a:path>
              </a:pathLst>
            </a:custGeom>
            <a:solidFill>
              <a:schemeClr val="accent1"/>
            </a:solidFill>
            <a:ln w="25400" cap="flat" cmpd="sng" algn="ctr">
              <a:solidFill>
                <a:sysClr val="window" lastClr="FFFFFF"/>
              </a:solidFill>
              <a:prstDash val="solid"/>
            </a:ln>
            <a:effectLst/>
          </p:spPr>
          <p:txBody>
            <a:bodyPr lIns="216000" tIns="252000" rIns="216000" bIns="0" anchor="ctr">
              <a:normAutofit/>
            </a:bodyPr>
            <a:lstStyle/>
            <a:p>
              <a:pPr algn="ctr">
                <a:lnSpc>
                  <a:spcPct val="120000"/>
                </a:lnSpc>
                <a:defRPr/>
              </a:pPr>
              <a:endParaRPr lang="en-US" altLang="zh-CN" kern="0" dirty="0"/>
            </a:p>
          </p:txBody>
        </p:sp>
        <p:sp>
          <p:nvSpPr>
            <p:cNvPr id="48" name="MH_Other_3"/>
            <p:cNvSpPr/>
            <p:nvPr>
              <p:custDataLst>
                <p:tags r:id="rId5"/>
              </p:custDataLst>
            </p:nvPr>
          </p:nvSpPr>
          <p:spPr>
            <a:xfrm>
              <a:off x="6514648" y="4006850"/>
              <a:ext cx="1071563" cy="382588"/>
            </a:xfrm>
            <a:custGeom>
              <a:avLst/>
              <a:gdLst/>
              <a:ahLst/>
              <a:cxnLst/>
              <a:rect l="l" t="t" r="r" b="b"/>
              <a:pathLst>
                <a:path w="1538370" h="548701">
                  <a:moveTo>
                    <a:pt x="769185" y="0"/>
                  </a:moveTo>
                  <a:cubicBezTo>
                    <a:pt x="1125831" y="0"/>
                    <a:pt x="1428933" y="229248"/>
                    <a:pt x="1538370" y="548701"/>
                  </a:cubicBezTo>
                  <a:lnTo>
                    <a:pt x="0" y="548701"/>
                  </a:lnTo>
                  <a:cubicBezTo>
                    <a:pt x="109438" y="229248"/>
                    <a:pt x="412539" y="0"/>
                    <a:pt x="769185" y="0"/>
                  </a:cubicBezTo>
                  <a:close/>
                </a:path>
              </a:pathLst>
            </a:custGeom>
            <a:solidFill>
              <a:schemeClr val="accent1">
                <a:lumMod val="60000"/>
                <a:lumOff val="40000"/>
              </a:schemeClr>
            </a:solidFill>
            <a:ln w="25400" cap="flat" cmpd="sng" algn="ctr">
              <a:noFill/>
              <a:prstDash val="solid"/>
            </a:ln>
            <a:effectLst/>
          </p:spPr>
          <p:txBody>
            <a:bodyPr lIns="0" tIns="0" rIns="0" bIns="0" anchor="ctr"/>
            <a:lstStyle/>
            <a:p>
              <a:pPr algn="ctr">
                <a:defRPr/>
              </a:pPr>
              <a:r>
                <a:rPr lang="en-US" b="1" kern="0" dirty="0">
                  <a:solidFill>
                    <a:sysClr val="window" lastClr="FFFFFF"/>
                  </a:solidFill>
                </a:rPr>
                <a:t>02</a:t>
              </a:r>
              <a:endParaRPr lang="en-US" b="1" kern="0" dirty="0">
                <a:solidFill>
                  <a:sysClr val="window" lastClr="FFFFFF"/>
                </a:solidFill>
              </a:endParaRPr>
            </a:p>
          </p:txBody>
        </p:sp>
        <p:sp>
          <p:nvSpPr>
            <p:cNvPr id="25" name="MH_SubTitle_3"/>
            <p:cNvSpPr/>
            <p:nvPr>
              <p:custDataLst>
                <p:tags r:id="rId6"/>
              </p:custDataLst>
            </p:nvPr>
          </p:nvSpPr>
          <p:spPr>
            <a:xfrm>
              <a:off x="7586211" y="1595438"/>
              <a:ext cx="1341437" cy="1339850"/>
            </a:xfrm>
            <a:custGeom>
              <a:avLst/>
              <a:gdLst>
                <a:gd name="connsiteX0" fmla="*/ 670162 w 1340324"/>
                <a:gd name="connsiteY0" fmla="*/ 147436 h 1340324"/>
                <a:gd name="connsiteX1" fmla="*/ 147436 w 1340324"/>
                <a:gd name="connsiteY1" fmla="*/ 670162 h 1340324"/>
                <a:gd name="connsiteX2" fmla="*/ 670162 w 1340324"/>
                <a:gd name="connsiteY2" fmla="*/ 1192888 h 1340324"/>
                <a:gd name="connsiteX3" fmla="*/ 1192888 w 1340324"/>
                <a:gd name="connsiteY3" fmla="*/ 670162 h 1340324"/>
                <a:gd name="connsiteX4" fmla="*/ 670162 w 1340324"/>
                <a:gd name="connsiteY4" fmla="*/ 147436 h 1340324"/>
                <a:gd name="connsiteX5" fmla="*/ 670162 w 1340324"/>
                <a:gd name="connsiteY5" fmla="*/ 0 h 1340324"/>
                <a:gd name="connsiteX6" fmla="*/ 1340324 w 1340324"/>
                <a:gd name="connsiteY6" fmla="*/ 670162 h 1340324"/>
                <a:gd name="connsiteX7" fmla="*/ 670162 w 1340324"/>
                <a:gd name="connsiteY7" fmla="*/ 1340324 h 1340324"/>
                <a:gd name="connsiteX8" fmla="*/ 0 w 1340324"/>
                <a:gd name="connsiteY8" fmla="*/ 670162 h 1340324"/>
                <a:gd name="connsiteX9" fmla="*/ 670162 w 1340324"/>
                <a:gd name="connsiteY9" fmla="*/ 0 h 1340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0324" h="1340324">
                  <a:moveTo>
                    <a:pt x="670162" y="147436"/>
                  </a:moveTo>
                  <a:cubicBezTo>
                    <a:pt x="381468" y="147436"/>
                    <a:pt x="147436" y="381468"/>
                    <a:pt x="147436" y="670162"/>
                  </a:cubicBezTo>
                  <a:cubicBezTo>
                    <a:pt x="147436" y="958856"/>
                    <a:pt x="381468" y="1192888"/>
                    <a:pt x="670162" y="1192888"/>
                  </a:cubicBezTo>
                  <a:cubicBezTo>
                    <a:pt x="958856" y="1192888"/>
                    <a:pt x="1192888" y="958856"/>
                    <a:pt x="1192888" y="670162"/>
                  </a:cubicBezTo>
                  <a:cubicBezTo>
                    <a:pt x="1192888" y="381468"/>
                    <a:pt x="958856" y="147436"/>
                    <a:pt x="670162" y="147436"/>
                  </a:cubicBezTo>
                  <a:close/>
                  <a:moveTo>
                    <a:pt x="670162" y="0"/>
                  </a:moveTo>
                  <a:cubicBezTo>
                    <a:pt x="1040282" y="0"/>
                    <a:pt x="1340324" y="300042"/>
                    <a:pt x="1340324" y="670162"/>
                  </a:cubicBezTo>
                  <a:cubicBezTo>
                    <a:pt x="1340324" y="1040282"/>
                    <a:pt x="1040282" y="1340324"/>
                    <a:pt x="670162" y="1340324"/>
                  </a:cubicBezTo>
                  <a:cubicBezTo>
                    <a:pt x="300042" y="1340324"/>
                    <a:pt x="0" y="1040282"/>
                    <a:pt x="0" y="670162"/>
                  </a:cubicBezTo>
                  <a:cubicBezTo>
                    <a:pt x="0" y="300042"/>
                    <a:pt x="300042" y="0"/>
                    <a:pt x="670162" y="0"/>
                  </a:cubicBezTo>
                  <a:close/>
                </a:path>
              </a:pathLst>
            </a:custGeom>
            <a:solidFill>
              <a:schemeClr val="accent1"/>
            </a:solidFill>
            <a:ln w="25400" cap="flat" cmpd="sng" algn="ctr">
              <a:solidFill>
                <a:sysClr val="window" lastClr="FFFFFF"/>
              </a:solidFill>
              <a:prstDash val="solid"/>
            </a:ln>
            <a:effectLst/>
          </p:spPr>
          <p:txBody>
            <a:bodyPr lIns="216000" tIns="252000" rIns="216000" bIns="0" anchor="ctr">
              <a:normAutofit/>
            </a:bodyPr>
            <a:lstStyle/>
            <a:p>
              <a:pPr algn="ctr">
                <a:lnSpc>
                  <a:spcPct val="120000"/>
                </a:lnSpc>
                <a:defRPr/>
              </a:pPr>
              <a:endParaRPr lang="en-US" altLang="zh-CN" kern="0" dirty="0"/>
            </a:p>
          </p:txBody>
        </p:sp>
        <p:sp>
          <p:nvSpPr>
            <p:cNvPr id="52" name="MH_Other_4"/>
            <p:cNvSpPr/>
            <p:nvPr>
              <p:custDataLst>
                <p:tags r:id="rId7"/>
              </p:custDataLst>
            </p:nvPr>
          </p:nvSpPr>
          <p:spPr>
            <a:xfrm>
              <a:off x="7764011" y="1762125"/>
              <a:ext cx="987425" cy="350838"/>
            </a:xfrm>
            <a:custGeom>
              <a:avLst/>
              <a:gdLst/>
              <a:ahLst/>
              <a:cxnLst/>
              <a:rect l="l" t="t" r="r" b="b"/>
              <a:pathLst>
                <a:path w="1538370" h="548701">
                  <a:moveTo>
                    <a:pt x="769185" y="0"/>
                  </a:moveTo>
                  <a:cubicBezTo>
                    <a:pt x="1125831" y="0"/>
                    <a:pt x="1428933" y="229248"/>
                    <a:pt x="1538370" y="548701"/>
                  </a:cubicBezTo>
                  <a:lnTo>
                    <a:pt x="0" y="548701"/>
                  </a:lnTo>
                  <a:cubicBezTo>
                    <a:pt x="109438" y="229248"/>
                    <a:pt x="412539" y="0"/>
                    <a:pt x="769185" y="0"/>
                  </a:cubicBezTo>
                  <a:close/>
                </a:path>
              </a:pathLst>
            </a:custGeom>
            <a:solidFill>
              <a:schemeClr val="accent1">
                <a:lumMod val="60000"/>
                <a:lumOff val="40000"/>
              </a:schemeClr>
            </a:solidFill>
            <a:ln w="25400" cap="flat" cmpd="sng" algn="ctr">
              <a:noFill/>
              <a:prstDash val="solid"/>
            </a:ln>
            <a:effectLst/>
          </p:spPr>
          <p:txBody>
            <a:bodyPr lIns="0" tIns="0" rIns="0" bIns="0" anchor="ctr"/>
            <a:lstStyle/>
            <a:p>
              <a:pPr algn="ctr">
                <a:defRPr/>
              </a:pPr>
              <a:r>
                <a:rPr lang="en-US" b="1" kern="0" dirty="0">
                  <a:solidFill>
                    <a:sysClr val="window" lastClr="FFFFFF"/>
                  </a:solidFill>
                </a:rPr>
                <a:t>03</a:t>
              </a:r>
              <a:endParaRPr lang="en-US" b="1" kern="0" dirty="0">
                <a:solidFill>
                  <a:sysClr val="window" lastClr="FFFFFF"/>
                </a:solidFill>
              </a:endParaRPr>
            </a:p>
          </p:txBody>
        </p:sp>
        <p:sp>
          <p:nvSpPr>
            <p:cNvPr id="53" name="MH_Other_5"/>
            <p:cNvSpPr/>
            <p:nvPr>
              <p:custDataLst>
                <p:tags r:id="rId8"/>
              </p:custDataLst>
            </p:nvPr>
          </p:nvSpPr>
          <p:spPr>
            <a:xfrm>
              <a:off x="8333922" y="2678113"/>
              <a:ext cx="1843088" cy="3105150"/>
            </a:xfrm>
            <a:custGeom>
              <a:avLst/>
              <a:gdLst>
                <a:gd name="connsiteX0" fmla="*/ 1859477 w 3508168"/>
                <a:gd name="connsiteY0" fmla="*/ 3286893 h 3286893"/>
                <a:gd name="connsiteX1" fmla="*/ 44531 w 3508168"/>
                <a:gd name="connsiteY1" fmla="*/ 72638 h 3286893"/>
                <a:gd name="connsiteX2" fmla="*/ 3508168 w 3508168"/>
                <a:gd name="connsiteY2" fmla="*/ 1042456 h 3286893"/>
                <a:gd name="connsiteX0-1" fmla="*/ 1859477 w 1859477"/>
                <a:gd name="connsiteY0-2" fmla="*/ 3214255 h 3214255"/>
                <a:gd name="connsiteX1-3" fmla="*/ 44531 w 1859477"/>
                <a:gd name="connsiteY1-4" fmla="*/ 0 h 3214255"/>
              </a:gdLst>
              <a:ahLst/>
              <a:cxnLst>
                <a:cxn ang="0">
                  <a:pos x="connsiteX0-1" y="connsiteY0-2"/>
                </a:cxn>
                <a:cxn ang="0">
                  <a:pos x="connsiteX1-3" y="connsiteY1-4"/>
                </a:cxn>
              </a:cxnLst>
              <a:rect l="l" t="t" r="r" b="b"/>
              <a:pathLst>
                <a:path w="1859477" h="3214255">
                  <a:moveTo>
                    <a:pt x="1859477" y="3214255"/>
                  </a:moveTo>
                  <a:cubicBezTo>
                    <a:pt x="814613" y="1794164"/>
                    <a:pt x="-230251" y="374073"/>
                    <a:pt x="44531"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54" name="MH_Other_6"/>
            <p:cNvSpPr/>
            <p:nvPr>
              <p:custDataLst>
                <p:tags r:id="rId9"/>
              </p:custDataLst>
            </p:nvPr>
          </p:nvSpPr>
          <p:spPr>
            <a:xfrm rot="4888143" flipV="1">
              <a:off x="8184698" y="3776664"/>
              <a:ext cx="1535113" cy="2655887"/>
            </a:xfrm>
            <a:custGeom>
              <a:avLst/>
              <a:gdLst>
                <a:gd name="connsiteX0" fmla="*/ 1859477 w 3508168"/>
                <a:gd name="connsiteY0" fmla="*/ 3286893 h 3286893"/>
                <a:gd name="connsiteX1" fmla="*/ 44531 w 3508168"/>
                <a:gd name="connsiteY1" fmla="*/ 72638 h 3286893"/>
                <a:gd name="connsiteX2" fmla="*/ 3508168 w 3508168"/>
                <a:gd name="connsiteY2" fmla="*/ 1042456 h 3286893"/>
                <a:gd name="connsiteX0-1" fmla="*/ 1859477 w 1859477"/>
                <a:gd name="connsiteY0-2" fmla="*/ 3214255 h 3214255"/>
                <a:gd name="connsiteX1-3" fmla="*/ 44531 w 1859477"/>
                <a:gd name="connsiteY1-4" fmla="*/ 0 h 3214255"/>
              </a:gdLst>
              <a:ahLst/>
              <a:cxnLst>
                <a:cxn ang="0">
                  <a:pos x="connsiteX0-1" y="connsiteY0-2"/>
                </a:cxn>
                <a:cxn ang="0">
                  <a:pos x="connsiteX1-3" y="connsiteY1-4"/>
                </a:cxn>
              </a:cxnLst>
              <a:rect l="l" t="t" r="r" b="b"/>
              <a:pathLst>
                <a:path w="1859477" h="3214255">
                  <a:moveTo>
                    <a:pt x="1859477" y="3214255"/>
                  </a:moveTo>
                  <a:cubicBezTo>
                    <a:pt x="814613" y="1794164"/>
                    <a:pt x="-230251" y="374073"/>
                    <a:pt x="44531"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24" name="MH_SubTitle_1"/>
            <p:cNvSpPr/>
            <p:nvPr>
              <p:custDataLst>
                <p:tags r:id="rId10"/>
              </p:custDataLst>
            </p:nvPr>
          </p:nvSpPr>
          <p:spPr>
            <a:xfrm>
              <a:off x="5481185" y="2090739"/>
              <a:ext cx="1725612" cy="1724025"/>
            </a:xfrm>
            <a:custGeom>
              <a:avLst/>
              <a:gdLst>
                <a:gd name="connsiteX0" fmla="*/ 862364 w 1724728"/>
                <a:gd name="connsiteY0" fmla="*/ 189720 h 1724728"/>
                <a:gd name="connsiteX1" fmla="*/ 189720 w 1724728"/>
                <a:gd name="connsiteY1" fmla="*/ 862364 h 1724728"/>
                <a:gd name="connsiteX2" fmla="*/ 862364 w 1724728"/>
                <a:gd name="connsiteY2" fmla="*/ 1535008 h 1724728"/>
                <a:gd name="connsiteX3" fmla="*/ 1535008 w 1724728"/>
                <a:gd name="connsiteY3" fmla="*/ 862364 h 1724728"/>
                <a:gd name="connsiteX4" fmla="*/ 862364 w 1724728"/>
                <a:gd name="connsiteY4" fmla="*/ 189720 h 1724728"/>
                <a:gd name="connsiteX5" fmla="*/ 862364 w 1724728"/>
                <a:gd name="connsiteY5" fmla="*/ 0 h 1724728"/>
                <a:gd name="connsiteX6" fmla="*/ 1724728 w 1724728"/>
                <a:gd name="connsiteY6" fmla="*/ 862364 h 1724728"/>
                <a:gd name="connsiteX7" fmla="*/ 862364 w 1724728"/>
                <a:gd name="connsiteY7" fmla="*/ 1724728 h 1724728"/>
                <a:gd name="connsiteX8" fmla="*/ 0 w 1724728"/>
                <a:gd name="connsiteY8" fmla="*/ 862364 h 1724728"/>
                <a:gd name="connsiteX9" fmla="*/ 862364 w 1724728"/>
                <a:gd name="connsiteY9" fmla="*/ 0 h 17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4728" h="1724728">
                  <a:moveTo>
                    <a:pt x="862364" y="189720"/>
                  </a:moveTo>
                  <a:cubicBezTo>
                    <a:pt x="490873" y="189720"/>
                    <a:pt x="189720" y="490873"/>
                    <a:pt x="189720" y="862364"/>
                  </a:cubicBezTo>
                  <a:cubicBezTo>
                    <a:pt x="189720" y="1233855"/>
                    <a:pt x="490873" y="1535008"/>
                    <a:pt x="862364" y="1535008"/>
                  </a:cubicBezTo>
                  <a:cubicBezTo>
                    <a:pt x="1233855" y="1535008"/>
                    <a:pt x="1535008" y="1233855"/>
                    <a:pt x="1535008" y="862364"/>
                  </a:cubicBezTo>
                  <a:cubicBezTo>
                    <a:pt x="1535008" y="490873"/>
                    <a:pt x="1233855" y="189720"/>
                    <a:pt x="862364" y="189720"/>
                  </a:cubicBezTo>
                  <a:close/>
                  <a:moveTo>
                    <a:pt x="862364" y="0"/>
                  </a:moveTo>
                  <a:cubicBezTo>
                    <a:pt x="1338634" y="0"/>
                    <a:pt x="1724728" y="386094"/>
                    <a:pt x="1724728" y="862364"/>
                  </a:cubicBezTo>
                  <a:cubicBezTo>
                    <a:pt x="1724728" y="1338634"/>
                    <a:pt x="1338634" y="1724728"/>
                    <a:pt x="862364" y="1724728"/>
                  </a:cubicBezTo>
                  <a:cubicBezTo>
                    <a:pt x="386094" y="1724728"/>
                    <a:pt x="0" y="1338634"/>
                    <a:pt x="0" y="862364"/>
                  </a:cubicBezTo>
                  <a:cubicBezTo>
                    <a:pt x="0" y="386094"/>
                    <a:pt x="386094" y="0"/>
                    <a:pt x="862364" y="0"/>
                  </a:cubicBezTo>
                  <a:close/>
                </a:path>
              </a:pathLst>
            </a:custGeom>
            <a:solidFill>
              <a:schemeClr val="accent1"/>
            </a:solidFill>
            <a:ln w="25400" cap="flat" cmpd="sng" algn="ctr">
              <a:solidFill>
                <a:sysClr val="window" lastClr="FFFFFF"/>
              </a:solidFill>
              <a:prstDash val="solid"/>
            </a:ln>
            <a:effectLst/>
          </p:spPr>
          <p:txBody>
            <a:bodyPr lIns="252000" tIns="252000" rIns="252000" bIns="0" anchor="ctr">
              <a:normAutofit/>
            </a:bodyPr>
            <a:lstStyle/>
            <a:p>
              <a:pPr algn="ctr">
                <a:lnSpc>
                  <a:spcPct val="120000"/>
                </a:lnSpc>
                <a:defRPr/>
              </a:pPr>
              <a:endParaRPr lang="en-US" altLang="zh-CN" kern="0" dirty="0"/>
            </a:p>
          </p:txBody>
        </p:sp>
        <p:sp>
          <p:nvSpPr>
            <p:cNvPr id="58" name="MH_Other_7"/>
            <p:cNvSpPr/>
            <p:nvPr>
              <p:custDataLst>
                <p:tags r:id="rId11"/>
              </p:custDataLst>
            </p:nvPr>
          </p:nvSpPr>
          <p:spPr>
            <a:xfrm>
              <a:off x="5709785" y="2298700"/>
              <a:ext cx="1270000" cy="452438"/>
            </a:xfrm>
            <a:custGeom>
              <a:avLst/>
              <a:gdLst/>
              <a:ahLst/>
              <a:cxnLst/>
              <a:rect l="l" t="t" r="r" b="b"/>
              <a:pathLst>
                <a:path w="1538370" h="548701">
                  <a:moveTo>
                    <a:pt x="769185" y="0"/>
                  </a:moveTo>
                  <a:cubicBezTo>
                    <a:pt x="1125831" y="0"/>
                    <a:pt x="1428933" y="229248"/>
                    <a:pt x="1538370" y="548701"/>
                  </a:cubicBezTo>
                  <a:lnTo>
                    <a:pt x="0" y="548701"/>
                  </a:lnTo>
                  <a:cubicBezTo>
                    <a:pt x="109438" y="229248"/>
                    <a:pt x="412539" y="0"/>
                    <a:pt x="769185" y="0"/>
                  </a:cubicBezTo>
                  <a:close/>
                </a:path>
              </a:pathLst>
            </a:custGeom>
            <a:solidFill>
              <a:schemeClr val="accent1">
                <a:lumMod val="60000"/>
                <a:lumOff val="40000"/>
              </a:schemeClr>
            </a:solidFill>
            <a:ln w="25400" cap="flat" cmpd="sng" algn="ctr">
              <a:noFill/>
              <a:prstDash val="solid"/>
            </a:ln>
            <a:effectLst/>
          </p:spPr>
          <p:txBody>
            <a:bodyPr lIns="0" tIns="0" rIns="0" bIns="0" anchor="ctr"/>
            <a:lstStyle/>
            <a:p>
              <a:pPr algn="ctr">
                <a:defRPr/>
              </a:pPr>
              <a:r>
                <a:rPr lang="en-US" b="1" kern="0" dirty="0">
                  <a:solidFill>
                    <a:sysClr val="window" lastClr="FFFFFF"/>
                  </a:solidFill>
                </a:rPr>
                <a:t>01</a:t>
              </a:r>
              <a:endParaRPr lang="en-US" b="1" kern="0" dirty="0">
                <a:solidFill>
                  <a:sysClr val="window" lastClr="FFFFFF"/>
                </a:solidFill>
              </a:endParaRPr>
            </a:p>
          </p:txBody>
        </p:sp>
        <p:sp>
          <p:nvSpPr>
            <p:cNvPr id="28" name="MH_SubTitle_5"/>
            <p:cNvSpPr/>
            <p:nvPr>
              <p:custDataLst>
                <p:tags r:id="rId12"/>
              </p:custDataLst>
            </p:nvPr>
          </p:nvSpPr>
          <p:spPr>
            <a:xfrm>
              <a:off x="9013372" y="3287714"/>
              <a:ext cx="1163638" cy="1163637"/>
            </a:xfrm>
            <a:custGeom>
              <a:avLst/>
              <a:gdLst>
                <a:gd name="connsiteX0" fmla="*/ 581930 w 1163860"/>
                <a:gd name="connsiteY0" fmla="*/ 128025 h 1163860"/>
                <a:gd name="connsiteX1" fmla="*/ 128025 w 1163860"/>
                <a:gd name="connsiteY1" fmla="*/ 581930 h 1163860"/>
                <a:gd name="connsiteX2" fmla="*/ 581930 w 1163860"/>
                <a:gd name="connsiteY2" fmla="*/ 1035835 h 1163860"/>
                <a:gd name="connsiteX3" fmla="*/ 1035835 w 1163860"/>
                <a:gd name="connsiteY3" fmla="*/ 581930 h 1163860"/>
                <a:gd name="connsiteX4" fmla="*/ 581930 w 1163860"/>
                <a:gd name="connsiteY4" fmla="*/ 128025 h 1163860"/>
                <a:gd name="connsiteX5" fmla="*/ 581930 w 1163860"/>
                <a:gd name="connsiteY5" fmla="*/ 0 h 1163860"/>
                <a:gd name="connsiteX6" fmla="*/ 1163860 w 1163860"/>
                <a:gd name="connsiteY6" fmla="*/ 581930 h 1163860"/>
                <a:gd name="connsiteX7" fmla="*/ 581930 w 1163860"/>
                <a:gd name="connsiteY7" fmla="*/ 1163860 h 1163860"/>
                <a:gd name="connsiteX8" fmla="*/ 0 w 1163860"/>
                <a:gd name="connsiteY8" fmla="*/ 581930 h 1163860"/>
                <a:gd name="connsiteX9" fmla="*/ 581930 w 1163860"/>
                <a:gd name="connsiteY9" fmla="*/ 0 h 1163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3860" h="1163860">
                  <a:moveTo>
                    <a:pt x="581930" y="128025"/>
                  </a:moveTo>
                  <a:cubicBezTo>
                    <a:pt x="331245" y="128025"/>
                    <a:pt x="128025" y="331245"/>
                    <a:pt x="128025" y="581930"/>
                  </a:cubicBezTo>
                  <a:cubicBezTo>
                    <a:pt x="128025" y="832615"/>
                    <a:pt x="331245" y="1035835"/>
                    <a:pt x="581930" y="1035835"/>
                  </a:cubicBezTo>
                  <a:cubicBezTo>
                    <a:pt x="832615" y="1035835"/>
                    <a:pt x="1035835" y="832615"/>
                    <a:pt x="1035835" y="581930"/>
                  </a:cubicBezTo>
                  <a:cubicBezTo>
                    <a:pt x="1035835" y="331245"/>
                    <a:pt x="832615" y="128025"/>
                    <a:pt x="581930" y="128025"/>
                  </a:cubicBezTo>
                  <a:close/>
                  <a:moveTo>
                    <a:pt x="581930" y="0"/>
                  </a:moveTo>
                  <a:cubicBezTo>
                    <a:pt x="903321" y="0"/>
                    <a:pt x="1163860" y="260539"/>
                    <a:pt x="1163860" y="581930"/>
                  </a:cubicBezTo>
                  <a:cubicBezTo>
                    <a:pt x="1163860" y="903321"/>
                    <a:pt x="903321" y="1163860"/>
                    <a:pt x="581930" y="1163860"/>
                  </a:cubicBezTo>
                  <a:cubicBezTo>
                    <a:pt x="260539" y="1163860"/>
                    <a:pt x="0" y="903321"/>
                    <a:pt x="0" y="581930"/>
                  </a:cubicBezTo>
                  <a:cubicBezTo>
                    <a:pt x="0" y="260539"/>
                    <a:pt x="260539" y="0"/>
                    <a:pt x="581930" y="0"/>
                  </a:cubicBezTo>
                  <a:close/>
                </a:path>
              </a:pathLst>
            </a:custGeom>
            <a:solidFill>
              <a:schemeClr val="accent1"/>
            </a:solidFill>
            <a:ln w="25400" cap="flat" cmpd="sng" algn="ctr">
              <a:solidFill>
                <a:sysClr val="window" lastClr="FFFFFF"/>
              </a:solidFill>
              <a:prstDash val="solid"/>
            </a:ln>
            <a:effectLst/>
          </p:spPr>
          <p:txBody>
            <a:bodyPr lIns="180000" tIns="252000" rIns="180000" bIns="0" anchor="ctr">
              <a:normAutofit/>
            </a:bodyPr>
            <a:lstStyle/>
            <a:p>
              <a:pPr algn="ctr">
                <a:lnSpc>
                  <a:spcPct val="120000"/>
                </a:lnSpc>
                <a:defRPr/>
              </a:pPr>
              <a:endParaRPr lang="en-US" altLang="zh-CN" kern="0" dirty="0"/>
            </a:p>
          </p:txBody>
        </p:sp>
        <p:sp>
          <p:nvSpPr>
            <p:cNvPr id="62" name="MH_Other_8"/>
            <p:cNvSpPr/>
            <p:nvPr>
              <p:custDataLst>
                <p:tags r:id="rId13"/>
              </p:custDataLst>
            </p:nvPr>
          </p:nvSpPr>
          <p:spPr>
            <a:xfrm>
              <a:off x="9175297" y="3424239"/>
              <a:ext cx="857250" cy="306387"/>
            </a:xfrm>
            <a:custGeom>
              <a:avLst/>
              <a:gdLst/>
              <a:ahLst/>
              <a:cxnLst/>
              <a:rect l="l" t="t" r="r" b="b"/>
              <a:pathLst>
                <a:path w="1538370" h="548701">
                  <a:moveTo>
                    <a:pt x="769185" y="0"/>
                  </a:moveTo>
                  <a:cubicBezTo>
                    <a:pt x="1125831" y="0"/>
                    <a:pt x="1428933" y="229248"/>
                    <a:pt x="1538370" y="548701"/>
                  </a:cubicBezTo>
                  <a:lnTo>
                    <a:pt x="0" y="548701"/>
                  </a:lnTo>
                  <a:cubicBezTo>
                    <a:pt x="109438" y="229248"/>
                    <a:pt x="412539" y="0"/>
                    <a:pt x="769185" y="0"/>
                  </a:cubicBezTo>
                  <a:close/>
                </a:path>
              </a:pathLst>
            </a:custGeom>
            <a:solidFill>
              <a:schemeClr val="accent1">
                <a:lumMod val="60000"/>
                <a:lumOff val="40000"/>
              </a:schemeClr>
            </a:solidFill>
            <a:ln w="25400" cap="flat" cmpd="sng" algn="ctr">
              <a:noFill/>
              <a:prstDash val="solid"/>
            </a:ln>
            <a:effectLst/>
          </p:spPr>
          <p:txBody>
            <a:bodyPr lIns="0" tIns="0" rIns="0" bIns="0" anchor="ctr"/>
            <a:lstStyle/>
            <a:p>
              <a:pPr algn="ctr">
                <a:defRPr/>
              </a:pPr>
              <a:r>
                <a:rPr lang="en-US" b="1" kern="0" dirty="0">
                  <a:solidFill>
                    <a:sysClr val="window" lastClr="FFFFFF"/>
                  </a:solidFill>
                </a:rPr>
                <a:t>05</a:t>
              </a:r>
              <a:endParaRPr lang="en-US" b="1" kern="0" dirty="0">
                <a:solidFill>
                  <a:sysClr val="window" lastClr="FFFFFF"/>
                </a:solidFill>
              </a:endParaRPr>
            </a:p>
          </p:txBody>
        </p:sp>
        <p:sp>
          <p:nvSpPr>
            <p:cNvPr id="63" name="MH_Other_9"/>
            <p:cNvSpPr/>
            <p:nvPr>
              <p:custDataLst>
                <p:tags r:id="rId14"/>
              </p:custDataLst>
            </p:nvPr>
          </p:nvSpPr>
          <p:spPr>
            <a:xfrm>
              <a:off x="6803572" y="3324226"/>
              <a:ext cx="3157538" cy="2163763"/>
            </a:xfrm>
            <a:custGeom>
              <a:avLst/>
              <a:gdLst>
                <a:gd name="connsiteX0" fmla="*/ 4253345 w 4253345"/>
                <a:gd name="connsiteY0" fmla="*/ 2620437 h 4144437"/>
                <a:gd name="connsiteX1" fmla="*/ 429491 w 4253345"/>
                <a:gd name="connsiteY1" fmla="*/ 29637 h 4144437"/>
                <a:gd name="connsiteX2" fmla="*/ 41563 w 4253345"/>
                <a:gd name="connsiteY2" fmla="*/ 4144437 h 4144437"/>
                <a:gd name="connsiteX0-1" fmla="*/ 3823854 w 3823854"/>
                <a:gd name="connsiteY0-2" fmla="*/ 2620437 h 2620437"/>
                <a:gd name="connsiteX1-3" fmla="*/ 0 w 3823854"/>
                <a:gd name="connsiteY1-4" fmla="*/ 29637 h 2620437"/>
              </a:gdLst>
              <a:ahLst/>
              <a:cxnLst>
                <a:cxn ang="0">
                  <a:pos x="connsiteX0-1" y="connsiteY0-2"/>
                </a:cxn>
                <a:cxn ang="0">
                  <a:pos x="connsiteX1-3" y="connsiteY1-4"/>
                </a:cxn>
              </a:cxnLst>
              <a:rect l="l" t="t" r="r" b="b"/>
              <a:pathLst>
                <a:path w="3823854" h="2620437">
                  <a:moveTo>
                    <a:pt x="3823854" y="2620437"/>
                  </a:moveTo>
                  <a:cubicBezTo>
                    <a:pt x="2262909" y="1198037"/>
                    <a:pt x="701964" y="-224363"/>
                    <a:pt x="0" y="29637"/>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64" name="MH_Other_10"/>
            <p:cNvSpPr/>
            <p:nvPr>
              <p:custDataLst>
                <p:tags r:id="rId15"/>
              </p:custDataLst>
            </p:nvPr>
          </p:nvSpPr>
          <p:spPr>
            <a:xfrm rot="2112563">
              <a:off x="9187998" y="4421188"/>
              <a:ext cx="976313" cy="787400"/>
            </a:xfrm>
            <a:custGeom>
              <a:avLst/>
              <a:gdLst>
                <a:gd name="connsiteX0" fmla="*/ 1859477 w 3508168"/>
                <a:gd name="connsiteY0" fmla="*/ 3286893 h 3286893"/>
                <a:gd name="connsiteX1" fmla="*/ 44531 w 3508168"/>
                <a:gd name="connsiteY1" fmla="*/ 72638 h 3286893"/>
                <a:gd name="connsiteX2" fmla="*/ 3508168 w 3508168"/>
                <a:gd name="connsiteY2" fmla="*/ 1042456 h 3286893"/>
                <a:gd name="connsiteX0-1" fmla="*/ 1859477 w 1859477"/>
                <a:gd name="connsiteY0-2" fmla="*/ 3214255 h 3214255"/>
                <a:gd name="connsiteX1-3" fmla="*/ 44531 w 1859477"/>
                <a:gd name="connsiteY1-4" fmla="*/ 0 h 3214255"/>
              </a:gdLst>
              <a:ahLst/>
              <a:cxnLst>
                <a:cxn ang="0">
                  <a:pos x="connsiteX0-1" y="connsiteY0-2"/>
                </a:cxn>
                <a:cxn ang="0">
                  <a:pos x="connsiteX1-3" y="connsiteY1-4"/>
                </a:cxn>
              </a:cxnLst>
              <a:rect l="l" t="t" r="r" b="b"/>
              <a:pathLst>
                <a:path w="1859477" h="3214255">
                  <a:moveTo>
                    <a:pt x="1859477" y="3214255"/>
                  </a:moveTo>
                  <a:cubicBezTo>
                    <a:pt x="814613" y="1794164"/>
                    <a:pt x="-230251" y="374073"/>
                    <a:pt x="44531"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76" name="MH_Title_1"/>
            <p:cNvSpPr/>
            <p:nvPr>
              <p:custDataLst>
                <p:tags r:id="rId16"/>
              </p:custDataLst>
            </p:nvPr>
          </p:nvSpPr>
          <p:spPr>
            <a:xfrm>
              <a:off x="9721398" y="5222876"/>
              <a:ext cx="892175" cy="892175"/>
            </a:xfrm>
            <a:prstGeom prst="ellipse">
              <a:avLst/>
            </a:prstGeom>
            <a:solidFill>
              <a:schemeClr val="accent1"/>
            </a:solidFill>
            <a:ln w="25400" cap="flat" cmpd="sng" algn="ctr">
              <a:solidFill>
                <a:srgbClr val="FFFFFF"/>
              </a:solidFill>
              <a:prstDash val="solid"/>
            </a:ln>
            <a:effectLst/>
          </p:spPr>
          <p:txBody>
            <a:bodyPr lIns="0" tIns="0" rIns="0" bIns="0" anchor="ctr">
              <a:normAutofit/>
            </a:bodyPr>
            <a:lstStyle/>
            <a:p>
              <a:pPr algn="ctr">
                <a:defRPr/>
              </a:pPr>
              <a:endParaRPr lang="en-US" sz="1600" kern="0" dirty="0">
                <a:solidFill>
                  <a:srgbClr val="FFFFFF"/>
                </a:solidFill>
              </a:endParaRPr>
            </a:p>
          </p:txBody>
        </p:sp>
        <p:sp>
          <p:nvSpPr>
            <p:cNvPr id="39" name="矩形 38"/>
            <p:cNvSpPr/>
            <p:nvPr/>
          </p:nvSpPr>
          <p:spPr>
            <a:xfrm>
              <a:off x="5829032" y="2886077"/>
              <a:ext cx="102991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rPr>
                <a:t>标题添加</a:t>
              </a:r>
              <a:endParaRPr lang="zh-CN" altLang="en-US" sz="1600" dirty="0">
                <a:solidFill>
                  <a:schemeClr val="tx1">
                    <a:lumMod val="75000"/>
                    <a:lumOff val="25000"/>
                  </a:schemeClr>
                </a:solidFill>
              </a:endParaRPr>
            </a:p>
          </p:txBody>
        </p:sp>
        <p:sp>
          <p:nvSpPr>
            <p:cNvPr id="40" name="矩形 39"/>
            <p:cNvSpPr/>
            <p:nvPr/>
          </p:nvSpPr>
          <p:spPr>
            <a:xfrm>
              <a:off x="6535470" y="4475763"/>
              <a:ext cx="102991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rPr>
                <a:t>标题添加</a:t>
              </a:r>
              <a:endParaRPr lang="zh-CN" altLang="en-US" sz="1600" dirty="0">
                <a:solidFill>
                  <a:schemeClr val="tx1">
                    <a:lumMod val="75000"/>
                    <a:lumOff val="25000"/>
                  </a:schemeClr>
                </a:solidFill>
              </a:endParaRPr>
            </a:p>
          </p:txBody>
        </p:sp>
        <p:sp>
          <p:nvSpPr>
            <p:cNvPr id="41" name="矩形 40"/>
            <p:cNvSpPr/>
            <p:nvPr/>
          </p:nvSpPr>
          <p:spPr>
            <a:xfrm>
              <a:off x="7741970" y="2185569"/>
              <a:ext cx="1029917"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rPr>
                <a:t>标题添加</a:t>
              </a:r>
              <a:endParaRPr lang="zh-CN" altLang="en-US" sz="1400" dirty="0">
                <a:solidFill>
                  <a:schemeClr val="tx1">
                    <a:lumMod val="75000"/>
                    <a:lumOff val="25000"/>
                  </a:schemeClr>
                </a:solidFill>
              </a:endParaRPr>
            </a:p>
          </p:txBody>
        </p:sp>
        <p:sp>
          <p:nvSpPr>
            <p:cNvPr id="42" name="矩形 41"/>
            <p:cNvSpPr/>
            <p:nvPr/>
          </p:nvSpPr>
          <p:spPr>
            <a:xfrm>
              <a:off x="9088963" y="3765568"/>
              <a:ext cx="1029917"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rPr>
                <a:t>标题添加</a:t>
              </a:r>
              <a:endParaRPr lang="zh-CN" altLang="en-US" sz="1400" dirty="0">
                <a:solidFill>
                  <a:schemeClr val="tx1">
                    <a:lumMod val="75000"/>
                    <a:lumOff val="25000"/>
                  </a:schemeClr>
                </a:solidFill>
              </a:endParaRPr>
            </a:p>
          </p:txBody>
        </p:sp>
        <p:sp>
          <p:nvSpPr>
            <p:cNvPr id="45" name="矩形 44"/>
            <p:cNvSpPr/>
            <p:nvPr/>
          </p:nvSpPr>
          <p:spPr>
            <a:xfrm>
              <a:off x="7747273" y="5279501"/>
              <a:ext cx="102991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标题添加</a:t>
              </a:r>
              <a:endParaRPr lang="zh-CN" altLang="en-US" sz="1200" dirty="0">
                <a:solidFill>
                  <a:schemeClr val="tx1">
                    <a:lumMod val="75000"/>
                    <a:lumOff val="25000"/>
                  </a:schemeClr>
                </a:solidFill>
              </a:endParaRPr>
            </a:p>
          </p:txBody>
        </p:sp>
        <p:sp>
          <p:nvSpPr>
            <p:cNvPr id="46" name="椭圆 3"/>
            <p:cNvSpPr/>
            <p:nvPr/>
          </p:nvSpPr>
          <p:spPr>
            <a:xfrm>
              <a:off x="9919140" y="5420206"/>
              <a:ext cx="496689" cy="497514"/>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8" name="图片占位符 7"/>
          <p:cNvPicPr>
            <a:picLocks noGrp="1" noChangeAspect="1"/>
          </p:cNvPicPr>
          <p:nvPr>
            <p:ph type="pic" sz="quarter" idx="10"/>
          </p:nvPr>
        </p:nvPicPr>
        <p:blipFill>
          <a:blip r:embed="rId17" cstate="print">
            <a:extLst>
              <a:ext uri="{28A0092B-C50C-407E-A947-70E740481C1C}">
                <a14:useLocalDpi xmlns:a14="http://schemas.microsoft.com/office/drawing/2010/main" val="0"/>
              </a:ext>
            </a:extLst>
          </a:blip>
          <a:srcRect t="14749" b="14749"/>
          <a:stretch>
            <a:fillRect/>
          </a:stretch>
        </p:blipFill>
        <p:spPr/>
      </p:pic>
      <p:pic>
        <p:nvPicPr>
          <p:cNvPr id="10" name="图片占位符 9"/>
          <p:cNvPicPr>
            <a:picLocks noGrp="1" noChangeAspect="1"/>
          </p:cNvPicPr>
          <p:nvPr>
            <p:ph type="pic" sz="quarter" idx="11"/>
          </p:nvPr>
        </p:nvPicPr>
        <p:blipFill>
          <a:blip r:embed="rId18" cstate="print">
            <a:extLst>
              <a:ext uri="{28A0092B-C50C-407E-A947-70E740481C1C}">
                <a14:useLocalDpi xmlns:a14="http://schemas.microsoft.com/office/drawing/2010/main" val="0"/>
              </a:ext>
            </a:extLst>
          </a:blip>
          <a:srcRect t="15076" b="15076"/>
          <a:stretch>
            <a:fillRect/>
          </a:stretch>
        </p:blipFill>
        <p:spPr/>
      </p:pic>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9" name="组合 28"/>
          <p:cNvGrpSpPr/>
          <p:nvPr/>
        </p:nvGrpSpPr>
        <p:grpSpPr>
          <a:xfrm>
            <a:off x="4362194" y="281415"/>
            <a:ext cx="3467616" cy="896477"/>
            <a:chOff x="4362194" y="281415"/>
            <a:chExt cx="3467616" cy="896477"/>
          </a:xfrm>
        </p:grpSpPr>
        <p:sp>
          <p:nvSpPr>
            <p:cNvPr id="30"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1" name="文本框 30"/>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5" name="组合 4"/>
          <p:cNvGrpSpPr/>
          <p:nvPr/>
        </p:nvGrpSpPr>
        <p:grpSpPr>
          <a:xfrm>
            <a:off x="2319414" y="1685925"/>
            <a:ext cx="7739496" cy="4206876"/>
            <a:chOff x="2319414" y="1685925"/>
            <a:chExt cx="7739496" cy="4206876"/>
          </a:xfrm>
        </p:grpSpPr>
        <p:grpSp>
          <p:nvGrpSpPr>
            <p:cNvPr id="2" name="组合 1"/>
            <p:cNvGrpSpPr/>
            <p:nvPr/>
          </p:nvGrpSpPr>
          <p:grpSpPr>
            <a:xfrm>
              <a:off x="2319414" y="1685925"/>
              <a:ext cx="7553174" cy="4206876"/>
              <a:chOff x="2762250" y="2219325"/>
              <a:chExt cx="6743701" cy="3756025"/>
            </a:xfrm>
          </p:grpSpPr>
          <p:sp>
            <p:nvSpPr>
              <p:cNvPr id="50" name="MH_Other_1"/>
              <p:cNvSpPr/>
              <p:nvPr>
                <p:custDataLst>
                  <p:tags r:id="rId1"/>
                </p:custDataLst>
              </p:nvPr>
            </p:nvSpPr>
            <p:spPr bwMode="auto">
              <a:xfrm>
                <a:off x="3352800" y="3402014"/>
                <a:ext cx="4851400" cy="606425"/>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51" name="MH_Other_2"/>
              <p:cNvSpPr/>
              <p:nvPr>
                <p:custDataLst>
                  <p:tags r:id="rId2"/>
                </p:custDataLst>
              </p:nvPr>
            </p:nvSpPr>
            <p:spPr bwMode="auto">
              <a:xfrm>
                <a:off x="4476750" y="3602038"/>
                <a:ext cx="3727450"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52" name="MH_Other_3"/>
              <p:cNvSpPr/>
              <p:nvPr>
                <p:custDataLst>
                  <p:tags r:id="rId3"/>
                </p:custDataLst>
              </p:nvPr>
            </p:nvSpPr>
            <p:spPr bwMode="auto">
              <a:xfrm>
                <a:off x="5661026" y="3602038"/>
                <a:ext cx="2957513"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53" name="MH_Other_4"/>
              <p:cNvSpPr/>
              <p:nvPr>
                <p:custDataLst>
                  <p:tags r:id="rId4"/>
                </p:custDataLst>
              </p:nvPr>
            </p:nvSpPr>
            <p:spPr bwMode="auto">
              <a:xfrm>
                <a:off x="6902451" y="3602038"/>
                <a:ext cx="1420813"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34" name="MH_SubTitle_1"/>
              <p:cNvSpPr/>
              <p:nvPr>
                <p:custDataLst>
                  <p:tags r:id="rId5"/>
                </p:custDataLst>
              </p:nvPr>
            </p:nvSpPr>
            <p:spPr>
              <a:xfrm>
                <a:off x="2762250" y="2219325"/>
                <a:ext cx="1079500" cy="1079500"/>
              </a:xfrm>
              <a:custGeom>
                <a:avLst/>
                <a:gdLst>
                  <a:gd name="connsiteX0" fmla="*/ 604570 w 1209140"/>
                  <a:gd name="connsiteY0" fmla="*/ 133006 h 1209140"/>
                  <a:gd name="connsiteX1" fmla="*/ 133006 w 1209140"/>
                  <a:gd name="connsiteY1" fmla="*/ 604570 h 1209140"/>
                  <a:gd name="connsiteX2" fmla="*/ 604570 w 1209140"/>
                  <a:gd name="connsiteY2" fmla="*/ 1076134 h 1209140"/>
                  <a:gd name="connsiteX3" fmla="*/ 1076134 w 1209140"/>
                  <a:gd name="connsiteY3" fmla="*/ 604570 h 1209140"/>
                  <a:gd name="connsiteX4" fmla="*/ 604570 w 1209140"/>
                  <a:gd name="connsiteY4" fmla="*/ 133006 h 1209140"/>
                  <a:gd name="connsiteX5" fmla="*/ 604570 w 1209140"/>
                  <a:gd name="connsiteY5" fmla="*/ 0 h 1209140"/>
                  <a:gd name="connsiteX6" fmla="*/ 1209140 w 1209140"/>
                  <a:gd name="connsiteY6" fmla="*/ 604570 h 1209140"/>
                  <a:gd name="connsiteX7" fmla="*/ 604570 w 1209140"/>
                  <a:gd name="connsiteY7" fmla="*/ 1209140 h 1209140"/>
                  <a:gd name="connsiteX8" fmla="*/ 0 w 1209140"/>
                  <a:gd name="connsiteY8" fmla="*/ 604570 h 1209140"/>
                  <a:gd name="connsiteX9" fmla="*/ 604570 w 1209140"/>
                  <a:gd name="connsiteY9" fmla="*/ 0 h 120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140" h="1209140">
                    <a:moveTo>
                      <a:pt x="604570" y="133006"/>
                    </a:moveTo>
                    <a:cubicBezTo>
                      <a:pt x="344132" y="133006"/>
                      <a:pt x="133006" y="344132"/>
                      <a:pt x="133006" y="604570"/>
                    </a:cubicBezTo>
                    <a:cubicBezTo>
                      <a:pt x="133006" y="865008"/>
                      <a:pt x="344132" y="1076134"/>
                      <a:pt x="604570" y="1076134"/>
                    </a:cubicBezTo>
                    <a:cubicBezTo>
                      <a:pt x="865008" y="1076134"/>
                      <a:pt x="1076134" y="865008"/>
                      <a:pt x="1076134" y="604570"/>
                    </a:cubicBezTo>
                    <a:cubicBezTo>
                      <a:pt x="1076134" y="344132"/>
                      <a:pt x="865008" y="133006"/>
                      <a:pt x="604570" y="133006"/>
                    </a:cubicBezTo>
                    <a:close/>
                    <a:moveTo>
                      <a:pt x="604570" y="0"/>
                    </a:moveTo>
                    <a:cubicBezTo>
                      <a:pt x="938465" y="0"/>
                      <a:pt x="1209140" y="270675"/>
                      <a:pt x="1209140" y="604570"/>
                    </a:cubicBezTo>
                    <a:cubicBezTo>
                      <a:pt x="1209140" y="938465"/>
                      <a:pt x="938465" y="1209140"/>
                      <a:pt x="604570" y="1209140"/>
                    </a:cubicBezTo>
                    <a:cubicBezTo>
                      <a:pt x="270675" y="1209140"/>
                      <a:pt x="0" y="938465"/>
                      <a:pt x="0" y="604570"/>
                    </a:cubicBezTo>
                    <a:cubicBezTo>
                      <a:pt x="0" y="270675"/>
                      <a:pt x="270675" y="0"/>
                      <a:pt x="604570" y="0"/>
                    </a:cubicBezTo>
                    <a:close/>
                  </a:path>
                </a:pathLst>
              </a:custGeom>
              <a:solidFill>
                <a:schemeClr val="accent1"/>
              </a:solidFill>
              <a:ln w="25400" cap="flat" cmpd="sng" algn="ctr">
                <a:solidFill>
                  <a:sysClr val="window" lastClr="FFFFFF"/>
                </a:solidFill>
                <a:prstDash val="solid"/>
              </a:ln>
              <a:effectLst/>
            </p:spPr>
            <p:txBody>
              <a:bodyPr lIns="72000" tIns="324000" rIns="72000" bIns="180000" anchor="ctr">
                <a:normAutofit/>
              </a:bodyPr>
              <a:lstStyle/>
              <a:p>
                <a:pPr algn="ctr">
                  <a:defRPr/>
                </a:pPr>
                <a:endParaRPr lang="en-US" altLang="zh-CN" sz="1600" kern="0" dirty="0"/>
              </a:p>
            </p:txBody>
          </p:sp>
          <p:sp>
            <p:nvSpPr>
              <p:cNvPr id="59" name="MH_Other_6"/>
              <p:cNvSpPr/>
              <p:nvPr>
                <p:custDataLst>
                  <p:tags r:id="rId6"/>
                </p:custDataLst>
              </p:nvPr>
            </p:nvSpPr>
            <p:spPr>
              <a:xfrm>
                <a:off x="4321176" y="3209926"/>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panose="020F0502020204030204"/>
                </a:endParaRPr>
              </a:p>
            </p:txBody>
          </p:sp>
          <p:sp>
            <p:nvSpPr>
              <p:cNvPr id="61" name="MH_Other_7"/>
              <p:cNvSpPr/>
              <p:nvPr>
                <p:custDataLst>
                  <p:tags r:id="rId7"/>
                </p:custDataLst>
              </p:nvPr>
            </p:nvSpPr>
            <p:spPr bwMode="auto">
              <a:xfrm flipV="1">
                <a:off x="3363913" y="4186239"/>
                <a:ext cx="4849812" cy="606425"/>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62" name="MH_Other_8"/>
              <p:cNvSpPr/>
              <p:nvPr>
                <p:custDataLst>
                  <p:tags r:id="rId8"/>
                </p:custDataLst>
              </p:nvPr>
            </p:nvSpPr>
            <p:spPr bwMode="auto">
              <a:xfrm flipV="1">
                <a:off x="4487863" y="4186238"/>
                <a:ext cx="3725862"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63" name="MH_Other_9"/>
              <p:cNvSpPr/>
              <p:nvPr>
                <p:custDataLst>
                  <p:tags r:id="rId9"/>
                </p:custDataLst>
              </p:nvPr>
            </p:nvSpPr>
            <p:spPr bwMode="auto">
              <a:xfrm flipV="1">
                <a:off x="5670551" y="4186238"/>
                <a:ext cx="2957513"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64" name="MH_Other_10"/>
              <p:cNvSpPr/>
              <p:nvPr>
                <p:custDataLst>
                  <p:tags r:id="rId10"/>
                </p:custDataLst>
              </p:nvPr>
            </p:nvSpPr>
            <p:spPr bwMode="auto">
              <a:xfrm flipV="1">
                <a:off x="6913564" y="4186238"/>
                <a:ext cx="1419225"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panose="020F0502020204030204"/>
                </a:endParaRPr>
              </a:p>
            </p:txBody>
          </p:sp>
          <p:sp>
            <p:nvSpPr>
              <p:cNvPr id="32" name="MH_SubTitle_2"/>
              <p:cNvSpPr/>
              <p:nvPr>
                <p:custDataLst>
                  <p:tags r:id="rId11"/>
                </p:custDataLst>
              </p:nvPr>
            </p:nvSpPr>
            <p:spPr>
              <a:xfrm flipH="1">
                <a:off x="2771775" y="4895850"/>
                <a:ext cx="1079500" cy="1079500"/>
              </a:xfrm>
              <a:custGeom>
                <a:avLst/>
                <a:gdLst>
                  <a:gd name="connsiteX0" fmla="*/ 604570 w 1209140"/>
                  <a:gd name="connsiteY0" fmla="*/ 1076134 h 1209140"/>
                  <a:gd name="connsiteX1" fmla="*/ 133006 w 1209140"/>
                  <a:gd name="connsiteY1" fmla="*/ 604570 h 1209140"/>
                  <a:gd name="connsiteX2" fmla="*/ 604570 w 1209140"/>
                  <a:gd name="connsiteY2" fmla="*/ 133006 h 1209140"/>
                  <a:gd name="connsiteX3" fmla="*/ 1076134 w 1209140"/>
                  <a:gd name="connsiteY3" fmla="*/ 604570 h 1209140"/>
                  <a:gd name="connsiteX4" fmla="*/ 604570 w 1209140"/>
                  <a:gd name="connsiteY4" fmla="*/ 1076134 h 1209140"/>
                  <a:gd name="connsiteX5" fmla="*/ 604570 w 1209140"/>
                  <a:gd name="connsiteY5" fmla="*/ 1209140 h 1209140"/>
                  <a:gd name="connsiteX6" fmla="*/ 1209140 w 1209140"/>
                  <a:gd name="connsiteY6" fmla="*/ 604570 h 1209140"/>
                  <a:gd name="connsiteX7" fmla="*/ 604570 w 1209140"/>
                  <a:gd name="connsiteY7" fmla="*/ 0 h 1209140"/>
                  <a:gd name="connsiteX8" fmla="*/ 0 w 1209140"/>
                  <a:gd name="connsiteY8" fmla="*/ 604570 h 1209140"/>
                  <a:gd name="connsiteX9" fmla="*/ 604570 w 1209140"/>
                  <a:gd name="connsiteY9" fmla="*/ 1209140 h 120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140" h="1209140">
                    <a:moveTo>
                      <a:pt x="604570" y="1076134"/>
                    </a:moveTo>
                    <a:cubicBezTo>
                      <a:pt x="344132" y="1076134"/>
                      <a:pt x="133006" y="865008"/>
                      <a:pt x="133006" y="604570"/>
                    </a:cubicBezTo>
                    <a:cubicBezTo>
                      <a:pt x="133006" y="344132"/>
                      <a:pt x="344132" y="133006"/>
                      <a:pt x="604570" y="133006"/>
                    </a:cubicBezTo>
                    <a:cubicBezTo>
                      <a:pt x="865008" y="133006"/>
                      <a:pt x="1076134" y="344132"/>
                      <a:pt x="1076134" y="604570"/>
                    </a:cubicBezTo>
                    <a:cubicBezTo>
                      <a:pt x="1076134" y="865008"/>
                      <a:pt x="865008" y="1076134"/>
                      <a:pt x="604570" y="1076134"/>
                    </a:cubicBezTo>
                    <a:close/>
                    <a:moveTo>
                      <a:pt x="604570" y="1209140"/>
                    </a:moveTo>
                    <a:cubicBezTo>
                      <a:pt x="938465" y="1209140"/>
                      <a:pt x="1209140" y="938465"/>
                      <a:pt x="1209140" y="604570"/>
                    </a:cubicBezTo>
                    <a:cubicBezTo>
                      <a:pt x="1209140" y="270675"/>
                      <a:pt x="938465" y="0"/>
                      <a:pt x="604570" y="0"/>
                    </a:cubicBezTo>
                    <a:cubicBezTo>
                      <a:pt x="270675" y="0"/>
                      <a:pt x="0" y="270675"/>
                      <a:pt x="0" y="604570"/>
                    </a:cubicBezTo>
                    <a:cubicBezTo>
                      <a:pt x="0" y="938465"/>
                      <a:pt x="270675" y="1209140"/>
                      <a:pt x="604570" y="1209140"/>
                    </a:cubicBezTo>
                    <a:close/>
                  </a:path>
                </a:pathLst>
              </a:custGeom>
              <a:solidFill>
                <a:schemeClr val="accent1"/>
              </a:solidFill>
              <a:ln w="25400" cap="flat" cmpd="sng" algn="ctr">
                <a:solidFill>
                  <a:sysClr val="window" lastClr="FFFFFF"/>
                </a:solidFill>
                <a:prstDash val="solid"/>
              </a:ln>
              <a:effectLst/>
            </p:spPr>
            <p:txBody>
              <a:bodyPr lIns="72000" tIns="0" rIns="72000" bIns="288000" anchor="ctr">
                <a:normAutofit/>
              </a:bodyPr>
              <a:lstStyle/>
              <a:p>
                <a:pPr algn="ctr">
                  <a:defRPr/>
                </a:pPr>
                <a:endParaRPr lang="en-US" sz="1600" kern="0" dirty="0"/>
              </a:p>
            </p:txBody>
          </p:sp>
          <p:sp>
            <p:nvSpPr>
              <p:cNvPr id="69" name="MH_Title_1"/>
              <p:cNvSpPr/>
              <p:nvPr>
                <p:custDataLst>
                  <p:tags r:id="rId12"/>
                </p:custDataLst>
              </p:nvPr>
            </p:nvSpPr>
            <p:spPr>
              <a:xfrm>
                <a:off x="8086726" y="3298826"/>
                <a:ext cx="1419225" cy="1420813"/>
              </a:xfrm>
              <a:prstGeom prst="ellipse">
                <a:avLst/>
              </a:prstGeom>
              <a:solidFill>
                <a:schemeClr val="accent1"/>
              </a:solidFill>
              <a:ln w="25400" cap="flat" cmpd="sng" algn="ctr">
                <a:solidFill>
                  <a:sysClr val="window" lastClr="FFFFFF"/>
                </a:solidFill>
                <a:prstDash val="solid"/>
              </a:ln>
              <a:effectLst/>
            </p:spPr>
            <p:txBody>
              <a:bodyPr anchor="ctr">
                <a:normAutofit/>
              </a:bodyPr>
              <a:lstStyle/>
              <a:p>
                <a:pPr algn="ctr">
                  <a:defRPr/>
                </a:pPr>
                <a:endParaRPr lang="en-US" sz="2000" kern="0" dirty="0">
                  <a:solidFill>
                    <a:srgbClr val="FFFFFF"/>
                  </a:solidFill>
                </a:endParaRPr>
              </a:p>
            </p:txBody>
          </p:sp>
          <p:sp>
            <p:nvSpPr>
              <p:cNvPr id="71" name="MH_Other_11"/>
              <p:cNvSpPr/>
              <p:nvPr>
                <p:custDataLst>
                  <p:tags r:id="rId13"/>
                </p:custDataLst>
              </p:nvPr>
            </p:nvSpPr>
            <p:spPr>
              <a:xfrm>
                <a:off x="5513389" y="3209926"/>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panose="020F0502020204030204"/>
                </a:endParaRPr>
              </a:p>
            </p:txBody>
          </p:sp>
          <p:sp>
            <p:nvSpPr>
              <p:cNvPr id="74" name="MH_Other_12"/>
              <p:cNvSpPr/>
              <p:nvPr>
                <p:custDataLst>
                  <p:tags r:id="rId14"/>
                </p:custDataLst>
              </p:nvPr>
            </p:nvSpPr>
            <p:spPr>
              <a:xfrm>
                <a:off x="6707189" y="3209926"/>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panose="020F0502020204030204"/>
                </a:endParaRPr>
              </a:p>
            </p:txBody>
          </p:sp>
          <p:sp>
            <p:nvSpPr>
              <p:cNvPr id="77" name="MH_Other_13"/>
              <p:cNvSpPr/>
              <p:nvPr>
                <p:custDataLst>
                  <p:tags r:id="rId15"/>
                </p:custDataLst>
              </p:nvPr>
            </p:nvSpPr>
            <p:spPr>
              <a:xfrm>
                <a:off x="4321176" y="4706939"/>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panose="020F0502020204030204"/>
                </a:endParaRPr>
              </a:p>
            </p:txBody>
          </p:sp>
          <p:sp>
            <p:nvSpPr>
              <p:cNvPr id="80" name="MH_Other_14"/>
              <p:cNvSpPr/>
              <p:nvPr>
                <p:custDataLst>
                  <p:tags r:id="rId16"/>
                </p:custDataLst>
              </p:nvPr>
            </p:nvSpPr>
            <p:spPr>
              <a:xfrm>
                <a:off x="5513389" y="4706939"/>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panose="020F0502020204030204"/>
                </a:endParaRPr>
              </a:p>
            </p:txBody>
          </p:sp>
          <p:sp>
            <p:nvSpPr>
              <p:cNvPr id="83" name="MH_Other_15"/>
              <p:cNvSpPr/>
              <p:nvPr>
                <p:custDataLst>
                  <p:tags r:id="rId17"/>
                </p:custDataLst>
              </p:nvPr>
            </p:nvSpPr>
            <p:spPr>
              <a:xfrm>
                <a:off x="6707189" y="4706939"/>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panose="020F0502020204030204"/>
                </a:endParaRPr>
              </a:p>
            </p:txBody>
          </p:sp>
        </p:grpSp>
        <p:sp>
          <p:nvSpPr>
            <p:cNvPr id="39" name="矩形 38"/>
            <p:cNvSpPr/>
            <p:nvPr/>
          </p:nvSpPr>
          <p:spPr>
            <a:xfrm>
              <a:off x="3556014" y="4837422"/>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endParaRPr lang="zh-CN" altLang="en-US" sz="1200" dirty="0">
                <a:solidFill>
                  <a:schemeClr val="tx1">
                    <a:lumMod val="75000"/>
                    <a:lumOff val="25000"/>
                  </a:schemeClr>
                </a:solidFill>
              </a:endParaRPr>
            </a:p>
          </p:txBody>
        </p:sp>
        <p:sp>
          <p:nvSpPr>
            <p:cNvPr id="40" name="矩形 39"/>
            <p:cNvSpPr/>
            <p:nvPr/>
          </p:nvSpPr>
          <p:spPr>
            <a:xfrm>
              <a:off x="4891333" y="4837422"/>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endParaRPr lang="zh-CN" altLang="en-US" sz="1200" dirty="0">
                <a:solidFill>
                  <a:schemeClr val="tx1">
                    <a:lumMod val="75000"/>
                    <a:lumOff val="25000"/>
                  </a:schemeClr>
                </a:solidFill>
              </a:endParaRPr>
            </a:p>
          </p:txBody>
        </p:sp>
        <p:sp>
          <p:nvSpPr>
            <p:cNvPr id="41" name="矩形 40"/>
            <p:cNvSpPr/>
            <p:nvPr/>
          </p:nvSpPr>
          <p:spPr>
            <a:xfrm>
              <a:off x="6228430" y="4837422"/>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endParaRPr lang="zh-CN" altLang="en-US" sz="1200" dirty="0">
                <a:solidFill>
                  <a:schemeClr val="tx1">
                    <a:lumMod val="75000"/>
                    <a:lumOff val="25000"/>
                  </a:schemeClr>
                </a:solidFill>
              </a:endParaRPr>
            </a:p>
          </p:txBody>
        </p:sp>
        <p:sp>
          <p:nvSpPr>
            <p:cNvPr id="42" name="矩形 41"/>
            <p:cNvSpPr/>
            <p:nvPr/>
          </p:nvSpPr>
          <p:spPr>
            <a:xfrm>
              <a:off x="3556014" y="2405045"/>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endParaRPr lang="zh-CN" altLang="en-US" sz="1200" dirty="0">
                <a:solidFill>
                  <a:schemeClr val="tx1">
                    <a:lumMod val="75000"/>
                    <a:lumOff val="25000"/>
                  </a:schemeClr>
                </a:solidFill>
              </a:endParaRPr>
            </a:p>
          </p:txBody>
        </p:sp>
        <p:sp>
          <p:nvSpPr>
            <p:cNvPr id="43" name="矩形 42"/>
            <p:cNvSpPr/>
            <p:nvPr/>
          </p:nvSpPr>
          <p:spPr>
            <a:xfrm>
              <a:off x="4891333" y="2405045"/>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endParaRPr lang="zh-CN" altLang="en-US" sz="1200" dirty="0">
                <a:solidFill>
                  <a:schemeClr val="tx1">
                    <a:lumMod val="75000"/>
                    <a:lumOff val="25000"/>
                  </a:schemeClr>
                </a:solidFill>
              </a:endParaRPr>
            </a:p>
          </p:txBody>
        </p:sp>
        <p:sp>
          <p:nvSpPr>
            <p:cNvPr id="44" name="矩形 43"/>
            <p:cNvSpPr/>
            <p:nvPr/>
          </p:nvSpPr>
          <p:spPr>
            <a:xfrm>
              <a:off x="6228430" y="2405045"/>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endParaRPr lang="zh-CN" altLang="en-US" sz="1200" dirty="0">
                <a:solidFill>
                  <a:schemeClr val="tx1">
                    <a:lumMod val="75000"/>
                    <a:lumOff val="25000"/>
                  </a:schemeClr>
                </a:solidFill>
              </a:endParaRPr>
            </a:p>
          </p:txBody>
        </p:sp>
        <p:sp>
          <p:nvSpPr>
            <p:cNvPr id="45" name="矩形 44"/>
            <p:cNvSpPr/>
            <p:nvPr/>
          </p:nvSpPr>
          <p:spPr>
            <a:xfrm>
              <a:off x="8096686" y="4554781"/>
              <a:ext cx="196222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endParaRPr lang="zh-CN" altLang="en-US" sz="1600" b="1" dirty="0">
                <a:solidFill>
                  <a:schemeClr val="tx1">
                    <a:lumMod val="75000"/>
                    <a:lumOff val="25000"/>
                  </a:schemeClr>
                </a:solidFill>
              </a:endParaRPr>
            </a:p>
          </p:txBody>
        </p:sp>
        <p:sp>
          <p:nvSpPr>
            <p:cNvPr id="48" name="椭圆 2"/>
            <p:cNvSpPr/>
            <p:nvPr/>
          </p:nvSpPr>
          <p:spPr>
            <a:xfrm>
              <a:off x="2660804" y="2025135"/>
              <a:ext cx="547632" cy="530657"/>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椭圆 45"/>
            <p:cNvSpPr/>
            <p:nvPr/>
          </p:nvSpPr>
          <p:spPr>
            <a:xfrm>
              <a:off x="2660804" y="5058249"/>
              <a:ext cx="547632" cy="476545"/>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椭圆 46"/>
            <p:cNvSpPr/>
            <p:nvPr/>
          </p:nvSpPr>
          <p:spPr>
            <a:xfrm>
              <a:off x="8727661" y="3420339"/>
              <a:ext cx="700274" cy="546146"/>
            </a:xfrm>
            <a:custGeom>
              <a:avLst/>
              <a:gdLst>
                <a:gd name="connsiteX0" fmla="*/ 9525 w 331788"/>
                <a:gd name="connsiteY0" fmla="*/ 239713 h 258763"/>
                <a:gd name="connsiteX1" fmla="*/ 9525 w 331788"/>
                <a:gd name="connsiteY1" fmla="*/ 249238 h 258763"/>
                <a:gd name="connsiteX2" fmla="*/ 322263 w 331788"/>
                <a:gd name="connsiteY2" fmla="*/ 249238 h 258763"/>
                <a:gd name="connsiteX3" fmla="*/ 322263 w 331788"/>
                <a:gd name="connsiteY3" fmla="*/ 239713 h 258763"/>
                <a:gd name="connsiteX4" fmla="*/ 288925 w 331788"/>
                <a:gd name="connsiteY4" fmla="*/ 201613 h 258763"/>
                <a:gd name="connsiteX5" fmla="*/ 288925 w 331788"/>
                <a:gd name="connsiteY5" fmla="*/ 214313 h 258763"/>
                <a:gd name="connsiteX6" fmla="*/ 293688 w 331788"/>
                <a:gd name="connsiteY6" fmla="*/ 214313 h 258763"/>
                <a:gd name="connsiteX7" fmla="*/ 293688 w 331788"/>
                <a:gd name="connsiteY7" fmla="*/ 201613 h 258763"/>
                <a:gd name="connsiteX8" fmla="*/ 258762 w 331788"/>
                <a:gd name="connsiteY8" fmla="*/ 201613 h 258763"/>
                <a:gd name="connsiteX9" fmla="*/ 258762 w 331788"/>
                <a:gd name="connsiteY9" fmla="*/ 214313 h 258763"/>
                <a:gd name="connsiteX10" fmla="*/ 261937 w 331788"/>
                <a:gd name="connsiteY10" fmla="*/ 214313 h 258763"/>
                <a:gd name="connsiteX11" fmla="*/ 261937 w 331788"/>
                <a:gd name="connsiteY11" fmla="*/ 201613 h 258763"/>
                <a:gd name="connsiteX12" fmla="*/ 73025 w 331788"/>
                <a:gd name="connsiteY12" fmla="*/ 201613 h 258763"/>
                <a:gd name="connsiteX13" fmla="*/ 73025 w 331788"/>
                <a:gd name="connsiteY13" fmla="*/ 214313 h 258763"/>
                <a:gd name="connsiteX14" fmla="*/ 79375 w 331788"/>
                <a:gd name="connsiteY14" fmla="*/ 214313 h 258763"/>
                <a:gd name="connsiteX15" fmla="*/ 79375 w 331788"/>
                <a:gd name="connsiteY15" fmla="*/ 201613 h 258763"/>
                <a:gd name="connsiteX16" fmla="*/ 42862 w 331788"/>
                <a:gd name="connsiteY16" fmla="*/ 201613 h 258763"/>
                <a:gd name="connsiteX17" fmla="*/ 42862 w 331788"/>
                <a:gd name="connsiteY17" fmla="*/ 214313 h 258763"/>
                <a:gd name="connsiteX18" fmla="*/ 47625 w 331788"/>
                <a:gd name="connsiteY18" fmla="*/ 214313 h 258763"/>
                <a:gd name="connsiteX19" fmla="*/ 47625 w 331788"/>
                <a:gd name="connsiteY19" fmla="*/ 201613 h 258763"/>
                <a:gd name="connsiteX20" fmla="*/ 286015 w 331788"/>
                <a:gd name="connsiteY20" fmla="*/ 190500 h 258763"/>
                <a:gd name="connsiteX21" fmla="*/ 296598 w 331788"/>
                <a:gd name="connsiteY21" fmla="*/ 190500 h 258763"/>
                <a:gd name="connsiteX22" fmla="*/ 303213 w 331788"/>
                <a:gd name="connsiteY22" fmla="*/ 197168 h 258763"/>
                <a:gd name="connsiteX23" fmla="*/ 303213 w 331788"/>
                <a:gd name="connsiteY23" fmla="*/ 217170 h 258763"/>
                <a:gd name="connsiteX24" fmla="*/ 296598 w 331788"/>
                <a:gd name="connsiteY24" fmla="*/ 223838 h 258763"/>
                <a:gd name="connsiteX25" fmla="*/ 286015 w 331788"/>
                <a:gd name="connsiteY25" fmla="*/ 223838 h 258763"/>
                <a:gd name="connsiteX26" fmla="*/ 279400 w 331788"/>
                <a:gd name="connsiteY26" fmla="*/ 217170 h 258763"/>
                <a:gd name="connsiteX27" fmla="*/ 279400 w 331788"/>
                <a:gd name="connsiteY27" fmla="*/ 197168 h 258763"/>
                <a:gd name="connsiteX28" fmla="*/ 286015 w 331788"/>
                <a:gd name="connsiteY28" fmla="*/ 190500 h 258763"/>
                <a:gd name="connsiteX29" fmla="*/ 254265 w 331788"/>
                <a:gd name="connsiteY29" fmla="*/ 190500 h 258763"/>
                <a:gd name="connsiteX30" fmla="*/ 264848 w 331788"/>
                <a:gd name="connsiteY30" fmla="*/ 190500 h 258763"/>
                <a:gd name="connsiteX31" fmla="*/ 271463 w 331788"/>
                <a:gd name="connsiteY31" fmla="*/ 197168 h 258763"/>
                <a:gd name="connsiteX32" fmla="*/ 271463 w 331788"/>
                <a:gd name="connsiteY32" fmla="*/ 217170 h 258763"/>
                <a:gd name="connsiteX33" fmla="*/ 264848 w 331788"/>
                <a:gd name="connsiteY33" fmla="*/ 223838 h 258763"/>
                <a:gd name="connsiteX34" fmla="*/ 254265 w 331788"/>
                <a:gd name="connsiteY34" fmla="*/ 223838 h 258763"/>
                <a:gd name="connsiteX35" fmla="*/ 247650 w 331788"/>
                <a:gd name="connsiteY35" fmla="*/ 217170 h 258763"/>
                <a:gd name="connsiteX36" fmla="*/ 247650 w 331788"/>
                <a:gd name="connsiteY36" fmla="*/ 197168 h 258763"/>
                <a:gd name="connsiteX37" fmla="*/ 254265 w 331788"/>
                <a:gd name="connsiteY37" fmla="*/ 190500 h 258763"/>
                <a:gd name="connsiteX38" fmla="*/ 71261 w 331788"/>
                <a:gd name="connsiteY38" fmla="*/ 190500 h 258763"/>
                <a:gd name="connsiteX39" fmla="*/ 81138 w 331788"/>
                <a:gd name="connsiteY39" fmla="*/ 190500 h 258763"/>
                <a:gd name="connsiteX40" fmla="*/ 87312 w 331788"/>
                <a:gd name="connsiteY40" fmla="*/ 197168 h 258763"/>
                <a:gd name="connsiteX41" fmla="*/ 87312 w 331788"/>
                <a:gd name="connsiteY41" fmla="*/ 217170 h 258763"/>
                <a:gd name="connsiteX42" fmla="*/ 81138 w 331788"/>
                <a:gd name="connsiteY42" fmla="*/ 223838 h 258763"/>
                <a:gd name="connsiteX43" fmla="*/ 71261 w 331788"/>
                <a:gd name="connsiteY43" fmla="*/ 223838 h 258763"/>
                <a:gd name="connsiteX44" fmla="*/ 65087 w 331788"/>
                <a:gd name="connsiteY44" fmla="*/ 217170 h 258763"/>
                <a:gd name="connsiteX45" fmla="*/ 65087 w 331788"/>
                <a:gd name="connsiteY45" fmla="*/ 197168 h 258763"/>
                <a:gd name="connsiteX46" fmla="*/ 71261 w 331788"/>
                <a:gd name="connsiteY46" fmla="*/ 190500 h 258763"/>
                <a:gd name="connsiteX47" fmla="*/ 39952 w 331788"/>
                <a:gd name="connsiteY47" fmla="*/ 190500 h 258763"/>
                <a:gd name="connsiteX48" fmla="*/ 50535 w 331788"/>
                <a:gd name="connsiteY48" fmla="*/ 190500 h 258763"/>
                <a:gd name="connsiteX49" fmla="*/ 57150 w 331788"/>
                <a:gd name="connsiteY49" fmla="*/ 197168 h 258763"/>
                <a:gd name="connsiteX50" fmla="*/ 57150 w 331788"/>
                <a:gd name="connsiteY50" fmla="*/ 217170 h 258763"/>
                <a:gd name="connsiteX51" fmla="*/ 50535 w 331788"/>
                <a:gd name="connsiteY51" fmla="*/ 223838 h 258763"/>
                <a:gd name="connsiteX52" fmla="*/ 39952 w 331788"/>
                <a:gd name="connsiteY52" fmla="*/ 223838 h 258763"/>
                <a:gd name="connsiteX53" fmla="*/ 33337 w 331788"/>
                <a:gd name="connsiteY53" fmla="*/ 217170 h 258763"/>
                <a:gd name="connsiteX54" fmla="*/ 33337 w 331788"/>
                <a:gd name="connsiteY54" fmla="*/ 197168 h 258763"/>
                <a:gd name="connsiteX55" fmla="*/ 39952 w 331788"/>
                <a:gd name="connsiteY55" fmla="*/ 190500 h 258763"/>
                <a:gd name="connsiteX56" fmla="*/ 288925 w 331788"/>
                <a:gd name="connsiteY56" fmla="*/ 165100 h 258763"/>
                <a:gd name="connsiteX57" fmla="*/ 288925 w 331788"/>
                <a:gd name="connsiteY57" fmla="*/ 177800 h 258763"/>
                <a:gd name="connsiteX58" fmla="*/ 293688 w 331788"/>
                <a:gd name="connsiteY58" fmla="*/ 177800 h 258763"/>
                <a:gd name="connsiteX59" fmla="*/ 293688 w 331788"/>
                <a:gd name="connsiteY59" fmla="*/ 165100 h 258763"/>
                <a:gd name="connsiteX60" fmla="*/ 258762 w 331788"/>
                <a:gd name="connsiteY60" fmla="*/ 165100 h 258763"/>
                <a:gd name="connsiteX61" fmla="*/ 258762 w 331788"/>
                <a:gd name="connsiteY61" fmla="*/ 177800 h 258763"/>
                <a:gd name="connsiteX62" fmla="*/ 261937 w 331788"/>
                <a:gd name="connsiteY62" fmla="*/ 177800 h 258763"/>
                <a:gd name="connsiteX63" fmla="*/ 261937 w 331788"/>
                <a:gd name="connsiteY63" fmla="*/ 165100 h 258763"/>
                <a:gd name="connsiteX64" fmla="*/ 73025 w 331788"/>
                <a:gd name="connsiteY64" fmla="*/ 165100 h 258763"/>
                <a:gd name="connsiteX65" fmla="*/ 73025 w 331788"/>
                <a:gd name="connsiteY65" fmla="*/ 177800 h 258763"/>
                <a:gd name="connsiteX66" fmla="*/ 79375 w 331788"/>
                <a:gd name="connsiteY66" fmla="*/ 177800 h 258763"/>
                <a:gd name="connsiteX67" fmla="*/ 79375 w 331788"/>
                <a:gd name="connsiteY67" fmla="*/ 165100 h 258763"/>
                <a:gd name="connsiteX68" fmla="*/ 42862 w 331788"/>
                <a:gd name="connsiteY68" fmla="*/ 165100 h 258763"/>
                <a:gd name="connsiteX69" fmla="*/ 42862 w 331788"/>
                <a:gd name="connsiteY69" fmla="*/ 177800 h 258763"/>
                <a:gd name="connsiteX70" fmla="*/ 47625 w 331788"/>
                <a:gd name="connsiteY70" fmla="*/ 177800 h 258763"/>
                <a:gd name="connsiteX71" fmla="*/ 47625 w 331788"/>
                <a:gd name="connsiteY71" fmla="*/ 165100 h 258763"/>
                <a:gd name="connsiteX72" fmla="*/ 286015 w 331788"/>
                <a:gd name="connsiteY72" fmla="*/ 155575 h 258763"/>
                <a:gd name="connsiteX73" fmla="*/ 296598 w 331788"/>
                <a:gd name="connsiteY73" fmla="*/ 155575 h 258763"/>
                <a:gd name="connsiteX74" fmla="*/ 303213 w 331788"/>
                <a:gd name="connsiteY74" fmla="*/ 162243 h 258763"/>
                <a:gd name="connsiteX75" fmla="*/ 303213 w 331788"/>
                <a:gd name="connsiteY75" fmla="*/ 182245 h 258763"/>
                <a:gd name="connsiteX76" fmla="*/ 296598 w 331788"/>
                <a:gd name="connsiteY76" fmla="*/ 188913 h 258763"/>
                <a:gd name="connsiteX77" fmla="*/ 286015 w 331788"/>
                <a:gd name="connsiteY77" fmla="*/ 188913 h 258763"/>
                <a:gd name="connsiteX78" fmla="*/ 279400 w 331788"/>
                <a:gd name="connsiteY78" fmla="*/ 182245 h 258763"/>
                <a:gd name="connsiteX79" fmla="*/ 279400 w 331788"/>
                <a:gd name="connsiteY79" fmla="*/ 162243 h 258763"/>
                <a:gd name="connsiteX80" fmla="*/ 286015 w 331788"/>
                <a:gd name="connsiteY80" fmla="*/ 155575 h 258763"/>
                <a:gd name="connsiteX81" fmla="*/ 254265 w 331788"/>
                <a:gd name="connsiteY81" fmla="*/ 155575 h 258763"/>
                <a:gd name="connsiteX82" fmla="*/ 264848 w 331788"/>
                <a:gd name="connsiteY82" fmla="*/ 155575 h 258763"/>
                <a:gd name="connsiteX83" fmla="*/ 271463 w 331788"/>
                <a:gd name="connsiteY83" fmla="*/ 162243 h 258763"/>
                <a:gd name="connsiteX84" fmla="*/ 271463 w 331788"/>
                <a:gd name="connsiteY84" fmla="*/ 182245 h 258763"/>
                <a:gd name="connsiteX85" fmla="*/ 264848 w 331788"/>
                <a:gd name="connsiteY85" fmla="*/ 188913 h 258763"/>
                <a:gd name="connsiteX86" fmla="*/ 254265 w 331788"/>
                <a:gd name="connsiteY86" fmla="*/ 188913 h 258763"/>
                <a:gd name="connsiteX87" fmla="*/ 247650 w 331788"/>
                <a:gd name="connsiteY87" fmla="*/ 182245 h 258763"/>
                <a:gd name="connsiteX88" fmla="*/ 247650 w 331788"/>
                <a:gd name="connsiteY88" fmla="*/ 162243 h 258763"/>
                <a:gd name="connsiteX89" fmla="*/ 254265 w 331788"/>
                <a:gd name="connsiteY89" fmla="*/ 155575 h 258763"/>
                <a:gd name="connsiteX90" fmla="*/ 71261 w 331788"/>
                <a:gd name="connsiteY90" fmla="*/ 155575 h 258763"/>
                <a:gd name="connsiteX91" fmla="*/ 81138 w 331788"/>
                <a:gd name="connsiteY91" fmla="*/ 155575 h 258763"/>
                <a:gd name="connsiteX92" fmla="*/ 87312 w 331788"/>
                <a:gd name="connsiteY92" fmla="*/ 162243 h 258763"/>
                <a:gd name="connsiteX93" fmla="*/ 87312 w 331788"/>
                <a:gd name="connsiteY93" fmla="*/ 182245 h 258763"/>
                <a:gd name="connsiteX94" fmla="*/ 81138 w 331788"/>
                <a:gd name="connsiteY94" fmla="*/ 188913 h 258763"/>
                <a:gd name="connsiteX95" fmla="*/ 71261 w 331788"/>
                <a:gd name="connsiteY95" fmla="*/ 188913 h 258763"/>
                <a:gd name="connsiteX96" fmla="*/ 65087 w 331788"/>
                <a:gd name="connsiteY96" fmla="*/ 182245 h 258763"/>
                <a:gd name="connsiteX97" fmla="*/ 65087 w 331788"/>
                <a:gd name="connsiteY97" fmla="*/ 162243 h 258763"/>
                <a:gd name="connsiteX98" fmla="*/ 71261 w 331788"/>
                <a:gd name="connsiteY98" fmla="*/ 155575 h 258763"/>
                <a:gd name="connsiteX99" fmla="*/ 39952 w 331788"/>
                <a:gd name="connsiteY99" fmla="*/ 155575 h 258763"/>
                <a:gd name="connsiteX100" fmla="*/ 50535 w 331788"/>
                <a:gd name="connsiteY100" fmla="*/ 155575 h 258763"/>
                <a:gd name="connsiteX101" fmla="*/ 57150 w 331788"/>
                <a:gd name="connsiteY101" fmla="*/ 162243 h 258763"/>
                <a:gd name="connsiteX102" fmla="*/ 57150 w 331788"/>
                <a:gd name="connsiteY102" fmla="*/ 182245 h 258763"/>
                <a:gd name="connsiteX103" fmla="*/ 50535 w 331788"/>
                <a:gd name="connsiteY103" fmla="*/ 188913 h 258763"/>
                <a:gd name="connsiteX104" fmla="*/ 39952 w 331788"/>
                <a:gd name="connsiteY104" fmla="*/ 188913 h 258763"/>
                <a:gd name="connsiteX105" fmla="*/ 33337 w 331788"/>
                <a:gd name="connsiteY105" fmla="*/ 182245 h 258763"/>
                <a:gd name="connsiteX106" fmla="*/ 33337 w 331788"/>
                <a:gd name="connsiteY106" fmla="*/ 162243 h 258763"/>
                <a:gd name="connsiteX107" fmla="*/ 39952 w 331788"/>
                <a:gd name="connsiteY107" fmla="*/ 155575 h 258763"/>
                <a:gd name="connsiteX108" fmla="*/ 166185 w 331788"/>
                <a:gd name="connsiteY108" fmla="*/ 144463 h 258763"/>
                <a:gd name="connsiteX109" fmla="*/ 170074 w 331788"/>
                <a:gd name="connsiteY109" fmla="*/ 144463 h 258763"/>
                <a:gd name="connsiteX110" fmla="*/ 206375 w 331788"/>
                <a:gd name="connsiteY110" fmla="*/ 181769 h 258763"/>
                <a:gd name="connsiteX111" fmla="*/ 206375 w 331788"/>
                <a:gd name="connsiteY111" fmla="*/ 213930 h 258763"/>
                <a:gd name="connsiteX112" fmla="*/ 201189 w 331788"/>
                <a:gd name="connsiteY112" fmla="*/ 219076 h 258763"/>
                <a:gd name="connsiteX113" fmla="*/ 197300 w 331788"/>
                <a:gd name="connsiteY113" fmla="*/ 213930 h 258763"/>
                <a:gd name="connsiteX114" fmla="*/ 197300 w 331788"/>
                <a:gd name="connsiteY114" fmla="*/ 181769 h 258763"/>
                <a:gd name="connsiteX115" fmla="*/ 170074 w 331788"/>
                <a:gd name="connsiteY115" fmla="*/ 153468 h 258763"/>
                <a:gd name="connsiteX116" fmla="*/ 166185 w 331788"/>
                <a:gd name="connsiteY116" fmla="*/ 153468 h 258763"/>
                <a:gd name="connsiteX117" fmla="*/ 138959 w 331788"/>
                <a:gd name="connsiteY117" fmla="*/ 181769 h 258763"/>
                <a:gd name="connsiteX118" fmla="*/ 138959 w 331788"/>
                <a:gd name="connsiteY118" fmla="*/ 213930 h 258763"/>
                <a:gd name="connsiteX119" fmla="*/ 133773 w 331788"/>
                <a:gd name="connsiteY119" fmla="*/ 219076 h 258763"/>
                <a:gd name="connsiteX120" fmla="*/ 128587 w 331788"/>
                <a:gd name="connsiteY120" fmla="*/ 213930 h 258763"/>
                <a:gd name="connsiteX121" fmla="*/ 128587 w 331788"/>
                <a:gd name="connsiteY121" fmla="*/ 181769 h 258763"/>
                <a:gd name="connsiteX122" fmla="*/ 166185 w 331788"/>
                <a:gd name="connsiteY122" fmla="*/ 144463 h 258763"/>
                <a:gd name="connsiteX123" fmla="*/ 288925 w 331788"/>
                <a:gd name="connsiteY123" fmla="*/ 130175 h 258763"/>
                <a:gd name="connsiteX124" fmla="*/ 288925 w 331788"/>
                <a:gd name="connsiteY124" fmla="*/ 142875 h 258763"/>
                <a:gd name="connsiteX125" fmla="*/ 293688 w 331788"/>
                <a:gd name="connsiteY125" fmla="*/ 142875 h 258763"/>
                <a:gd name="connsiteX126" fmla="*/ 293688 w 331788"/>
                <a:gd name="connsiteY126" fmla="*/ 130175 h 258763"/>
                <a:gd name="connsiteX127" fmla="*/ 258762 w 331788"/>
                <a:gd name="connsiteY127" fmla="*/ 130175 h 258763"/>
                <a:gd name="connsiteX128" fmla="*/ 258762 w 331788"/>
                <a:gd name="connsiteY128" fmla="*/ 142875 h 258763"/>
                <a:gd name="connsiteX129" fmla="*/ 261937 w 331788"/>
                <a:gd name="connsiteY129" fmla="*/ 142875 h 258763"/>
                <a:gd name="connsiteX130" fmla="*/ 261937 w 331788"/>
                <a:gd name="connsiteY130" fmla="*/ 130175 h 258763"/>
                <a:gd name="connsiteX131" fmla="*/ 73025 w 331788"/>
                <a:gd name="connsiteY131" fmla="*/ 130175 h 258763"/>
                <a:gd name="connsiteX132" fmla="*/ 73025 w 331788"/>
                <a:gd name="connsiteY132" fmla="*/ 142875 h 258763"/>
                <a:gd name="connsiteX133" fmla="*/ 79375 w 331788"/>
                <a:gd name="connsiteY133" fmla="*/ 142875 h 258763"/>
                <a:gd name="connsiteX134" fmla="*/ 79375 w 331788"/>
                <a:gd name="connsiteY134" fmla="*/ 130175 h 258763"/>
                <a:gd name="connsiteX135" fmla="*/ 42862 w 331788"/>
                <a:gd name="connsiteY135" fmla="*/ 130175 h 258763"/>
                <a:gd name="connsiteX136" fmla="*/ 42862 w 331788"/>
                <a:gd name="connsiteY136" fmla="*/ 142875 h 258763"/>
                <a:gd name="connsiteX137" fmla="*/ 47625 w 331788"/>
                <a:gd name="connsiteY137" fmla="*/ 142875 h 258763"/>
                <a:gd name="connsiteX138" fmla="*/ 47625 w 331788"/>
                <a:gd name="connsiteY138" fmla="*/ 130175 h 258763"/>
                <a:gd name="connsiteX139" fmla="*/ 286015 w 331788"/>
                <a:gd name="connsiteY139" fmla="*/ 120650 h 258763"/>
                <a:gd name="connsiteX140" fmla="*/ 296598 w 331788"/>
                <a:gd name="connsiteY140" fmla="*/ 120650 h 258763"/>
                <a:gd name="connsiteX141" fmla="*/ 303213 w 331788"/>
                <a:gd name="connsiteY141" fmla="*/ 127265 h 258763"/>
                <a:gd name="connsiteX142" fmla="*/ 303213 w 331788"/>
                <a:gd name="connsiteY142" fmla="*/ 145785 h 258763"/>
                <a:gd name="connsiteX143" fmla="*/ 296598 w 331788"/>
                <a:gd name="connsiteY143" fmla="*/ 152400 h 258763"/>
                <a:gd name="connsiteX144" fmla="*/ 286015 w 331788"/>
                <a:gd name="connsiteY144" fmla="*/ 152400 h 258763"/>
                <a:gd name="connsiteX145" fmla="*/ 279400 w 331788"/>
                <a:gd name="connsiteY145" fmla="*/ 145785 h 258763"/>
                <a:gd name="connsiteX146" fmla="*/ 279400 w 331788"/>
                <a:gd name="connsiteY146" fmla="*/ 127265 h 258763"/>
                <a:gd name="connsiteX147" fmla="*/ 286015 w 331788"/>
                <a:gd name="connsiteY147" fmla="*/ 120650 h 258763"/>
                <a:gd name="connsiteX148" fmla="*/ 254265 w 331788"/>
                <a:gd name="connsiteY148" fmla="*/ 120650 h 258763"/>
                <a:gd name="connsiteX149" fmla="*/ 264848 w 331788"/>
                <a:gd name="connsiteY149" fmla="*/ 120650 h 258763"/>
                <a:gd name="connsiteX150" fmla="*/ 271463 w 331788"/>
                <a:gd name="connsiteY150" fmla="*/ 127265 h 258763"/>
                <a:gd name="connsiteX151" fmla="*/ 271463 w 331788"/>
                <a:gd name="connsiteY151" fmla="*/ 145785 h 258763"/>
                <a:gd name="connsiteX152" fmla="*/ 264848 w 331788"/>
                <a:gd name="connsiteY152" fmla="*/ 152400 h 258763"/>
                <a:gd name="connsiteX153" fmla="*/ 254265 w 331788"/>
                <a:gd name="connsiteY153" fmla="*/ 152400 h 258763"/>
                <a:gd name="connsiteX154" fmla="*/ 247650 w 331788"/>
                <a:gd name="connsiteY154" fmla="*/ 145785 h 258763"/>
                <a:gd name="connsiteX155" fmla="*/ 247650 w 331788"/>
                <a:gd name="connsiteY155" fmla="*/ 127265 h 258763"/>
                <a:gd name="connsiteX156" fmla="*/ 254265 w 331788"/>
                <a:gd name="connsiteY156" fmla="*/ 120650 h 258763"/>
                <a:gd name="connsiteX157" fmla="*/ 71261 w 331788"/>
                <a:gd name="connsiteY157" fmla="*/ 120650 h 258763"/>
                <a:gd name="connsiteX158" fmla="*/ 81138 w 331788"/>
                <a:gd name="connsiteY158" fmla="*/ 120650 h 258763"/>
                <a:gd name="connsiteX159" fmla="*/ 87312 w 331788"/>
                <a:gd name="connsiteY159" fmla="*/ 127265 h 258763"/>
                <a:gd name="connsiteX160" fmla="*/ 87312 w 331788"/>
                <a:gd name="connsiteY160" fmla="*/ 145785 h 258763"/>
                <a:gd name="connsiteX161" fmla="*/ 81138 w 331788"/>
                <a:gd name="connsiteY161" fmla="*/ 152400 h 258763"/>
                <a:gd name="connsiteX162" fmla="*/ 71261 w 331788"/>
                <a:gd name="connsiteY162" fmla="*/ 152400 h 258763"/>
                <a:gd name="connsiteX163" fmla="*/ 65087 w 331788"/>
                <a:gd name="connsiteY163" fmla="*/ 145785 h 258763"/>
                <a:gd name="connsiteX164" fmla="*/ 65087 w 331788"/>
                <a:gd name="connsiteY164" fmla="*/ 127265 h 258763"/>
                <a:gd name="connsiteX165" fmla="*/ 71261 w 331788"/>
                <a:gd name="connsiteY165" fmla="*/ 120650 h 258763"/>
                <a:gd name="connsiteX166" fmla="*/ 39952 w 331788"/>
                <a:gd name="connsiteY166" fmla="*/ 120650 h 258763"/>
                <a:gd name="connsiteX167" fmla="*/ 50535 w 331788"/>
                <a:gd name="connsiteY167" fmla="*/ 120650 h 258763"/>
                <a:gd name="connsiteX168" fmla="*/ 57150 w 331788"/>
                <a:gd name="connsiteY168" fmla="*/ 127265 h 258763"/>
                <a:gd name="connsiteX169" fmla="*/ 57150 w 331788"/>
                <a:gd name="connsiteY169" fmla="*/ 145785 h 258763"/>
                <a:gd name="connsiteX170" fmla="*/ 50535 w 331788"/>
                <a:gd name="connsiteY170" fmla="*/ 152400 h 258763"/>
                <a:gd name="connsiteX171" fmla="*/ 39952 w 331788"/>
                <a:gd name="connsiteY171" fmla="*/ 152400 h 258763"/>
                <a:gd name="connsiteX172" fmla="*/ 33337 w 331788"/>
                <a:gd name="connsiteY172" fmla="*/ 145785 h 258763"/>
                <a:gd name="connsiteX173" fmla="*/ 33337 w 331788"/>
                <a:gd name="connsiteY173" fmla="*/ 127265 h 258763"/>
                <a:gd name="connsiteX174" fmla="*/ 39952 w 331788"/>
                <a:gd name="connsiteY174" fmla="*/ 120650 h 258763"/>
                <a:gd name="connsiteX175" fmla="*/ 241300 w 331788"/>
                <a:gd name="connsiteY175" fmla="*/ 114300 h 258763"/>
                <a:gd name="connsiteX176" fmla="*/ 241300 w 331788"/>
                <a:gd name="connsiteY176" fmla="*/ 230188 h 258763"/>
                <a:gd name="connsiteX177" fmla="*/ 311150 w 331788"/>
                <a:gd name="connsiteY177" fmla="*/ 230188 h 258763"/>
                <a:gd name="connsiteX178" fmla="*/ 311150 w 331788"/>
                <a:gd name="connsiteY178" fmla="*/ 119508 h 258763"/>
                <a:gd name="connsiteX179" fmla="*/ 304800 w 331788"/>
                <a:gd name="connsiteY179" fmla="*/ 114300 h 258763"/>
                <a:gd name="connsiteX180" fmla="*/ 30574 w 331788"/>
                <a:gd name="connsiteY180" fmla="*/ 114300 h 258763"/>
                <a:gd name="connsiteX181" fmla="*/ 25400 w 331788"/>
                <a:gd name="connsiteY181" fmla="*/ 119508 h 258763"/>
                <a:gd name="connsiteX182" fmla="*/ 25400 w 331788"/>
                <a:gd name="connsiteY182" fmla="*/ 230188 h 258763"/>
                <a:gd name="connsiteX183" fmla="*/ 95250 w 331788"/>
                <a:gd name="connsiteY183" fmla="*/ 230188 h 258763"/>
                <a:gd name="connsiteX184" fmla="*/ 95250 w 331788"/>
                <a:gd name="connsiteY184" fmla="*/ 114300 h 258763"/>
                <a:gd name="connsiteX185" fmla="*/ 30574 w 331788"/>
                <a:gd name="connsiteY185" fmla="*/ 114300 h 258763"/>
                <a:gd name="connsiteX186" fmla="*/ 167382 w 331788"/>
                <a:gd name="connsiteY186" fmla="*/ 76200 h 258763"/>
                <a:gd name="connsiteX187" fmla="*/ 172541 w 331788"/>
                <a:gd name="connsiteY187" fmla="*/ 81429 h 258763"/>
                <a:gd name="connsiteX188" fmla="*/ 172541 w 331788"/>
                <a:gd name="connsiteY188" fmla="*/ 89273 h 258763"/>
                <a:gd name="connsiteX189" fmla="*/ 178991 w 331788"/>
                <a:gd name="connsiteY189" fmla="*/ 89273 h 258763"/>
                <a:gd name="connsiteX190" fmla="*/ 184150 w 331788"/>
                <a:gd name="connsiteY190" fmla="*/ 94503 h 258763"/>
                <a:gd name="connsiteX191" fmla="*/ 178991 w 331788"/>
                <a:gd name="connsiteY191" fmla="*/ 98425 h 258763"/>
                <a:gd name="connsiteX192" fmla="*/ 167382 w 331788"/>
                <a:gd name="connsiteY192" fmla="*/ 98425 h 258763"/>
                <a:gd name="connsiteX193" fmla="*/ 163512 w 331788"/>
                <a:gd name="connsiteY193" fmla="*/ 94503 h 258763"/>
                <a:gd name="connsiteX194" fmla="*/ 163512 w 331788"/>
                <a:gd name="connsiteY194" fmla="*/ 81429 h 258763"/>
                <a:gd name="connsiteX195" fmla="*/ 167382 w 331788"/>
                <a:gd name="connsiteY195" fmla="*/ 76200 h 258763"/>
                <a:gd name="connsiteX196" fmla="*/ 169069 w 331788"/>
                <a:gd name="connsiteY196" fmla="*/ 71438 h 258763"/>
                <a:gd name="connsiteX197" fmla="*/ 147637 w 331788"/>
                <a:gd name="connsiteY197" fmla="*/ 92870 h 258763"/>
                <a:gd name="connsiteX198" fmla="*/ 169069 w 331788"/>
                <a:gd name="connsiteY198" fmla="*/ 114302 h 258763"/>
                <a:gd name="connsiteX199" fmla="*/ 190501 w 331788"/>
                <a:gd name="connsiteY199" fmla="*/ 92870 h 258763"/>
                <a:gd name="connsiteX200" fmla="*/ 169069 w 331788"/>
                <a:gd name="connsiteY200" fmla="*/ 71438 h 258763"/>
                <a:gd name="connsiteX201" fmla="*/ 167482 w 331788"/>
                <a:gd name="connsiteY201" fmla="*/ 63500 h 258763"/>
                <a:gd name="connsiteX202" fmla="*/ 198439 w 331788"/>
                <a:gd name="connsiteY202" fmla="*/ 94457 h 258763"/>
                <a:gd name="connsiteX203" fmla="*/ 167482 w 331788"/>
                <a:gd name="connsiteY203" fmla="*/ 125414 h 258763"/>
                <a:gd name="connsiteX204" fmla="*/ 136525 w 331788"/>
                <a:gd name="connsiteY204" fmla="*/ 94457 h 258763"/>
                <a:gd name="connsiteX205" fmla="*/ 167482 w 331788"/>
                <a:gd name="connsiteY205" fmla="*/ 63500 h 258763"/>
                <a:gd name="connsiteX206" fmla="*/ 116705 w 331788"/>
                <a:gd name="connsiteY206" fmla="*/ 53975 h 258763"/>
                <a:gd name="connsiteX207" fmla="*/ 106362 w 331788"/>
                <a:gd name="connsiteY207" fmla="*/ 64340 h 258763"/>
                <a:gd name="connsiteX208" fmla="*/ 106362 w 331788"/>
                <a:gd name="connsiteY208" fmla="*/ 230188 h 258763"/>
                <a:gd name="connsiteX209" fmla="*/ 231775 w 331788"/>
                <a:gd name="connsiteY209" fmla="*/ 230188 h 258763"/>
                <a:gd name="connsiteX210" fmla="*/ 231775 w 331788"/>
                <a:gd name="connsiteY210" fmla="*/ 64340 h 258763"/>
                <a:gd name="connsiteX211" fmla="*/ 221432 w 331788"/>
                <a:gd name="connsiteY211" fmla="*/ 53975 h 258763"/>
                <a:gd name="connsiteX212" fmla="*/ 116705 w 331788"/>
                <a:gd name="connsiteY212" fmla="*/ 53975 h 258763"/>
                <a:gd name="connsiteX213" fmla="*/ 161085 w 331788"/>
                <a:gd name="connsiteY213" fmla="*/ 7938 h 258763"/>
                <a:gd name="connsiteX214" fmla="*/ 155015 w 331788"/>
                <a:gd name="connsiteY214" fmla="*/ 10690 h 258763"/>
                <a:gd name="connsiteX215" fmla="*/ 144089 w 331788"/>
                <a:gd name="connsiteY215" fmla="*/ 13441 h 258763"/>
                <a:gd name="connsiteX216" fmla="*/ 142875 w 331788"/>
                <a:gd name="connsiteY216" fmla="*/ 13441 h 258763"/>
                <a:gd name="connsiteX217" fmla="*/ 142875 w 331788"/>
                <a:gd name="connsiteY217" fmla="*/ 27200 h 258763"/>
                <a:gd name="connsiteX218" fmla="*/ 144089 w 331788"/>
                <a:gd name="connsiteY218" fmla="*/ 28576 h 258763"/>
                <a:gd name="connsiteX219" fmla="*/ 151373 w 331788"/>
                <a:gd name="connsiteY219" fmla="*/ 25824 h 258763"/>
                <a:gd name="connsiteX220" fmla="*/ 161085 w 331788"/>
                <a:gd name="connsiteY220" fmla="*/ 21697 h 258763"/>
                <a:gd name="connsiteX221" fmla="*/ 163513 w 331788"/>
                <a:gd name="connsiteY221" fmla="*/ 21697 h 258763"/>
                <a:gd name="connsiteX222" fmla="*/ 163513 w 331788"/>
                <a:gd name="connsiteY222" fmla="*/ 7938 h 258763"/>
                <a:gd name="connsiteX223" fmla="*/ 161085 w 331788"/>
                <a:gd name="connsiteY223" fmla="*/ 7938 h 258763"/>
                <a:gd name="connsiteX224" fmla="*/ 162006 w 331788"/>
                <a:gd name="connsiteY224" fmla="*/ 0 h 258763"/>
                <a:gd name="connsiteX225" fmla="*/ 172374 w 331788"/>
                <a:gd name="connsiteY225" fmla="*/ 3881 h 258763"/>
                <a:gd name="connsiteX226" fmla="*/ 173670 w 331788"/>
                <a:gd name="connsiteY226" fmla="*/ 7763 h 258763"/>
                <a:gd name="connsiteX227" fmla="*/ 173670 w 331788"/>
                <a:gd name="connsiteY227" fmla="*/ 43990 h 258763"/>
                <a:gd name="connsiteX228" fmla="*/ 221624 w 331788"/>
                <a:gd name="connsiteY228" fmla="*/ 43990 h 258763"/>
                <a:gd name="connsiteX229" fmla="*/ 241065 w 331788"/>
                <a:gd name="connsiteY229" fmla="*/ 64691 h 258763"/>
                <a:gd name="connsiteX230" fmla="*/ 241065 w 331788"/>
                <a:gd name="connsiteY230" fmla="*/ 106093 h 258763"/>
                <a:gd name="connsiteX231" fmla="*/ 305867 w 331788"/>
                <a:gd name="connsiteY231" fmla="*/ 106093 h 258763"/>
                <a:gd name="connsiteX232" fmla="*/ 321420 w 331788"/>
                <a:gd name="connsiteY232" fmla="*/ 120325 h 258763"/>
                <a:gd name="connsiteX233" fmla="*/ 321420 w 331788"/>
                <a:gd name="connsiteY233" fmla="*/ 230299 h 258763"/>
                <a:gd name="connsiteX234" fmla="*/ 326604 w 331788"/>
                <a:gd name="connsiteY234" fmla="*/ 230299 h 258763"/>
                <a:gd name="connsiteX235" fmla="*/ 331788 w 331788"/>
                <a:gd name="connsiteY235" fmla="*/ 234181 h 258763"/>
                <a:gd name="connsiteX236" fmla="*/ 331788 w 331788"/>
                <a:gd name="connsiteY236" fmla="*/ 254882 h 258763"/>
                <a:gd name="connsiteX237" fmla="*/ 326604 w 331788"/>
                <a:gd name="connsiteY237" fmla="*/ 258763 h 258763"/>
                <a:gd name="connsiteX238" fmla="*/ 5184 w 331788"/>
                <a:gd name="connsiteY238" fmla="*/ 258763 h 258763"/>
                <a:gd name="connsiteX239" fmla="*/ 0 w 331788"/>
                <a:gd name="connsiteY239" fmla="*/ 254882 h 258763"/>
                <a:gd name="connsiteX240" fmla="*/ 0 w 331788"/>
                <a:gd name="connsiteY240" fmla="*/ 234181 h 258763"/>
                <a:gd name="connsiteX241" fmla="*/ 5184 w 331788"/>
                <a:gd name="connsiteY241" fmla="*/ 230299 h 258763"/>
                <a:gd name="connsiteX242" fmla="*/ 15553 w 331788"/>
                <a:gd name="connsiteY242" fmla="*/ 230299 h 258763"/>
                <a:gd name="connsiteX243" fmla="*/ 15553 w 331788"/>
                <a:gd name="connsiteY243" fmla="*/ 120325 h 258763"/>
                <a:gd name="connsiteX244" fmla="*/ 31105 w 331788"/>
                <a:gd name="connsiteY244" fmla="*/ 106093 h 258763"/>
                <a:gd name="connsiteX245" fmla="*/ 95908 w 331788"/>
                <a:gd name="connsiteY245" fmla="*/ 106093 h 258763"/>
                <a:gd name="connsiteX246" fmla="*/ 95908 w 331788"/>
                <a:gd name="connsiteY246" fmla="*/ 64691 h 258763"/>
                <a:gd name="connsiteX247" fmla="*/ 116644 w 331788"/>
                <a:gd name="connsiteY247" fmla="*/ 43990 h 258763"/>
                <a:gd name="connsiteX248" fmla="*/ 164598 w 331788"/>
                <a:gd name="connsiteY248" fmla="*/ 43990 h 258763"/>
                <a:gd name="connsiteX249" fmla="*/ 164598 w 331788"/>
                <a:gd name="connsiteY249" fmla="*/ 32345 h 258763"/>
                <a:gd name="connsiteX250" fmla="*/ 162006 w 331788"/>
                <a:gd name="connsiteY250" fmla="*/ 31051 h 258763"/>
                <a:gd name="connsiteX251" fmla="*/ 155526 w 331788"/>
                <a:gd name="connsiteY251" fmla="*/ 33639 h 258763"/>
                <a:gd name="connsiteX252" fmla="*/ 143861 w 331788"/>
                <a:gd name="connsiteY252" fmla="*/ 37521 h 258763"/>
                <a:gd name="connsiteX253" fmla="*/ 134789 w 331788"/>
                <a:gd name="connsiteY253" fmla="*/ 33639 h 258763"/>
                <a:gd name="connsiteX254" fmla="*/ 133493 w 331788"/>
                <a:gd name="connsiteY254" fmla="*/ 29758 h 258763"/>
                <a:gd name="connsiteX255" fmla="*/ 133493 w 331788"/>
                <a:gd name="connsiteY255" fmla="*/ 7763 h 258763"/>
                <a:gd name="connsiteX256" fmla="*/ 136085 w 331788"/>
                <a:gd name="connsiteY256" fmla="*/ 2588 h 258763"/>
                <a:gd name="connsiteX257" fmla="*/ 141269 w 331788"/>
                <a:gd name="connsiteY257" fmla="*/ 3881 h 258763"/>
                <a:gd name="connsiteX258" fmla="*/ 143861 w 331788"/>
                <a:gd name="connsiteY258" fmla="*/ 5175 h 258763"/>
                <a:gd name="connsiteX259" fmla="*/ 151638 w 331788"/>
                <a:gd name="connsiteY259" fmla="*/ 2588 h 258763"/>
                <a:gd name="connsiteX260" fmla="*/ 162006 w 331788"/>
                <a:gd name="connsiteY260" fmla="*/ 0 h 25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Lst>
              <a:rect l="l" t="t" r="r" b="b"/>
              <a:pathLst>
                <a:path w="331788" h="258763">
                  <a:moveTo>
                    <a:pt x="9525" y="239713"/>
                  </a:moveTo>
                  <a:lnTo>
                    <a:pt x="9525" y="249238"/>
                  </a:lnTo>
                  <a:lnTo>
                    <a:pt x="322263" y="249238"/>
                  </a:lnTo>
                  <a:lnTo>
                    <a:pt x="322263" y="239713"/>
                  </a:lnTo>
                  <a:close/>
                  <a:moveTo>
                    <a:pt x="288925" y="201613"/>
                  </a:moveTo>
                  <a:lnTo>
                    <a:pt x="288925" y="214313"/>
                  </a:lnTo>
                  <a:lnTo>
                    <a:pt x="293688" y="214313"/>
                  </a:lnTo>
                  <a:lnTo>
                    <a:pt x="293688" y="201613"/>
                  </a:lnTo>
                  <a:close/>
                  <a:moveTo>
                    <a:pt x="258762" y="201613"/>
                  </a:moveTo>
                  <a:lnTo>
                    <a:pt x="258762" y="214313"/>
                  </a:lnTo>
                  <a:lnTo>
                    <a:pt x="261937" y="214313"/>
                  </a:lnTo>
                  <a:lnTo>
                    <a:pt x="261937" y="201613"/>
                  </a:lnTo>
                  <a:close/>
                  <a:moveTo>
                    <a:pt x="73025" y="201613"/>
                  </a:moveTo>
                  <a:lnTo>
                    <a:pt x="73025" y="214313"/>
                  </a:lnTo>
                  <a:lnTo>
                    <a:pt x="79375" y="214313"/>
                  </a:lnTo>
                  <a:lnTo>
                    <a:pt x="79375" y="201613"/>
                  </a:lnTo>
                  <a:close/>
                  <a:moveTo>
                    <a:pt x="42862" y="201613"/>
                  </a:moveTo>
                  <a:lnTo>
                    <a:pt x="42862" y="214313"/>
                  </a:lnTo>
                  <a:lnTo>
                    <a:pt x="47625" y="214313"/>
                  </a:lnTo>
                  <a:lnTo>
                    <a:pt x="47625" y="201613"/>
                  </a:lnTo>
                  <a:close/>
                  <a:moveTo>
                    <a:pt x="286015" y="190500"/>
                  </a:moveTo>
                  <a:cubicBezTo>
                    <a:pt x="286015" y="190500"/>
                    <a:pt x="286015" y="190500"/>
                    <a:pt x="296598" y="190500"/>
                  </a:cubicBezTo>
                  <a:cubicBezTo>
                    <a:pt x="300567" y="190500"/>
                    <a:pt x="303213" y="194500"/>
                    <a:pt x="303213" y="197168"/>
                  </a:cubicBezTo>
                  <a:cubicBezTo>
                    <a:pt x="303213" y="197168"/>
                    <a:pt x="303213" y="197168"/>
                    <a:pt x="303213" y="217170"/>
                  </a:cubicBezTo>
                  <a:cubicBezTo>
                    <a:pt x="303213" y="221171"/>
                    <a:pt x="300567" y="223838"/>
                    <a:pt x="296598" y="223838"/>
                  </a:cubicBezTo>
                  <a:cubicBezTo>
                    <a:pt x="296598" y="223838"/>
                    <a:pt x="296598" y="223838"/>
                    <a:pt x="286015" y="223838"/>
                  </a:cubicBezTo>
                  <a:cubicBezTo>
                    <a:pt x="282046" y="223838"/>
                    <a:pt x="279400" y="221171"/>
                    <a:pt x="279400" y="217170"/>
                  </a:cubicBezTo>
                  <a:cubicBezTo>
                    <a:pt x="279400" y="217170"/>
                    <a:pt x="279400" y="217170"/>
                    <a:pt x="279400" y="197168"/>
                  </a:cubicBezTo>
                  <a:cubicBezTo>
                    <a:pt x="279400" y="194500"/>
                    <a:pt x="282046" y="190500"/>
                    <a:pt x="286015" y="190500"/>
                  </a:cubicBezTo>
                  <a:close/>
                  <a:moveTo>
                    <a:pt x="254265" y="190500"/>
                  </a:moveTo>
                  <a:cubicBezTo>
                    <a:pt x="254265" y="190500"/>
                    <a:pt x="254265" y="190500"/>
                    <a:pt x="264848" y="190500"/>
                  </a:cubicBezTo>
                  <a:cubicBezTo>
                    <a:pt x="268817" y="190500"/>
                    <a:pt x="271463" y="194500"/>
                    <a:pt x="271463" y="197168"/>
                  </a:cubicBezTo>
                  <a:cubicBezTo>
                    <a:pt x="271463" y="197168"/>
                    <a:pt x="271463" y="197168"/>
                    <a:pt x="271463" y="217170"/>
                  </a:cubicBezTo>
                  <a:cubicBezTo>
                    <a:pt x="271463" y="221171"/>
                    <a:pt x="268817" y="223838"/>
                    <a:pt x="264848" y="223838"/>
                  </a:cubicBezTo>
                  <a:cubicBezTo>
                    <a:pt x="264848" y="223838"/>
                    <a:pt x="264848" y="223838"/>
                    <a:pt x="254265" y="223838"/>
                  </a:cubicBezTo>
                  <a:cubicBezTo>
                    <a:pt x="250296" y="223838"/>
                    <a:pt x="247650" y="221171"/>
                    <a:pt x="247650" y="217170"/>
                  </a:cubicBezTo>
                  <a:cubicBezTo>
                    <a:pt x="247650" y="217170"/>
                    <a:pt x="247650" y="217170"/>
                    <a:pt x="247650" y="197168"/>
                  </a:cubicBezTo>
                  <a:cubicBezTo>
                    <a:pt x="247650" y="194500"/>
                    <a:pt x="250296" y="190500"/>
                    <a:pt x="254265" y="190500"/>
                  </a:cubicBezTo>
                  <a:close/>
                  <a:moveTo>
                    <a:pt x="71261" y="190500"/>
                  </a:moveTo>
                  <a:cubicBezTo>
                    <a:pt x="71261" y="190500"/>
                    <a:pt x="71261" y="190500"/>
                    <a:pt x="81138" y="190500"/>
                  </a:cubicBezTo>
                  <a:cubicBezTo>
                    <a:pt x="84843" y="190500"/>
                    <a:pt x="87312" y="194500"/>
                    <a:pt x="87312" y="197168"/>
                  </a:cubicBezTo>
                  <a:cubicBezTo>
                    <a:pt x="87312" y="197168"/>
                    <a:pt x="87312" y="197168"/>
                    <a:pt x="87312" y="217170"/>
                  </a:cubicBezTo>
                  <a:cubicBezTo>
                    <a:pt x="87312" y="221171"/>
                    <a:pt x="84843" y="223838"/>
                    <a:pt x="81138" y="223838"/>
                  </a:cubicBezTo>
                  <a:cubicBezTo>
                    <a:pt x="81138" y="223838"/>
                    <a:pt x="81138" y="223838"/>
                    <a:pt x="71261" y="223838"/>
                  </a:cubicBezTo>
                  <a:cubicBezTo>
                    <a:pt x="67556" y="223838"/>
                    <a:pt x="65087" y="221171"/>
                    <a:pt x="65087" y="217170"/>
                  </a:cubicBezTo>
                  <a:cubicBezTo>
                    <a:pt x="65087" y="217170"/>
                    <a:pt x="65087" y="217170"/>
                    <a:pt x="65087" y="197168"/>
                  </a:cubicBezTo>
                  <a:cubicBezTo>
                    <a:pt x="65087" y="194500"/>
                    <a:pt x="67556" y="190500"/>
                    <a:pt x="71261" y="190500"/>
                  </a:cubicBezTo>
                  <a:close/>
                  <a:moveTo>
                    <a:pt x="39952" y="190500"/>
                  </a:moveTo>
                  <a:cubicBezTo>
                    <a:pt x="39952" y="190500"/>
                    <a:pt x="39952" y="190500"/>
                    <a:pt x="50535" y="190500"/>
                  </a:cubicBezTo>
                  <a:cubicBezTo>
                    <a:pt x="54504" y="190500"/>
                    <a:pt x="57150" y="194500"/>
                    <a:pt x="57150" y="197168"/>
                  </a:cubicBezTo>
                  <a:cubicBezTo>
                    <a:pt x="57150" y="197168"/>
                    <a:pt x="57150" y="197168"/>
                    <a:pt x="57150" y="217170"/>
                  </a:cubicBezTo>
                  <a:cubicBezTo>
                    <a:pt x="57150" y="221171"/>
                    <a:pt x="54504" y="223838"/>
                    <a:pt x="50535" y="223838"/>
                  </a:cubicBezTo>
                  <a:cubicBezTo>
                    <a:pt x="50535" y="223838"/>
                    <a:pt x="50535" y="223838"/>
                    <a:pt x="39952" y="223838"/>
                  </a:cubicBezTo>
                  <a:cubicBezTo>
                    <a:pt x="35983" y="223838"/>
                    <a:pt x="33337" y="221171"/>
                    <a:pt x="33337" y="217170"/>
                  </a:cubicBezTo>
                  <a:cubicBezTo>
                    <a:pt x="33337" y="217170"/>
                    <a:pt x="33337" y="217170"/>
                    <a:pt x="33337" y="197168"/>
                  </a:cubicBezTo>
                  <a:cubicBezTo>
                    <a:pt x="33337" y="194500"/>
                    <a:pt x="35983" y="190500"/>
                    <a:pt x="39952" y="190500"/>
                  </a:cubicBezTo>
                  <a:close/>
                  <a:moveTo>
                    <a:pt x="288925" y="165100"/>
                  </a:moveTo>
                  <a:lnTo>
                    <a:pt x="288925" y="177800"/>
                  </a:lnTo>
                  <a:lnTo>
                    <a:pt x="293688" y="177800"/>
                  </a:lnTo>
                  <a:lnTo>
                    <a:pt x="293688" y="165100"/>
                  </a:lnTo>
                  <a:close/>
                  <a:moveTo>
                    <a:pt x="258762" y="165100"/>
                  </a:moveTo>
                  <a:lnTo>
                    <a:pt x="258762" y="177800"/>
                  </a:lnTo>
                  <a:lnTo>
                    <a:pt x="261937" y="177800"/>
                  </a:lnTo>
                  <a:lnTo>
                    <a:pt x="261937" y="165100"/>
                  </a:lnTo>
                  <a:close/>
                  <a:moveTo>
                    <a:pt x="73025" y="165100"/>
                  </a:moveTo>
                  <a:lnTo>
                    <a:pt x="73025" y="177800"/>
                  </a:lnTo>
                  <a:lnTo>
                    <a:pt x="79375" y="177800"/>
                  </a:lnTo>
                  <a:lnTo>
                    <a:pt x="79375" y="165100"/>
                  </a:lnTo>
                  <a:close/>
                  <a:moveTo>
                    <a:pt x="42862" y="165100"/>
                  </a:moveTo>
                  <a:lnTo>
                    <a:pt x="42862" y="177800"/>
                  </a:lnTo>
                  <a:lnTo>
                    <a:pt x="47625" y="177800"/>
                  </a:lnTo>
                  <a:lnTo>
                    <a:pt x="47625" y="165100"/>
                  </a:lnTo>
                  <a:close/>
                  <a:moveTo>
                    <a:pt x="286015" y="155575"/>
                  </a:moveTo>
                  <a:cubicBezTo>
                    <a:pt x="286015" y="155575"/>
                    <a:pt x="286015" y="155575"/>
                    <a:pt x="296598" y="155575"/>
                  </a:cubicBezTo>
                  <a:cubicBezTo>
                    <a:pt x="300567" y="155575"/>
                    <a:pt x="303213" y="158242"/>
                    <a:pt x="303213" y="162243"/>
                  </a:cubicBezTo>
                  <a:cubicBezTo>
                    <a:pt x="303213" y="162243"/>
                    <a:pt x="303213" y="162243"/>
                    <a:pt x="303213" y="182245"/>
                  </a:cubicBezTo>
                  <a:cubicBezTo>
                    <a:pt x="303213" y="186246"/>
                    <a:pt x="300567" y="188913"/>
                    <a:pt x="296598" y="188913"/>
                  </a:cubicBezTo>
                  <a:cubicBezTo>
                    <a:pt x="296598" y="188913"/>
                    <a:pt x="296598" y="188913"/>
                    <a:pt x="286015" y="188913"/>
                  </a:cubicBezTo>
                  <a:cubicBezTo>
                    <a:pt x="282046" y="188913"/>
                    <a:pt x="279400" y="186246"/>
                    <a:pt x="279400" y="182245"/>
                  </a:cubicBezTo>
                  <a:cubicBezTo>
                    <a:pt x="279400" y="182245"/>
                    <a:pt x="279400" y="182245"/>
                    <a:pt x="279400" y="162243"/>
                  </a:cubicBezTo>
                  <a:cubicBezTo>
                    <a:pt x="279400" y="158242"/>
                    <a:pt x="282046" y="155575"/>
                    <a:pt x="286015" y="155575"/>
                  </a:cubicBezTo>
                  <a:close/>
                  <a:moveTo>
                    <a:pt x="254265" y="155575"/>
                  </a:moveTo>
                  <a:cubicBezTo>
                    <a:pt x="254265" y="155575"/>
                    <a:pt x="254265" y="155575"/>
                    <a:pt x="264848" y="155575"/>
                  </a:cubicBezTo>
                  <a:cubicBezTo>
                    <a:pt x="268817" y="155575"/>
                    <a:pt x="271463" y="158242"/>
                    <a:pt x="271463" y="162243"/>
                  </a:cubicBezTo>
                  <a:cubicBezTo>
                    <a:pt x="271463" y="162243"/>
                    <a:pt x="271463" y="162243"/>
                    <a:pt x="271463" y="182245"/>
                  </a:cubicBezTo>
                  <a:cubicBezTo>
                    <a:pt x="271463" y="186246"/>
                    <a:pt x="268817" y="188913"/>
                    <a:pt x="264848" y="188913"/>
                  </a:cubicBezTo>
                  <a:cubicBezTo>
                    <a:pt x="264848" y="188913"/>
                    <a:pt x="264848" y="188913"/>
                    <a:pt x="254265" y="188913"/>
                  </a:cubicBezTo>
                  <a:cubicBezTo>
                    <a:pt x="250296" y="188913"/>
                    <a:pt x="247650" y="186246"/>
                    <a:pt x="247650" y="182245"/>
                  </a:cubicBezTo>
                  <a:cubicBezTo>
                    <a:pt x="247650" y="182245"/>
                    <a:pt x="247650" y="182245"/>
                    <a:pt x="247650" y="162243"/>
                  </a:cubicBezTo>
                  <a:cubicBezTo>
                    <a:pt x="247650" y="158242"/>
                    <a:pt x="250296" y="155575"/>
                    <a:pt x="254265" y="155575"/>
                  </a:cubicBezTo>
                  <a:close/>
                  <a:moveTo>
                    <a:pt x="71261" y="155575"/>
                  </a:moveTo>
                  <a:cubicBezTo>
                    <a:pt x="71261" y="155575"/>
                    <a:pt x="71261" y="155575"/>
                    <a:pt x="81138" y="155575"/>
                  </a:cubicBezTo>
                  <a:cubicBezTo>
                    <a:pt x="84843" y="155575"/>
                    <a:pt x="87312" y="158242"/>
                    <a:pt x="87312" y="162243"/>
                  </a:cubicBezTo>
                  <a:cubicBezTo>
                    <a:pt x="87312" y="162243"/>
                    <a:pt x="87312" y="162243"/>
                    <a:pt x="87312" y="182245"/>
                  </a:cubicBezTo>
                  <a:cubicBezTo>
                    <a:pt x="87312" y="186246"/>
                    <a:pt x="84843" y="188913"/>
                    <a:pt x="81138" y="188913"/>
                  </a:cubicBezTo>
                  <a:cubicBezTo>
                    <a:pt x="81138" y="188913"/>
                    <a:pt x="81138" y="188913"/>
                    <a:pt x="71261" y="188913"/>
                  </a:cubicBezTo>
                  <a:cubicBezTo>
                    <a:pt x="67556" y="188913"/>
                    <a:pt x="65087" y="186246"/>
                    <a:pt x="65087" y="182245"/>
                  </a:cubicBezTo>
                  <a:cubicBezTo>
                    <a:pt x="65087" y="182245"/>
                    <a:pt x="65087" y="182245"/>
                    <a:pt x="65087" y="162243"/>
                  </a:cubicBezTo>
                  <a:cubicBezTo>
                    <a:pt x="65087" y="158242"/>
                    <a:pt x="67556" y="155575"/>
                    <a:pt x="71261" y="155575"/>
                  </a:cubicBezTo>
                  <a:close/>
                  <a:moveTo>
                    <a:pt x="39952" y="155575"/>
                  </a:moveTo>
                  <a:cubicBezTo>
                    <a:pt x="39952" y="155575"/>
                    <a:pt x="39952" y="155575"/>
                    <a:pt x="50535" y="155575"/>
                  </a:cubicBezTo>
                  <a:cubicBezTo>
                    <a:pt x="54504" y="155575"/>
                    <a:pt x="57150" y="158242"/>
                    <a:pt x="57150" y="162243"/>
                  </a:cubicBezTo>
                  <a:cubicBezTo>
                    <a:pt x="57150" y="162243"/>
                    <a:pt x="57150" y="162243"/>
                    <a:pt x="57150" y="182245"/>
                  </a:cubicBezTo>
                  <a:cubicBezTo>
                    <a:pt x="57150" y="186246"/>
                    <a:pt x="54504" y="188913"/>
                    <a:pt x="50535" y="188913"/>
                  </a:cubicBezTo>
                  <a:cubicBezTo>
                    <a:pt x="50535" y="188913"/>
                    <a:pt x="50535" y="188913"/>
                    <a:pt x="39952" y="188913"/>
                  </a:cubicBezTo>
                  <a:cubicBezTo>
                    <a:pt x="35983" y="188913"/>
                    <a:pt x="33337" y="186246"/>
                    <a:pt x="33337" y="182245"/>
                  </a:cubicBezTo>
                  <a:cubicBezTo>
                    <a:pt x="33337" y="182245"/>
                    <a:pt x="33337" y="182245"/>
                    <a:pt x="33337" y="162243"/>
                  </a:cubicBezTo>
                  <a:cubicBezTo>
                    <a:pt x="33337" y="158242"/>
                    <a:pt x="35983" y="155575"/>
                    <a:pt x="39952" y="155575"/>
                  </a:cubicBezTo>
                  <a:close/>
                  <a:moveTo>
                    <a:pt x="166185" y="144463"/>
                  </a:moveTo>
                  <a:cubicBezTo>
                    <a:pt x="166185" y="144463"/>
                    <a:pt x="166185" y="144463"/>
                    <a:pt x="170074" y="144463"/>
                  </a:cubicBezTo>
                  <a:cubicBezTo>
                    <a:pt x="189521" y="144463"/>
                    <a:pt x="206375" y="161187"/>
                    <a:pt x="206375" y="181769"/>
                  </a:cubicBezTo>
                  <a:cubicBezTo>
                    <a:pt x="206375" y="181769"/>
                    <a:pt x="206375" y="181769"/>
                    <a:pt x="206375" y="213930"/>
                  </a:cubicBezTo>
                  <a:cubicBezTo>
                    <a:pt x="206375" y="216503"/>
                    <a:pt x="205079" y="219076"/>
                    <a:pt x="201189" y="219076"/>
                  </a:cubicBezTo>
                  <a:cubicBezTo>
                    <a:pt x="198596" y="219076"/>
                    <a:pt x="197300" y="216503"/>
                    <a:pt x="197300" y="213930"/>
                  </a:cubicBezTo>
                  <a:cubicBezTo>
                    <a:pt x="197300" y="213930"/>
                    <a:pt x="197300" y="213930"/>
                    <a:pt x="197300" y="181769"/>
                  </a:cubicBezTo>
                  <a:cubicBezTo>
                    <a:pt x="197300" y="166332"/>
                    <a:pt x="184335" y="153468"/>
                    <a:pt x="170074" y="153468"/>
                  </a:cubicBezTo>
                  <a:cubicBezTo>
                    <a:pt x="170074" y="153468"/>
                    <a:pt x="170074" y="153468"/>
                    <a:pt x="166185" y="153468"/>
                  </a:cubicBezTo>
                  <a:cubicBezTo>
                    <a:pt x="150627" y="153468"/>
                    <a:pt x="138959" y="166332"/>
                    <a:pt x="138959" y="181769"/>
                  </a:cubicBezTo>
                  <a:cubicBezTo>
                    <a:pt x="138959" y="181769"/>
                    <a:pt x="138959" y="181769"/>
                    <a:pt x="138959" y="213930"/>
                  </a:cubicBezTo>
                  <a:cubicBezTo>
                    <a:pt x="138959" y="216503"/>
                    <a:pt x="136366" y="219076"/>
                    <a:pt x="133773" y="219076"/>
                  </a:cubicBezTo>
                  <a:cubicBezTo>
                    <a:pt x="131180" y="219076"/>
                    <a:pt x="128587" y="216503"/>
                    <a:pt x="128587" y="213930"/>
                  </a:cubicBezTo>
                  <a:cubicBezTo>
                    <a:pt x="128587" y="213930"/>
                    <a:pt x="128587" y="213930"/>
                    <a:pt x="128587" y="181769"/>
                  </a:cubicBezTo>
                  <a:cubicBezTo>
                    <a:pt x="128587" y="161187"/>
                    <a:pt x="145441" y="144463"/>
                    <a:pt x="166185" y="144463"/>
                  </a:cubicBezTo>
                  <a:close/>
                  <a:moveTo>
                    <a:pt x="288925" y="130175"/>
                  </a:moveTo>
                  <a:lnTo>
                    <a:pt x="288925" y="142875"/>
                  </a:lnTo>
                  <a:lnTo>
                    <a:pt x="293688" y="142875"/>
                  </a:lnTo>
                  <a:lnTo>
                    <a:pt x="293688" y="130175"/>
                  </a:lnTo>
                  <a:close/>
                  <a:moveTo>
                    <a:pt x="258762" y="130175"/>
                  </a:moveTo>
                  <a:lnTo>
                    <a:pt x="258762" y="142875"/>
                  </a:lnTo>
                  <a:lnTo>
                    <a:pt x="261937" y="142875"/>
                  </a:lnTo>
                  <a:lnTo>
                    <a:pt x="261937" y="130175"/>
                  </a:lnTo>
                  <a:close/>
                  <a:moveTo>
                    <a:pt x="73025" y="130175"/>
                  </a:moveTo>
                  <a:lnTo>
                    <a:pt x="73025" y="142875"/>
                  </a:lnTo>
                  <a:lnTo>
                    <a:pt x="79375" y="142875"/>
                  </a:lnTo>
                  <a:lnTo>
                    <a:pt x="79375" y="130175"/>
                  </a:lnTo>
                  <a:close/>
                  <a:moveTo>
                    <a:pt x="42862" y="130175"/>
                  </a:moveTo>
                  <a:lnTo>
                    <a:pt x="42862" y="142875"/>
                  </a:lnTo>
                  <a:lnTo>
                    <a:pt x="47625" y="142875"/>
                  </a:lnTo>
                  <a:lnTo>
                    <a:pt x="47625" y="130175"/>
                  </a:lnTo>
                  <a:close/>
                  <a:moveTo>
                    <a:pt x="286015" y="120650"/>
                  </a:moveTo>
                  <a:cubicBezTo>
                    <a:pt x="286015" y="120650"/>
                    <a:pt x="286015" y="120650"/>
                    <a:pt x="296598" y="120650"/>
                  </a:cubicBezTo>
                  <a:cubicBezTo>
                    <a:pt x="300567" y="120650"/>
                    <a:pt x="303213" y="123296"/>
                    <a:pt x="303213" y="127265"/>
                  </a:cubicBezTo>
                  <a:cubicBezTo>
                    <a:pt x="303213" y="127265"/>
                    <a:pt x="303213" y="127265"/>
                    <a:pt x="303213" y="145785"/>
                  </a:cubicBezTo>
                  <a:cubicBezTo>
                    <a:pt x="303213" y="149754"/>
                    <a:pt x="300567" y="152400"/>
                    <a:pt x="296598" y="152400"/>
                  </a:cubicBezTo>
                  <a:cubicBezTo>
                    <a:pt x="296598" y="152400"/>
                    <a:pt x="296598" y="152400"/>
                    <a:pt x="286015" y="152400"/>
                  </a:cubicBezTo>
                  <a:cubicBezTo>
                    <a:pt x="282046" y="152400"/>
                    <a:pt x="279400" y="149754"/>
                    <a:pt x="279400" y="145785"/>
                  </a:cubicBezTo>
                  <a:cubicBezTo>
                    <a:pt x="279400" y="145785"/>
                    <a:pt x="279400" y="145785"/>
                    <a:pt x="279400" y="127265"/>
                  </a:cubicBezTo>
                  <a:cubicBezTo>
                    <a:pt x="279400" y="123296"/>
                    <a:pt x="282046" y="120650"/>
                    <a:pt x="286015" y="120650"/>
                  </a:cubicBezTo>
                  <a:close/>
                  <a:moveTo>
                    <a:pt x="254265" y="120650"/>
                  </a:moveTo>
                  <a:cubicBezTo>
                    <a:pt x="254265" y="120650"/>
                    <a:pt x="254265" y="120650"/>
                    <a:pt x="264848" y="120650"/>
                  </a:cubicBezTo>
                  <a:cubicBezTo>
                    <a:pt x="268817" y="120650"/>
                    <a:pt x="271463" y="123296"/>
                    <a:pt x="271463" y="127265"/>
                  </a:cubicBezTo>
                  <a:cubicBezTo>
                    <a:pt x="271463" y="127265"/>
                    <a:pt x="271463" y="127265"/>
                    <a:pt x="271463" y="145785"/>
                  </a:cubicBezTo>
                  <a:cubicBezTo>
                    <a:pt x="271463" y="149754"/>
                    <a:pt x="268817" y="152400"/>
                    <a:pt x="264848" y="152400"/>
                  </a:cubicBezTo>
                  <a:cubicBezTo>
                    <a:pt x="264848" y="152400"/>
                    <a:pt x="264848" y="152400"/>
                    <a:pt x="254265" y="152400"/>
                  </a:cubicBezTo>
                  <a:cubicBezTo>
                    <a:pt x="250296" y="152400"/>
                    <a:pt x="247650" y="149754"/>
                    <a:pt x="247650" y="145785"/>
                  </a:cubicBezTo>
                  <a:cubicBezTo>
                    <a:pt x="247650" y="145785"/>
                    <a:pt x="247650" y="145785"/>
                    <a:pt x="247650" y="127265"/>
                  </a:cubicBezTo>
                  <a:cubicBezTo>
                    <a:pt x="247650" y="123296"/>
                    <a:pt x="250296" y="120650"/>
                    <a:pt x="254265" y="120650"/>
                  </a:cubicBezTo>
                  <a:close/>
                  <a:moveTo>
                    <a:pt x="71261" y="120650"/>
                  </a:moveTo>
                  <a:cubicBezTo>
                    <a:pt x="71261" y="120650"/>
                    <a:pt x="71261" y="120650"/>
                    <a:pt x="81138" y="120650"/>
                  </a:cubicBezTo>
                  <a:cubicBezTo>
                    <a:pt x="84843" y="120650"/>
                    <a:pt x="87312" y="123296"/>
                    <a:pt x="87312" y="127265"/>
                  </a:cubicBezTo>
                  <a:cubicBezTo>
                    <a:pt x="87312" y="127265"/>
                    <a:pt x="87312" y="127265"/>
                    <a:pt x="87312" y="145785"/>
                  </a:cubicBezTo>
                  <a:cubicBezTo>
                    <a:pt x="87312" y="149754"/>
                    <a:pt x="84843" y="152400"/>
                    <a:pt x="81138" y="152400"/>
                  </a:cubicBezTo>
                  <a:cubicBezTo>
                    <a:pt x="81138" y="152400"/>
                    <a:pt x="81138" y="152400"/>
                    <a:pt x="71261" y="152400"/>
                  </a:cubicBezTo>
                  <a:cubicBezTo>
                    <a:pt x="67556" y="152400"/>
                    <a:pt x="65087" y="149754"/>
                    <a:pt x="65087" y="145785"/>
                  </a:cubicBezTo>
                  <a:cubicBezTo>
                    <a:pt x="65087" y="145785"/>
                    <a:pt x="65087" y="145785"/>
                    <a:pt x="65087" y="127265"/>
                  </a:cubicBezTo>
                  <a:cubicBezTo>
                    <a:pt x="65087" y="123296"/>
                    <a:pt x="67556" y="120650"/>
                    <a:pt x="71261" y="120650"/>
                  </a:cubicBezTo>
                  <a:close/>
                  <a:moveTo>
                    <a:pt x="39952" y="120650"/>
                  </a:moveTo>
                  <a:cubicBezTo>
                    <a:pt x="39952" y="120650"/>
                    <a:pt x="39952" y="120650"/>
                    <a:pt x="50535" y="120650"/>
                  </a:cubicBezTo>
                  <a:cubicBezTo>
                    <a:pt x="54504" y="120650"/>
                    <a:pt x="57150" y="123296"/>
                    <a:pt x="57150" y="127265"/>
                  </a:cubicBezTo>
                  <a:cubicBezTo>
                    <a:pt x="57150" y="127265"/>
                    <a:pt x="57150" y="127265"/>
                    <a:pt x="57150" y="145785"/>
                  </a:cubicBezTo>
                  <a:cubicBezTo>
                    <a:pt x="57150" y="149754"/>
                    <a:pt x="54504" y="152400"/>
                    <a:pt x="50535" y="152400"/>
                  </a:cubicBezTo>
                  <a:cubicBezTo>
                    <a:pt x="50535" y="152400"/>
                    <a:pt x="50535" y="152400"/>
                    <a:pt x="39952" y="152400"/>
                  </a:cubicBezTo>
                  <a:cubicBezTo>
                    <a:pt x="35983" y="152400"/>
                    <a:pt x="33337" y="149754"/>
                    <a:pt x="33337" y="145785"/>
                  </a:cubicBezTo>
                  <a:cubicBezTo>
                    <a:pt x="33337" y="145785"/>
                    <a:pt x="33337" y="145785"/>
                    <a:pt x="33337" y="127265"/>
                  </a:cubicBezTo>
                  <a:cubicBezTo>
                    <a:pt x="33337" y="123296"/>
                    <a:pt x="35983" y="120650"/>
                    <a:pt x="39952" y="120650"/>
                  </a:cubicBezTo>
                  <a:close/>
                  <a:moveTo>
                    <a:pt x="241300" y="114300"/>
                  </a:moveTo>
                  <a:cubicBezTo>
                    <a:pt x="241300" y="114300"/>
                    <a:pt x="241300" y="114300"/>
                    <a:pt x="241300" y="230188"/>
                  </a:cubicBezTo>
                  <a:cubicBezTo>
                    <a:pt x="241300" y="230188"/>
                    <a:pt x="241300" y="230188"/>
                    <a:pt x="311150" y="230188"/>
                  </a:cubicBezTo>
                  <a:cubicBezTo>
                    <a:pt x="311150" y="230188"/>
                    <a:pt x="311150" y="230188"/>
                    <a:pt x="311150" y="119508"/>
                  </a:cubicBezTo>
                  <a:cubicBezTo>
                    <a:pt x="311150" y="116904"/>
                    <a:pt x="308610" y="114300"/>
                    <a:pt x="304800" y="114300"/>
                  </a:cubicBezTo>
                  <a:close/>
                  <a:moveTo>
                    <a:pt x="30574" y="114300"/>
                  </a:moveTo>
                  <a:cubicBezTo>
                    <a:pt x="26693" y="114300"/>
                    <a:pt x="25400" y="116904"/>
                    <a:pt x="25400" y="119508"/>
                  </a:cubicBezTo>
                  <a:lnTo>
                    <a:pt x="25400" y="230188"/>
                  </a:lnTo>
                  <a:cubicBezTo>
                    <a:pt x="25400" y="230188"/>
                    <a:pt x="25400" y="230188"/>
                    <a:pt x="95250" y="230188"/>
                  </a:cubicBezTo>
                  <a:cubicBezTo>
                    <a:pt x="95250" y="230188"/>
                    <a:pt x="95250" y="230188"/>
                    <a:pt x="95250" y="114300"/>
                  </a:cubicBezTo>
                  <a:cubicBezTo>
                    <a:pt x="95250" y="114300"/>
                    <a:pt x="95250" y="114300"/>
                    <a:pt x="30574" y="114300"/>
                  </a:cubicBezTo>
                  <a:close/>
                  <a:moveTo>
                    <a:pt x="167382" y="76200"/>
                  </a:moveTo>
                  <a:cubicBezTo>
                    <a:pt x="169961" y="76200"/>
                    <a:pt x="172541" y="78815"/>
                    <a:pt x="172541" y="81429"/>
                  </a:cubicBezTo>
                  <a:cubicBezTo>
                    <a:pt x="172541" y="81429"/>
                    <a:pt x="172541" y="81429"/>
                    <a:pt x="172541" y="89273"/>
                  </a:cubicBezTo>
                  <a:cubicBezTo>
                    <a:pt x="172541" y="89273"/>
                    <a:pt x="172541" y="89273"/>
                    <a:pt x="178991" y="89273"/>
                  </a:cubicBezTo>
                  <a:cubicBezTo>
                    <a:pt x="181570" y="89273"/>
                    <a:pt x="184150" y="91888"/>
                    <a:pt x="184150" y="94503"/>
                  </a:cubicBezTo>
                  <a:cubicBezTo>
                    <a:pt x="184150" y="97118"/>
                    <a:pt x="181570" y="98425"/>
                    <a:pt x="178991" y="98425"/>
                  </a:cubicBezTo>
                  <a:cubicBezTo>
                    <a:pt x="178991" y="98425"/>
                    <a:pt x="178991" y="98425"/>
                    <a:pt x="167382" y="98425"/>
                  </a:cubicBezTo>
                  <a:cubicBezTo>
                    <a:pt x="164802" y="98425"/>
                    <a:pt x="163512" y="97118"/>
                    <a:pt x="163512" y="94503"/>
                  </a:cubicBezTo>
                  <a:cubicBezTo>
                    <a:pt x="163512" y="94503"/>
                    <a:pt x="163512" y="94503"/>
                    <a:pt x="163512" y="81429"/>
                  </a:cubicBezTo>
                  <a:cubicBezTo>
                    <a:pt x="163512" y="78815"/>
                    <a:pt x="164802" y="76200"/>
                    <a:pt x="167382" y="76200"/>
                  </a:cubicBezTo>
                  <a:close/>
                  <a:moveTo>
                    <a:pt x="169069" y="71438"/>
                  </a:moveTo>
                  <a:cubicBezTo>
                    <a:pt x="157232" y="71438"/>
                    <a:pt x="147637" y="81033"/>
                    <a:pt x="147637" y="92870"/>
                  </a:cubicBezTo>
                  <a:cubicBezTo>
                    <a:pt x="147637" y="104707"/>
                    <a:pt x="157232" y="114302"/>
                    <a:pt x="169069" y="114302"/>
                  </a:cubicBezTo>
                  <a:cubicBezTo>
                    <a:pt x="180906" y="114302"/>
                    <a:pt x="190501" y="104707"/>
                    <a:pt x="190501" y="92870"/>
                  </a:cubicBezTo>
                  <a:cubicBezTo>
                    <a:pt x="190501" y="81033"/>
                    <a:pt x="180906" y="71438"/>
                    <a:pt x="169069" y="71438"/>
                  </a:cubicBezTo>
                  <a:close/>
                  <a:moveTo>
                    <a:pt x="167482" y="63500"/>
                  </a:moveTo>
                  <a:cubicBezTo>
                    <a:pt x="184579" y="63500"/>
                    <a:pt x="198439" y="77360"/>
                    <a:pt x="198439" y="94457"/>
                  </a:cubicBezTo>
                  <a:cubicBezTo>
                    <a:pt x="198439" y="111554"/>
                    <a:pt x="184579" y="125414"/>
                    <a:pt x="167482" y="125414"/>
                  </a:cubicBezTo>
                  <a:cubicBezTo>
                    <a:pt x="150385" y="125414"/>
                    <a:pt x="136525" y="111554"/>
                    <a:pt x="136525" y="94457"/>
                  </a:cubicBezTo>
                  <a:cubicBezTo>
                    <a:pt x="136525" y="77360"/>
                    <a:pt x="150385" y="63500"/>
                    <a:pt x="167482" y="63500"/>
                  </a:cubicBezTo>
                  <a:close/>
                  <a:moveTo>
                    <a:pt x="116705" y="53975"/>
                  </a:moveTo>
                  <a:cubicBezTo>
                    <a:pt x="110241" y="53975"/>
                    <a:pt x="106362" y="57862"/>
                    <a:pt x="106362" y="64340"/>
                  </a:cubicBezTo>
                  <a:lnTo>
                    <a:pt x="106362" y="230188"/>
                  </a:lnTo>
                  <a:cubicBezTo>
                    <a:pt x="106362" y="230188"/>
                    <a:pt x="106362" y="230188"/>
                    <a:pt x="231775" y="230188"/>
                  </a:cubicBezTo>
                  <a:cubicBezTo>
                    <a:pt x="231775" y="230188"/>
                    <a:pt x="231775" y="230188"/>
                    <a:pt x="231775" y="64340"/>
                  </a:cubicBezTo>
                  <a:cubicBezTo>
                    <a:pt x="231775" y="57862"/>
                    <a:pt x="226603" y="53975"/>
                    <a:pt x="221432" y="53975"/>
                  </a:cubicBezTo>
                  <a:cubicBezTo>
                    <a:pt x="221432" y="53975"/>
                    <a:pt x="221432" y="53975"/>
                    <a:pt x="116705" y="53975"/>
                  </a:cubicBezTo>
                  <a:close/>
                  <a:moveTo>
                    <a:pt x="161085" y="7938"/>
                  </a:moveTo>
                  <a:cubicBezTo>
                    <a:pt x="159871" y="7938"/>
                    <a:pt x="157443" y="9314"/>
                    <a:pt x="155015" y="10690"/>
                  </a:cubicBezTo>
                  <a:cubicBezTo>
                    <a:pt x="151373" y="12066"/>
                    <a:pt x="148945" y="13441"/>
                    <a:pt x="144089" y="13441"/>
                  </a:cubicBezTo>
                  <a:cubicBezTo>
                    <a:pt x="144089" y="13441"/>
                    <a:pt x="142875" y="13441"/>
                    <a:pt x="142875" y="13441"/>
                  </a:cubicBezTo>
                  <a:cubicBezTo>
                    <a:pt x="142875" y="13441"/>
                    <a:pt x="142875" y="13441"/>
                    <a:pt x="142875" y="27200"/>
                  </a:cubicBezTo>
                  <a:cubicBezTo>
                    <a:pt x="144089" y="27200"/>
                    <a:pt x="144089" y="28576"/>
                    <a:pt x="144089" y="28576"/>
                  </a:cubicBezTo>
                  <a:cubicBezTo>
                    <a:pt x="146517" y="28576"/>
                    <a:pt x="148945" y="27200"/>
                    <a:pt x="151373" y="25824"/>
                  </a:cubicBezTo>
                  <a:cubicBezTo>
                    <a:pt x="153801" y="23072"/>
                    <a:pt x="157443" y="21697"/>
                    <a:pt x="161085" y="21697"/>
                  </a:cubicBezTo>
                  <a:cubicBezTo>
                    <a:pt x="162299" y="21697"/>
                    <a:pt x="162299" y="21697"/>
                    <a:pt x="163513" y="21697"/>
                  </a:cubicBezTo>
                  <a:cubicBezTo>
                    <a:pt x="163513" y="21697"/>
                    <a:pt x="163513" y="21697"/>
                    <a:pt x="163513" y="7938"/>
                  </a:cubicBezTo>
                  <a:cubicBezTo>
                    <a:pt x="162299" y="7938"/>
                    <a:pt x="162299" y="7938"/>
                    <a:pt x="161085" y="7938"/>
                  </a:cubicBezTo>
                  <a:close/>
                  <a:moveTo>
                    <a:pt x="162006" y="0"/>
                  </a:moveTo>
                  <a:cubicBezTo>
                    <a:pt x="165894" y="0"/>
                    <a:pt x="169782" y="1294"/>
                    <a:pt x="172374" y="3881"/>
                  </a:cubicBezTo>
                  <a:cubicBezTo>
                    <a:pt x="172374" y="5175"/>
                    <a:pt x="173670" y="6469"/>
                    <a:pt x="173670" y="7763"/>
                  </a:cubicBezTo>
                  <a:cubicBezTo>
                    <a:pt x="173670" y="7763"/>
                    <a:pt x="173670" y="7763"/>
                    <a:pt x="173670" y="43990"/>
                  </a:cubicBezTo>
                  <a:cubicBezTo>
                    <a:pt x="173670" y="43990"/>
                    <a:pt x="173670" y="43990"/>
                    <a:pt x="221624" y="43990"/>
                  </a:cubicBezTo>
                  <a:cubicBezTo>
                    <a:pt x="231992" y="43990"/>
                    <a:pt x="241065" y="53046"/>
                    <a:pt x="241065" y="64691"/>
                  </a:cubicBezTo>
                  <a:cubicBezTo>
                    <a:pt x="241065" y="64691"/>
                    <a:pt x="241065" y="64691"/>
                    <a:pt x="241065" y="106093"/>
                  </a:cubicBezTo>
                  <a:cubicBezTo>
                    <a:pt x="241065" y="106093"/>
                    <a:pt x="241065" y="106093"/>
                    <a:pt x="305867" y="106093"/>
                  </a:cubicBezTo>
                  <a:cubicBezTo>
                    <a:pt x="314939" y="106093"/>
                    <a:pt x="321420" y="112562"/>
                    <a:pt x="321420" y="120325"/>
                  </a:cubicBezTo>
                  <a:cubicBezTo>
                    <a:pt x="321420" y="120325"/>
                    <a:pt x="321420" y="120325"/>
                    <a:pt x="321420" y="230299"/>
                  </a:cubicBezTo>
                  <a:cubicBezTo>
                    <a:pt x="321420" y="230299"/>
                    <a:pt x="321420" y="230299"/>
                    <a:pt x="326604" y="230299"/>
                  </a:cubicBezTo>
                  <a:cubicBezTo>
                    <a:pt x="329196" y="230299"/>
                    <a:pt x="331788" y="231593"/>
                    <a:pt x="331788" y="234181"/>
                  </a:cubicBezTo>
                  <a:cubicBezTo>
                    <a:pt x="331788" y="234181"/>
                    <a:pt x="331788" y="234181"/>
                    <a:pt x="331788" y="254882"/>
                  </a:cubicBezTo>
                  <a:cubicBezTo>
                    <a:pt x="331788" y="257469"/>
                    <a:pt x="329196" y="258763"/>
                    <a:pt x="326604" y="258763"/>
                  </a:cubicBezTo>
                  <a:cubicBezTo>
                    <a:pt x="326604" y="258763"/>
                    <a:pt x="326604" y="258763"/>
                    <a:pt x="5184" y="258763"/>
                  </a:cubicBezTo>
                  <a:cubicBezTo>
                    <a:pt x="2592" y="258763"/>
                    <a:pt x="0" y="257469"/>
                    <a:pt x="0" y="254882"/>
                  </a:cubicBezTo>
                  <a:cubicBezTo>
                    <a:pt x="0" y="254882"/>
                    <a:pt x="0" y="254882"/>
                    <a:pt x="0" y="234181"/>
                  </a:cubicBezTo>
                  <a:cubicBezTo>
                    <a:pt x="0" y="231593"/>
                    <a:pt x="2592" y="230299"/>
                    <a:pt x="5184" y="230299"/>
                  </a:cubicBezTo>
                  <a:cubicBezTo>
                    <a:pt x="5184" y="230299"/>
                    <a:pt x="5184" y="230299"/>
                    <a:pt x="15553" y="230299"/>
                  </a:cubicBezTo>
                  <a:cubicBezTo>
                    <a:pt x="15553" y="230299"/>
                    <a:pt x="15553" y="230299"/>
                    <a:pt x="15553" y="120325"/>
                  </a:cubicBezTo>
                  <a:cubicBezTo>
                    <a:pt x="15553" y="112562"/>
                    <a:pt x="22033" y="106093"/>
                    <a:pt x="31105" y="106093"/>
                  </a:cubicBezTo>
                  <a:cubicBezTo>
                    <a:pt x="31105" y="106093"/>
                    <a:pt x="31105" y="106093"/>
                    <a:pt x="95908" y="106093"/>
                  </a:cubicBezTo>
                  <a:cubicBezTo>
                    <a:pt x="95908" y="106093"/>
                    <a:pt x="95908" y="106093"/>
                    <a:pt x="95908" y="64691"/>
                  </a:cubicBezTo>
                  <a:cubicBezTo>
                    <a:pt x="95908" y="53046"/>
                    <a:pt x="104980" y="43990"/>
                    <a:pt x="116644" y="43990"/>
                  </a:cubicBezTo>
                  <a:cubicBezTo>
                    <a:pt x="116644" y="43990"/>
                    <a:pt x="116644" y="43990"/>
                    <a:pt x="164598" y="43990"/>
                  </a:cubicBezTo>
                  <a:cubicBezTo>
                    <a:pt x="164598" y="43990"/>
                    <a:pt x="164598" y="43990"/>
                    <a:pt x="164598" y="32345"/>
                  </a:cubicBezTo>
                  <a:cubicBezTo>
                    <a:pt x="163302" y="31051"/>
                    <a:pt x="163302" y="31051"/>
                    <a:pt x="162006" y="31051"/>
                  </a:cubicBezTo>
                  <a:cubicBezTo>
                    <a:pt x="160710" y="31051"/>
                    <a:pt x="158118" y="32345"/>
                    <a:pt x="155526" y="33639"/>
                  </a:cubicBezTo>
                  <a:cubicBezTo>
                    <a:pt x="151638" y="34933"/>
                    <a:pt x="149045" y="37521"/>
                    <a:pt x="143861" y="37521"/>
                  </a:cubicBezTo>
                  <a:cubicBezTo>
                    <a:pt x="141269" y="37521"/>
                    <a:pt x="137381" y="36227"/>
                    <a:pt x="134789" y="33639"/>
                  </a:cubicBezTo>
                  <a:cubicBezTo>
                    <a:pt x="133493" y="32345"/>
                    <a:pt x="133493" y="31051"/>
                    <a:pt x="133493" y="29758"/>
                  </a:cubicBezTo>
                  <a:cubicBezTo>
                    <a:pt x="133493" y="29758"/>
                    <a:pt x="133493" y="29758"/>
                    <a:pt x="133493" y="7763"/>
                  </a:cubicBezTo>
                  <a:cubicBezTo>
                    <a:pt x="133493" y="5175"/>
                    <a:pt x="134789" y="3881"/>
                    <a:pt x="136085" y="2588"/>
                  </a:cubicBezTo>
                  <a:cubicBezTo>
                    <a:pt x="137381" y="2588"/>
                    <a:pt x="139973" y="2588"/>
                    <a:pt x="141269" y="3881"/>
                  </a:cubicBezTo>
                  <a:cubicBezTo>
                    <a:pt x="142565" y="5175"/>
                    <a:pt x="143861" y="5175"/>
                    <a:pt x="143861" y="5175"/>
                  </a:cubicBezTo>
                  <a:cubicBezTo>
                    <a:pt x="146453" y="5175"/>
                    <a:pt x="149045" y="3881"/>
                    <a:pt x="151638" y="2588"/>
                  </a:cubicBezTo>
                  <a:cubicBezTo>
                    <a:pt x="154230" y="1294"/>
                    <a:pt x="158118" y="0"/>
                    <a:pt x="16200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362194" y="281415"/>
            <a:ext cx="3467616" cy="896477"/>
            <a:chOff x="4362194" y="281415"/>
            <a:chExt cx="3467616" cy="896477"/>
          </a:xfrm>
        </p:grpSpPr>
        <p:sp>
          <p:nvSpPr>
            <p:cNvPr id="14"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5" name="文本框 14"/>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12" name="组合 11"/>
          <p:cNvGrpSpPr/>
          <p:nvPr/>
        </p:nvGrpSpPr>
        <p:grpSpPr>
          <a:xfrm>
            <a:off x="2795352" y="2247947"/>
            <a:ext cx="3327636" cy="1155180"/>
            <a:chOff x="874713" y="3205896"/>
            <a:chExt cx="3327636" cy="1155180"/>
          </a:xfrm>
        </p:grpSpPr>
        <p:sp>
          <p:nvSpPr>
            <p:cNvPr id="10" name="矩形 9"/>
            <p:cNvSpPr/>
            <p:nvPr/>
          </p:nvSpPr>
          <p:spPr>
            <a:xfrm>
              <a:off x="874713" y="3677812"/>
              <a:ext cx="332763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endParaRPr lang="zh-CN" altLang="en-US" sz="1600" dirty="0">
                <a:solidFill>
                  <a:schemeClr val="tx1">
                    <a:lumMod val="65000"/>
                    <a:lumOff val="35000"/>
                  </a:schemeClr>
                </a:solidFill>
              </a:endParaRPr>
            </a:p>
          </p:txBody>
        </p:sp>
        <p:sp>
          <p:nvSpPr>
            <p:cNvPr id="11" name="矩形 10"/>
            <p:cNvSpPr/>
            <p:nvPr/>
          </p:nvSpPr>
          <p:spPr>
            <a:xfrm>
              <a:off x="874713" y="3205896"/>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75000"/>
                      <a:lumOff val="25000"/>
                    </a:schemeClr>
                  </a:solidFill>
                </a:rPr>
                <a:t>标题添加</a:t>
              </a:r>
              <a:endParaRPr lang="zh-CN" altLang="en-US" sz="2400" b="1" dirty="0">
                <a:solidFill>
                  <a:schemeClr val="tx1">
                    <a:lumMod val="75000"/>
                    <a:lumOff val="25000"/>
                  </a:schemeClr>
                </a:solidFill>
              </a:endParaRPr>
            </a:p>
          </p:txBody>
        </p:sp>
      </p:grpSp>
      <p:grpSp>
        <p:nvGrpSpPr>
          <p:cNvPr id="18" name="组合 17"/>
          <p:cNvGrpSpPr/>
          <p:nvPr/>
        </p:nvGrpSpPr>
        <p:grpSpPr>
          <a:xfrm>
            <a:off x="2795352" y="4229147"/>
            <a:ext cx="3327636" cy="1155180"/>
            <a:chOff x="874713" y="3205896"/>
            <a:chExt cx="3327636" cy="1155180"/>
          </a:xfrm>
        </p:grpSpPr>
        <p:sp>
          <p:nvSpPr>
            <p:cNvPr id="19" name="矩形 18"/>
            <p:cNvSpPr/>
            <p:nvPr/>
          </p:nvSpPr>
          <p:spPr>
            <a:xfrm>
              <a:off x="874713" y="3677812"/>
              <a:ext cx="332763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endParaRPr lang="zh-CN" altLang="en-US" sz="1600" dirty="0">
                <a:solidFill>
                  <a:schemeClr val="tx1">
                    <a:lumMod val="65000"/>
                    <a:lumOff val="35000"/>
                  </a:schemeClr>
                </a:solidFill>
              </a:endParaRPr>
            </a:p>
          </p:txBody>
        </p:sp>
        <p:sp>
          <p:nvSpPr>
            <p:cNvPr id="20" name="矩形 19"/>
            <p:cNvSpPr/>
            <p:nvPr/>
          </p:nvSpPr>
          <p:spPr>
            <a:xfrm>
              <a:off x="874713" y="3205896"/>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75000"/>
                      <a:lumOff val="25000"/>
                    </a:schemeClr>
                  </a:solidFill>
                </a:rPr>
                <a:t>标题添加</a:t>
              </a:r>
              <a:endParaRPr lang="zh-CN" altLang="en-US" sz="2400" b="1" dirty="0">
                <a:solidFill>
                  <a:schemeClr val="tx1">
                    <a:lumMod val="75000"/>
                    <a:lumOff val="25000"/>
                  </a:schemeClr>
                </a:solidFill>
              </a:endParaRPr>
            </a:p>
          </p:txBody>
        </p:sp>
      </p:grpSp>
      <p:grpSp>
        <p:nvGrpSpPr>
          <p:cNvPr id="22" name="组合 21"/>
          <p:cNvGrpSpPr/>
          <p:nvPr/>
        </p:nvGrpSpPr>
        <p:grpSpPr>
          <a:xfrm>
            <a:off x="7770577" y="2247947"/>
            <a:ext cx="3327636" cy="1155180"/>
            <a:chOff x="874713" y="3205896"/>
            <a:chExt cx="3327636" cy="1155180"/>
          </a:xfrm>
        </p:grpSpPr>
        <p:sp>
          <p:nvSpPr>
            <p:cNvPr id="23" name="矩形 22"/>
            <p:cNvSpPr/>
            <p:nvPr/>
          </p:nvSpPr>
          <p:spPr>
            <a:xfrm>
              <a:off x="874713" y="3677812"/>
              <a:ext cx="332763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endParaRPr lang="zh-CN" altLang="en-US" sz="1600" dirty="0">
                <a:solidFill>
                  <a:schemeClr val="tx1">
                    <a:lumMod val="65000"/>
                    <a:lumOff val="35000"/>
                  </a:schemeClr>
                </a:solidFill>
              </a:endParaRPr>
            </a:p>
          </p:txBody>
        </p:sp>
        <p:sp>
          <p:nvSpPr>
            <p:cNvPr id="24" name="矩形 23"/>
            <p:cNvSpPr/>
            <p:nvPr/>
          </p:nvSpPr>
          <p:spPr>
            <a:xfrm>
              <a:off x="874713" y="3205896"/>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75000"/>
                      <a:lumOff val="25000"/>
                    </a:schemeClr>
                  </a:solidFill>
                </a:rPr>
                <a:t>标题添加</a:t>
              </a:r>
              <a:endParaRPr lang="zh-CN" altLang="en-US" sz="2400" b="1" dirty="0">
                <a:solidFill>
                  <a:schemeClr val="tx1">
                    <a:lumMod val="75000"/>
                    <a:lumOff val="25000"/>
                  </a:schemeClr>
                </a:solidFill>
              </a:endParaRPr>
            </a:p>
          </p:txBody>
        </p:sp>
      </p:grpSp>
      <p:grpSp>
        <p:nvGrpSpPr>
          <p:cNvPr id="26" name="组合 25"/>
          <p:cNvGrpSpPr/>
          <p:nvPr/>
        </p:nvGrpSpPr>
        <p:grpSpPr>
          <a:xfrm>
            <a:off x="7770577" y="4229147"/>
            <a:ext cx="3327636" cy="1155180"/>
            <a:chOff x="874713" y="3205896"/>
            <a:chExt cx="3327636" cy="1155180"/>
          </a:xfrm>
        </p:grpSpPr>
        <p:sp>
          <p:nvSpPr>
            <p:cNvPr id="27" name="矩形 26"/>
            <p:cNvSpPr/>
            <p:nvPr/>
          </p:nvSpPr>
          <p:spPr>
            <a:xfrm>
              <a:off x="874713" y="3677812"/>
              <a:ext cx="332763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endParaRPr lang="zh-CN" altLang="en-US" sz="1600" dirty="0">
                <a:solidFill>
                  <a:schemeClr val="tx1">
                    <a:lumMod val="65000"/>
                    <a:lumOff val="35000"/>
                  </a:schemeClr>
                </a:solidFill>
              </a:endParaRPr>
            </a:p>
          </p:txBody>
        </p:sp>
        <p:sp>
          <p:nvSpPr>
            <p:cNvPr id="28" name="矩形 27"/>
            <p:cNvSpPr/>
            <p:nvPr/>
          </p:nvSpPr>
          <p:spPr>
            <a:xfrm>
              <a:off x="874713" y="3205896"/>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75000"/>
                      <a:lumOff val="25000"/>
                    </a:schemeClr>
                  </a:solidFill>
                </a:rPr>
                <a:t>标题添加</a:t>
              </a:r>
              <a:endParaRPr lang="zh-CN" altLang="en-US" sz="2400" b="1" dirty="0">
                <a:solidFill>
                  <a:schemeClr val="tx1">
                    <a:lumMod val="75000"/>
                    <a:lumOff val="25000"/>
                  </a:schemeClr>
                </a:solidFill>
              </a:endParaRPr>
            </a:p>
          </p:txBody>
        </p:sp>
      </p:grpSp>
      <p:pic>
        <p:nvPicPr>
          <p:cNvPr id="35" name="图片占位符 34"/>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0000" r="10000"/>
          <a:stretch>
            <a:fillRect/>
          </a:stretch>
        </p:blipFill>
        <p:spPr/>
      </p:pic>
      <p:pic>
        <p:nvPicPr>
          <p:cNvPr id="39" name="图片占位符 38"/>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2500" r="12500"/>
          <a:stretch>
            <a:fillRect/>
          </a:stretch>
        </p:blipFill>
        <p:spPr/>
      </p:pic>
      <p:pic>
        <p:nvPicPr>
          <p:cNvPr id="37" name="图片占位符 36"/>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6700" r="16700"/>
          <a:stretch>
            <a:fillRect/>
          </a:stretch>
        </p:blipFill>
        <p:spPr/>
      </p:pic>
      <p:pic>
        <p:nvPicPr>
          <p:cNvPr id="41" name="图片占位符 40"/>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1300" r="11300"/>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par>
                          <p:cTn id="33" fill="hold">
                            <p:stCondLst>
                              <p:cond delay="1500"/>
                            </p:stCondLst>
                            <p:childTnLst>
                              <p:par>
                                <p:cTn id="34" presetID="2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39753" y="2505670"/>
            <a:ext cx="3512501" cy="923330"/>
          </a:xfrm>
          <a:prstGeom prst="rect">
            <a:avLst/>
          </a:prstGeom>
          <a:noFill/>
        </p:spPr>
        <p:txBody>
          <a:bodyPr wrap="none" rtlCol="0">
            <a:spAutoFit/>
          </a:bodyPr>
          <a:lstStyle/>
          <a:p>
            <a:pPr algn="ctr"/>
            <a:r>
              <a:rPr lang="zh-CN" altLang="en-US" sz="5400" dirty="0">
                <a:latin typeface="汉仪喵魂体W" panose="00020600040101010101" pitchFamily="18" charset="-122"/>
                <a:ea typeface="汉仪喵魂体W" panose="00020600040101010101" pitchFamily="18" charset="-122"/>
              </a:rPr>
              <a:t>感谢您的观看</a:t>
            </a:r>
            <a:endParaRPr lang="zh-CN" altLang="en-US" sz="5400" dirty="0">
              <a:latin typeface="汉仪喵魂体W" panose="00020600040101010101" pitchFamily="18" charset="-122"/>
              <a:ea typeface="汉仪喵魂体W" panose="00020600040101010101" pitchFamily="18" charset="-122"/>
            </a:endParaRPr>
          </a:p>
        </p:txBody>
      </p:sp>
      <p:grpSp>
        <p:nvGrpSpPr>
          <p:cNvPr id="6" name="组合 5"/>
          <p:cNvGrpSpPr/>
          <p:nvPr/>
        </p:nvGrpSpPr>
        <p:grpSpPr>
          <a:xfrm>
            <a:off x="5092700" y="4050556"/>
            <a:ext cx="2006606" cy="460375"/>
            <a:chOff x="5092700" y="3872240"/>
            <a:chExt cx="2006606" cy="460375"/>
          </a:xfrm>
        </p:grpSpPr>
        <p:sp>
          <p:nvSpPr>
            <p:cNvPr id="3" name="矩形: 圆角 2"/>
            <p:cNvSpPr/>
            <p:nvPr/>
          </p:nvSpPr>
          <p:spPr>
            <a:xfrm>
              <a:off x="5092700" y="3878590"/>
              <a:ext cx="2006606" cy="421849"/>
            </a:xfrm>
            <a:prstGeom prst="roundRect">
              <a:avLst>
                <a:gd name="adj" fmla="val 50000"/>
              </a:avLst>
            </a:prstGeom>
            <a:solidFill>
              <a:srgbClr val="E38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 name="文本框 3"/>
            <p:cNvSpPr txBox="1"/>
            <p:nvPr/>
          </p:nvSpPr>
          <p:spPr>
            <a:xfrm>
              <a:off x="5353050" y="3872240"/>
              <a:ext cx="1746250" cy="460375"/>
            </a:xfrm>
            <a:prstGeom prst="rect">
              <a:avLst/>
            </a:prstGeom>
            <a:noFill/>
          </p:spPr>
          <p:txBody>
            <a:bodyPr wrap="square" rtlCol="0">
              <a:spAutoFit/>
            </a:bodyPr>
            <a:lstStyle/>
            <a:p>
              <a:pPr algn="ctr"/>
              <a:r>
                <a:rPr lang="en-US" altLang="zh-CN" sz="2400" dirty="0" smtClean="0">
                  <a:solidFill>
                    <a:schemeClr val="bg1"/>
                  </a:solidFill>
                  <a:latin typeface="汉仪喵魂体W" panose="00020600040101010101" pitchFamily="18" charset="-122"/>
                  <a:ea typeface="汉仪喵魂体W" panose="00020600040101010101" pitchFamily="18" charset="-122"/>
                </a:rPr>
                <a:t>20XX.12.31</a:t>
              </a:r>
              <a:endParaRPr lang="zh-CN" altLang="en-US" sz="2400" dirty="0">
                <a:solidFill>
                  <a:schemeClr val="bg1"/>
                </a:solidFill>
                <a:latin typeface="汉仪喵魂体W" panose="00020600040101010101" pitchFamily="18" charset="-122"/>
                <a:ea typeface="汉仪喵魂体W" panose="00020600040101010101" pitchFamily="18" charset="-122"/>
              </a:endParaRPr>
            </a:p>
          </p:txBody>
        </p:sp>
      </p:grpSp>
      <p:sp>
        <p:nvSpPr>
          <p:cNvPr id="5" name="矩形 4"/>
          <p:cNvSpPr/>
          <p:nvPr/>
        </p:nvSpPr>
        <p:spPr>
          <a:xfrm>
            <a:off x="3652823" y="3416115"/>
            <a:ext cx="4886361"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rPr>
              <a:t>THIS TEMPLATE DESIGNED FOR FEI ER SHE JI</a:t>
            </a:r>
            <a:endParaRPr kumimoji="0" lang="zh-CN" altLang="en-US"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椭圆 14"/>
          <p:cNvSpPr/>
          <p:nvPr>
            <p:custDataLst>
              <p:tags r:id="rId1"/>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anose="020B0806030902050204" pitchFamily="34" charset="0"/>
              <a:ea typeface="宋体" panose="02010600030101010101" pitchFamily="2" charset="-122"/>
            </a:endParaRPr>
          </a:p>
        </p:txBody>
      </p:sp>
      <p:sp>
        <p:nvSpPr>
          <p:cNvPr id="16" name="椭圆 15"/>
          <p:cNvSpPr/>
          <p:nvPr>
            <p:custDataLst>
              <p:tags r:id="rId2"/>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anose="020B0806030902050204" pitchFamily="34" charset="0"/>
                <a:ea typeface="宋体" panose="02010600030101010101" pitchFamily="2" charset="-122"/>
              </a:rPr>
              <a:t>1</a:t>
            </a:r>
            <a:endParaRPr lang="zh-CN" altLang="en-US" sz="4400" kern="0" dirty="0">
              <a:solidFill>
                <a:prstClr val="white"/>
              </a:solidFill>
              <a:latin typeface="Impact" panose="020B0806030902050204" pitchFamily="34" charset="0"/>
              <a:ea typeface="宋体" panose="02010600030101010101" pitchFamily="2" charset="-122"/>
            </a:endParaRPr>
          </a:p>
        </p:txBody>
      </p:sp>
      <p:cxnSp>
        <p:nvCxnSpPr>
          <p:cNvPr id="3076" name="直接连接符 16"/>
          <p:cNvCxnSpPr>
            <a:cxnSpLocks noChangeShapeType="1"/>
            <a:stCxn id="15" idx="6"/>
          </p:cNvCxnSpPr>
          <p:nvPr>
            <p:custDataLst>
              <p:tags r:id="rId3"/>
            </p:custDataLst>
          </p:nvPr>
        </p:nvCxnSpPr>
        <p:spPr bwMode="auto">
          <a:xfrm>
            <a:off x="4618038" y="3429000"/>
            <a:ext cx="3998912" cy="0"/>
          </a:xfrm>
          <a:prstGeom prst="line">
            <a:avLst/>
          </a:prstGeom>
          <a:noFill/>
          <a:ln w="28575" algn="ctr">
            <a:solidFill>
              <a:schemeClr val="accent1"/>
            </a:solidFill>
            <a:round/>
            <a:tailEnd type="oval" w="lg" len="lg"/>
          </a:ln>
          <a:extLst>
            <a:ext uri="{909E8E84-426E-40DD-AFC4-6F175D3DCCD1}">
              <a14:hiddenFill xmlns:a14="http://schemas.microsoft.com/office/drawing/2010/main">
                <a:noFill/>
              </a14:hiddenFill>
            </a:ext>
          </a:extLst>
        </p:spPr>
      </p:cxnSp>
      <p:grpSp>
        <p:nvGrpSpPr>
          <p:cNvPr id="7" name="组合 6"/>
          <p:cNvGrpSpPr/>
          <p:nvPr/>
        </p:nvGrpSpPr>
        <p:grpSpPr>
          <a:xfrm>
            <a:off x="4891186" y="281415"/>
            <a:ext cx="2409635" cy="896477"/>
            <a:chOff x="4891186" y="281415"/>
            <a:chExt cx="2409635" cy="896477"/>
          </a:xfrm>
        </p:grpSpPr>
        <p:sp>
          <p:nvSpPr>
            <p:cNvPr id="8"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文本框 8"/>
            <p:cNvSpPr txBox="1"/>
            <p:nvPr/>
          </p:nvSpPr>
          <p:spPr>
            <a:xfrm>
              <a:off x="4891186" y="369588"/>
              <a:ext cx="2409635" cy="707886"/>
            </a:xfrm>
            <a:prstGeom prst="rect">
              <a:avLst/>
            </a:prstGeom>
            <a:noFill/>
          </p:spPr>
          <p:txBody>
            <a:bodyPr wrap="none" rtlCol="0">
              <a:spAutoFit/>
            </a:bodyPr>
            <a:lstStyle/>
            <a:p>
              <a:pPr algn="ctr"/>
              <a:r>
                <a:rPr lang="en-US" altLang="zh-CN" sz="4000" dirty="0">
                  <a:latin typeface="汉仪喵魂体W" panose="00020600040101010101" pitchFamily="18" charset="-122"/>
                  <a:ea typeface="汉仪喵魂体W" panose="00020600040101010101" pitchFamily="18" charset="-122"/>
                </a:rPr>
                <a:t>CONTENTS</a:t>
              </a:r>
              <a:endParaRPr lang="zh-CN" altLang="en-US" sz="4000" dirty="0">
                <a:latin typeface="汉仪喵魂体W" panose="00020600040101010101" pitchFamily="18" charset="-122"/>
                <a:ea typeface="汉仪喵魂体W" panose="00020600040101010101" pitchFamily="18" charset="-122"/>
              </a:endParaRPr>
            </a:p>
          </p:txBody>
        </p:sp>
      </p:grpSp>
      <p:sp>
        <p:nvSpPr>
          <p:cNvPr id="14" name="矩形 13"/>
          <p:cNvSpPr/>
          <p:nvPr/>
        </p:nvSpPr>
        <p:spPr>
          <a:xfrm>
            <a:off x="4706938" y="3444333"/>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17" name="矩形 16"/>
          <p:cNvSpPr/>
          <p:nvPr/>
        </p:nvSpPr>
        <p:spPr>
          <a:xfrm>
            <a:off x="4706938" y="3000992"/>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标题文字添加此处</a:t>
            </a:r>
            <a:endParaRPr lang="zh-CN" altLang="en-US" b="1" dirty="0">
              <a:solidFill>
                <a:schemeClr val="tx1">
                  <a:lumMod val="75000"/>
                  <a:lumOff val="25000"/>
                </a:schemeClr>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4"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1359807" y="1661875"/>
            <a:ext cx="4970689" cy="1161090"/>
            <a:chOff x="1606550" y="1476087"/>
            <a:chExt cx="4970689" cy="1161090"/>
          </a:xfrm>
        </p:grpSpPr>
        <p:sp>
          <p:nvSpPr>
            <p:cNvPr id="6" name="MH_Other_5"/>
            <p:cNvSpPr/>
            <p:nvPr>
              <p:custDataLst>
                <p:tags r:id="rId1"/>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n-ea"/>
              </a:endParaRPr>
            </a:p>
          </p:txBody>
        </p:sp>
        <p:sp>
          <p:nvSpPr>
            <p:cNvPr id="29" name="MH_SubTitle_1"/>
            <p:cNvSpPr/>
            <p:nvPr>
              <p:custDataLst>
                <p:tags r:id="rId2"/>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just">
                <a:defRPr/>
              </a:pPr>
              <a:endParaRPr lang="zh-CN" altLang="en-US" dirty="0">
                <a:solidFill>
                  <a:srgbClr val="FFFFFF"/>
                </a:solidFill>
              </a:endParaRPr>
            </a:p>
          </p:txBody>
        </p:sp>
        <p:sp>
          <p:nvSpPr>
            <p:cNvPr id="9" name="MH_Other_6"/>
            <p:cNvSpPr/>
            <p:nvPr>
              <p:custDataLst>
                <p:tags r:id="rId3"/>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p:cNvSpPr/>
            <p:nvPr/>
          </p:nvSpPr>
          <p:spPr>
            <a:xfrm>
              <a:off x="2234075" y="1476087"/>
              <a:ext cx="268322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endParaRPr lang="zh-CN" altLang="en-US" sz="2000" b="1" dirty="0">
                <a:solidFill>
                  <a:schemeClr val="bg1"/>
                </a:solidFill>
              </a:endParaRPr>
            </a:p>
          </p:txBody>
        </p:sp>
        <p:sp>
          <p:nvSpPr>
            <p:cNvPr id="36" name="矩形 35"/>
            <p:cNvSpPr/>
            <p:nvPr/>
          </p:nvSpPr>
          <p:spPr>
            <a:xfrm>
              <a:off x="2234075" y="1953913"/>
              <a:ext cx="390842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endParaRPr lang="zh-CN" altLang="en-US" sz="1600" dirty="0">
                <a:solidFill>
                  <a:schemeClr val="tx1">
                    <a:lumMod val="65000"/>
                    <a:lumOff val="35000"/>
                  </a:schemeClr>
                </a:solidFill>
              </a:endParaRPr>
            </a:p>
          </p:txBody>
        </p:sp>
      </p:grpSp>
      <p:grpSp>
        <p:nvGrpSpPr>
          <p:cNvPr id="5" name="组合 4"/>
          <p:cNvGrpSpPr/>
          <p:nvPr/>
        </p:nvGrpSpPr>
        <p:grpSpPr>
          <a:xfrm>
            <a:off x="1359807" y="3100214"/>
            <a:ext cx="4970689" cy="1160432"/>
            <a:chOff x="1606550" y="2656996"/>
            <a:chExt cx="4970689" cy="1160432"/>
          </a:xfrm>
        </p:grpSpPr>
        <p:sp>
          <p:nvSpPr>
            <p:cNvPr id="13" name="MH_Other_3"/>
            <p:cNvSpPr/>
            <p:nvPr>
              <p:custDataLst>
                <p:tags r:id="rId4"/>
              </p:custDataLst>
            </p:nvPr>
          </p:nvSpPr>
          <p:spPr>
            <a:xfrm>
              <a:off x="6180496" y="2687377"/>
              <a:ext cx="396743" cy="4134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n-ea"/>
              </a:endParaRPr>
            </a:p>
          </p:txBody>
        </p:sp>
        <p:sp>
          <p:nvSpPr>
            <p:cNvPr id="30" name="MH_SubTitle_2"/>
            <p:cNvSpPr/>
            <p:nvPr>
              <p:custDataLst>
                <p:tags r:id="rId5"/>
              </p:custDataLst>
            </p:nvPr>
          </p:nvSpPr>
          <p:spPr>
            <a:xfrm>
              <a:off x="1998734" y="2685857"/>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just">
                <a:defRPr/>
              </a:pPr>
              <a:endParaRPr lang="zh-CN" altLang="en-US" dirty="0">
                <a:solidFill>
                  <a:srgbClr val="FFFFFF"/>
                </a:solidFill>
              </a:endParaRPr>
            </a:p>
          </p:txBody>
        </p:sp>
        <p:sp>
          <p:nvSpPr>
            <p:cNvPr id="16" name="MH_Other_4"/>
            <p:cNvSpPr/>
            <p:nvPr>
              <p:custDataLst>
                <p:tags r:id="rId6"/>
              </p:custDataLst>
            </p:nvPr>
          </p:nvSpPr>
          <p:spPr>
            <a:xfrm>
              <a:off x="1606550" y="2696497"/>
              <a:ext cx="395223" cy="396744"/>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chemeClr val="accent2"/>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400" dirty="0">
                <a:solidFill>
                  <a:schemeClr val="accent2"/>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3" name="矩形 32"/>
            <p:cNvSpPr/>
            <p:nvPr/>
          </p:nvSpPr>
          <p:spPr>
            <a:xfrm>
              <a:off x="2234075" y="2656996"/>
              <a:ext cx="268322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endParaRPr lang="zh-CN" altLang="en-US" sz="2000" b="1" dirty="0">
                <a:solidFill>
                  <a:schemeClr val="bg1"/>
                </a:solidFill>
              </a:endParaRPr>
            </a:p>
          </p:txBody>
        </p:sp>
        <p:sp>
          <p:nvSpPr>
            <p:cNvPr id="37" name="矩形 36"/>
            <p:cNvSpPr/>
            <p:nvPr/>
          </p:nvSpPr>
          <p:spPr>
            <a:xfrm>
              <a:off x="2234075" y="3134164"/>
              <a:ext cx="390842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endParaRPr lang="zh-CN" altLang="en-US" sz="1600" dirty="0">
                <a:solidFill>
                  <a:schemeClr val="tx1">
                    <a:lumMod val="65000"/>
                    <a:lumOff val="35000"/>
                  </a:schemeClr>
                </a:solidFill>
              </a:endParaRPr>
            </a:p>
          </p:txBody>
        </p:sp>
      </p:grpSp>
      <p:grpSp>
        <p:nvGrpSpPr>
          <p:cNvPr id="4" name="组合 3"/>
          <p:cNvGrpSpPr/>
          <p:nvPr/>
        </p:nvGrpSpPr>
        <p:grpSpPr>
          <a:xfrm>
            <a:off x="1359807" y="4537894"/>
            <a:ext cx="4970689" cy="1158310"/>
            <a:chOff x="1606550" y="3842645"/>
            <a:chExt cx="4970689" cy="1158310"/>
          </a:xfrm>
        </p:grpSpPr>
        <p:sp>
          <p:nvSpPr>
            <p:cNvPr id="20" name="MH_Other_1"/>
            <p:cNvSpPr/>
            <p:nvPr>
              <p:custDataLst>
                <p:tags r:id="rId7"/>
              </p:custDataLst>
            </p:nvPr>
          </p:nvSpPr>
          <p:spPr>
            <a:xfrm>
              <a:off x="6180496" y="3873045"/>
              <a:ext cx="396743" cy="41346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n-ea"/>
              </a:endParaRPr>
            </a:p>
          </p:txBody>
        </p:sp>
        <p:sp>
          <p:nvSpPr>
            <p:cNvPr id="31" name="MH_SubTitle_3"/>
            <p:cNvSpPr/>
            <p:nvPr>
              <p:custDataLst>
                <p:tags r:id="rId8"/>
              </p:custDataLst>
            </p:nvPr>
          </p:nvSpPr>
          <p:spPr>
            <a:xfrm>
              <a:off x="1998734" y="3871526"/>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just">
                <a:defRPr/>
              </a:pPr>
              <a:endParaRPr lang="zh-CN" altLang="en-US" dirty="0">
                <a:solidFill>
                  <a:srgbClr val="FFFFFF"/>
                </a:solidFill>
              </a:endParaRPr>
            </a:p>
          </p:txBody>
        </p:sp>
        <p:sp>
          <p:nvSpPr>
            <p:cNvPr id="23" name="MH_Other_2"/>
            <p:cNvSpPr/>
            <p:nvPr>
              <p:custDataLst>
                <p:tags r:id="rId9"/>
              </p:custDataLst>
            </p:nvPr>
          </p:nvSpPr>
          <p:spPr>
            <a:xfrm>
              <a:off x="1606550" y="3882166"/>
              <a:ext cx="395223" cy="396744"/>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chemeClr val="accent3"/>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400" dirty="0">
                <a:solidFill>
                  <a:schemeClr val="accent3"/>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4" name="矩形 33"/>
            <p:cNvSpPr/>
            <p:nvPr/>
          </p:nvSpPr>
          <p:spPr>
            <a:xfrm>
              <a:off x="2234075" y="3842645"/>
              <a:ext cx="268322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endParaRPr lang="zh-CN" altLang="en-US" sz="2000" b="1" dirty="0">
                <a:solidFill>
                  <a:schemeClr val="bg1"/>
                </a:solidFill>
              </a:endParaRPr>
            </a:p>
          </p:txBody>
        </p:sp>
        <p:sp>
          <p:nvSpPr>
            <p:cNvPr id="38" name="矩形 37"/>
            <p:cNvSpPr/>
            <p:nvPr/>
          </p:nvSpPr>
          <p:spPr>
            <a:xfrm>
              <a:off x="2234075" y="4317691"/>
              <a:ext cx="390842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endParaRPr lang="zh-CN" altLang="en-US" sz="1600" dirty="0">
                <a:solidFill>
                  <a:schemeClr val="tx1">
                    <a:lumMod val="65000"/>
                    <a:lumOff val="35000"/>
                  </a:schemeClr>
                </a:solidFill>
              </a:endParaRPr>
            </a:p>
          </p:txBody>
        </p:sp>
      </p:grpSp>
      <p:sp>
        <p:nvSpPr>
          <p:cNvPr id="3" name="矩形: 圆角 2"/>
          <p:cNvSpPr/>
          <p:nvPr/>
        </p:nvSpPr>
        <p:spPr>
          <a:xfrm>
            <a:off x="6756400" y="1510828"/>
            <a:ext cx="4176713" cy="2116900"/>
          </a:xfrm>
          <a:prstGeom prst="roundRect">
            <a:avLst>
              <a:gd name="adj" fmla="val 6507"/>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p:cNvSpPr/>
          <p:nvPr/>
        </p:nvSpPr>
        <p:spPr>
          <a:xfrm>
            <a:off x="6756400" y="3904405"/>
            <a:ext cx="4176713" cy="2116900"/>
          </a:xfrm>
          <a:prstGeom prst="roundRect">
            <a:avLst>
              <a:gd name="adj" fmla="val 6507"/>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4362194" y="281415"/>
            <a:ext cx="3467616" cy="896477"/>
            <a:chOff x="4362194" y="281415"/>
            <a:chExt cx="3467616" cy="896477"/>
          </a:xfrm>
        </p:grpSpPr>
        <p:sp>
          <p:nvSpPr>
            <p:cNvPr id="44"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5" name="文本框 44"/>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pic>
        <p:nvPicPr>
          <p:cNvPr id="12" name="图片占位符 11"/>
          <p:cNvPicPr>
            <a:picLocks noGrp="1" noChangeAspect="1"/>
          </p:cNvPicPr>
          <p:nvPr>
            <p:ph type="pic" sz="quarter" idx="10"/>
          </p:nvPr>
        </p:nvPicPr>
        <p:blipFill>
          <a:blip r:embed="rId10" cstate="print">
            <a:extLst>
              <a:ext uri="{28A0092B-C50C-407E-A947-70E740481C1C}">
                <a14:useLocalDpi xmlns:a14="http://schemas.microsoft.com/office/drawing/2010/main" val="0"/>
              </a:ext>
            </a:extLst>
          </a:blip>
          <a:srcRect t="21839" b="21839"/>
          <a:stretch>
            <a:fillRect/>
          </a:stretch>
        </p:blipFill>
        <p:spPr/>
      </p:pic>
      <p:pic>
        <p:nvPicPr>
          <p:cNvPr id="15" name="图片占位符 14"/>
          <p:cNvPicPr>
            <a:picLocks noGrp="1" noChangeAspect="1"/>
          </p:cNvPicPr>
          <p:nvPr>
            <p:ph type="pic" sz="quarter" idx="11"/>
          </p:nvPr>
        </p:nvPicPr>
        <p:blipFill>
          <a:blip r:embed="rId11" cstate="print">
            <a:extLst>
              <a:ext uri="{28A0092B-C50C-407E-A947-70E740481C1C}">
                <a14:useLocalDpi xmlns:a14="http://schemas.microsoft.com/office/drawing/2010/main" val="0"/>
              </a:ext>
            </a:extLst>
          </a:blip>
          <a:srcRect t="22075" b="22075"/>
          <a:stretch>
            <a:fillRect/>
          </a:stretch>
        </p:blipFill>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900" decel="100000" fill="hold"/>
                                        <p:tgtEl>
                                          <p:spTgt spid="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23" fill="hold">
                            <p:stCondLst>
                              <p:cond delay="1000"/>
                            </p:stCondLst>
                            <p:childTnLst>
                              <p:par>
                                <p:cTn id="24" presetID="14" presetClass="entr" presetSubtype="1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randombar(horizontal)">
                                      <p:cBhvr>
                                        <p:cTn id="29" dur="500"/>
                                        <p:tgtEl>
                                          <p:spTgt spid="3"/>
                                        </p:tgtEl>
                                      </p:cBhvr>
                                    </p:animEffect>
                                  </p:childTnLst>
                                </p:cTn>
                              </p:par>
                            </p:childTnLst>
                          </p:cTn>
                        </p:par>
                        <p:par>
                          <p:cTn id="30" fill="hold">
                            <p:stCondLst>
                              <p:cond delay="1500"/>
                            </p:stCondLst>
                            <p:childTnLst>
                              <p:par>
                                <p:cTn id="31" presetID="14" presetClass="entr" presetSubtype="1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randombar(horizontal)">
                                      <p:cBhvr>
                                        <p:cTn id="33" dur="500"/>
                                        <p:tgtEl>
                                          <p:spTgt spid="40"/>
                                        </p:tgtEl>
                                      </p:cBhvr>
                                    </p:animEffect>
                                  </p:childTnLst>
                                </p:cTn>
                              </p:par>
                              <p:par>
                                <p:cTn id="34" presetID="14" presetClass="entr" presetSubtype="1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MH_SubTitle_1"/>
          <p:cNvSpPr/>
          <p:nvPr>
            <p:custDataLst>
              <p:tags r:id="rId1"/>
            </p:custDataLst>
          </p:nvPr>
        </p:nvSpPr>
        <p:spPr>
          <a:xfrm>
            <a:off x="5631656" y="2284413"/>
            <a:ext cx="928688" cy="927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01</a:t>
            </a:r>
            <a:endParaRPr lang="zh-CN" altLang="en-US" sz="1600" dirty="0">
              <a:solidFill>
                <a:srgbClr val="FFFFFF"/>
              </a:solidFill>
            </a:endParaRPr>
          </a:p>
        </p:txBody>
      </p:sp>
      <p:sp>
        <p:nvSpPr>
          <p:cNvPr id="15" name="MH_SubTitle_2"/>
          <p:cNvSpPr/>
          <p:nvPr>
            <p:custDataLst>
              <p:tags r:id="rId2"/>
            </p:custDataLst>
          </p:nvPr>
        </p:nvSpPr>
        <p:spPr>
          <a:xfrm>
            <a:off x="6534944" y="2805113"/>
            <a:ext cx="927100" cy="9271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02</a:t>
            </a:r>
            <a:endParaRPr lang="zh-CN" altLang="en-US" sz="1600" dirty="0">
              <a:solidFill>
                <a:srgbClr val="FFFFFF"/>
              </a:solidFill>
            </a:endParaRPr>
          </a:p>
        </p:txBody>
      </p:sp>
      <p:sp>
        <p:nvSpPr>
          <p:cNvPr id="18" name="MH_SubTitle_3"/>
          <p:cNvSpPr/>
          <p:nvPr>
            <p:custDataLst>
              <p:tags r:id="rId3"/>
            </p:custDataLst>
          </p:nvPr>
        </p:nvSpPr>
        <p:spPr>
          <a:xfrm>
            <a:off x="6534944" y="3846513"/>
            <a:ext cx="927100" cy="92710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03</a:t>
            </a:r>
            <a:endParaRPr lang="zh-CN" altLang="en-US" sz="1600" dirty="0">
              <a:solidFill>
                <a:srgbClr val="FFFFFF"/>
              </a:solidFill>
            </a:endParaRPr>
          </a:p>
        </p:txBody>
      </p:sp>
      <p:sp>
        <p:nvSpPr>
          <p:cNvPr id="19" name="MH_SubTitle_4"/>
          <p:cNvSpPr/>
          <p:nvPr>
            <p:custDataLst>
              <p:tags r:id="rId4"/>
            </p:custDataLst>
          </p:nvPr>
        </p:nvSpPr>
        <p:spPr>
          <a:xfrm>
            <a:off x="5631656" y="4367213"/>
            <a:ext cx="928688" cy="92710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04</a:t>
            </a:r>
            <a:endParaRPr lang="zh-CN" altLang="en-US" sz="1600" dirty="0">
              <a:solidFill>
                <a:srgbClr val="FFFFFF"/>
              </a:solidFill>
            </a:endParaRPr>
          </a:p>
        </p:txBody>
      </p:sp>
      <p:sp>
        <p:nvSpPr>
          <p:cNvPr id="20" name="MH_SubTitle_5"/>
          <p:cNvSpPr/>
          <p:nvPr>
            <p:custDataLst>
              <p:tags r:id="rId5"/>
            </p:custDataLst>
          </p:nvPr>
        </p:nvSpPr>
        <p:spPr>
          <a:xfrm>
            <a:off x="4729956" y="3846513"/>
            <a:ext cx="928688" cy="927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05</a:t>
            </a:r>
            <a:endParaRPr lang="zh-CN" altLang="en-US" sz="1600" dirty="0">
              <a:solidFill>
                <a:srgbClr val="FFFFFF"/>
              </a:solidFill>
            </a:endParaRPr>
          </a:p>
        </p:txBody>
      </p:sp>
      <p:sp>
        <p:nvSpPr>
          <p:cNvPr id="22" name="MH_SubTitle_6"/>
          <p:cNvSpPr/>
          <p:nvPr>
            <p:custDataLst>
              <p:tags r:id="rId6"/>
            </p:custDataLst>
          </p:nvPr>
        </p:nvSpPr>
        <p:spPr>
          <a:xfrm>
            <a:off x="4729956" y="2805113"/>
            <a:ext cx="928688" cy="927100"/>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06</a:t>
            </a:r>
            <a:endParaRPr lang="zh-CN" altLang="en-US" sz="1600" dirty="0">
              <a:solidFill>
                <a:srgbClr val="FFFFFF"/>
              </a:solidFill>
            </a:endParaRPr>
          </a:p>
        </p:txBody>
      </p:sp>
      <p:sp>
        <p:nvSpPr>
          <p:cNvPr id="8" name="MH_Other_1"/>
          <p:cNvSpPr/>
          <p:nvPr>
            <p:custDataLst>
              <p:tags r:id="rId7"/>
            </p:custDataLst>
          </p:nvPr>
        </p:nvSpPr>
        <p:spPr>
          <a:xfrm>
            <a:off x="5345906" y="3040063"/>
            <a:ext cx="1492250" cy="1492250"/>
          </a:xfrm>
          <a:prstGeom prst="ellipse">
            <a:avLst/>
          </a:prstGeom>
          <a:solidFill>
            <a:srgbClr val="FFFFFF"/>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grpSp>
        <p:nvGrpSpPr>
          <p:cNvPr id="21" name="组合 20"/>
          <p:cNvGrpSpPr/>
          <p:nvPr/>
        </p:nvGrpSpPr>
        <p:grpSpPr>
          <a:xfrm>
            <a:off x="4362194" y="281415"/>
            <a:ext cx="3467616" cy="896477"/>
            <a:chOff x="4362194" y="281415"/>
            <a:chExt cx="3467616" cy="896477"/>
          </a:xfrm>
        </p:grpSpPr>
        <p:sp>
          <p:nvSpPr>
            <p:cNvPr id="23"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4" name="文本框 23"/>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6" name="组合 5"/>
          <p:cNvGrpSpPr/>
          <p:nvPr/>
        </p:nvGrpSpPr>
        <p:grpSpPr>
          <a:xfrm>
            <a:off x="7714456" y="1892141"/>
            <a:ext cx="3327636" cy="893147"/>
            <a:chOff x="7714456" y="1892141"/>
            <a:chExt cx="3327636" cy="893147"/>
          </a:xfrm>
        </p:grpSpPr>
        <p:sp>
          <p:nvSpPr>
            <p:cNvPr id="26" name="矩形 25"/>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27" name="矩形 26"/>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5" name="组合 4"/>
          <p:cNvGrpSpPr/>
          <p:nvPr/>
        </p:nvGrpSpPr>
        <p:grpSpPr>
          <a:xfrm>
            <a:off x="7714456" y="3299199"/>
            <a:ext cx="3327636" cy="893147"/>
            <a:chOff x="7714456" y="3299199"/>
            <a:chExt cx="3327636" cy="893147"/>
          </a:xfrm>
        </p:grpSpPr>
        <p:sp>
          <p:nvSpPr>
            <p:cNvPr id="29" name="矩形 28"/>
            <p:cNvSpPr/>
            <p:nvPr/>
          </p:nvSpPr>
          <p:spPr>
            <a:xfrm>
              <a:off x="7714456" y="3656815"/>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30" name="矩形 29"/>
            <p:cNvSpPr/>
            <p:nvPr/>
          </p:nvSpPr>
          <p:spPr>
            <a:xfrm>
              <a:off x="7714456" y="329919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4" name="组合 3"/>
          <p:cNvGrpSpPr/>
          <p:nvPr/>
        </p:nvGrpSpPr>
        <p:grpSpPr>
          <a:xfrm>
            <a:off x="7714456" y="4706258"/>
            <a:ext cx="3327636" cy="893147"/>
            <a:chOff x="7714456" y="4706258"/>
            <a:chExt cx="3327636" cy="893147"/>
          </a:xfrm>
        </p:grpSpPr>
        <p:sp>
          <p:nvSpPr>
            <p:cNvPr id="32" name="矩形 31"/>
            <p:cNvSpPr/>
            <p:nvPr/>
          </p:nvSpPr>
          <p:spPr>
            <a:xfrm>
              <a:off x="7714456" y="5063874"/>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33" name="矩形 32"/>
            <p:cNvSpPr/>
            <p:nvPr/>
          </p:nvSpPr>
          <p:spPr>
            <a:xfrm>
              <a:off x="7714456" y="470625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10" name="组合 9"/>
          <p:cNvGrpSpPr/>
          <p:nvPr/>
        </p:nvGrpSpPr>
        <p:grpSpPr>
          <a:xfrm>
            <a:off x="1066452" y="1892141"/>
            <a:ext cx="3327636" cy="893147"/>
            <a:chOff x="1066452" y="1892141"/>
            <a:chExt cx="3327636" cy="893147"/>
          </a:xfrm>
        </p:grpSpPr>
        <p:sp>
          <p:nvSpPr>
            <p:cNvPr id="35" name="矩形 34"/>
            <p:cNvSpPr/>
            <p:nvPr/>
          </p:nvSpPr>
          <p:spPr>
            <a:xfrm>
              <a:off x="1066452" y="2249757"/>
              <a:ext cx="3327636"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36" name="矩形 35"/>
            <p:cNvSpPr/>
            <p:nvPr/>
          </p:nvSpPr>
          <p:spPr>
            <a:xfrm>
              <a:off x="2152114" y="189214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11" name="组合 10"/>
          <p:cNvGrpSpPr/>
          <p:nvPr/>
        </p:nvGrpSpPr>
        <p:grpSpPr>
          <a:xfrm>
            <a:off x="1066452" y="3299199"/>
            <a:ext cx="3327636" cy="893147"/>
            <a:chOff x="1066452" y="3299199"/>
            <a:chExt cx="3327636" cy="893147"/>
          </a:xfrm>
        </p:grpSpPr>
        <p:sp>
          <p:nvSpPr>
            <p:cNvPr id="38" name="矩形 37"/>
            <p:cNvSpPr/>
            <p:nvPr/>
          </p:nvSpPr>
          <p:spPr>
            <a:xfrm>
              <a:off x="1066452" y="3656815"/>
              <a:ext cx="3327636"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39" name="矩形 38"/>
            <p:cNvSpPr/>
            <p:nvPr/>
          </p:nvSpPr>
          <p:spPr>
            <a:xfrm>
              <a:off x="2152114" y="329919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3" name="组合 2"/>
          <p:cNvGrpSpPr/>
          <p:nvPr/>
        </p:nvGrpSpPr>
        <p:grpSpPr>
          <a:xfrm>
            <a:off x="1066452" y="4706258"/>
            <a:ext cx="3327636" cy="893147"/>
            <a:chOff x="1066452" y="4706258"/>
            <a:chExt cx="3327636" cy="893147"/>
          </a:xfrm>
        </p:grpSpPr>
        <p:sp>
          <p:nvSpPr>
            <p:cNvPr id="41" name="矩形 40"/>
            <p:cNvSpPr/>
            <p:nvPr/>
          </p:nvSpPr>
          <p:spPr>
            <a:xfrm>
              <a:off x="1066452" y="5063874"/>
              <a:ext cx="3327636"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42" name="矩形 41"/>
            <p:cNvSpPr/>
            <p:nvPr/>
          </p:nvSpPr>
          <p:spPr>
            <a:xfrm>
              <a:off x="2152114" y="470625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pic>
        <p:nvPicPr>
          <p:cNvPr id="14" name="图片占位符 13"/>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l="10000" r="10000"/>
          <a:stretch>
            <a:fillRect/>
          </a:stretch>
        </p:blipFill>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53" presetClass="entr" presetSubtype="52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53" presetClass="entr" presetSubtype="528" fill="hold" grpId="0" nodeType="withEffect">
                                  <p:stCondLst>
                                    <p:cond delay="25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anim calcmode="lin" valueType="num">
                                      <p:cBhvr>
                                        <p:cTn id="28" dur="500" fill="hold"/>
                                        <p:tgtEl>
                                          <p:spTgt spid="15"/>
                                        </p:tgtEl>
                                        <p:attrNameLst>
                                          <p:attrName>ppt_x</p:attrName>
                                        </p:attrNameLst>
                                      </p:cBhvr>
                                      <p:tavLst>
                                        <p:tav tm="0">
                                          <p:val>
                                            <p:fltVal val="0.5"/>
                                          </p:val>
                                        </p:tav>
                                        <p:tav tm="100000">
                                          <p:val>
                                            <p:strVal val="#ppt_x"/>
                                          </p:val>
                                        </p:tav>
                                      </p:tavLst>
                                    </p:anim>
                                    <p:anim calcmode="lin" valueType="num">
                                      <p:cBhvr>
                                        <p:cTn id="29" dur="500" fill="hold"/>
                                        <p:tgtEl>
                                          <p:spTgt spid="15"/>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anim calcmode="lin" valueType="num">
                                      <p:cBhvr>
                                        <p:cTn id="35" dur="500" fill="hold"/>
                                        <p:tgtEl>
                                          <p:spTgt spid="18"/>
                                        </p:tgtEl>
                                        <p:attrNameLst>
                                          <p:attrName>ppt_x</p:attrName>
                                        </p:attrNameLst>
                                      </p:cBhvr>
                                      <p:tavLst>
                                        <p:tav tm="0">
                                          <p:val>
                                            <p:fltVal val="0.5"/>
                                          </p:val>
                                        </p:tav>
                                        <p:tav tm="100000">
                                          <p:val>
                                            <p:strVal val="#ppt_x"/>
                                          </p:val>
                                        </p:tav>
                                      </p:tavLst>
                                    </p:anim>
                                    <p:anim calcmode="lin" valueType="num">
                                      <p:cBhvr>
                                        <p:cTn id="36" dur="500" fill="hold"/>
                                        <p:tgtEl>
                                          <p:spTgt spid="18"/>
                                        </p:tgtEl>
                                        <p:attrNameLst>
                                          <p:attrName>ppt_y</p:attrName>
                                        </p:attrNameLst>
                                      </p:cBhvr>
                                      <p:tavLst>
                                        <p:tav tm="0">
                                          <p:val>
                                            <p:fltVal val="0.5"/>
                                          </p:val>
                                        </p:tav>
                                        <p:tav tm="100000">
                                          <p:val>
                                            <p:strVal val="#ppt_y"/>
                                          </p:val>
                                        </p:tav>
                                      </p:tavLst>
                                    </p:anim>
                                  </p:childTnLst>
                                </p:cTn>
                              </p:par>
                              <p:par>
                                <p:cTn id="37" presetID="53" presetClass="entr" presetSubtype="528" fill="hold" grpId="0" nodeType="withEffect">
                                  <p:stCondLst>
                                    <p:cond delay="75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anim calcmode="lin" valueType="num">
                                      <p:cBhvr>
                                        <p:cTn id="42" dur="500" fill="hold"/>
                                        <p:tgtEl>
                                          <p:spTgt spid="19"/>
                                        </p:tgtEl>
                                        <p:attrNameLst>
                                          <p:attrName>ppt_x</p:attrName>
                                        </p:attrNameLst>
                                      </p:cBhvr>
                                      <p:tavLst>
                                        <p:tav tm="0">
                                          <p:val>
                                            <p:fltVal val="0.5"/>
                                          </p:val>
                                        </p:tav>
                                        <p:tav tm="100000">
                                          <p:val>
                                            <p:strVal val="#ppt_x"/>
                                          </p:val>
                                        </p:tav>
                                      </p:tavLst>
                                    </p:anim>
                                    <p:anim calcmode="lin" valueType="num">
                                      <p:cBhvr>
                                        <p:cTn id="43" dur="500" fill="hold"/>
                                        <p:tgtEl>
                                          <p:spTgt spid="19"/>
                                        </p:tgtEl>
                                        <p:attrNameLst>
                                          <p:attrName>ppt_y</p:attrName>
                                        </p:attrNameLst>
                                      </p:cBhvr>
                                      <p:tavLst>
                                        <p:tav tm="0">
                                          <p:val>
                                            <p:fltVal val="0.5"/>
                                          </p:val>
                                        </p:tav>
                                        <p:tav tm="100000">
                                          <p:val>
                                            <p:strVal val="#ppt_y"/>
                                          </p:val>
                                        </p:tav>
                                      </p:tavLst>
                                    </p:anim>
                                  </p:childTnLst>
                                </p:cTn>
                              </p:par>
                              <p:par>
                                <p:cTn id="44" presetID="53" presetClass="entr" presetSubtype="528" fill="hold" grpId="0" nodeType="withEffect">
                                  <p:stCondLst>
                                    <p:cond delay="10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anim calcmode="lin" valueType="num">
                                      <p:cBhvr>
                                        <p:cTn id="49" dur="500" fill="hold"/>
                                        <p:tgtEl>
                                          <p:spTgt spid="20"/>
                                        </p:tgtEl>
                                        <p:attrNameLst>
                                          <p:attrName>ppt_x</p:attrName>
                                        </p:attrNameLst>
                                      </p:cBhvr>
                                      <p:tavLst>
                                        <p:tav tm="0">
                                          <p:val>
                                            <p:fltVal val="0.5"/>
                                          </p:val>
                                        </p:tav>
                                        <p:tav tm="100000">
                                          <p:val>
                                            <p:strVal val="#ppt_x"/>
                                          </p:val>
                                        </p:tav>
                                      </p:tavLst>
                                    </p:anim>
                                    <p:anim calcmode="lin" valueType="num">
                                      <p:cBhvr>
                                        <p:cTn id="50" dur="500" fill="hold"/>
                                        <p:tgtEl>
                                          <p:spTgt spid="20"/>
                                        </p:tgtEl>
                                        <p:attrNameLst>
                                          <p:attrName>ppt_y</p:attrName>
                                        </p:attrNameLst>
                                      </p:cBhvr>
                                      <p:tavLst>
                                        <p:tav tm="0">
                                          <p:val>
                                            <p:fltVal val="0.5"/>
                                          </p:val>
                                        </p:tav>
                                        <p:tav tm="100000">
                                          <p:val>
                                            <p:strVal val="#ppt_y"/>
                                          </p:val>
                                        </p:tav>
                                      </p:tavLst>
                                    </p:anim>
                                  </p:childTnLst>
                                </p:cTn>
                              </p:par>
                              <p:par>
                                <p:cTn id="51" presetID="53" presetClass="entr" presetSubtype="528" fill="hold" grpId="0" nodeType="withEffect">
                                  <p:stCondLst>
                                    <p:cond delay="125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anim calcmode="lin" valueType="num">
                                      <p:cBhvr>
                                        <p:cTn id="56" dur="500" fill="hold"/>
                                        <p:tgtEl>
                                          <p:spTgt spid="22"/>
                                        </p:tgtEl>
                                        <p:attrNameLst>
                                          <p:attrName>ppt_x</p:attrName>
                                        </p:attrNameLst>
                                      </p:cBhvr>
                                      <p:tavLst>
                                        <p:tav tm="0">
                                          <p:val>
                                            <p:fltVal val="0.5"/>
                                          </p:val>
                                        </p:tav>
                                        <p:tav tm="100000">
                                          <p:val>
                                            <p:strVal val="#ppt_x"/>
                                          </p:val>
                                        </p:tav>
                                      </p:tavLst>
                                    </p:anim>
                                    <p:anim calcmode="lin" valueType="num">
                                      <p:cBhvr>
                                        <p:cTn id="57" dur="500" fill="hold"/>
                                        <p:tgtEl>
                                          <p:spTgt spid="22"/>
                                        </p:tgtEl>
                                        <p:attrNameLst>
                                          <p:attrName>ppt_y</p:attrName>
                                        </p:attrNameLst>
                                      </p:cBhvr>
                                      <p:tavLst>
                                        <p:tav tm="0">
                                          <p:val>
                                            <p:fltVal val="0.5"/>
                                          </p:val>
                                        </p:tav>
                                        <p:tav tm="100000">
                                          <p:val>
                                            <p:strVal val="#ppt_y"/>
                                          </p:val>
                                        </p:tav>
                                      </p:tavLst>
                                    </p:anim>
                                  </p:childTnLst>
                                </p:cTn>
                              </p:par>
                            </p:childTnLst>
                          </p:cTn>
                        </p:par>
                        <p:par>
                          <p:cTn id="58" fill="hold">
                            <p:stCondLst>
                              <p:cond delay="1000"/>
                            </p:stCondLst>
                            <p:childTnLst>
                              <p:par>
                                <p:cTn id="59" presetID="2" presetClass="entr" presetSubtype="8"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0-#ppt_w/2"/>
                                          </p:val>
                                        </p:tav>
                                        <p:tav tm="100000">
                                          <p:val>
                                            <p:strVal val="#ppt_x"/>
                                          </p:val>
                                        </p:tav>
                                      </p:tavLst>
                                    </p:anim>
                                    <p:anim calcmode="lin" valueType="num">
                                      <p:cBhvr additive="base">
                                        <p:cTn id="62" dur="500" fill="hold"/>
                                        <p:tgtEl>
                                          <p:spTgt spid="10"/>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0-#ppt_w/2"/>
                                          </p:val>
                                        </p:tav>
                                        <p:tav tm="100000">
                                          <p:val>
                                            <p:strVal val="#ppt_x"/>
                                          </p:val>
                                        </p:tav>
                                      </p:tavLst>
                                    </p:anim>
                                    <p:anim calcmode="lin" valueType="num">
                                      <p:cBhvr additive="base">
                                        <p:cTn id="66" dur="500" fill="hold"/>
                                        <p:tgtEl>
                                          <p:spTgt spid="11"/>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3"/>
                                        </p:tgtEl>
                                        <p:attrNameLst>
                                          <p:attrName>style.visibility</p:attrName>
                                        </p:attrNameLst>
                                      </p:cBhvr>
                                      <p:to>
                                        <p:strVal val="visible"/>
                                      </p:to>
                                    </p:set>
                                    <p:anim calcmode="lin" valueType="num">
                                      <p:cBhvr additive="base">
                                        <p:cTn id="69" dur="500" fill="hold"/>
                                        <p:tgtEl>
                                          <p:spTgt spid="3"/>
                                        </p:tgtEl>
                                        <p:attrNameLst>
                                          <p:attrName>ppt_x</p:attrName>
                                        </p:attrNameLst>
                                      </p:cBhvr>
                                      <p:tavLst>
                                        <p:tav tm="0">
                                          <p:val>
                                            <p:strVal val="0-#ppt_w/2"/>
                                          </p:val>
                                        </p:tav>
                                        <p:tav tm="100000">
                                          <p:val>
                                            <p:strVal val="#ppt_x"/>
                                          </p:val>
                                        </p:tav>
                                      </p:tavLst>
                                    </p:anim>
                                    <p:anim calcmode="lin" valueType="num">
                                      <p:cBhvr additive="base">
                                        <p:cTn id="70" dur="500" fill="hold"/>
                                        <p:tgtEl>
                                          <p:spTgt spid="3"/>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additive="base">
                                        <p:cTn id="73" dur="500" fill="hold"/>
                                        <p:tgtEl>
                                          <p:spTgt spid="6"/>
                                        </p:tgtEl>
                                        <p:attrNameLst>
                                          <p:attrName>ppt_x</p:attrName>
                                        </p:attrNameLst>
                                      </p:cBhvr>
                                      <p:tavLst>
                                        <p:tav tm="0">
                                          <p:val>
                                            <p:strVal val="1+#ppt_w/2"/>
                                          </p:val>
                                        </p:tav>
                                        <p:tav tm="100000">
                                          <p:val>
                                            <p:strVal val="#ppt_x"/>
                                          </p:val>
                                        </p:tav>
                                      </p:tavLst>
                                    </p:anim>
                                    <p:anim calcmode="lin" valueType="num">
                                      <p:cBhvr additive="base">
                                        <p:cTn id="74" dur="500" fill="hold"/>
                                        <p:tgtEl>
                                          <p:spTgt spid="6"/>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 calcmode="lin" valueType="num">
                                      <p:cBhvr additive="base">
                                        <p:cTn id="77" dur="500" fill="hold"/>
                                        <p:tgtEl>
                                          <p:spTgt spid="5"/>
                                        </p:tgtEl>
                                        <p:attrNameLst>
                                          <p:attrName>ppt_x</p:attrName>
                                        </p:attrNameLst>
                                      </p:cBhvr>
                                      <p:tavLst>
                                        <p:tav tm="0">
                                          <p:val>
                                            <p:strVal val="1+#ppt_w/2"/>
                                          </p:val>
                                        </p:tav>
                                        <p:tav tm="100000">
                                          <p:val>
                                            <p:strVal val="#ppt_x"/>
                                          </p:val>
                                        </p:tav>
                                      </p:tavLst>
                                    </p:anim>
                                    <p:anim calcmode="lin" valueType="num">
                                      <p:cBhvr additive="base">
                                        <p:cTn id="78" dur="500" fill="hold"/>
                                        <p:tgtEl>
                                          <p:spTgt spid="5"/>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4"/>
                                        </p:tgtEl>
                                        <p:attrNameLst>
                                          <p:attrName>style.visibility</p:attrName>
                                        </p:attrNameLst>
                                      </p:cBhvr>
                                      <p:to>
                                        <p:strVal val="visible"/>
                                      </p:to>
                                    </p:set>
                                    <p:anim calcmode="lin" valueType="num">
                                      <p:cBhvr additive="base">
                                        <p:cTn id="81" dur="500" fill="hold"/>
                                        <p:tgtEl>
                                          <p:spTgt spid="4"/>
                                        </p:tgtEl>
                                        <p:attrNameLst>
                                          <p:attrName>ppt_x</p:attrName>
                                        </p:attrNameLst>
                                      </p:cBhvr>
                                      <p:tavLst>
                                        <p:tav tm="0">
                                          <p:val>
                                            <p:strVal val="1+#ppt_w/2"/>
                                          </p:val>
                                        </p:tav>
                                        <p:tav tm="100000">
                                          <p:val>
                                            <p:strVal val="#ppt_x"/>
                                          </p:val>
                                        </p:tav>
                                      </p:tavLst>
                                    </p:anim>
                                    <p:anim calcmode="lin" valueType="num">
                                      <p:cBhvr additive="base">
                                        <p:cTn id="8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18" grpId="0" animBg="1"/>
      <p:bldP spid="19" grpId="0" animBg="1"/>
      <p:bldP spid="20" grpId="0" animBg="1"/>
      <p:bldP spid="22"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5" name="组合 54"/>
          <p:cNvGrpSpPr/>
          <p:nvPr/>
        </p:nvGrpSpPr>
        <p:grpSpPr>
          <a:xfrm>
            <a:off x="4362194" y="281415"/>
            <a:ext cx="3467616" cy="896477"/>
            <a:chOff x="4362194" y="281415"/>
            <a:chExt cx="3467616" cy="896477"/>
          </a:xfrm>
        </p:grpSpPr>
        <p:sp>
          <p:nvSpPr>
            <p:cNvPr id="56"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7" name="文本框 56"/>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2" name="组合 1"/>
          <p:cNvGrpSpPr/>
          <p:nvPr/>
        </p:nvGrpSpPr>
        <p:grpSpPr>
          <a:xfrm>
            <a:off x="2027239" y="2133600"/>
            <a:ext cx="1360487" cy="3678238"/>
            <a:chOff x="2027239" y="2133600"/>
            <a:chExt cx="1360487" cy="3678238"/>
          </a:xfrm>
        </p:grpSpPr>
        <p:sp>
          <p:nvSpPr>
            <p:cNvPr id="71" name="MH_Other_1"/>
            <p:cNvSpPr/>
            <p:nvPr>
              <p:custDataLst>
                <p:tags r:id="rId1"/>
              </p:custDataLst>
            </p:nvPr>
          </p:nvSpPr>
          <p:spPr>
            <a:xfrm>
              <a:off x="25368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54" name="MH_SubTitle_1"/>
            <p:cNvSpPr/>
            <p:nvPr>
              <p:custDataLst>
                <p:tags r:id="rId2"/>
              </p:custDataLst>
            </p:nvPr>
          </p:nvSpPr>
          <p:spPr>
            <a:xfrm>
              <a:off x="2027239" y="3151188"/>
              <a:ext cx="1360487"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8" name="MH_Other_6"/>
            <p:cNvSpPr/>
            <p:nvPr>
              <p:custDataLst>
                <p:tags r:id="rId3"/>
              </p:custDataLst>
            </p:nvPr>
          </p:nvSpPr>
          <p:spPr>
            <a:xfrm>
              <a:off x="2027239" y="5378450"/>
              <a:ext cx="1360487"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10" name="MH_Other_7"/>
            <p:cNvCxnSpPr/>
            <p:nvPr>
              <p:custDataLst>
                <p:tags r:id="rId4"/>
              </p:custDataLst>
            </p:nvPr>
          </p:nvCxnSpPr>
          <p:spPr>
            <a:xfrm>
              <a:off x="2027239" y="5378450"/>
              <a:ext cx="1360487"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2" name="MH_Other_9"/>
            <p:cNvSpPr/>
            <p:nvPr>
              <p:custDataLst>
                <p:tags r:id="rId5"/>
              </p:custDataLst>
            </p:nvPr>
          </p:nvSpPr>
          <p:spPr>
            <a:xfrm>
              <a:off x="26193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6" name="MH_Other_10"/>
            <p:cNvSpPr/>
            <p:nvPr>
              <p:custDataLst>
                <p:tags r:id="rId6"/>
              </p:custDataLst>
            </p:nvPr>
          </p:nvSpPr>
          <p:spPr bwMode="auto">
            <a:xfrm>
              <a:off x="2597150"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01</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76" name="MH_Other_31"/>
            <p:cNvSpPr/>
            <p:nvPr>
              <p:custDataLst>
                <p:tags r:id="rId7"/>
              </p:custDataLst>
            </p:nvPr>
          </p:nvSpPr>
          <p:spPr bwMode="auto">
            <a:xfrm rot="21389837">
              <a:off x="2719227"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7" name="MH_Other_32"/>
            <p:cNvSpPr/>
            <p:nvPr>
              <p:custDataLst>
                <p:tags r:id="rId8"/>
              </p:custDataLst>
            </p:nvPr>
          </p:nvSpPr>
          <p:spPr bwMode="auto">
            <a:xfrm rot="2179789">
              <a:off x="2705599"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68" name="矩形 67"/>
            <p:cNvSpPr/>
            <p:nvPr/>
          </p:nvSpPr>
          <p:spPr>
            <a:xfrm>
              <a:off x="2178267" y="3825898"/>
              <a:ext cx="1058429"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用户在投影仪或者计算机上进行演示也可以将演示文稿打印出来</a:t>
              </a:r>
              <a:endParaRPr lang="zh-CN" altLang="en-US" sz="1200" dirty="0">
                <a:solidFill>
                  <a:schemeClr val="bg1"/>
                </a:solidFill>
              </a:endParaRPr>
            </a:p>
          </p:txBody>
        </p:sp>
        <p:sp>
          <p:nvSpPr>
            <p:cNvPr id="69" name="矩形 68"/>
            <p:cNvSpPr/>
            <p:nvPr/>
          </p:nvSpPr>
          <p:spPr>
            <a:xfrm>
              <a:off x="2027239" y="5403401"/>
              <a:ext cx="13604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endParaRPr lang="zh-CN" altLang="en-US" sz="1600" b="1" dirty="0">
                <a:solidFill>
                  <a:schemeClr val="bg1"/>
                </a:solidFill>
              </a:endParaRPr>
            </a:p>
          </p:txBody>
        </p:sp>
      </p:grpSp>
      <p:grpSp>
        <p:nvGrpSpPr>
          <p:cNvPr id="3" name="组合 2"/>
          <p:cNvGrpSpPr/>
          <p:nvPr/>
        </p:nvGrpSpPr>
        <p:grpSpPr>
          <a:xfrm>
            <a:off x="3738563" y="2133600"/>
            <a:ext cx="1365251" cy="3678238"/>
            <a:chOff x="3738563" y="2133600"/>
            <a:chExt cx="1365251" cy="3678238"/>
          </a:xfrm>
        </p:grpSpPr>
        <p:sp>
          <p:nvSpPr>
            <p:cNvPr id="72" name="MH_Other_2"/>
            <p:cNvSpPr/>
            <p:nvPr>
              <p:custDataLst>
                <p:tags r:id="rId9"/>
              </p:custDataLst>
            </p:nvPr>
          </p:nvSpPr>
          <p:spPr>
            <a:xfrm>
              <a:off x="42513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36" name="MH_SubTitle_2"/>
            <p:cNvSpPr/>
            <p:nvPr>
              <p:custDataLst>
                <p:tags r:id="rId10"/>
              </p:custDataLst>
            </p:nvPr>
          </p:nvSpPr>
          <p:spPr>
            <a:xfrm>
              <a:off x="37417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38" name="MH_Other_11"/>
            <p:cNvSpPr/>
            <p:nvPr>
              <p:custDataLst>
                <p:tags r:id="rId11"/>
              </p:custDataLst>
            </p:nvPr>
          </p:nvSpPr>
          <p:spPr>
            <a:xfrm>
              <a:off x="3741739" y="5378450"/>
              <a:ext cx="1362075" cy="43338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41" name="MH_Other_12"/>
            <p:cNvCxnSpPr/>
            <p:nvPr>
              <p:custDataLst>
                <p:tags r:id="rId12"/>
              </p:custDataLst>
            </p:nvPr>
          </p:nvCxnSpPr>
          <p:spPr>
            <a:xfrm>
              <a:off x="37417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51" name="MH_Other_14"/>
            <p:cNvSpPr/>
            <p:nvPr>
              <p:custDataLst>
                <p:tags r:id="rId13"/>
              </p:custDataLst>
            </p:nvPr>
          </p:nvSpPr>
          <p:spPr>
            <a:xfrm>
              <a:off x="43338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3" name="MH_Other_15"/>
            <p:cNvSpPr/>
            <p:nvPr>
              <p:custDataLst>
                <p:tags r:id="rId14"/>
              </p:custDataLst>
            </p:nvPr>
          </p:nvSpPr>
          <p:spPr bwMode="auto">
            <a:xfrm>
              <a:off x="4311650" y="2195513"/>
              <a:ext cx="584200" cy="584200"/>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02</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78" name="MH_Other_33"/>
            <p:cNvSpPr/>
            <p:nvPr>
              <p:custDataLst>
                <p:tags r:id="rId15"/>
              </p:custDataLst>
            </p:nvPr>
          </p:nvSpPr>
          <p:spPr bwMode="auto">
            <a:xfrm rot="21389837">
              <a:off x="4434048"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9" name="MH_Other_34"/>
            <p:cNvSpPr/>
            <p:nvPr>
              <p:custDataLst>
                <p:tags r:id="rId16"/>
              </p:custDataLst>
            </p:nvPr>
          </p:nvSpPr>
          <p:spPr bwMode="auto">
            <a:xfrm rot="2179789">
              <a:off x="4420420"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0" name="矩形 69"/>
            <p:cNvSpPr/>
            <p:nvPr/>
          </p:nvSpPr>
          <p:spPr>
            <a:xfrm>
              <a:off x="3738563" y="5403401"/>
              <a:ext cx="13604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endParaRPr lang="zh-CN" altLang="en-US" sz="1600" b="1" dirty="0">
                <a:solidFill>
                  <a:schemeClr val="bg1"/>
                </a:solidFill>
              </a:endParaRPr>
            </a:p>
          </p:txBody>
        </p:sp>
        <p:sp>
          <p:nvSpPr>
            <p:cNvPr id="89" name="矩形 88"/>
            <p:cNvSpPr/>
            <p:nvPr/>
          </p:nvSpPr>
          <p:spPr>
            <a:xfrm>
              <a:off x="3889591" y="3825898"/>
              <a:ext cx="1058429"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用户在投影仪或者计算机上进行演示也可以将演示文稿打印出来</a:t>
              </a:r>
              <a:endParaRPr lang="zh-CN" altLang="en-US" sz="1200" dirty="0">
                <a:solidFill>
                  <a:schemeClr val="bg1"/>
                </a:solidFill>
              </a:endParaRPr>
            </a:p>
          </p:txBody>
        </p:sp>
      </p:grpSp>
      <p:grpSp>
        <p:nvGrpSpPr>
          <p:cNvPr id="4" name="组合 3"/>
          <p:cNvGrpSpPr/>
          <p:nvPr/>
        </p:nvGrpSpPr>
        <p:grpSpPr>
          <a:xfrm>
            <a:off x="5449887" y="2133600"/>
            <a:ext cx="1368427" cy="3678238"/>
            <a:chOff x="5449887" y="2133600"/>
            <a:chExt cx="1368427" cy="3678238"/>
          </a:xfrm>
        </p:grpSpPr>
        <p:sp>
          <p:nvSpPr>
            <p:cNvPr id="73" name="MH_Other_3"/>
            <p:cNvSpPr/>
            <p:nvPr>
              <p:custDataLst>
                <p:tags r:id="rId17"/>
              </p:custDataLst>
            </p:nvPr>
          </p:nvSpPr>
          <p:spPr>
            <a:xfrm>
              <a:off x="59658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25" name="MH_SubTitle_3"/>
            <p:cNvSpPr/>
            <p:nvPr>
              <p:custDataLst>
                <p:tags r:id="rId18"/>
              </p:custDataLst>
            </p:nvPr>
          </p:nvSpPr>
          <p:spPr>
            <a:xfrm>
              <a:off x="54562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26" name="MH_Other_16"/>
            <p:cNvSpPr/>
            <p:nvPr>
              <p:custDataLst>
                <p:tags r:id="rId19"/>
              </p:custDataLst>
            </p:nvPr>
          </p:nvSpPr>
          <p:spPr>
            <a:xfrm>
              <a:off x="5456239" y="5378450"/>
              <a:ext cx="1362075"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27" name="MH_Other_17"/>
            <p:cNvCxnSpPr/>
            <p:nvPr>
              <p:custDataLst>
                <p:tags r:id="rId20"/>
              </p:custDataLst>
            </p:nvPr>
          </p:nvCxnSpPr>
          <p:spPr>
            <a:xfrm>
              <a:off x="54562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31" name="MH_Other_19"/>
            <p:cNvSpPr/>
            <p:nvPr>
              <p:custDataLst>
                <p:tags r:id="rId21"/>
              </p:custDataLst>
            </p:nvPr>
          </p:nvSpPr>
          <p:spPr>
            <a:xfrm>
              <a:off x="60483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3" name="MH_Other_20"/>
            <p:cNvSpPr/>
            <p:nvPr>
              <p:custDataLst>
                <p:tags r:id="rId22"/>
              </p:custDataLst>
            </p:nvPr>
          </p:nvSpPr>
          <p:spPr bwMode="auto">
            <a:xfrm>
              <a:off x="6026150"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03</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0" name="MH_Other_35"/>
            <p:cNvSpPr/>
            <p:nvPr>
              <p:custDataLst>
                <p:tags r:id="rId23"/>
              </p:custDataLst>
            </p:nvPr>
          </p:nvSpPr>
          <p:spPr bwMode="auto">
            <a:xfrm rot="21389837">
              <a:off x="6148361"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1" name="MH_Other_36"/>
            <p:cNvSpPr/>
            <p:nvPr>
              <p:custDataLst>
                <p:tags r:id="rId24"/>
              </p:custDataLst>
            </p:nvPr>
          </p:nvSpPr>
          <p:spPr bwMode="auto">
            <a:xfrm rot="2179789">
              <a:off x="6134733"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6" name="矩形 85"/>
            <p:cNvSpPr/>
            <p:nvPr/>
          </p:nvSpPr>
          <p:spPr>
            <a:xfrm>
              <a:off x="5449887" y="5403401"/>
              <a:ext cx="13604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endParaRPr lang="zh-CN" altLang="en-US" sz="1600" b="1" dirty="0">
                <a:solidFill>
                  <a:schemeClr val="bg1"/>
                </a:solidFill>
              </a:endParaRPr>
            </a:p>
          </p:txBody>
        </p:sp>
        <p:sp>
          <p:nvSpPr>
            <p:cNvPr id="90" name="矩形 89"/>
            <p:cNvSpPr/>
            <p:nvPr/>
          </p:nvSpPr>
          <p:spPr>
            <a:xfrm>
              <a:off x="5612246" y="3825898"/>
              <a:ext cx="1058429"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用户在投影仪或者计算机上进行演示也可以将演示文稿打印出来</a:t>
              </a:r>
              <a:endParaRPr lang="zh-CN" altLang="en-US" sz="1200" dirty="0">
                <a:solidFill>
                  <a:schemeClr val="bg1"/>
                </a:solidFill>
              </a:endParaRPr>
            </a:p>
          </p:txBody>
        </p:sp>
      </p:grpSp>
      <p:grpSp>
        <p:nvGrpSpPr>
          <p:cNvPr id="5" name="组合 4"/>
          <p:cNvGrpSpPr/>
          <p:nvPr/>
        </p:nvGrpSpPr>
        <p:grpSpPr>
          <a:xfrm>
            <a:off x="7161211" y="2133600"/>
            <a:ext cx="1371603" cy="3678238"/>
            <a:chOff x="7161211" y="2133600"/>
            <a:chExt cx="1371603" cy="3678238"/>
          </a:xfrm>
        </p:grpSpPr>
        <p:sp>
          <p:nvSpPr>
            <p:cNvPr id="74" name="MH_Other_4"/>
            <p:cNvSpPr/>
            <p:nvPr>
              <p:custDataLst>
                <p:tags r:id="rId25"/>
              </p:custDataLst>
            </p:nvPr>
          </p:nvSpPr>
          <p:spPr>
            <a:xfrm>
              <a:off x="76803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39" name="MH_SubTitle_4"/>
            <p:cNvSpPr/>
            <p:nvPr>
              <p:custDataLst>
                <p:tags r:id="rId26"/>
              </p:custDataLst>
            </p:nvPr>
          </p:nvSpPr>
          <p:spPr>
            <a:xfrm>
              <a:off x="71707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40" name="MH_Other_21"/>
            <p:cNvSpPr/>
            <p:nvPr>
              <p:custDataLst>
                <p:tags r:id="rId27"/>
              </p:custDataLst>
            </p:nvPr>
          </p:nvSpPr>
          <p:spPr>
            <a:xfrm>
              <a:off x="7170739" y="5378450"/>
              <a:ext cx="1362075" cy="43338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42" name="MH_Other_22"/>
            <p:cNvCxnSpPr/>
            <p:nvPr>
              <p:custDataLst>
                <p:tags r:id="rId28"/>
              </p:custDataLst>
            </p:nvPr>
          </p:nvCxnSpPr>
          <p:spPr>
            <a:xfrm>
              <a:off x="71707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45" name="MH_Other_24"/>
            <p:cNvSpPr/>
            <p:nvPr>
              <p:custDataLst>
                <p:tags r:id="rId29"/>
              </p:custDataLst>
            </p:nvPr>
          </p:nvSpPr>
          <p:spPr>
            <a:xfrm>
              <a:off x="77628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9" name="MH_Other_25"/>
            <p:cNvSpPr/>
            <p:nvPr>
              <p:custDataLst>
                <p:tags r:id="rId30"/>
              </p:custDataLst>
            </p:nvPr>
          </p:nvSpPr>
          <p:spPr bwMode="auto">
            <a:xfrm>
              <a:off x="7740650" y="2195513"/>
              <a:ext cx="584200" cy="584200"/>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04</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2" name="MH_Other_37"/>
            <p:cNvSpPr/>
            <p:nvPr>
              <p:custDataLst>
                <p:tags r:id="rId31"/>
              </p:custDataLst>
            </p:nvPr>
          </p:nvSpPr>
          <p:spPr bwMode="auto">
            <a:xfrm rot="21389837">
              <a:off x="7863181"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3" name="MH_Other_38"/>
            <p:cNvSpPr/>
            <p:nvPr>
              <p:custDataLst>
                <p:tags r:id="rId32"/>
              </p:custDataLst>
            </p:nvPr>
          </p:nvSpPr>
          <p:spPr bwMode="auto">
            <a:xfrm rot="2179789">
              <a:off x="7849553"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7" name="矩形 86"/>
            <p:cNvSpPr/>
            <p:nvPr/>
          </p:nvSpPr>
          <p:spPr>
            <a:xfrm>
              <a:off x="7161211" y="5403401"/>
              <a:ext cx="13604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endParaRPr lang="zh-CN" altLang="en-US" sz="1600" b="1" dirty="0">
                <a:solidFill>
                  <a:schemeClr val="bg1"/>
                </a:solidFill>
              </a:endParaRPr>
            </a:p>
          </p:txBody>
        </p:sp>
        <p:sp>
          <p:nvSpPr>
            <p:cNvPr id="91" name="矩形 90"/>
            <p:cNvSpPr/>
            <p:nvPr/>
          </p:nvSpPr>
          <p:spPr>
            <a:xfrm>
              <a:off x="7312239" y="3825898"/>
              <a:ext cx="1058429"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用户在投影仪或者计算机上进行演示也可以将演示文稿打印出来</a:t>
              </a:r>
              <a:endParaRPr lang="zh-CN" altLang="en-US" sz="1200" dirty="0">
                <a:solidFill>
                  <a:schemeClr val="bg1"/>
                </a:solidFill>
              </a:endParaRPr>
            </a:p>
          </p:txBody>
        </p:sp>
      </p:grpSp>
      <p:grpSp>
        <p:nvGrpSpPr>
          <p:cNvPr id="6" name="组合 5"/>
          <p:cNvGrpSpPr/>
          <p:nvPr/>
        </p:nvGrpSpPr>
        <p:grpSpPr>
          <a:xfrm>
            <a:off x="8872535" y="2133600"/>
            <a:ext cx="1373191" cy="3678238"/>
            <a:chOff x="8872535" y="2133600"/>
            <a:chExt cx="1373191" cy="3678238"/>
          </a:xfrm>
        </p:grpSpPr>
        <p:sp>
          <p:nvSpPr>
            <p:cNvPr id="75" name="MH_Other_5"/>
            <p:cNvSpPr/>
            <p:nvPr>
              <p:custDataLst>
                <p:tags r:id="rId33"/>
              </p:custDataLst>
            </p:nvPr>
          </p:nvSpPr>
          <p:spPr>
            <a:xfrm>
              <a:off x="9393239" y="2133600"/>
              <a:ext cx="706437"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58" name="MH_SubTitle_5"/>
            <p:cNvSpPr/>
            <p:nvPr>
              <p:custDataLst>
                <p:tags r:id="rId34"/>
              </p:custDataLst>
            </p:nvPr>
          </p:nvSpPr>
          <p:spPr>
            <a:xfrm>
              <a:off x="8883651"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60" name="MH_Other_26"/>
            <p:cNvSpPr/>
            <p:nvPr>
              <p:custDataLst>
                <p:tags r:id="rId35"/>
              </p:custDataLst>
            </p:nvPr>
          </p:nvSpPr>
          <p:spPr>
            <a:xfrm>
              <a:off x="8883651" y="5378450"/>
              <a:ext cx="1362075"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61" name="MH_Other_27"/>
            <p:cNvCxnSpPr/>
            <p:nvPr>
              <p:custDataLst>
                <p:tags r:id="rId36"/>
              </p:custDataLst>
            </p:nvPr>
          </p:nvCxnSpPr>
          <p:spPr>
            <a:xfrm>
              <a:off x="8883651"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65" name="MH_Other_29"/>
            <p:cNvSpPr/>
            <p:nvPr>
              <p:custDataLst>
                <p:tags r:id="rId37"/>
              </p:custDataLst>
            </p:nvPr>
          </p:nvSpPr>
          <p:spPr>
            <a:xfrm>
              <a:off x="9475788" y="2451101"/>
              <a:ext cx="366712"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1" fmla="*/ 99809 w 763548"/>
                <a:gd name="connsiteY0-2" fmla="*/ 1041447 h 1041447"/>
                <a:gd name="connsiteX1-3" fmla="*/ 54089 w 763548"/>
                <a:gd name="connsiteY1-4" fmla="*/ 66087 h 1041447"/>
                <a:gd name="connsiteX2-5" fmla="*/ 755129 w 763548"/>
                <a:gd name="connsiteY2-6" fmla="*/ 172767 h 1041447"/>
                <a:gd name="connsiteX3-7" fmla="*/ 465569 w 763548"/>
                <a:gd name="connsiteY3-8" fmla="*/ 858567 h 1041447"/>
                <a:gd name="connsiteX0-9" fmla="*/ 87445 w 589165"/>
                <a:gd name="connsiteY0-10" fmla="*/ 1265428 h 1265428"/>
                <a:gd name="connsiteX1-11" fmla="*/ 41725 w 589165"/>
                <a:gd name="connsiteY1-12" fmla="*/ 290068 h 1265428"/>
                <a:gd name="connsiteX2-13" fmla="*/ 575125 w 589165"/>
                <a:gd name="connsiteY2-14" fmla="*/ 46228 h 1265428"/>
                <a:gd name="connsiteX3-15" fmla="*/ 453205 w 589165"/>
                <a:gd name="connsiteY3-16" fmla="*/ 1082548 h 1265428"/>
                <a:gd name="connsiteX0-17" fmla="*/ 23351 w 516465"/>
                <a:gd name="connsiteY0-18" fmla="*/ 1265428 h 1265428"/>
                <a:gd name="connsiteX1-19" fmla="*/ 160511 w 516465"/>
                <a:gd name="connsiteY1-20" fmla="*/ 290068 h 1265428"/>
                <a:gd name="connsiteX2-21" fmla="*/ 511031 w 516465"/>
                <a:gd name="connsiteY2-22" fmla="*/ 46228 h 1265428"/>
                <a:gd name="connsiteX3-23" fmla="*/ 389111 w 516465"/>
                <a:gd name="connsiteY3-24" fmla="*/ 1082548 h 1265428"/>
                <a:gd name="connsiteX0-25" fmla="*/ 46185 w 544047"/>
                <a:gd name="connsiteY0-26" fmla="*/ 1265428 h 1265428"/>
                <a:gd name="connsiteX1-27" fmla="*/ 76665 w 544047"/>
                <a:gd name="connsiteY1-28" fmla="*/ 290068 h 1265428"/>
                <a:gd name="connsiteX2-29" fmla="*/ 533865 w 544047"/>
                <a:gd name="connsiteY2-30" fmla="*/ 46228 h 1265428"/>
                <a:gd name="connsiteX3-31" fmla="*/ 411945 w 544047"/>
                <a:gd name="connsiteY3-32" fmla="*/ 1082548 h 1265428"/>
                <a:gd name="connsiteX0-33" fmla="*/ 110427 w 608289"/>
                <a:gd name="connsiteY0-34" fmla="*/ 1265428 h 1265428"/>
                <a:gd name="connsiteX1-35" fmla="*/ 140907 w 608289"/>
                <a:gd name="connsiteY1-36" fmla="*/ 290068 h 1265428"/>
                <a:gd name="connsiteX2-37" fmla="*/ 598107 w 608289"/>
                <a:gd name="connsiteY2-38" fmla="*/ 46228 h 1265428"/>
                <a:gd name="connsiteX3-39" fmla="*/ 476187 w 608289"/>
                <a:gd name="connsiteY3-40" fmla="*/ 1082548 h 1265428"/>
                <a:gd name="connsiteX0-41" fmla="*/ 48521 w 590413"/>
                <a:gd name="connsiteY0-42" fmla="*/ 1103198 h 1103198"/>
                <a:gd name="connsiteX1-43" fmla="*/ 79001 w 590413"/>
                <a:gd name="connsiteY1-44" fmla="*/ 127838 h 1103198"/>
                <a:gd name="connsiteX2-45" fmla="*/ 581921 w 590413"/>
                <a:gd name="connsiteY2-46" fmla="*/ 97358 h 1103198"/>
                <a:gd name="connsiteX3-47" fmla="*/ 414281 w 590413"/>
                <a:gd name="connsiteY3-48" fmla="*/ 920318 h 1103198"/>
                <a:gd name="connsiteX0-49" fmla="*/ 48521 w 590894"/>
                <a:gd name="connsiteY0-50" fmla="*/ 1225803 h 1225803"/>
                <a:gd name="connsiteX1-51" fmla="*/ 79001 w 590894"/>
                <a:gd name="connsiteY1-52" fmla="*/ 250443 h 1225803"/>
                <a:gd name="connsiteX2-53" fmla="*/ 581921 w 590894"/>
                <a:gd name="connsiteY2-54" fmla="*/ 219963 h 1225803"/>
                <a:gd name="connsiteX3-55" fmla="*/ 414281 w 590894"/>
                <a:gd name="connsiteY3-56" fmla="*/ 1042923 h 1225803"/>
                <a:gd name="connsiteX0-57" fmla="*/ 26321 w 675662"/>
                <a:gd name="connsiteY0-58" fmla="*/ 1257677 h 1257677"/>
                <a:gd name="connsiteX1-59" fmla="*/ 163481 w 675662"/>
                <a:gd name="connsiteY1-60" fmla="*/ 251837 h 1257677"/>
                <a:gd name="connsiteX2-61" fmla="*/ 666401 w 675662"/>
                <a:gd name="connsiteY2-62" fmla="*/ 221357 h 1257677"/>
                <a:gd name="connsiteX3-63" fmla="*/ 498761 w 675662"/>
                <a:gd name="connsiteY3-64" fmla="*/ 1044317 h 1257677"/>
                <a:gd name="connsiteX0-65" fmla="*/ 43742 w 601395"/>
                <a:gd name="connsiteY0-66" fmla="*/ 1241740 h 1241740"/>
                <a:gd name="connsiteX1-67" fmla="*/ 89462 w 601395"/>
                <a:gd name="connsiteY1-68" fmla="*/ 251140 h 1241740"/>
                <a:gd name="connsiteX2-69" fmla="*/ 592382 w 601395"/>
                <a:gd name="connsiteY2-70" fmla="*/ 220660 h 1241740"/>
                <a:gd name="connsiteX3-71" fmla="*/ 424742 w 601395"/>
                <a:gd name="connsiteY3-72" fmla="*/ 1043620 h 1241740"/>
                <a:gd name="connsiteX0-73" fmla="*/ 43742 w 596005"/>
                <a:gd name="connsiteY0-74" fmla="*/ 1119350 h 1119350"/>
                <a:gd name="connsiteX1-75" fmla="*/ 89462 w 596005"/>
                <a:gd name="connsiteY1-76" fmla="*/ 128750 h 1119350"/>
                <a:gd name="connsiteX2-77" fmla="*/ 592382 w 596005"/>
                <a:gd name="connsiteY2-78" fmla="*/ 98270 h 1119350"/>
                <a:gd name="connsiteX3-79" fmla="*/ 333302 w 596005"/>
                <a:gd name="connsiteY3-80" fmla="*/ 921230 h 1119350"/>
                <a:gd name="connsiteX0-81" fmla="*/ 43742 w 597650"/>
                <a:gd name="connsiteY0-82" fmla="*/ 1119350 h 1119350"/>
                <a:gd name="connsiteX1-83" fmla="*/ 89462 w 597650"/>
                <a:gd name="connsiteY1-84" fmla="*/ 128750 h 1119350"/>
                <a:gd name="connsiteX2-85" fmla="*/ 592382 w 597650"/>
                <a:gd name="connsiteY2-86" fmla="*/ 98270 h 1119350"/>
                <a:gd name="connsiteX3-87" fmla="*/ 371402 w 597650"/>
                <a:gd name="connsiteY3-88" fmla="*/ 921230 h 1119350"/>
                <a:gd name="connsiteX0-89" fmla="*/ 43742 w 598661"/>
                <a:gd name="connsiteY0-90" fmla="*/ 1119967 h 1119967"/>
                <a:gd name="connsiteX1-91" fmla="*/ 89462 w 598661"/>
                <a:gd name="connsiteY1-92" fmla="*/ 129367 h 1119967"/>
                <a:gd name="connsiteX2-93" fmla="*/ 592382 w 598661"/>
                <a:gd name="connsiteY2-94" fmla="*/ 98887 h 1119967"/>
                <a:gd name="connsiteX3-95" fmla="*/ 390452 w 598661"/>
                <a:gd name="connsiteY3-96" fmla="*/ 931372 h 1119967"/>
                <a:gd name="connsiteX0-97" fmla="*/ 43742 w 599221"/>
                <a:gd name="connsiteY0-98" fmla="*/ 1116893 h 1116893"/>
                <a:gd name="connsiteX1-99" fmla="*/ 89462 w 599221"/>
                <a:gd name="connsiteY1-100" fmla="*/ 126293 h 1116893"/>
                <a:gd name="connsiteX2-101" fmla="*/ 592382 w 599221"/>
                <a:gd name="connsiteY2-102" fmla="*/ 95813 h 1116893"/>
                <a:gd name="connsiteX3-103" fmla="*/ 399977 w 599221"/>
                <a:gd name="connsiteY3-104" fmla="*/ 880673 h 1116893"/>
                <a:gd name="connsiteX0-105" fmla="*/ 43742 w 598661"/>
                <a:gd name="connsiteY0-106" fmla="*/ 1119349 h 1119349"/>
                <a:gd name="connsiteX1-107" fmla="*/ 89462 w 598661"/>
                <a:gd name="connsiteY1-108" fmla="*/ 128749 h 1119349"/>
                <a:gd name="connsiteX2-109" fmla="*/ 592382 w 598661"/>
                <a:gd name="connsiteY2-110" fmla="*/ 98269 h 1119349"/>
                <a:gd name="connsiteX3-111" fmla="*/ 390452 w 598661"/>
                <a:gd name="connsiteY3-112" fmla="*/ 921229 h 1119349"/>
                <a:gd name="connsiteX0-113" fmla="*/ 35221 w 396661"/>
                <a:gd name="connsiteY0-114" fmla="*/ 1119349 h 1119349"/>
                <a:gd name="connsiteX1-115" fmla="*/ 80941 w 396661"/>
                <a:gd name="connsiteY1-116" fmla="*/ 128749 h 1119349"/>
                <a:gd name="connsiteX2-117" fmla="*/ 376162 w 396661"/>
                <a:gd name="connsiteY2-118" fmla="*/ 98269 h 1119349"/>
                <a:gd name="connsiteX3-119" fmla="*/ 381931 w 396661"/>
                <a:gd name="connsiteY3-120" fmla="*/ 921229 h 1119349"/>
                <a:gd name="connsiteX0-121" fmla="*/ 151837 w 513277"/>
                <a:gd name="connsiteY0-122" fmla="*/ 1184144 h 1184144"/>
                <a:gd name="connsiteX1-123" fmla="*/ 197557 w 513277"/>
                <a:gd name="connsiteY1-124" fmla="*/ 193544 h 1184144"/>
                <a:gd name="connsiteX2-125" fmla="*/ 492778 w 513277"/>
                <a:gd name="connsiteY2-126" fmla="*/ 163064 h 1184144"/>
                <a:gd name="connsiteX3-127" fmla="*/ 498547 w 513277"/>
                <a:gd name="connsiteY3-128" fmla="*/ 986024 h 1184144"/>
                <a:gd name="connsiteX0-129" fmla="*/ 114125 w 475565"/>
                <a:gd name="connsiteY0-130" fmla="*/ 1184144 h 1184144"/>
                <a:gd name="connsiteX1-131" fmla="*/ 159845 w 475565"/>
                <a:gd name="connsiteY1-132" fmla="*/ 193544 h 1184144"/>
                <a:gd name="connsiteX2-133" fmla="*/ 455066 w 475565"/>
                <a:gd name="connsiteY2-134" fmla="*/ 163064 h 1184144"/>
                <a:gd name="connsiteX3-135" fmla="*/ 460835 w 475565"/>
                <a:gd name="connsiteY3-136" fmla="*/ 986024 h 1184144"/>
                <a:gd name="connsiteX0-137" fmla="*/ -1 w 361439"/>
                <a:gd name="connsiteY0-138" fmla="*/ 1090904 h 1090904"/>
                <a:gd name="connsiteX1-139" fmla="*/ 45719 w 361439"/>
                <a:gd name="connsiteY1-140" fmla="*/ 100304 h 1090904"/>
                <a:gd name="connsiteX2-141" fmla="*/ 340940 w 361439"/>
                <a:gd name="connsiteY2-142" fmla="*/ 69824 h 1090904"/>
                <a:gd name="connsiteX3-143" fmla="*/ 346709 w 361439"/>
                <a:gd name="connsiteY3-144" fmla="*/ 892784 h 1090904"/>
                <a:gd name="connsiteX0-145" fmla="*/ 0 w 346604"/>
                <a:gd name="connsiteY0-146" fmla="*/ 1135079 h 1135079"/>
                <a:gd name="connsiteX1-147" fmla="*/ 30884 w 346604"/>
                <a:gd name="connsiteY1-148" fmla="*/ 129643 h 1135079"/>
                <a:gd name="connsiteX2-149" fmla="*/ 326105 w 346604"/>
                <a:gd name="connsiteY2-150" fmla="*/ 99163 h 1135079"/>
                <a:gd name="connsiteX3-151" fmla="*/ 331874 w 346604"/>
                <a:gd name="connsiteY3-152" fmla="*/ 922123 h 1135079"/>
                <a:gd name="connsiteX0-153" fmla="*/ 0 w 391111"/>
                <a:gd name="connsiteY0-154" fmla="*/ 1166549 h 1166548"/>
                <a:gd name="connsiteX1-155" fmla="*/ 75391 w 391111"/>
                <a:gd name="connsiteY1-156" fmla="*/ 131441 h 1166548"/>
                <a:gd name="connsiteX2-157" fmla="*/ 370612 w 391111"/>
                <a:gd name="connsiteY2-158" fmla="*/ 100961 h 1166548"/>
                <a:gd name="connsiteX3-159" fmla="*/ 376381 w 391111"/>
                <a:gd name="connsiteY3-160" fmla="*/ 923921 h 1166548"/>
                <a:gd name="connsiteX0-161" fmla="*/ 0 w 391111"/>
                <a:gd name="connsiteY0-162" fmla="*/ 1154019 h 1154019"/>
                <a:gd name="connsiteX1-163" fmla="*/ 29319 w 391111"/>
                <a:gd name="connsiteY1-164" fmla="*/ 940484 h 1154019"/>
                <a:gd name="connsiteX2-165" fmla="*/ 75391 w 391111"/>
                <a:gd name="connsiteY2-166" fmla="*/ 118911 h 1154019"/>
                <a:gd name="connsiteX3-167" fmla="*/ 370612 w 391111"/>
                <a:gd name="connsiteY3-168" fmla="*/ 88431 h 1154019"/>
                <a:gd name="connsiteX4" fmla="*/ 376381 w 391111"/>
                <a:gd name="connsiteY4" fmla="*/ 911391 h 1154019"/>
                <a:gd name="connsiteX0-169" fmla="*/ 18086 w 409197"/>
                <a:gd name="connsiteY0-170" fmla="*/ 1155698 h 1155698"/>
                <a:gd name="connsiteX1-171" fmla="*/ 2899 w 409197"/>
                <a:gd name="connsiteY1-172" fmla="*/ 971834 h 1155698"/>
                <a:gd name="connsiteX2-173" fmla="*/ 93477 w 409197"/>
                <a:gd name="connsiteY2-174" fmla="*/ 120590 h 1155698"/>
                <a:gd name="connsiteX3-175" fmla="*/ 388698 w 409197"/>
                <a:gd name="connsiteY3-176" fmla="*/ 90110 h 1155698"/>
                <a:gd name="connsiteX4-177" fmla="*/ 394467 w 409197"/>
                <a:gd name="connsiteY4-178" fmla="*/ 913070 h 1155698"/>
                <a:gd name="connsiteX0-179" fmla="*/ 75711 w 407479"/>
                <a:gd name="connsiteY0-180" fmla="*/ 1111192 h 1111192"/>
                <a:gd name="connsiteX1-181" fmla="*/ 1181 w 407479"/>
                <a:gd name="connsiteY1-182" fmla="*/ 971834 h 1111192"/>
                <a:gd name="connsiteX2-183" fmla="*/ 91759 w 407479"/>
                <a:gd name="connsiteY2-184" fmla="*/ 120590 h 1111192"/>
                <a:gd name="connsiteX3-185" fmla="*/ 386980 w 407479"/>
                <a:gd name="connsiteY3-186" fmla="*/ 90110 h 1111192"/>
                <a:gd name="connsiteX4-187" fmla="*/ 392749 w 407479"/>
                <a:gd name="connsiteY4-188" fmla="*/ 913070 h 1111192"/>
                <a:gd name="connsiteX0-189" fmla="*/ 134613 w 407039"/>
                <a:gd name="connsiteY0-190" fmla="*/ 1111192 h 1111192"/>
                <a:gd name="connsiteX1-191" fmla="*/ 741 w 407039"/>
                <a:gd name="connsiteY1-192" fmla="*/ 971834 h 1111192"/>
                <a:gd name="connsiteX2-193" fmla="*/ 91319 w 407039"/>
                <a:gd name="connsiteY2-194" fmla="*/ 120590 h 1111192"/>
                <a:gd name="connsiteX3-195" fmla="*/ 386540 w 407039"/>
                <a:gd name="connsiteY3-196" fmla="*/ 90110 h 1111192"/>
                <a:gd name="connsiteX4-197" fmla="*/ 392309 w 407039"/>
                <a:gd name="connsiteY4-198" fmla="*/ 913070 h 1111192"/>
                <a:gd name="connsiteX0-199" fmla="*/ 208557 w 406805"/>
                <a:gd name="connsiteY0-200" fmla="*/ 1096356 h 1096356"/>
                <a:gd name="connsiteX1-201" fmla="*/ 507 w 406805"/>
                <a:gd name="connsiteY1-202" fmla="*/ 971834 h 1096356"/>
                <a:gd name="connsiteX2-203" fmla="*/ 91085 w 406805"/>
                <a:gd name="connsiteY2-204" fmla="*/ 120590 h 1096356"/>
                <a:gd name="connsiteX3-205" fmla="*/ 386306 w 406805"/>
                <a:gd name="connsiteY3-206" fmla="*/ 90110 h 1096356"/>
                <a:gd name="connsiteX4-207" fmla="*/ 392075 w 406805"/>
                <a:gd name="connsiteY4-208" fmla="*/ 913070 h 1096356"/>
                <a:gd name="connsiteX0-209" fmla="*/ 119854 w 407115"/>
                <a:gd name="connsiteY0-210" fmla="*/ 1126028 h 1126028"/>
                <a:gd name="connsiteX1-211" fmla="*/ 817 w 407115"/>
                <a:gd name="connsiteY1-212" fmla="*/ 971834 h 1126028"/>
                <a:gd name="connsiteX2-213" fmla="*/ 91395 w 407115"/>
                <a:gd name="connsiteY2-214" fmla="*/ 120590 h 1126028"/>
                <a:gd name="connsiteX3-215" fmla="*/ 386616 w 407115"/>
                <a:gd name="connsiteY3-216" fmla="*/ 90110 h 1126028"/>
                <a:gd name="connsiteX4-217" fmla="*/ 392385 w 407115"/>
                <a:gd name="connsiteY4-218" fmla="*/ 913070 h 1126028"/>
                <a:gd name="connsiteX0-219" fmla="*/ 178960 w 406878"/>
                <a:gd name="connsiteY0-220" fmla="*/ 1096356 h 1096356"/>
                <a:gd name="connsiteX1-221" fmla="*/ 580 w 406878"/>
                <a:gd name="connsiteY1-222" fmla="*/ 971834 h 1096356"/>
                <a:gd name="connsiteX2-223" fmla="*/ 91158 w 406878"/>
                <a:gd name="connsiteY2-224" fmla="*/ 120590 h 1096356"/>
                <a:gd name="connsiteX3-225" fmla="*/ 386379 w 406878"/>
                <a:gd name="connsiteY3-226" fmla="*/ 90110 h 1096356"/>
                <a:gd name="connsiteX4-227" fmla="*/ 392148 w 406878"/>
                <a:gd name="connsiteY4-228" fmla="*/ 913070 h 1096356"/>
                <a:gd name="connsiteX0-229" fmla="*/ 178380 w 406298"/>
                <a:gd name="connsiteY0-230" fmla="*/ 1096356 h 1163321"/>
                <a:gd name="connsiteX1-231" fmla="*/ 0 w 406298"/>
                <a:gd name="connsiteY1-232" fmla="*/ 971834 h 1163321"/>
                <a:gd name="connsiteX2-233" fmla="*/ 90578 w 406298"/>
                <a:gd name="connsiteY2-234" fmla="*/ 120590 h 1163321"/>
                <a:gd name="connsiteX3-235" fmla="*/ 385799 w 406298"/>
                <a:gd name="connsiteY3-236" fmla="*/ 90110 h 1163321"/>
                <a:gd name="connsiteX4-237" fmla="*/ 391568 w 406298"/>
                <a:gd name="connsiteY4-238" fmla="*/ 913070 h 1163321"/>
                <a:gd name="connsiteX0-239" fmla="*/ 178380 w 406298"/>
                <a:gd name="connsiteY0-240" fmla="*/ 1022178 h 1139611"/>
                <a:gd name="connsiteX1-241" fmla="*/ 0 w 406298"/>
                <a:gd name="connsiteY1-242" fmla="*/ 971834 h 1139611"/>
                <a:gd name="connsiteX2-243" fmla="*/ 90578 w 406298"/>
                <a:gd name="connsiteY2-244" fmla="*/ 120590 h 1139611"/>
                <a:gd name="connsiteX3-245" fmla="*/ 385799 w 406298"/>
                <a:gd name="connsiteY3-246" fmla="*/ 90110 h 1139611"/>
                <a:gd name="connsiteX4-247" fmla="*/ 391568 w 406298"/>
                <a:gd name="connsiteY4-248" fmla="*/ 913070 h 1139611"/>
                <a:gd name="connsiteX0-249" fmla="*/ 178380 w 393129"/>
                <a:gd name="connsiteY0-250" fmla="*/ 1020191 h 1137624"/>
                <a:gd name="connsiteX1-251" fmla="*/ 0 w 393129"/>
                <a:gd name="connsiteY1-252" fmla="*/ 969847 h 1137624"/>
                <a:gd name="connsiteX2-253" fmla="*/ 90578 w 393129"/>
                <a:gd name="connsiteY2-254" fmla="*/ 118603 h 1137624"/>
                <a:gd name="connsiteX3-255" fmla="*/ 385799 w 393129"/>
                <a:gd name="connsiteY3-256" fmla="*/ 88123 h 1137624"/>
                <a:gd name="connsiteX4-257" fmla="*/ 317390 w 393129"/>
                <a:gd name="connsiteY4-258" fmla="*/ 881412 h 1137624"/>
                <a:gd name="connsiteX0-259" fmla="*/ 178380 w 426632"/>
                <a:gd name="connsiteY0-260" fmla="*/ 1134413 h 1251846"/>
                <a:gd name="connsiteX1-261" fmla="*/ 0 w 426632"/>
                <a:gd name="connsiteY1-262" fmla="*/ 1084069 h 1251846"/>
                <a:gd name="connsiteX2-263" fmla="*/ 90578 w 426632"/>
                <a:gd name="connsiteY2-264" fmla="*/ 232825 h 1251846"/>
                <a:gd name="connsiteX3-265" fmla="*/ 385799 w 426632"/>
                <a:gd name="connsiteY3-266" fmla="*/ 202345 h 1251846"/>
                <a:gd name="connsiteX4-267" fmla="*/ 317390 w 426632"/>
                <a:gd name="connsiteY4-268" fmla="*/ 995634 h 1251846"/>
                <a:gd name="connsiteX0-269" fmla="*/ 178380 w 429261"/>
                <a:gd name="connsiteY0-270" fmla="*/ 1134413 h 1251846"/>
                <a:gd name="connsiteX1-271" fmla="*/ 0 w 429261"/>
                <a:gd name="connsiteY1-272" fmla="*/ 1084069 h 1251846"/>
                <a:gd name="connsiteX2-273" fmla="*/ 90578 w 429261"/>
                <a:gd name="connsiteY2-274" fmla="*/ 232825 h 1251846"/>
                <a:gd name="connsiteX3-275" fmla="*/ 385799 w 429261"/>
                <a:gd name="connsiteY3-276" fmla="*/ 202345 h 1251846"/>
                <a:gd name="connsiteX4-277" fmla="*/ 335271 w 429261"/>
                <a:gd name="connsiteY4-278" fmla="*/ 968811 h 1251846"/>
                <a:gd name="connsiteX0-279" fmla="*/ 178380 w 425434"/>
                <a:gd name="connsiteY0-280" fmla="*/ 1134413 h 1251846"/>
                <a:gd name="connsiteX1-281" fmla="*/ 0 w 425434"/>
                <a:gd name="connsiteY1-282" fmla="*/ 1084069 h 1251846"/>
                <a:gd name="connsiteX2-283" fmla="*/ 90578 w 425434"/>
                <a:gd name="connsiteY2-284" fmla="*/ 232825 h 1251846"/>
                <a:gd name="connsiteX3-285" fmla="*/ 385799 w 425434"/>
                <a:gd name="connsiteY3-286" fmla="*/ 202345 h 1251846"/>
                <a:gd name="connsiteX4-287" fmla="*/ 308448 w 425434"/>
                <a:gd name="connsiteY4-288" fmla="*/ 968811 h 1251846"/>
              </a:gdLst>
              <a:ahLst/>
              <a:cxnLst>
                <a:cxn ang="0">
                  <a:pos x="connsiteX0-1" y="connsiteY0-2"/>
                </a:cxn>
                <a:cxn ang="0">
                  <a:pos x="connsiteX1-3" y="connsiteY1-4"/>
                </a:cxn>
                <a:cxn ang="0">
                  <a:pos x="connsiteX2-5" y="connsiteY2-6"/>
                </a:cxn>
                <a:cxn ang="0">
                  <a:pos x="connsiteX3-7" y="connsiteY3-8"/>
                </a:cxn>
                <a:cxn ang="0">
                  <a:pos x="connsiteX4-177" y="connsiteY4-178"/>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7" name="MH_Other_30"/>
            <p:cNvSpPr/>
            <p:nvPr>
              <p:custDataLst>
                <p:tags r:id="rId38"/>
              </p:custDataLst>
            </p:nvPr>
          </p:nvSpPr>
          <p:spPr bwMode="auto">
            <a:xfrm>
              <a:off x="9453563"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05</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4" name="MH_Other_39"/>
            <p:cNvSpPr/>
            <p:nvPr>
              <p:custDataLst>
                <p:tags r:id="rId39"/>
              </p:custDataLst>
            </p:nvPr>
          </p:nvSpPr>
          <p:spPr bwMode="auto">
            <a:xfrm rot="21389837">
              <a:off x="9576482"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5" name="MH_Other_40"/>
            <p:cNvSpPr/>
            <p:nvPr>
              <p:custDataLst>
                <p:tags r:id="rId40"/>
              </p:custDataLst>
            </p:nvPr>
          </p:nvSpPr>
          <p:spPr bwMode="auto">
            <a:xfrm rot="2179789">
              <a:off x="9562854"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dirty="0">
                <a:solidFill>
                  <a:srgbClr val="FFFFFF"/>
                </a:solidFill>
              </a:endParaRPr>
            </a:p>
          </p:txBody>
        </p:sp>
        <p:sp>
          <p:nvSpPr>
            <p:cNvPr id="88" name="矩形 87"/>
            <p:cNvSpPr/>
            <p:nvPr/>
          </p:nvSpPr>
          <p:spPr>
            <a:xfrm>
              <a:off x="8872535" y="5403401"/>
              <a:ext cx="13604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endParaRPr lang="zh-CN" altLang="en-US" sz="1600" b="1" dirty="0">
                <a:solidFill>
                  <a:schemeClr val="bg1"/>
                </a:solidFill>
              </a:endParaRPr>
            </a:p>
          </p:txBody>
        </p:sp>
        <p:sp>
          <p:nvSpPr>
            <p:cNvPr id="92" name="矩形 91"/>
            <p:cNvSpPr/>
            <p:nvPr/>
          </p:nvSpPr>
          <p:spPr>
            <a:xfrm>
              <a:off x="9023563" y="3825898"/>
              <a:ext cx="1058429"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用户在投影仪或者计算机上进行演示也可以将演示文稿打印出来</a:t>
              </a:r>
              <a:endParaRPr lang="zh-CN" altLang="en-US" sz="1200" dirty="0">
                <a:solidFill>
                  <a:schemeClr val="bg1"/>
                </a:solidFill>
              </a:endParaRPr>
            </a:p>
          </p:txBody>
        </p:sp>
      </p:grpSp>
    </p:spTree>
    <p:custDataLst>
      <p:tags r:id="rId4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207641" y="1917700"/>
            <a:ext cx="5614987" cy="3743325"/>
            <a:chOff x="3275013" y="2495551"/>
            <a:chExt cx="5614987" cy="3743325"/>
          </a:xfrm>
        </p:grpSpPr>
        <p:sp>
          <p:nvSpPr>
            <p:cNvPr id="48" name="MH_Other_1"/>
            <p:cNvSpPr/>
            <p:nvPr>
              <p:custDataLst>
                <p:tags r:id="rId1"/>
              </p:custDataLst>
            </p:nvPr>
          </p:nvSpPr>
          <p:spPr>
            <a:xfrm>
              <a:off x="5173664" y="5153026"/>
              <a:ext cx="185737" cy="481013"/>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chemeClr val="accent2"/>
              </a:solidFill>
              <a:prstDash val="solid"/>
            </a:ln>
            <a:effectLst/>
          </p:spPr>
          <p:txBody>
            <a:bodyPr anchor="ctr"/>
            <a:lstStyle/>
            <a:p>
              <a:pPr algn="ctr">
                <a:defRPr/>
              </a:pPr>
              <a:endParaRPr lang="en-US" sz="1350" kern="0">
                <a:solidFill>
                  <a:sysClr val="window" lastClr="FFFFFF"/>
                </a:solidFill>
                <a:latin typeface="Calibri" panose="020F0502020204030204"/>
              </a:endParaRPr>
            </a:p>
          </p:txBody>
        </p:sp>
        <p:sp>
          <p:nvSpPr>
            <p:cNvPr id="55" name="MH_Other_2"/>
            <p:cNvSpPr/>
            <p:nvPr>
              <p:custDataLst>
                <p:tags r:id="rId2"/>
              </p:custDataLst>
            </p:nvPr>
          </p:nvSpPr>
          <p:spPr>
            <a:xfrm>
              <a:off x="5870575" y="5153026"/>
              <a:ext cx="185738" cy="481013"/>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chemeClr val="accent3"/>
              </a:solidFill>
              <a:prstDash val="solid"/>
            </a:ln>
            <a:effectLst/>
          </p:spPr>
          <p:txBody>
            <a:bodyPr anchor="ctr"/>
            <a:lstStyle/>
            <a:p>
              <a:pPr algn="ctr">
                <a:defRPr/>
              </a:pPr>
              <a:endParaRPr lang="en-US" sz="1350" kern="0">
                <a:solidFill>
                  <a:sysClr val="window" lastClr="FFFFFF"/>
                </a:solidFill>
                <a:latin typeface="Calibri" panose="020F0502020204030204"/>
              </a:endParaRPr>
            </a:p>
          </p:txBody>
        </p:sp>
        <p:sp>
          <p:nvSpPr>
            <p:cNvPr id="58" name="MH_Other_3"/>
            <p:cNvSpPr/>
            <p:nvPr>
              <p:custDataLst>
                <p:tags r:id="rId3"/>
              </p:custDataLst>
            </p:nvPr>
          </p:nvSpPr>
          <p:spPr>
            <a:xfrm>
              <a:off x="6565901" y="5153026"/>
              <a:ext cx="187325" cy="481013"/>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chemeClr val="accent2"/>
              </a:solidFill>
              <a:prstDash val="solid"/>
            </a:ln>
            <a:effectLst/>
          </p:spPr>
          <p:txBody>
            <a:bodyPr anchor="ctr"/>
            <a:lstStyle/>
            <a:p>
              <a:pPr algn="ctr">
                <a:defRPr/>
              </a:pPr>
              <a:endParaRPr lang="en-US" sz="1350" kern="0">
                <a:solidFill>
                  <a:sysClr val="window" lastClr="FFFFFF"/>
                </a:solidFill>
                <a:latin typeface="Calibri" panose="020F0502020204030204"/>
              </a:endParaRPr>
            </a:p>
          </p:txBody>
        </p:sp>
        <p:sp>
          <p:nvSpPr>
            <p:cNvPr id="61" name="MH_Other_4"/>
            <p:cNvSpPr/>
            <p:nvPr>
              <p:custDataLst>
                <p:tags r:id="rId4"/>
              </p:custDataLst>
            </p:nvPr>
          </p:nvSpPr>
          <p:spPr>
            <a:xfrm>
              <a:off x="7262814" y="5153026"/>
              <a:ext cx="187325" cy="481013"/>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chemeClr val="accent3"/>
              </a:solidFill>
              <a:prstDash val="solid"/>
            </a:ln>
            <a:effectLst/>
          </p:spPr>
          <p:txBody>
            <a:bodyPr anchor="ctr"/>
            <a:lstStyle/>
            <a:p>
              <a:pPr algn="ctr">
                <a:defRPr/>
              </a:pPr>
              <a:endParaRPr lang="en-US" sz="1350" kern="0">
                <a:solidFill>
                  <a:sysClr val="window" lastClr="FFFFFF"/>
                </a:solidFill>
                <a:latin typeface="Calibri" panose="020F0502020204030204"/>
              </a:endParaRPr>
            </a:p>
          </p:txBody>
        </p:sp>
        <p:sp>
          <p:nvSpPr>
            <p:cNvPr id="34" name="MH_Other_5"/>
            <p:cNvSpPr/>
            <p:nvPr>
              <p:custDataLst>
                <p:tags r:id="rId5"/>
              </p:custDataLst>
            </p:nvPr>
          </p:nvSpPr>
          <p:spPr>
            <a:xfrm rot="16200000">
              <a:off x="3059907" y="4407695"/>
              <a:ext cx="1727200" cy="1296987"/>
            </a:xfrm>
            <a:prstGeom prst="triangl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35" name="MH_Other_6"/>
            <p:cNvSpPr/>
            <p:nvPr>
              <p:custDataLst>
                <p:tags r:id="rId6"/>
              </p:custDataLst>
            </p:nvPr>
          </p:nvSpPr>
          <p:spPr>
            <a:xfrm>
              <a:off x="4040189" y="4651375"/>
              <a:ext cx="325437" cy="323850"/>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36" name="MH_Other_7"/>
            <p:cNvSpPr/>
            <p:nvPr>
              <p:custDataLst>
                <p:tags r:id="rId7"/>
              </p:custDataLst>
            </p:nvPr>
          </p:nvSpPr>
          <p:spPr>
            <a:xfrm>
              <a:off x="4106863" y="4722813"/>
              <a:ext cx="182562" cy="182562"/>
            </a:xfrm>
            <a:prstGeom prst="ellipse">
              <a:avLst/>
            </a:prstGeom>
            <a:solidFill>
              <a:sysClr val="windowText" lastClr="000000">
                <a:lumMod val="95000"/>
                <a:lumOff val="5000"/>
              </a:sysClr>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37" name="MH_Other_8"/>
            <p:cNvSpPr/>
            <p:nvPr>
              <p:custDataLst>
                <p:tags r:id="rId8"/>
              </p:custDataLst>
            </p:nvPr>
          </p:nvSpPr>
          <p:spPr>
            <a:xfrm>
              <a:off x="4229101" y="4949826"/>
              <a:ext cx="49213" cy="49213"/>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38" name="MH_Other_9"/>
            <p:cNvSpPr/>
            <p:nvPr>
              <p:custDataLst>
                <p:tags r:id="rId9"/>
              </p:custDataLst>
            </p:nvPr>
          </p:nvSpPr>
          <p:spPr>
            <a:xfrm>
              <a:off x="4518026" y="5022850"/>
              <a:ext cx="3617913" cy="147638"/>
            </a:xfrm>
            <a:prstGeom prst="rect">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39" name="MH_Other_10"/>
            <p:cNvSpPr/>
            <p:nvPr>
              <p:custDataLst>
                <p:tags r:id="rId10"/>
              </p:custDataLst>
            </p:nvPr>
          </p:nvSpPr>
          <p:spPr>
            <a:xfrm rot="16200000">
              <a:off x="7934325" y="4719638"/>
              <a:ext cx="1157288" cy="754062"/>
            </a:xfrm>
            <a:custGeom>
              <a:avLst/>
              <a:gdLst/>
              <a:ahLst/>
              <a:cxnLst/>
              <a:rect l="l" t="t" r="r" b="b"/>
              <a:pathLst>
                <a:path w="1541765" h="1005412">
                  <a:moveTo>
                    <a:pt x="1541765" y="1005412"/>
                  </a:moveTo>
                  <a:lnTo>
                    <a:pt x="0" y="1005412"/>
                  </a:lnTo>
                  <a:lnTo>
                    <a:pt x="670275" y="0"/>
                  </a:lnTo>
                  <a:lnTo>
                    <a:pt x="871491" y="0"/>
                  </a:lnTo>
                  <a:close/>
                </a:path>
              </a:pathLst>
            </a:cu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40" name="MH_Other_11"/>
            <p:cNvSpPr/>
            <p:nvPr>
              <p:custDataLst>
                <p:tags r:id="rId11"/>
              </p:custDataLst>
            </p:nvPr>
          </p:nvSpPr>
          <p:spPr>
            <a:xfrm>
              <a:off x="5003801" y="4216400"/>
              <a:ext cx="377825" cy="782638"/>
            </a:xfrm>
            <a:prstGeom prst="rect">
              <a:avLst/>
            </a:prstGeom>
            <a:solidFill>
              <a:schemeClr val="accent2">
                <a:lumMod val="60000"/>
                <a:lumOff val="40000"/>
              </a:schemeClr>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41" name="MH_Other_12"/>
            <p:cNvSpPr/>
            <p:nvPr>
              <p:custDataLst>
                <p:tags r:id="rId12"/>
              </p:custDataLst>
            </p:nvPr>
          </p:nvSpPr>
          <p:spPr>
            <a:xfrm>
              <a:off x="5003801" y="4832351"/>
              <a:ext cx="377825" cy="180975"/>
            </a:xfrm>
            <a:prstGeom prst="rect">
              <a:avLst/>
            </a:prstGeom>
            <a:solidFill>
              <a:schemeClr val="accent2"/>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42" name="MH_Other_13"/>
            <p:cNvSpPr/>
            <p:nvPr>
              <p:custDataLst>
                <p:tags r:id="rId13"/>
              </p:custDataLst>
            </p:nvPr>
          </p:nvSpPr>
          <p:spPr>
            <a:xfrm>
              <a:off x="5705476" y="3838576"/>
              <a:ext cx="379413" cy="1160463"/>
            </a:xfrm>
            <a:prstGeom prst="rect">
              <a:avLst/>
            </a:prstGeom>
            <a:solidFill>
              <a:schemeClr val="accent3">
                <a:lumMod val="60000"/>
                <a:lumOff val="40000"/>
              </a:schemeClr>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43" name="MH_Other_14"/>
            <p:cNvSpPr/>
            <p:nvPr>
              <p:custDataLst>
                <p:tags r:id="rId14"/>
              </p:custDataLst>
            </p:nvPr>
          </p:nvSpPr>
          <p:spPr>
            <a:xfrm>
              <a:off x="5705476" y="4638676"/>
              <a:ext cx="379413" cy="360363"/>
            </a:xfrm>
            <a:prstGeom prst="rect">
              <a:avLst/>
            </a:prstGeom>
            <a:solidFill>
              <a:schemeClr val="accent3"/>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44" name="MH_Other_15"/>
            <p:cNvSpPr/>
            <p:nvPr>
              <p:custDataLst>
                <p:tags r:id="rId15"/>
              </p:custDataLst>
            </p:nvPr>
          </p:nvSpPr>
          <p:spPr>
            <a:xfrm>
              <a:off x="6411914" y="3441700"/>
              <a:ext cx="377825" cy="1557338"/>
            </a:xfrm>
            <a:prstGeom prst="rect">
              <a:avLst/>
            </a:prstGeom>
            <a:solidFill>
              <a:schemeClr val="accent2">
                <a:lumMod val="60000"/>
                <a:lumOff val="40000"/>
              </a:schemeClr>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45" name="MH_Other_16"/>
            <p:cNvSpPr/>
            <p:nvPr>
              <p:custDataLst>
                <p:tags r:id="rId16"/>
              </p:custDataLst>
            </p:nvPr>
          </p:nvSpPr>
          <p:spPr>
            <a:xfrm>
              <a:off x="6411914" y="4098926"/>
              <a:ext cx="377825" cy="900113"/>
            </a:xfrm>
            <a:prstGeom prst="rect">
              <a:avLst/>
            </a:prstGeom>
            <a:solidFill>
              <a:schemeClr val="accent2"/>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46" name="MH_Other_17"/>
            <p:cNvSpPr/>
            <p:nvPr>
              <p:custDataLst>
                <p:tags r:id="rId17"/>
              </p:custDataLst>
            </p:nvPr>
          </p:nvSpPr>
          <p:spPr>
            <a:xfrm>
              <a:off x="7164389" y="3117850"/>
              <a:ext cx="377825" cy="1881188"/>
            </a:xfrm>
            <a:prstGeom prst="rect">
              <a:avLst/>
            </a:prstGeom>
            <a:solidFill>
              <a:schemeClr val="accent3">
                <a:lumMod val="60000"/>
                <a:lumOff val="40000"/>
              </a:schemeClr>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47" name="MH_Other_18"/>
            <p:cNvSpPr/>
            <p:nvPr>
              <p:custDataLst>
                <p:tags r:id="rId18"/>
              </p:custDataLst>
            </p:nvPr>
          </p:nvSpPr>
          <p:spPr>
            <a:xfrm>
              <a:off x="7164389" y="3740150"/>
              <a:ext cx="377825" cy="1258888"/>
            </a:xfrm>
            <a:prstGeom prst="rect">
              <a:avLst/>
            </a:prstGeom>
            <a:solidFill>
              <a:schemeClr val="accent3"/>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54" name="MH_Other_23"/>
            <p:cNvSpPr/>
            <p:nvPr>
              <p:custDataLst>
                <p:tags r:id="rId19"/>
              </p:custDataLst>
            </p:nvPr>
          </p:nvSpPr>
          <p:spPr>
            <a:xfrm>
              <a:off x="4926013" y="4949826"/>
              <a:ext cx="49212" cy="49213"/>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57" name="MH_Other_24"/>
            <p:cNvSpPr/>
            <p:nvPr>
              <p:custDataLst>
                <p:tags r:id="rId20"/>
              </p:custDataLst>
            </p:nvPr>
          </p:nvSpPr>
          <p:spPr>
            <a:xfrm>
              <a:off x="5622926" y="4949826"/>
              <a:ext cx="49213" cy="49213"/>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60" name="MH_Other_25"/>
            <p:cNvSpPr/>
            <p:nvPr>
              <p:custDataLst>
                <p:tags r:id="rId21"/>
              </p:custDataLst>
            </p:nvPr>
          </p:nvSpPr>
          <p:spPr>
            <a:xfrm>
              <a:off x="6319838" y="4949826"/>
              <a:ext cx="49212" cy="49213"/>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63" name="MH_Other_26"/>
            <p:cNvSpPr/>
            <p:nvPr>
              <p:custDataLst>
                <p:tags r:id="rId22"/>
              </p:custDataLst>
            </p:nvPr>
          </p:nvSpPr>
          <p:spPr>
            <a:xfrm>
              <a:off x="4194176" y="4786313"/>
              <a:ext cx="49213" cy="49212"/>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panose="020F0502020204030204"/>
              </a:endParaRPr>
            </a:p>
          </p:txBody>
        </p:sp>
        <p:sp>
          <p:nvSpPr>
            <p:cNvPr id="64" name="MH_Other_19"/>
            <p:cNvSpPr txBox="1"/>
            <p:nvPr>
              <p:custDataLst>
                <p:tags r:id="rId23"/>
              </p:custDataLst>
            </p:nvPr>
          </p:nvSpPr>
          <p:spPr>
            <a:xfrm flipH="1">
              <a:off x="4870450" y="3595688"/>
              <a:ext cx="668338" cy="569912"/>
            </a:xfrm>
            <a:prstGeom prst="rect">
              <a:avLst/>
            </a:prstGeom>
            <a:noFill/>
          </p:spPr>
          <p:txBody>
            <a:bodyPr anchor="b"/>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lnSpc>
                  <a:spcPct val="100000"/>
                </a:lnSpc>
                <a:defRPr/>
              </a:pPr>
              <a:r>
                <a:rPr lang="en-US" altLang="zh-CN" sz="1600" dirty="0">
                  <a:solidFill>
                    <a:schemeClr val="bg1">
                      <a:lumMod val="50000"/>
                    </a:schemeClr>
                  </a:solidFill>
                  <a:latin typeface="+mn-lt"/>
                  <a:cs typeface="Times New Roman" panose="02020603050405020304" pitchFamily="18" charset="0"/>
                </a:rPr>
                <a:t>10%</a:t>
              </a:r>
              <a:endParaRPr lang="zh-CN" altLang="en-US" sz="1600" dirty="0">
                <a:solidFill>
                  <a:schemeClr val="bg1">
                    <a:lumMod val="50000"/>
                  </a:schemeClr>
                </a:solidFill>
                <a:latin typeface="+mn-lt"/>
                <a:cs typeface="Times New Roman" panose="02020603050405020304" pitchFamily="18" charset="0"/>
              </a:endParaRPr>
            </a:p>
          </p:txBody>
        </p:sp>
        <p:sp>
          <p:nvSpPr>
            <p:cNvPr id="65" name="MH_Other_20"/>
            <p:cNvSpPr txBox="1"/>
            <p:nvPr>
              <p:custDataLst>
                <p:tags r:id="rId24"/>
              </p:custDataLst>
            </p:nvPr>
          </p:nvSpPr>
          <p:spPr>
            <a:xfrm flipH="1">
              <a:off x="5559426" y="3217863"/>
              <a:ext cx="671513" cy="569912"/>
            </a:xfrm>
            <a:prstGeom prst="rect">
              <a:avLst/>
            </a:prstGeom>
            <a:noFill/>
          </p:spPr>
          <p:txBody>
            <a:bodyPr anchor="b"/>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lnSpc>
                  <a:spcPct val="100000"/>
                </a:lnSpc>
                <a:defRPr/>
              </a:pPr>
              <a:r>
                <a:rPr lang="en-US" altLang="zh-CN" sz="1600" dirty="0">
                  <a:solidFill>
                    <a:schemeClr val="bg1">
                      <a:lumMod val="50000"/>
                    </a:schemeClr>
                  </a:solidFill>
                  <a:latin typeface="+mn-lt"/>
                  <a:cs typeface="Times New Roman" panose="02020603050405020304" pitchFamily="18" charset="0"/>
                </a:rPr>
                <a:t>20%</a:t>
              </a:r>
              <a:endParaRPr lang="zh-CN" altLang="en-US" sz="1600" dirty="0">
                <a:solidFill>
                  <a:schemeClr val="bg1">
                    <a:lumMod val="50000"/>
                  </a:schemeClr>
                </a:solidFill>
                <a:latin typeface="+mn-lt"/>
                <a:cs typeface="Times New Roman" panose="02020603050405020304" pitchFamily="18" charset="0"/>
              </a:endParaRPr>
            </a:p>
          </p:txBody>
        </p:sp>
        <p:sp>
          <p:nvSpPr>
            <p:cNvPr id="66" name="MH_Other_21"/>
            <p:cNvSpPr txBox="1"/>
            <p:nvPr>
              <p:custDataLst>
                <p:tags r:id="rId25"/>
              </p:custDataLst>
            </p:nvPr>
          </p:nvSpPr>
          <p:spPr>
            <a:xfrm flipH="1">
              <a:off x="6296025" y="2816226"/>
              <a:ext cx="668338" cy="569913"/>
            </a:xfrm>
            <a:prstGeom prst="rect">
              <a:avLst/>
            </a:prstGeom>
            <a:noFill/>
          </p:spPr>
          <p:txBody>
            <a:bodyPr anchor="b"/>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lnSpc>
                  <a:spcPct val="100000"/>
                </a:lnSpc>
                <a:defRPr/>
              </a:pPr>
              <a:r>
                <a:rPr lang="en-US" altLang="zh-CN" sz="1600" dirty="0">
                  <a:solidFill>
                    <a:schemeClr val="bg1">
                      <a:lumMod val="50000"/>
                    </a:schemeClr>
                  </a:solidFill>
                  <a:latin typeface="+mn-lt"/>
                  <a:cs typeface="Times New Roman" panose="02020603050405020304" pitchFamily="18" charset="0"/>
                </a:rPr>
                <a:t>50%</a:t>
              </a:r>
              <a:endParaRPr lang="zh-CN" altLang="en-US" sz="1600" dirty="0">
                <a:solidFill>
                  <a:schemeClr val="bg1">
                    <a:lumMod val="50000"/>
                  </a:schemeClr>
                </a:solidFill>
                <a:latin typeface="+mn-lt"/>
                <a:cs typeface="Times New Roman" panose="02020603050405020304" pitchFamily="18" charset="0"/>
              </a:endParaRPr>
            </a:p>
          </p:txBody>
        </p:sp>
        <p:sp>
          <p:nvSpPr>
            <p:cNvPr id="69" name="MH_Other_22"/>
            <p:cNvSpPr txBox="1"/>
            <p:nvPr>
              <p:custDataLst>
                <p:tags r:id="rId26"/>
              </p:custDataLst>
            </p:nvPr>
          </p:nvSpPr>
          <p:spPr>
            <a:xfrm flipH="1">
              <a:off x="7040564" y="2495551"/>
              <a:ext cx="669925" cy="569913"/>
            </a:xfrm>
            <a:prstGeom prst="rect">
              <a:avLst/>
            </a:prstGeom>
            <a:noFill/>
          </p:spPr>
          <p:txBody>
            <a:bodyPr anchor="b"/>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lnSpc>
                  <a:spcPct val="100000"/>
                </a:lnSpc>
                <a:defRPr/>
              </a:pPr>
              <a:r>
                <a:rPr lang="en-US" altLang="zh-CN" sz="1600" dirty="0">
                  <a:solidFill>
                    <a:schemeClr val="bg1">
                      <a:lumMod val="50000"/>
                    </a:schemeClr>
                  </a:solidFill>
                  <a:latin typeface="+mn-lt"/>
                  <a:cs typeface="Times New Roman" panose="02020603050405020304" pitchFamily="18" charset="0"/>
                </a:rPr>
                <a:t>70%</a:t>
              </a:r>
              <a:endParaRPr lang="zh-CN" altLang="en-US" sz="1600" dirty="0">
                <a:solidFill>
                  <a:schemeClr val="bg1">
                    <a:lumMod val="50000"/>
                  </a:schemeClr>
                </a:solidFill>
                <a:latin typeface="+mn-lt"/>
                <a:cs typeface="Times New Roman" panose="02020603050405020304" pitchFamily="18" charset="0"/>
              </a:endParaRPr>
            </a:p>
          </p:txBody>
        </p:sp>
        <p:sp>
          <p:nvSpPr>
            <p:cNvPr id="70" name="MH_SubTitle_1"/>
            <p:cNvSpPr txBox="1">
              <a:spLocks noChangeArrowheads="1"/>
            </p:cNvSpPr>
            <p:nvPr>
              <p:custDataLst>
                <p:tags r:id="rId27"/>
              </p:custDataLst>
            </p:nvPr>
          </p:nvSpPr>
          <p:spPr bwMode="auto">
            <a:xfrm rot="2514057" flipH="1">
              <a:off x="5219701" y="5805489"/>
              <a:ext cx="120332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a:solidFill>
                    <a:schemeClr val="bg1">
                      <a:lumMod val="50000"/>
                    </a:schemeClr>
                  </a:solidFill>
                  <a:latin typeface="+mn-lt"/>
                  <a:ea typeface="+mn-ea"/>
                  <a:cs typeface="Times New Roman" panose="02020603050405020304" pitchFamily="18" charset="0"/>
                </a:rPr>
                <a:t>LOREM</a:t>
              </a:r>
              <a:endParaRPr lang="zh-CN" altLang="en-US" sz="1600">
                <a:solidFill>
                  <a:schemeClr val="bg1">
                    <a:lumMod val="50000"/>
                  </a:schemeClr>
                </a:solidFill>
                <a:latin typeface="+mn-lt"/>
                <a:ea typeface="+mn-ea"/>
                <a:cs typeface="Times New Roman" panose="02020603050405020304" pitchFamily="18" charset="0"/>
              </a:endParaRPr>
            </a:p>
          </p:txBody>
        </p:sp>
        <p:sp>
          <p:nvSpPr>
            <p:cNvPr id="71" name="MH_SubTitle_2"/>
            <p:cNvSpPr txBox="1">
              <a:spLocks noChangeArrowheads="1"/>
            </p:cNvSpPr>
            <p:nvPr>
              <p:custDataLst>
                <p:tags r:id="rId28"/>
              </p:custDataLst>
            </p:nvPr>
          </p:nvSpPr>
          <p:spPr bwMode="auto">
            <a:xfrm rot="2514057" flipH="1">
              <a:off x="5916614" y="5805489"/>
              <a:ext cx="120332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a:solidFill>
                    <a:schemeClr val="bg1">
                      <a:lumMod val="50000"/>
                    </a:schemeClr>
                  </a:solidFill>
                  <a:latin typeface="+mn-lt"/>
                  <a:ea typeface="+mn-ea"/>
                  <a:cs typeface="Times New Roman" panose="02020603050405020304" pitchFamily="18" charset="0"/>
                </a:rPr>
                <a:t>LOREM</a:t>
              </a:r>
              <a:endParaRPr lang="zh-CN" altLang="en-US" sz="1600">
                <a:solidFill>
                  <a:schemeClr val="bg1">
                    <a:lumMod val="50000"/>
                  </a:schemeClr>
                </a:solidFill>
                <a:latin typeface="+mn-lt"/>
                <a:ea typeface="+mn-ea"/>
                <a:cs typeface="Times New Roman" panose="02020603050405020304" pitchFamily="18" charset="0"/>
              </a:endParaRPr>
            </a:p>
          </p:txBody>
        </p:sp>
        <p:sp>
          <p:nvSpPr>
            <p:cNvPr id="72" name="MH_SubTitle_3"/>
            <p:cNvSpPr txBox="1">
              <a:spLocks noChangeArrowheads="1"/>
            </p:cNvSpPr>
            <p:nvPr>
              <p:custDataLst>
                <p:tags r:id="rId29"/>
              </p:custDataLst>
            </p:nvPr>
          </p:nvSpPr>
          <p:spPr bwMode="auto">
            <a:xfrm rot="2514057" flipH="1">
              <a:off x="6613526" y="5805489"/>
              <a:ext cx="120332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a:solidFill>
                    <a:schemeClr val="bg1">
                      <a:lumMod val="50000"/>
                    </a:schemeClr>
                  </a:solidFill>
                  <a:latin typeface="+mn-lt"/>
                  <a:ea typeface="+mn-ea"/>
                  <a:cs typeface="Times New Roman" panose="02020603050405020304" pitchFamily="18" charset="0"/>
                </a:rPr>
                <a:t>LOREM</a:t>
              </a:r>
              <a:endParaRPr lang="zh-CN" altLang="en-US" sz="1600">
                <a:solidFill>
                  <a:schemeClr val="bg1">
                    <a:lumMod val="50000"/>
                  </a:schemeClr>
                </a:solidFill>
                <a:latin typeface="+mn-lt"/>
                <a:ea typeface="+mn-ea"/>
                <a:cs typeface="Times New Roman" panose="02020603050405020304" pitchFamily="18" charset="0"/>
              </a:endParaRPr>
            </a:p>
          </p:txBody>
        </p:sp>
        <p:sp>
          <p:nvSpPr>
            <p:cNvPr id="73" name="MH_SubTitle_4"/>
            <p:cNvSpPr txBox="1">
              <a:spLocks noChangeArrowheads="1"/>
            </p:cNvSpPr>
            <p:nvPr>
              <p:custDataLst>
                <p:tags r:id="rId30"/>
              </p:custDataLst>
            </p:nvPr>
          </p:nvSpPr>
          <p:spPr bwMode="auto">
            <a:xfrm rot="2514057" flipH="1">
              <a:off x="7310439" y="5805489"/>
              <a:ext cx="120332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dirty="0">
                  <a:solidFill>
                    <a:schemeClr val="bg1">
                      <a:lumMod val="50000"/>
                    </a:schemeClr>
                  </a:solidFill>
                  <a:latin typeface="+mn-lt"/>
                  <a:ea typeface="+mn-ea"/>
                  <a:cs typeface="Times New Roman" panose="02020603050405020304" pitchFamily="18" charset="0"/>
                </a:rPr>
                <a:t>LOREM</a:t>
              </a:r>
              <a:endParaRPr lang="zh-CN" altLang="en-US" sz="1600" dirty="0">
                <a:solidFill>
                  <a:schemeClr val="bg1">
                    <a:lumMod val="50000"/>
                  </a:schemeClr>
                </a:solidFill>
                <a:latin typeface="+mn-lt"/>
                <a:ea typeface="+mn-ea"/>
                <a:cs typeface="Times New Roman" panose="02020603050405020304" pitchFamily="18" charset="0"/>
              </a:endParaRPr>
            </a:p>
          </p:txBody>
        </p:sp>
      </p:grpSp>
      <p:grpSp>
        <p:nvGrpSpPr>
          <p:cNvPr id="49" name="组合 48"/>
          <p:cNvGrpSpPr/>
          <p:nvPr/>
        </p:nvGrpSpPr>
        <p:grpSpPr>
          <a:xfrm>
            <a:off x="4362194" y="281415"/>
            <a:ext cx="3467616" cy="896477"/>
            <a:chOff x="4362194" y="281415"/>
            <a:chExt cx="3467616" cy="896477"/>
          </a:xfrm>
        </p:grpSpPr>
        <p:sp>
          <p:nvSpPr>
            <p:cNvPr id="50"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1" name="文本框 50"/>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4" name="组合 3"/>
          <p:cNvGrpSpPr/>
          <p:nvPr/>
        </p:nvGrpSpPr>
        <p:grpSpPr>
          <a:xfrm>
            <a:off x="7433816" y="1917700"/>
            <a:ext cx="3327636" cy="1012826"/>
            <a:chOff x="7633152" y="2155824"/>
            <a:chExt cx="3327636" cy="1012826"/>
          </a:xfrm>
        </p:grpSpPr>
        <p:grpSp>
          <p:nvGrpSpPr>
            <p:cNvPr id="3" name="组合 2"/>
            <p:cNvGrpSpPr/>
            <p:nvPr/>
          </p:nvGrpSpPr>
          <p:grpSpPr>
            <a:xfrm>
              <a:off x="7697341" y="2155824"/>
              <a:ext cx="3199259" cy="1012826"/>
              <a:chOff x="7075041" y="2493964"/>
              <a:chExt cx="4680000" cy="1012826"/>
            </a:xfrm>
          </p:grpSpPr>
          <p:cxnSp>
            <p:nvCxnSpPr>
              <p:cNvPr id="67" name="MH_Other_27"/>
              <p:cNvCxnSpPr/>
              <p:nvPr>
                <p:custDataLst>
                  <p:tags r:id="rId31"/>
                </p:custDataLst>
              </p:nvPr>
            </p:nvCxnSpPr>
            <p:spPr>
              <a:xfrm>
                <a:off x="7075041" y="2493964"/>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10800000" scaled="1"/>
                  <a:tileRect/>
                </a:gradFill>
                <a:prstDash val="solid"/>
                <a:miter lim="800000"/>
              </a:ln>
              <a:effectLst/>
            </p:spPr>
          </p:cxnSp>
          <p:cxnSp>
            <p:nvCxnSpPr>
              <p:cNvPr id="68" name="MH_Other_28"/>
              <p:cNvCxnSpPr/>
              <p:nvPr>
                <p:custDataLst>
                  <p:tags r:id="rId32"/>
                </p:custDataLst>
              </p:nvPr>
            </p:nvCxnSpPr>
            <p:spPr>
              <a:xfrm>
                <a:off x="7075041" y="3506790"/>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0" scaled="1"/>
                  <a:tileRect/>
                </a:gradFill>
                <a:prstDash val="solid"/>
                <a:miter lim="800000"/>
              </a:ln>
              <a:effectLst/>
            </p:spPr>
          </p:cxnSp>
        </p:grpSp>
        <p:grpSp>
          <p:nvGrpSpPr>
            <p:cNvPr id="59" name="组合 58"/>
            <p:cNvGrpSpPr/>
            <p:nvPr/>
          </p:nvGrpSpPr>
          <p:grpSpPr>
            <a:xfrm>
              <a:off x="7633152" y="2193438"/>
              <a:ext cx="3327636" cy="893147"/>
              <a:chOff x="7714456" y="1892141"/>
              <a:chExt cx="3327636" cy="893147"/>
            </a:xfrm>
          </p:grpSpPr>
          <p:sp>
            <p:nvSpPr>
              <p:cNvPr id="62" name="矩形 61"/>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75" name="矩形 74"/>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grpSp>
        <p:nvGrpSpPr>
          <p:cNvPr id="76" name="组合 75"/>
          <p:cNvGrpSpPr/>
          <p:nvPr/>
        </p:nvGrpSpPr>
        <p:grpSpPr>
          <a:xfrm>
            <a:off x="7433816" y="3257153"/>
            <a:ext cx="3327636" cy="1012826"/>
            <a:chOff x="7633152" y="2155824"/>
            <a:chExt cx="3327636" cy="1012826"/>
          </a:xfrm>
        </p:grpSpPr>
        <p:grpSp>
          <p:nvGrpSpPr>
            <p:cNvPr id="77" name="组合 76"/>
            <p:cNvGrpSpPr/>
            <p:nvPr/>
          </p:nvGrpSpPr>
          <p:grpSpPr>
            <a:xfrm>
              <a:off x="7697341" y="2155824"/>
              <a:ext cx="3199259" cy="1012826"/>
              <a:chOff x="7075041" y="2493964"/>
              <a:chExt cx="4680000" cy="1012826"/>
            </a:xfrm>
          </p:grpSpPr>
          <p:cxnSp>
            <p:nvCxnSpPr>
              <p:cNvPr id="81" name="MH_Other_27"/>
              <p:cNvCxnSpPr/>
              <p:nvPr>
                <p:custDataLst>
                  <p:tags r:id="rId33"/>
                </p:custDataLst>
              </p:nvPr>
            </p:nvCxnSpPr>
            <p:spPr>
              <a:xfrm>
                <a:off x="7075041" y="2493964"/>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10800000" scaled="1"/>
                  <a:tileRect/>
                </a:gradFill>
                <a:prstDash val="solid"/>
                <a:miter lim="800000"/>
              </a:ln>
              <a:effectLst/>
            </p:spPr>
          </p:cxnSp>
          <p:cxnSp>
            <p:nvCxnSpPr>
              <p:cNvPr id="82" name="MH_Other_28"/>
              <p:cNvCxnSpPr/>
              <p:nvPr>
                <p:custDataLst>
                  <p:tags r:id="rId34"/>
                </p:custDataLst>
              </p:nvPr>
            </p:nvCxnSpPr>
            <p:spPr>
              <a:xfrm>
                <a:off x="7075041" y="3506790"/>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0" scaled="1"/>
                  <a:tileRect/>
                </a:gradFill>
                <a:prstDash val="solid"/>
                <a:miter lim="800000"/>
              </a:ln>
              <a:effectLst/>
            </p:spPr>
          </p:cxnSp>
        </p:grpSp>
        <p:grpSp>
          <p:nvGrpSpPr>
            <p:cNvPr id="78" name="组合 77"/>
            <p:cNvGrpSpPr/>
            <p:nvPr/>
          </p:nvGrpSpPr>
          <p:grpSpPr>
            <a:xfrm>
              <a:off x="7633152" y="2193438"/>
              <a:ext cx="3327636" cy="893147"/>
              <a:chOff x="7714456" y="1892141"/>
              <a:chExt cx="3327636" cy="893147"/>
            </a:xfrm>
          </p:grpSpPr>
          <p:sp>
            <p:nvSpPr>
              <p:cNvPr id="79" name="矩形 78"/>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80" name="矩形 79"/>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grpSp>
        <p:nvGrpSpPr>
          <p:cNvPr id="83" name="组合 82"/>
          <p:cNvGrpSpPr/>
          <p:nvPr/>
        </p:nvGrpSpPr>
        <p:grpSpPr>
          <a:xfrm>
            <a:off x="7433816" y="4596605"/>
            <a:ext cx="3327636" cy="1012826"/>
            <a:chOff x="7633152" y="2155824"/>
            <a:chExt cx="3327636" cy="1012826"/>
          </a:xfrm>
        </p:grpSpPr>
        <p:grpSp>
          <p:nvGrpSpPr>
            <p:cNvPr id="84" name="组合 83"/>
            <p:cNvGrpSpPr/>
            <p:nvPr/>
          </p:nvGrpSpPr>
          <p:grpSpPr>
            <a:xfrm>
              <a:off x="7697341" y="2155824"/>
              <a:ext cx="3199259" cy="1012826"/>
              <a:chOff x="7075041" y="2493964"/>
              <a:chExt cx="4680000" cy="1012826"/>
            </a:xfrm>
          </p:grpSpPr>
          <p:cxnSp>
            <p:nvCxnSpPr>
              <p:cNvPr id="88" name="MH_Other_27"/>
              <p:cNvCxnSpPr/>
              <p:nvPr>
                <p:custDataLst>
                  <p:tags r:id="rId35"/>
                </p:custDataLst>
              </p:nvPr>
            </p:nvCxnSpPr>
            <p:spPr>
              <a:xfrm>
                <a:off x="7075041" y="2493964"/>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10800000" scaled="1"/>
                  <a:tileRect/>
                </a:gradFill>
                <a:prstDash val="solid"/>
                <a:miter lim="800000"/>
              </a:ln>
              <a:effectLst/>
            </p:spPr>
          </p:cxnSp>
          <p:cxnSp>
            <p:nvCxnSpPr>
              <p:cNvPr id="89" name="MH_Other_28"/>
              <p:cNvCxnSpPr/>
              <p:nvPr>
                <p:custDataLst>
                  <p:tags r:id="rId36"/>
                </p:custDataLst>
              </p:nvPr>
            </p:nvCxnSpPr>
            <p:spPr>
              <a:xfrm>
                <a:off x="7075041" y="3506790"/>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0" scaled="1"/>
                  <a:tileRect/>
                </a:gradFill>
                <a:prstDash val="solid"/>
                <a:miter lim="800000"/>
              </a:ln>
              <a:effectLst/>
            </p:spPr>
          </p:cxnSp>
        </p:grpSp>
        <p:grpSp>
          <p:nvGrpSpPr>
            <p:cNvPr id="85" name="组合 84"/>
            <p:cNvGrpSpPr/>
            <p:nvPr/>
          </p:nvGrpSpPr>
          <p:grpSpPr>
            <a:xfrm>
              <a:off x="7633152" y="2193438"/>
              <a:ext cx="3327636" cy="893147"/>
              <a:chOff x="7714456" y="1892141"/>
              <a:chExt cx="3327636" cy="893147"/>
            </a:xfrm>
          </p:grpSpPr>
          <p:sp>
            <p:nvSpPr>
              <p:cNvPr id="86" name="矩形 85"/>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87" name="矩形 86"/>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76"/>
                                        </p:tgtEl>
                                        <p:attrNameLst>
                                          <p:attrName>style.visibility</p:attrName>
                                        </p:attrNameLst>
                                      </p:cBhvr>
                                      <p:to>
                                        <p:strVal val="visible"/>
                                      </p:to>
                                    </p:set>
                                    <p:anim calcmode="lin" valueType="num">
                                      <p:cBhvr>
                                        <p:cTn id="18" dur="500" fill="hold"/>
                                        <p:tgtEl>
                                          <p:spTgt spid="76"/>
                                        </p:tgtEl>
                                        <p:attrNameLst>
                                          <p:attrName>ppt_w</p:attrName>
                                        </p:attrNameLst>
                                      </p:cBhvr>
                                      <p:tavLst>
                                        <p:tav tm="0">
                                          <p:val>
                                            <p:fltVal val="0"/>
                                          </p:val>
                                        </p:tav>
                                        <p:tav tm="100000">
                                          <p:val>
                                            <p:strVal val="#ppt_w"/>
                                          </p:val>
                                        </p:tav>
                                      </p:tavLst>
                                    </p:anim>
                                    <p:anim calcmode="lin" valueType="num">
                                      <p:cBhvr>
                                        <p:cTn id="19" dur="500" fill="hold"/>
                                        <p:tgtEl>
                                          <p:spTgt spid="76"/>
                                        </p:tgtEl>
                                        <p:attrNameLst>
                                          <p:attrName>ppt_h</p:attrName>
                                        </p:attrNameLst>
                                      </p:cBhvr>
                                      <p:tavLst>
                                        <p:tav tm="0">
                                          <p:val>
                                            <p:fltVal val="0"/>
                                          </p:val>
                                        </p:tav>
                                        <p:tav tm="100000">
                                          <p:val>
                                            <p:strVal val="#ppt_h"/>
                                          </p:val>
                                        </p:tav>
                                      </p:tavLst>
                                    </p:anim>
                                    <p:animEffect transition="in" filter="fade">
                                      <p:cBhvr>
                                        <p:cTn id="20" dur="500"/>
                                        <p:tgtEl>
                                          <p:spTgt spid="7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p:cTn id="24" dur="500" fill="hold"/>
                                        <p:tgtEl>
                                          <p:spTgt spid="83"/>
                                        </p:tgtEl>
                                        <p:attrNameLst>
                                          <p:attrName>ppt_w</p:attrName>
                                        </p:attrNameLst>
                                      </p:cBhvr>
                                      <p:tavLst>
                                        <p:tav tm="0">
                                          <p:val>
                                            <p:fltVal val="0"/>
                                          </p:val>
                                        </p:tav>
                                        <p:tav tm="100000">
                                          <p:val>
                                            <p:strVal val="#ppt_w"/>
                                          </p:val>
                                        </p:tav>
                                      </p:tavLst>
                                    </p:anim>
                                    <p:anim calcmode="lin" valueType="num">
                                      <p:cBhvr>
                                        <p:cTn id="25" dur="500" fill="hold"/>
                                        <p:tgtEl>
                                          <p:spTgt spid="83"/>
                                        </p:tgtEl>
                                        <p:attrNameLst>
                                          <p:attrName>ppt_h</p:attrName>
                                        </p:attrNameLst>
                                      </p:cBhvr>
                                      <p:tavLst>
                                        <p:tav tm="0">
                                          <p:val>
                                            <p:fltVal val="0"/>
                                          </p:val>
                                        </p:tav>
                                        <p:tav tm="100000">
                                          <p:val>
                                            <p:strVal val="#ppt_h"/>
                                          </p:val>
                                        </p:tav>
                                      </p:tavLst>
                                    </p:anim>
                                    <p:animEffect transition="in" filter="fade">
                                      <p:cBhvr>
                                        <p:cTn id="2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2160930" y="1845087"/>
            <a:ext cx="4304596" cy="3921507"/>
            <a:chOff x="2716214" y="2379664"/>
            <a:chExt cx="3317875" cy="3022600"/>
          </a:xfrm>
        </p:grpSpPr>
        <p:sp>
          <p:nvSpPr>
            <p:cNvPr id="24" name="MH_Other_1"/>
            <p:cNvSpPr/>
            <p:nvPr>
              <p:custDataLst>
                <p:tags r:id="rId1"/>
              </p:custDataLst>
            </p:nvPr>
          </p:nvSpPr>
          <p:spPr>
            <a:xfrm>
              <a:off x="2716214" y="3040063"/>
              <a:ext cx="1354137" cy="1739900"/>
            </a:xfrm>
            <a:custGeom>
              <a:avLst/>
              <a:gdLst/>
              <a:ahLst/>
              <a:cxnLst/>
              <a:rect l="l" t="t" r="r" b="b"/>
              <a:pathLst>
                <a:path w="2572873" h="3307098">
                  <a:moveTo>
                    <a:pt x="1545347" y="0"/>
                  </a:moveTo>
                  <a:cubicBezTo>
                    <a:pt x="2150925" y="267787"/>
                    <a:pt x="2572873" y="874071"/>
                    <a:pt x="2572873" y="1578906"/>
                  </a:cubicBezTo>
                  <a:cubicBezTo>
                    <a:pt x="2572873" y="2533360"/>
                    <a:pt x="1799135" y="3307098"/>
                    <a:pt x="844681" y="3307098"/>
                  </a:cubicBezTo>
                  <a:cubicBezTo>
                    <a:pt x="537681" y="3307098"/>
                    <a:pt x="249378" y="3227048"/>
                    <a:pt x="0" y="3085804"/>
                  </a:cubicBezTo>
                  <a:cubicBezTo>
                    <a:pt x="213788" y="3182168"/>
                    <a:pt x="451046" y="3235090"/>
                    <a:pt x="700665" y="3235090"/>
                  </a:cubicBezTo>
                  <a:cubicBezTo>
                    <a:pt x="1655119" y="3235090"/>
                    <a:pt x="2428857" y="2461352"/>
                    <a:pt x="2428857" y="1506898"/>
                  </a:cubicBezTo>
                  <a:cubicBezTo>
                    <a:pt x="2428857" y="859444"/>
                    <a:pt x="2072814" y="295148"/>
                    <a:pt x="1545347" y="0"/>
                  </a:cubicBezTo>
                  <a:close/>
                </a:path>
              </a:pathLst>
            </a:custGeom>
            <a:solidFill>
              <a:schemeClr val="accent2"/>
            </a:solidFill>
            <a:ln w="25400" cap="flat" cmpd="sng" algn="ctr">
              <a:noFill/>
              <a:prstDash val="solid"/>
            </a:ln>
            <a:effectLst/>
          </p:spPr>
          <p:txBody>
            <a:bodyPr anchor="ctr"/>
            <a:lstStyle/>
            <a:p>
              <a:pPr algn="ctr">
                <a:defRPr/>
              </a:pPr>
              <a:endParaRPr lang="en-US" sz="1350" kern="0">
                <a:solidFill>
                  <a:srgbClr val="F9F9F9"/>
                </a:solidFill>
                <a:latin typeface="Calibri" panose="020F0502020204030204"/>
              </a:endParaRPr>
            </a:p>
          </p:txBody>
        </p:sp>
        <p:sp>
          <p:nvSpPr>
            <p:cNvPr id="27" name="MH_Other_2"/>
            <p:cNvSpPr/>
            <p:nvPr>
              <p:custDataLst>
                <p:tags r:id="rId2"/>
              </p:custDataLst>
            </p:nvPr>
          </p:nvSpPr>
          <p:spPr>
            <a:xfrm>
              <a:off x="4202114" y="3049589"/>
              <a:ext cx="1831975" cy="2352675"/>
            </a:xfrm>
            <a:custGeom>
              <a:avLst/>
              <a:gdLst/>
              <a:ahLst/>
              <a:cxnLst/>
              <a:rect l="l" t="t" r="r" b="b"/>
              <a:pathLst>
                <a:path w="2572873" h="3307098">
                  <a:moveTo>
                    <a:pt x="1545347" y="0"/>
                  </a:moveTo>
                  <a:cubicBezTo>
                    <a:pt x="2150925" y="267787"/>
                    <a:pt x="2572873" y="874071"/>
                    <a:pt x="2572873" y="1578906"/>
                  </a:cubicBezTo>
                  <a:cubicBezTo>
                    <a:pt x="2572873" y="2533360"/>
                    <a:pt x="1799135" y="3307098"/>
                    <a:pt x="844681" y="3307098"/>
                  </a:cubicBezTo>
                  <a:cubicBezTo>
                    <a:pt x="537681" y="3307098"/>
                    <a:pt x="249378" y="3227048"/>
                    <a:pt x="0" y="3085804"/>
                  </a:cubicBezTo>
                  <a:cubicBezTo>
                    <a:pt x="213788" y="3182168"/>
                    <a:pt x="451046" y="3235090"/>
                    <a:pt x="700665" y="3235090"/>
                  </a:cubicBezTo>
                  <a:cubicBezTo>
                    <a:pt x="1655119" y="3235090"/>
                    <a:pt x="2428857" y="2461352"/>
                    <a:pt x="2428857" y="1506898"/>
                  </a:cubicBezTo>
                  <a:cubicBezTo>
                    <a:pt x="2428857" y="859444"/>
                    <a:pt x="2072814" y="295148"/>
                    <a:pt x="1545347" y="0"/>
                  </a:cubicBezTo>
                  <a:close/>
                </a:path>
              </a:pathLst>
            </a:custGeom>
            <a:solidFill>
              <a:schemeClr val="accent1"/>
            </a:solidFill>
            <a:ln w="25400" cap="flat" cmpd="sng" algn="ctr">
              <a:noFill/>
              <a:prstDash val="solid"/>
            </a:ln>
            <a:effectLst/>
          </p:spPr>
          <p:txBody>
            <a:bodyPr anchor="ctr"/>
            <a:lstStyle/>
            <a:p>
              <a:pPr algn="ctr">
                <a:defRPr/>
              </a:pPr>
              <a:endParaRPr lang="en-US" sz="1350" kern="0">
                <a:solidFill>
                  <a:srgbClr val="F9F9F9"/>
                </a:solidFill>
                <a:latin typeface="Calibri" panose="020F0502020204030204"/>
              </a:endParaRPr>
            </a:p>
          </p:txBody>
        </p:sp>
        <p:sp>
          <p:nvSpPr>
            <p:cNvPr id="30" name="MH_Other_3"/>
            <p:cNvSpPr/>
            <p:nvPr>
              <p:custDataLst>
                <p:tags r:id="rId3"/>
              </p:custDataLst>
            </p:nvPr>
          </p:nvSpPr>
          <p:spPr>
            <a:xfrm>
              <a:off x="4160838" y="2379664"/>
              <a:ext cx="901700" cy="1158875"/>
            </a:xfrm>
            <a:custGeom>
              <a:avLst/>
              <a:gdLst/>
              <a:ahLst/>
              <a:cxnLst/>
              <a:rect l="l" t="t" r="r" b="b"/>
              <a:pathLst>
                <a:path w="2572873" h="3307098">
                  <a:moveTo>
                    <a:pt x="1545347" y="0"/>
                  </a:moveTo>
                  <a:cubicBezTo>
                    <a:pt x="2150925" y="267787"/>
                    <a:pt x="2572873" y="874071"/>
                    <a:pt x="2572873" y="1578906"/>
                  </a:cubicBezTo>
                  <a:cubicBezTo>
                    <a:pt x="2572873" y="2533360"/>
                    <a:pt x="1799135" y="3307098"/>
                    <a:pt x="844681" y="3307098"/>
                  </a:cubicBezTo>
                  <a:cubicBezTo>
                    <a:pt x="537681" y="3307098"/>
                    <a:pt x="249378" y="3227048"/>
                    <a:pt x="0" y="3085804"/>
                  </a:cubicBezTo>
                  <a:cubicBezTo>
                    <a:pt x="213788" y="3182168"/>
                    <a:pt x="451046" y="3235090"/>
                    <a:pt x="700665" y="3235090"/>
                  </a:cubicBezTo>
                  <a:cubicBezTo>
                    <a:pt x="1655119" y="3235090"/>
                    <a:pt x="2428857" y="2461352"/>
                    <a:pt x="2428857" y="1506898"/>
                  </a:cubicBezTo>
                  <a:cubicBezTo>
                    <a:pt x="2428857" y="859444"/>
                    <a:pt x="2072814" y="295148"/>
                    <a:pt x="1545347" y="0"/>
                  </a:cubicBezTo>
                  <a:close/>
                </a:path>
              </a:pathLst>
            </a:custGeom>
            <a:solidFill>
              <a:schemeClr val="accent3"/>
            </a:solidFill>
            <a:ln w="25400" cap="flat" cmpd="sng" algn="ctr">
              <a:noFill/>
              <a:prstDash val="solid"/>
            </a:ln>
            <a:effectLst/>
          </p:spPr>
          <p:txBody>
            <a:bodyPr anchor="ctr"/>
            <a:lstStyle/>
            <a:p>
              <a:pPr algn="ctr">
                <a:defRPr/>
              </a:pPr>
              <a:endParaRPr lang="en-US" sz="1350" kern="0">
                <a:solidFill>
                  <a:srgbClr val="F9F9F9"/>
                </a:solidFill>
                <a:latin typeface="Calibri" panose="020F0502020204030204"/>
              </a:endParaRPr>
            </a:p>
          </p:txBody>
        </p:sp>
      </p:grpSp>
      <p:grpSp>
        <p:nvGrpSpPr>
          <p:cNvPr id="13" name="组合 12"/>
          <p:cNvGrpSpPr/>
          <p:nvPr/>
        </p:nvGrpSpPr>
        <p:grpSpPr>
          <a:xfrm>
            <a:off x="4362194" y="281415"/>
            <a:ext cx="3467616" cy="896477"/>
            <a:chOff x="4362194" y="281415"/>
            <a:chExt cx="3467616" cy="896477"/>
          </a:xfrm>
        </p:grpSpPr>
        <p:sp>
          <p:nvSpPr>
            <p:cNvPr id="14"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5" name="文本框 14"/>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endParaRPr lang="zh-CN" altLang="en-US" sz="4000" dirty="0">
                <a:latin typeface="汉仪喵魂体W" panose="00020600040101010101" pitchFamily="18" charset="-122"/>
                <a:ea typeface="汉仪喵魂体W" panose="00020600040101010101" pitchFamily="18" charset="-122"/>
              </a:endParaRPr>
            </a:p>
          </p:txBody>
        </p:sp>
      </p:grpSp>
      <p:grpSp>
        <p:nvGrpSpPr>
          <p:cNvPr id="19" name="组合 18"/>
          <p:cNvGrpSpPr/>
          <p:nvPr/>
        </p:nvGrpSpPr>
        <p:grpSpPr>
          <a:xfrm>
            <a:off x="7171971" y="2086423"/>
            <a:ext cx="3327636" cy="893147"/>
            <a:chOff x="7714456" y="1892141"/>
            <a:chExt cx="3327636" cy="893147"/>
          </a:xfrm>
        </p:grpSpPr>
        <p:sp>
          <p:nvSpPr>
            <p:cNvPr id="20" name="矩形 19"/>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21" name="矩形 20"/>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22" name="组合 21"/>
          <p:cNvGrpSpPr/>
          <p:nvPr/>
        </p:nvGrpSpPr>
        <p:grpSpPr>
          <a:xfrm>
            <a:off x="7171971" y="3362213"/>
            <a:ext cx="3327636" cy="893147"/>
            <a:chOff x="7714456" y="1892141"/>
            <a:chExt cx="3327636" cy="893147"/>
          </a:xfrm>
        </p:grpSpPr>
        <p:sp>
          <p:nvSpPr>
            <p:cNvPr id="25" name="矩形 24"/>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28" name="矩形 27"/>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grpSp>
        <p:nvGrpSpPr>
          <p:cNvPr id="31" name="组合 30"/>
          <p:cNvGrpSpPr/>
          <p:nvPr/>
        </p:nvGrpSpPr>
        <p:grpSpPr>
          <a:xfrm>
            <a:off x="7171971" y="4638003"/>
            <a:ext cx="3327636" cy="893147"/>
            <a:chOff x="7714456" y="1892141"/>
            <a:chExt cx="3327636" cy="893147"/>
          </a:xfrm>
        </p:grpSpPr>
        <p:sp>
          <p:nvSpPr>
            <p:cNvPr id="32" name="矩形 31"/>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33" name="矩形 32"/>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endParaRPr lang="zh-CN" altLang="en-US" b="1" dirty="0">
                <a:solidFill>
                  <a:schemeClr val="tx1">
                    <a:lumMod val="75000"/>
                    <a:lumOff val="25000"/>
                  </a:schemeClr>
                </a:solidFill>
              </a:endParaRPr>
            </a:p>
          </p:txBody>
        </p:sp>
      </p:grpSp>
      <p:pic>
        <p:nvPicPr>
          <p:cNvPr id="10" name="图片占位符 9"/>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2500" r="12500"/>
          <a:stretch>
            <a:fillRect/>
          </a:stretch>
        </p:blipFill>
        <p:spPr/>
      </p:pic>
      <p:pic>
        <p:nvPicPr>
          <p:cNvPr id="12" name="图片占位符 11"/>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9971" r="9971"/>
          <a:stretch>
            <a:fillRect/>
          </a:stretch>
        </p:blipFill>
        <p:spPr/>
      </p:pic>
      <p:pic>
        <p:nvPicPr>
          <p:cNvPr id="8" name="图片占位符 7"/>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1300" r="11300"/>
          <a:stretch>
            <a:fillRect/>
          </a:stretch>
        </p:blipFill>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3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childTnLst>
                          </p:cTn>
                        </p:par>
                        <p:par>
                          <p:cTn id="29" fill="hold">
                            <p:stCondLst>
                              <p:cond delay="1000"/>
                            </p:stCondLst>
                            <p:childTnLst>
                              <p:par>
                                <p:cTn id="30" presetID="2" presetClass="entr" presetSubtype="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1+#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2"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500" fill="hold"/>
                                        <p:tgtEl>
                                          <p:spTgt spid="31"/>
                                        </p:tgtEl>
                                        <p:attrNameLst>
                                          <p:attrName>ppt_x</p:attrName>
                                        </p:attrNameLst>
                                      </p:cBhvr>
                                      <p:tavLst>
                                        <p:tav tm="0">
                                          <p:val>
                                            <p:strVal val="1+#ppt_w/2"/>
                                          </p:val>
                                        </p:tav>
                                        <p:tav tm="100000">
                                          <p:val>
                                            <p:strVal val="#ppt_x"/>
                                          </p:val>
                                        </p:tav>
                                      </p:tavLst>
                                    </p:anim>
                                    <p:anim calcmode="lin" valueType="num">
                                      <p:cBhvr additive="base">
                                        <p:cTn id="43"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custDataLst>
              <p:tags r:id="rId1"/>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anose="020B0806030902050204" pitchFamily="34" charset="0"/>
              <a:ea typeface="宋体" panose="02010600030101010101" pitchFamily="2" charset="-122"/>
            </a:endParaRPr>
          </a:p>
        </p:txBody>
      </p:sp>
      <p:sp>
        <p:nvSpPr>
          <p:cNvPr id="16" name="椭圆 15"/>
          <p:cNvSpPr/>
          <p:nvPr>
            <p:custDataLst>
              <p:tags r:id="rId2"/>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anose="020B0806030902050204" pitchFamily="34" charset="0"/>
                <a:ea typeface="宋体" panose="02010600030101010101" pitchFamily="2" charset="-122"/>
              </a:rPr>
              <a:t>2</a:t>
            </a:r>
            <a:endParaRPr lang="zh-CN" altLang="en-US" sz="4400" kern="0" dirty="0">
              <a:solidFill>
                <a:prstClr val="white"/>
              </a:solidFill>
              <a:latin typeface="Impact" panose="020B0806030902050204" pitchFamily="34" charset="0"/>
              <a:ea typeface="宋体" panose="02010600030101010101" pitchFamily="2" charset="-122"/>
            </a:endParaRPr>
          </a:p>
        </p:txBody>
      </p:sp>
      <p:cxnSp>
        <p:nvCxnSpPr>
          <p:cNvPr id="3076" name="直接连接符 16"/>
          <p:cNvCxnSpPr>
            <a:cxnSpLocks noChangeShapeType="1"/>
            <a:stCxn id="15" idx="6"/>
          </p:cNvCxnSpPr>
          <p:nvPr>
            <p:custDataLst>
              <p:tags r:id="rId3"/>
            </p:custDataLst>
          </p:nvPr>
        </p:nvCxnSpPr>
        <p:spPr bwMode="auto">
          <a:xfrm>
            <a:off x="4618038" y="3429000"/>
            <a:ext cx="3998912" cy="0"/>
          </a:xfrm>
          <a:prstGeom prst="line">
            <a:avLst/>
          </a:prstGeom>
          <a:noFill/>
          <a:ln w="28575" algn="ctr">
            <a:solidFill>
              <a:schemeClr val="accent1"/>
            </a:solidFill>
            <a:round/>
            <a:tailEnd type="oval" w="lg" len="lg"/>
          </a:ln>
          <a:extLst>
            <a:ext uri="{909E8E84-426E-40DD-AFC4-6F175D3DCCD1}">
              <a14:hiddenFill xmlns:a14="http://schemas.microsoft.com/office/drawing/2010/main">
                <a:noFill/>
              </a14:hiddenFill>
            </a:ext>
          </a:extLst>
        </p:spPr>
      </p:cxnSp>
      <p:grpSp>
        <p:nvGrpSpPr>
          <p:cNvPr id="7" name="组合 6"/>
          <p:cNvGrpSpPr/>
          <p:nvPr/>
        </p:nvGrpSpPr>
        <p:grpSpPr>
          <a:xfrm>
            <a:off x="4891186" y="281415"/>
            <a:ext cx="2409635" cy="896477"/>
            <a:chOff x="4891186" y="281415"/>
            <a:chExt cx="2409635" cy="896477"/>
          </a:xfrm>
        </p:grpSpPr>
        <p:sp>
          <p:nvSpPr>
            <p:cNvPr id="8" name="Freeform 145"/>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文本框 8"/>
            <p:cNvSpPr txBox="1"/>
            <p:nvPr/>
          </p:nvSpPr>
          <p:spPr>
            <a:xfrm>
              <a:off x="4891186" y="369588"/>
              <a:ext cx="2409635" cy="707886"/>
            </a:xfrm>
            <a:prstGeom prst="rect">
              <a:avLst/>
            </a:prstGeom>
            <a:noFill/>
          </p:spPr>
          <p:txBody>
            <a:bodyPr wrap="none" rtlCol="0">
              <a:spAutoFit/>
            </a:bodyPr>
            <a:lstStyle/>
            <a:p>
              <a:pPr algn="ctr"/>
              <a:r>
                <a:rPr lang="en-US" altLang="zh-CN" sz="4000" dirty="0">
                  <a:latin typeface="汉仪喵魂体W" panose="00020600040101010101" pitchFamily="18" charset="-122"/>
                  <a:ea typeface="汉仪喵魂体W" panose="00020600040101010101" pitchFamily="18" charset="-122"/>
                </a:rPr>
                <a:t>CONTENTS</a:t>
              </a:r>
              <a:endParaRPr lang="zh-CN" altLang="en-US" sz="4000" dirty="0">
                <a:latin typeface="汉仪喵魂体W" panose="00020600040101010101" pitchFamily="18" charset="-122"/>
                <a:ea typeface="汉仪喵魂体W" panose="00020600040101010101" pitchFamily="18" charset="-122"/>
              </a:endParaRPr>
            </a:p>
          </p:txBody>
        </p:sp>
      </p:grpSp>
      <p:sp>
        <p:nvSpPr>
          <p:cNvPr id="14" name="矩形 13"/>
          <p:cNvSpPr/>
          <p:nvPr/>
        </p:nvSpPr>
        <p:spPr>
          <a:xfrm>
            <a:off x="4706938" y="3444333"/>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endParaRPr lang="zh-CN" altLang="en-US" sz="1200" dirty="0">
              <a:solidFill>
                <a:schemeClr val="tx1">
                  <a:lumMod val="65000"/>
                  <a:lumOff val="35000"/>
                </a:schemeClr>
              </a:solidFill>
            </a:endParaRPr>
          </a:p>
        </p:txBody>
      </p:sp>
      <p:sp>
        <p:nvSpPr>
          <p:cNvPr id="17" name="矩形 16"/>
          <p:cNvSpPr/>
          <p:nvPr/>
        </p:nvSpPr>
        <p:spPr>
          <a:xfrm>
            <a:off x="4706938" y="3000992"/>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标题文字添加此处</a:t>
            </a:r>
            <a:endParaRPr lang="zh-CN" altLang="en-US" b="1" dirty="0">
              <a:solidFill>
                <a:schemeClr val="tx1">
                  <a:lumMod val="75000"/>
                  <a:lumOff val="25000"/>
                </a:schemeClr>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4" grpId="0"/>
      <p:bldP spid="17" grpId="0"/>
    </p:bldLst>
  </p:timing>
</p:sld>
</file>

<file path=ppt/tags/tag1.xml><?xml version="1.0" encoding="utf-8"?>
<p:tagLst xmlns:p="http://schemas.openxmlformats.org/presentationml/2006/main">
  <p:tag name="MH" val="20170627103538"/>
  <p:tag name="MH_LIBRARY" val="GRAPHIC"/>
  <p:tag name="MH_TYPE" val="SubTitle"/>
  <p:tag name="MH_ORDER" val="1"/>
</p:tagLst>
</file>

<file path=ppt/tags/tag10.xml><?xml version="1.0" encoding="utf-8"?>
<p:tagLst xmlns:p="http://schemas.openxmlformats.org/presentationml/2006/main">
  <p:tag name="MH" val="20170627103305"/>
  <p:tag name="MH_LIBRARY" val="GRAPHIC"/>
  <p:tag name="MH_ORDER" val="Oval 15"/>
</p:tagLst>
</file>

<file path=ppt/tags/tag100.xml><?xml version="1.0" encoding="utf-8"?>
<p:tagLst xmlns:p="http://schemas.openxmlformats.org/presentationml/2006/main">
  <p:tag name="MH" val="20170627103105"/>
  <p:tag name="MH_LIBRARY" val="GRAPHIC"/>
  <p:tag name="MH_TYPE" val="SubTitle"/>
  <p:tag name="MH_ORDER" val="3"/>
</p:tagLst>
</file>

<file path=ppt/tags/tag101.xml><?xml version="1.0" encoding="utf-8"?>
<p:tagLst xmlns:p="http://schemas.openxmlformats.org/presentationml/2006/main">
  <p:tag name="MH" val="20170627103105"/>
  <p:tag name="MH_LIBRARY" val="GRAPHIC"/>
  <p:tag name="MH_TYPE" val="SubTitle"/>
  <p:tag name="MH_ORDER" val="4"/>
</p:tagLst>
</file>

<file path=ppt/tags/tag102.xml><?xml version="1.0" encoding="utf-8"?>
<p:tagLst xmlns:p="http://schemas.openxmlformats.org/presentationml/2006/main">
  <p:tag name="MH" val="20170627103105"/>
  <p:tag name="MH_LIBRARY" val="GRAPHIC"/>
  <p:tag name="MH_TYPE" val="Other"/>
  <p:tag name="MH_ORDER" val="27"/>
</p:tagLst>
</file>

<file path=ppt/tags/tag103.xml><?xml version="1.0" encoding="utf-8"?>
<p:tagLst xmlns:p="http://schemas.openxmlformats.org/presentationml/2006/main">
  <p:tag name="MH" val="20170627103105"/>
  <p:tag name="MH_LIBRARY" val="GRAPHIC"/>
  <p:tag name="MH_TYPE" val="Other"/>
  <p:tag name="MH_ORDER" val="28"/>
</p:tagLst>
</file>

<file path=ppt/tags/tag104.xml><?xml version="1.0" encoding="utf-8"?>
<p:tagLst xmlns:p="http://schemas.openxmlformats.org/presentationml/2006/main">
  <p:tag name="MH" val="20170627103105"/>
  <p:tag name="MH_LIBRARY" val="GRAPHIC"/>
  <p:tag name="MH_TYPE" val="Other"/>
  <p:tag name="MH_ORDER" val="27"/>
</p:tagLst>
</file>

<file path=ppt/tags/tag105.xml><?xml version="1.0" encoding="utf-8"?>
<p:tagLst xmlns:p="http://schemas.openxmlformats.org/presentationml/2006/main">
  <p:tag name="MH" val="20170627103105"/>
  <p:tag name="MH_LIBRARY" val="GRAPHIC"/>
  <p:tag name="MH_TYPE" val="Other"/>
  <p:tag name="MH_ORDER" val="28"/>
</p:tagLst>
</file>

<file path=ppt/tags/tag106.xml><?xml version="1.0" encoding="utf-8"?>
<p:tagLst xmlns:p="http://schemas.openxmlformats.org/presentationml/2006/main">
  <p:tag name="MH" val="20170627103105"/>
  <p:tag name="MH_LIBRARY" val="GRAPHIC"/>
  <p:tag name="MH_TYPE" val="Other"/>
  <p:tag name="MH_ORDER" val="27"/>
</p:tagLst>
</file>

<file path=ppt/tags/tag107.xml><?xml version="1.0" encoding="utf-8"?>
<p:tagLst xmlns:p="http://schemas.openxmlformats.org/presentationml/2006/main">
  <p:tag name="MH" val="20170627103105"/>
  <p:tag name="MH_LIBRARY" val="GRAPHIC"/>
  <p:tag name="MH_TYPE" val="Other"/>
  <p:tag name="MH_ORDER" val="28"/>
</p:tagLst>
</file>

<file path=ppt/tags/tag108.xml><?xml version="1.0" encoding="utf-8"?>
<p:tagLst xmlns:p="http://schemas.openxmlformats.org/presentationml/2006/main">
  <p:tag name="MH_TYPE" val="#NeiR#"/>
  <p:tag name="MH_NUMBER" val="4"/>
  <p:tag name="MH_CATEGORY" val="#ShuJTB#"/>
  <p:tag name="MH_LAYOUT" val="SubTitleDesc"/>
  <p:tag name="MH" val="20170627103105"/>
  <p:tag name="MH_LIBRARY" val="GRAPHIC"/>
</p:tagLst>
</file>

<file path=ppt/tags/tag109.xml><?xml version="1.0" encoding="utf-8"?>
<p:tagLst xmlns:p="http://schemas.openxmlformats.org/presentationml/2006/main">
  <p:tag name="MH" val="20170627103216"/>
  <p:tag name="MH_LIBRARY" val="GRAPHIC"/>
  <p:tag name="MH_TYPE" val="Other"/>
  <p:tag name="MH_ORDER" val="1"/>
</p:tagLst>
</file>

<file path=ppt/tags/tag11.xml><?xml version="1.0" encoding="utf-8"?>
<p:tagLst xmlns:p="http://schemas.openxmlformats.org/presentationml/2006/main">
  <p:tag name="MH" val="20170627103305"/>
  <p:tag name="MH_LIBRARY" val="GRAPHIC"/>
  <p:tag name="MH_ORDER" val="直接连接符 16"/>
</p:tagLst>
</file>

<file path=ppt/tags/tag110.xml><?xml version="1.0" encoding="utf-8"?>
<p:tagLst xmlns:p="http://schemas.openxmlformats.org/presentationml/2006/main">
  <p:tag name="MH" val="20170627103216"/>
  <p:tag name="MH_LIBRARY" val="GRAPHIC"/>
  <p:tag name="MH_TYPE" val="Other"/>
  <p:tag name="MH_ORDER" val="2"/>
</p:tagLst>
</file>

<file path=ppt/tags/tag111.xml><?xml version="1.0" encoding="utf-8"?>
<p:tagLst xmlns:p="http://schemas.openxmlformats.org/presentationml/2006/main">
  <p:tag name="MH" val="20170627103216"/>
  <p:tag name="MH_LIBRARY" val="GRAPHIC"/>
  <p:tag name="MH_TYPE" val="Other"/>
  <p:tag name="MH_ORDER" val="3"/>
</p:tagLst>
</file>

<file path=ppt/tags/tag112.xml><?xml version="1.0" encoding="utf-8"?>
<p:tagLst xmlns:p="http://schemas.openxmlformats.org/presentationml/2006/main">
  <p:tag name="MH_TYPE" val="#NeiR#"/>
  <p:tag name="MH_NUMBER" val="3"/>
  <p:tag name="MH_CATEGORY" val="#BingLLB#"/>
  <p:tag name="MH_LAYOUT" val="SubTitleDesc"/>
  <p:tag name="MH" val="20170627103216"/>
  <p:tag name="MH_LIBRARY" val="GRAPHIC"/>
</p:tagLst>
</file>

<file path=ppt/tags/tag113.xml><?xml version="1.0" encoding="utf-8"?>
<p:tagLst xmlns:p="http://schemas.openxmlformats.org/presentationml/2006/main">
  <p:tag name="MH" val="20170627103305"/>
  <p:tag name="MH_LIBRARY" val="GRAPHIC"/>
  <p:tag name="MH_ORDER" val="Oval 14"/>
</p:tagLst>
</file>

<file path=ppt/tags/tag114.xml><?xml version="1.0" encoding="utf-8"?>
<p:tagLst xmlns:p="http://schemas.openxmlformats.org/presentationml/2006/main">
  <p:tag name="MH" val="20170627103305"/>
  <p:tag name="MH_LIBRARY" val="GRAPHIC"/>
  <p:tag name="MH_ORDER" val="Oval 15"/>
</p:tagLst>
</file>

<file path=ppt/tags/tag115.xml><?xml version="1.0" encoding="utf-8"?>
<p:tagLst xmlns:p="http://schemas.openxmlformats.org/presentationml/2006/main">
  <p:tag name="MH" val="20170627103305"/>
  <p:tag name="MH_LIBRARY" val="GRAPHIC"/>
  <p:tag name="MH_ORDER" val="直接连接符 16"/>
</p:tagLst>
</file>

<file path=ppt/tags/tag116.xml><?xml version="1.0" encoding="utf-8"?>
<p:tagLst xmlns:p="http://schemas.openxmlformats.org/presentationml/2006/main">
  <p:tag name="MH" val="20170627103305"/>
  <p:tag name="MH_LIBRARY" val="GRAPHIC"/>
</p:tagLst>
</file>

<file path=ppt/tags/tag117.xml><?xml version="1.0" encoding="utf-8"?>
<p:tagLst xmlns:p="http://schemas.openxmlformats.org/presentationml/2006/main">
  <p:tag name="MH" val="20170627102959"/>
  <p:tag name="MH_LIBRARY" val="GRAPHIC"/>
  <p:tag name="MH_TYPE" val="Other"/>
  <p:tag name="MH_ORDER" val="1"/>
</p:tagLst>
</file>

<file path=ppt/tags/tag118.xml><?xml version="1.0" encoding="utf-8"?>
<p:tagLst xmlns:p="http://schemas.openxmlformats.org/presentationml/2006/main">
  <p:tag name="MH" val="20170627102959"/>
  <p:tag name="MH_LIBRARY" val="GRAPHIC"/>
  <p:tag name="MH_TYPE" val="Other"/>
  <p:tag name="MH_ORDER" val="2"/>
</p:tagLst>
</file>

<file path=ppt/tags/tag119.xml><?xml version="1.0" encoding="utf-8"?>
<p:tagLst xmlns:p="http://schemas.openxmlformats.org/presentationml/2006/main">
  <p:tag name="MH" val="20170627102959"/>
  <p:tag name="MH_LIBRARY" val="GRAPHIC"/>
  <p:tag name="MH_TYPE" val="Other"/>
  <p:tag name="MH_ORDER" val="3"/>
</p:tagLst>
</file>

<file path=ppt/tags/tag12.xml><?xml version="1.0" encoding="utf-8"?>
<p:tagLst xmlns:p="http://schemas.openxmlformats.org/presentationml/2006/main">
  <p:tag name="MH" val="20170627103305"/>
  <p:tag name="MH_LIBRARY" val="GRAPHIC"/>
</p:tagLst>
</file>

<file path=ppt/tags/tag120.xml><?xml version="1.0" encoding="utf-8"?>
<p:tagLst xmlns:p="http://schemas.openxmlformats.org/presentationml/2006/main">
  <p:tag name="MH" val="20170627102959"/>
  <p:tag name="MH_LIBRARY" val="GRAPHIC"/>
  <p:tag name="MH_TYPE" val="Other"/>
  <p:tag name="MH_ORDER" val="4"/>
</p:tagLst>
</file>

<file path=ppt/tags/tag121.xml><?xml version="1.0" encoding="utf-8"?>
<p:tagLst xmlns:p="http://schemas.openxmlformats.org/presentationml/2006/main">
  <p:tag name="MH" val="20170627102959"/>
  <p:tag name="MH_LIBRARY" val="GRAPHIC"/>
  <p:tag name="MH_TYPE" val="Other"/>
  <p:tag name="MH_ORDER" val="5"/>
</p:tagLst>
</file>

<file path=ppt/tags/tag122.xml><?xml version="1.0" encoding="utf-8"?>
<p:tagLst xmlns:p="http://schemas.openxmlformats.org/presentationml/2006/main">
  <p:tag name="MH" val="20170627102959"/>
  <p:tag name="MH_LIBRARY" val="GRAPHIC"/>
  <p:tag name="MH_TYPE" val="SubTitle"/>
  <p:tag name="MH_ORDER" val="1"/>
</p:tagLst>
</file>

<file path=ppt/tags/tag123.xml><?xml version="1.0" encoding="utf-8"?>
<p:tagLst xmlns:p="http://schemas.openxmlformats.org/presentationml/2006/main">
  <p:tag name="MH" val="20170627102959"/>
  <p:tag name="MH_LIBRARY" val="GRAPHIC"/>
  <p:tag name="MH_TYPE" val="Other"/>
  <p:tag name="MH_ORDER" val="13"/>
</p:tagLst>
</file>

<file path=ppt/tags/tag124.xml><?xml version="1.0" encoding="utf-8"?>
<p:tagLst xmlns:p="http://schemas.openxmlformats.org/presentationml/2006/main">
  <p:tag name="MH" val="20170627102959"/>
  <p:tag name="MH_LIBRARY" val="GRAPHIC"/>
  <p:tag name="MH_TYPE" val="Other"/>
  <p:tag name="MH_ORDER" val="14"/>
</p:tagLst>
</file>

<file path=ppt/tags/tag125.xml><?xml version="1.0" encoding="utf-8"?>
<p:tagLst xmlns:p="http://schemas.openxmlformats.org/presentationml/2006/main">
  <p:tag name="MH" val="20170627102959"/>
  <p:tag name="MH_LIBRARY" val="GRAPHIC"/>
  <p:tag name="MH_TYPE" val="Other"/>
  <p:tag name="MH_ORDER" val="15"/>
</p:tagLst>
</file>

<file path=ppt/tags/tag126.xml><?xml version="1.0" encoding="utf-8"?>
<p:tagLst xmlns:p="http://schemas.openxmlformats.org/presentationml/2006/main">
  <p:tag name="MH" val="20170627102959"/>
  <p:tag name="MH_LIBRARY" val="GRAPHIC"/>
  <p:tag name="MH_TYPE" val="Other"/>
  <p:tag name="MH_ORDER" val="16"/>
</p:tagLst>
</file>

<file path=ppt/tags/tag127.xml><?xml version="1.0" encoding="utf-8"?>
<p:tagLst xmlns:p="http://schemas.openxmlformats.org/presentationml/2006/main">
  <p:tag name="MH" val="20170627102959"/>
  <p:tag name="MH_LIBRARY" val="GRAPHIC"/>
  <p:tag name="MH_TYPE" val="Other"/>
  <p:tag name="MH_ORDER" val="17"/>
</p:tagLst>
</file>

<file path=ppt/tags/tag128.xml><?xml version="1.0" encoding="utf-8"?>
<p:tagLst xmlns:p="http://schemas.openxmlformats.org/presentationml/2006/main">
  <p:tag name="MH" val="20170627102959"/>
  <p:tag name="MH_LIBRARY" val="GRAPHIC"/>
  <p:tag name="MH_TYPE" val="SubTitle"/>
  <p:tag name="MH_ORDER" val="3"/>
</p:tagLst>
</file>

<file path=ppt/tags/tag129.xml><?xml version="1.0" encoding="utf-8"?>
<p:tagLst xmlns:p="http://schemas.openxmlformats.org/presentationml/2006/main">
  <p:tag name="MH" val="20170627102959"/>
  <p:tag name="MH_LIBRARY" val="GRAPHIC"/>
  <p:tag name="MH_TYPE" val="Other"/>
  <p:tag name="MH_ORDER" val="25"/>
</p:tagLst>
</file>

<file path=ppt/tags/tag13.xml><?xml version="1.0" encoding="utf-8"?>
<p:tagLst xmlns:p="http://schemas.openxmlformats.org/presentationml/2006/main">
  <p:tag name="MH" val="20170627102902"/>
  <p:tag name="MH_LIBRARY" val="GRAPHIC"/>
  <p:tag name="MH_TYPE" val="Other"/>
  <p:tag name="MH_ORDER" val="5"/>
</p:tagLst>
</file>

<file path=ppt/tags/tag130.xml><?xml version="1.0" encoding="utf-8"?>
<p:tagLst xmlns:p="http://schemas.openxmlformats.org/presentationml/2006/main">
  <p:tag name="MH" val="20170627102959"/>
  <p:tag name="MH_LIBRARY" val="GRAPHIC"/>
  <p:tag name="MH_TYPE" val="Other"/>
  <p:tag name="MH_ORDER" val="26"/>
</p:tagLst>
</file>

<file path=ppt/tags/tag131.xml><?xml version="1.0" encoding="utf-8"?>
<p:tagLst xmlns:p="http://schemas.openxmlformats.org/presentationml/2006/main">
  <p:tag name="MH" val="20170627102959"/>
  <p:tag name="MH_LIBRARY" val="GRAPHIC"/>
  <p:tag name="MH_TYPE" val="Other"/>
  <p:tag name="MH_ORDER" val="27"/>
</p:tagLst>
</file>

<file path=ppt/tags/tag132.xml><?xml version="1.0" encoding="utf-8"?>
<p:tagLst xmlns:p="http://schemas.openxmlformats.org/presentationml/2006/main">
  <p:tag name="MH" val="20170627102959"/>
  <p:tag name="MH_LIBRARY" val="GRAPHIC"/>
  <p:tag name="MH_TYPE" val="Other"/>
  <p:tag name="MH_ORDER" val="28"/>
</p:tagLst>
</file>

<file path=ppt/tags/tag133.xml><?xml version="1.0" encoding="utf-8"?>
<p:tagLst xmlns:p="http://schemas.openxmlformats.org/presentationml/2006/main">
  <p:tag name="MH" val="20170627102959"/>
  <p:tag name="MH_LIBRARY" val="GRAPHIC"/>
  <p:tag name="MH_TYPE" val="Other"/>
  <p:tag name="MH_ORDER" val="29"/>
</p:tagLst>
</file>

<file path=ppt/tags/tag134.xml><?xml version="1.0" encoding="utf-8"?>
<p:tagLst xmlns:p="http://schemas.openxmlformats.org/presentationml/2006/main">
  <p:tag name="MH" val="20170627102959"/>
  <p:tag name="MH_LIBRARY" val="GRAPHIC"/>
  <p:tag name="MH_TYPE" val="SubTitle"/>
  <p:tag name="MH_ORDER" val="5"/>
</p:tagLst>
</file>

<file path=ppt/tags/tag135.xml><?xml version="1.0" encoding="utf-8"?>
<p:tagLst xmlns:p="http://schemas.openxmlformats.org/presentationml/2006/main">
  <p:tag name="MH" val="20170627102959"/>
  <p:tag name="MH_LIBRARY" val="GRAPHIC"/>
  <p:tag name="MH_TYPE" val="Other"/>
  <p:tag name="MH_ORDER" val="7"/>
</p:tagLst>
</file>

<file path=ppt/tags/tag136.xml><?xml version="1.0" encoding="utf-8"?>
<p:tagLst xmlns:p="http://schemas.openxmlformats.org/presentationml/2006/main">
  <p:tag name="MH" val="20170627102959"/>
  <p:tag name="MH_LIBRARY" val="GRAPHIC"/>
  <p:tag name="MH_TYPE" val="Other"/>
  <p:tag name="MH_ORDER" val="8"/>
</p:tagLst>
</file>

<file path=ppt/tags/tag137.xml><?xml version="1.0" encoding="utf-8"?>
<p:tagLst xmlns:p="http://schemas.openxmlformats.org/presentationml/2006/main">
  <p:tag name="MH" val="20170627102959"/>
  <p:tag name="MH_LIBRARY" val="GRAPHIC"/>
  <p:tag name="MH_TYPE" val="Other"/>
  <p:tag name="MH_ORDER" val="9"/>
</p:tagLst>
</file>

<file path=ppt/tags/tag138.xml><?xml version="1.0" encoding="utf-8"?>
<p:tagLst xmlns:p="http://schemas.openxmlformats.org/presentationml/2006/main">
  <p:tag name="MH" val="20170627102959"/>
  <p:tag name="MH_LIBRARY" val="GRAPHIC"/>
  <p:tag name="MH_TYPE" val="Other"/>
  <p:tag name="MH_ORDER" val="10"/>
</p:tagLst>
</file>

<file path=ppt/tags/tag139.xml><?xml version="1.0" encoding="utf-8"?>
<p:tagLst xmlns:p="http://schemas.openxmlformats.org/presentationml/2006/main">
  <p:tag name="MH" val="20170627102959"/>
  <p:tag name="MH_LIBRARY" val="GRAPHIC"/>
  <p:tag name="MH_TYPE" val="Other"/>
  <p:tag name="MH_ORDER" val="11"/>
</p:tagLst>
</file>

<file path=ppt/tags/tag14.xml><?xml version="1.0" encoding="utf-8"?>
<p:tagLst xmlns:p="http://schemas.openxmlformats.org/presentationml/2006/main">
  <p:tag name="MH" val="20170627102902"/>
  <p:tag name="MH_LIBRARY" val="GRAPHIC"/>
  <p:tag name="MH_TYPE" val="SubTitle"/>
  <p:tag name="MH_ORDER" val="1"/>
</p:tagLst>
</file>

<file path=ppt/tags/tag140.xml><?xml version="1.0" encoding="utf-8"?>
<p:tagLst xmlns:p="http://schemas.openxmlformats.org/presentationml/2006/main">
  <p:tag name="MH" val="20170627102959"/>
  <p:tag name="MH_LIBRARY" val="GRAPHIC"/>
  <p:tag name="MH_TYPE" val="SubTitle"/>
  <p:tag name="MH_ORDER" val="2"/>
</p:tagLst>
</file>

<file path=ppt/tags/tag141.xml><?xml version="1.0" encoding="utf-8"?>
<p:tagLst xmlns:p="http://schemas.openxmlformats.org/presentationml/2006/main">
  <p:tag name="MH" val="20170627102959"/>
  <p:tag name="MH_LIBRARY" val="GRAPHIC"/>
  <p:tag name="MH_TYPE" val="Other"/>
  <p:tag name="MH_ORDER" val="19"/>
</p:tagLst>
</file>

<file path=ppt/tags/tag142.xml><?xml version="1.0" encoding="utf-8"?>
<p:tagLst xmlns:p="http://schemas.openxmlformats.org/presentationml/2006/main">
  <p:tag name="MH" val="20170627102959"/>
  <p:tag name="MH_LIBRARY" val="GRAPHIC"/>
  <p:tag name="MH_TYPE" val="Other"/>
  <p:tag name="MH_ORDER" val="20"/>
</p:tagLst>
</file>

<file path=ppt/tags/tag143.xml><?xml version="1.0" encoding="utf-8"?>
<p:tagLst xmlns:p="http://schemas.openxmlformats.org/presentationml/2006/main">
  <p:tag name="MH" val="20170627102959"/>
  <p:tag name="MH_LIBRARY" val="GRAPHIC"/>
  <p:tag name="MH_TYPE" val="Other"/>
  <p:tag name="MH_ORDER" val="21"/>
</p:tagLst>
</file>

<file path=ppt/tags/tag144.xml><?xml version="1.0" encoding="utf-8"?>
<p:tagLst xmlns:p="http://schemas.openxmlformats.org/presentationml/2006/main">
  <p:tag name="MH" val="20170627102959"/>
  <p:tag name="MH_LIBRARY" val="GRAPHIC"/>
  <p:tag name="MH_TYPE" val="Other"/>
  <p:tag name="MH_ORDER" val="22"/>
</p:tagLst>
</file>

<file path=ppt/tags/tag145.xml><?xml version="1.0" encoding="utf-8"?>
<p:tagLst xmlns:p="http://schemas.openxmlformats.org/presentationml/2006/main">
  <p:tag name="MH" val="20170627102959"/>
  <p:tag name="MH_LIBRARY" val="GRAPHIC"/>
  <p:tag name="MH_TYPE" val="Other"/>
  <p:tag name="MH_ORDER" val="23"/>
</p:tagLst>
</file>

<file path=ppt/tags/tag146.xml><?xml version="1.0" encoding="utf-8"?>
<p:tagLst xmlns:p="http://schemas.openxmlformats.org/presentationml/2006/main">
  <p:tag name="MH" val="20170627102959"/>
  <p:tag name="MH_LIBRARY" val="GRAPHIC"/>
  <p:tag name="MH_TYPE" val="SubTitle"/>
  <p:tag name="MH_ORDER" val="4"/>
</p:tagLst>
</file>

<file path=ppt/tags/tag147.xml><?xml version="1.0" encoding="utf-8"?>
<p:tagLst xmlns:p="http://schemas.openxmlformats.org/presentationml/2006/main">
  <p:tag name="MH_TYPE" val="#NeiR#"/>
  <p:tag name="MH_NUMBER" val="5"/>
  <p:tag name="MH_CATEGORY" val="#BingLLB#"/>
  <p:tag name="MH_LAYOUT" val="SubTitle"/>
  <p:tag name="MH" val="20170627102959"/>
  <p:tag name="MH_LIBRARY" val="GRAPHIC"/>
</p:tagLst>
</file>

<file path=ppt/tags/tag148.xml><?xml version="1.0" encoding="utf-8"?>
<p:tagLst xmlns:p="http://schemas.openxmlformats.org/presentationml/2006/main">
  <p:tag name="MH" val="20170627114250"/>
  <p:tag name="MH_LIBRARY" val="GRAPHIC"/>
  <p:tag name="MH_TYPE" val="Other"/>
  <p:tag name="MH_ORDER" val="1"/>
</p:tagLst>
</file>

<file path=ppt/tags/tag149.xml><?xml version="1.0" encoding="utf-8"?>
<p:tagLst xmlns:p="http://schemas.openxmlformats.org/presentationml/2006/main">
  <p:tag name="MH" val="20170627114250"/>
  <p:tag name="MH_LIBRARY" val="GRAPHIC"/>
  <p:tag name="MH_TYPE" val="Other"/>
  <p:tag name="MH_ORDER" val="4"/>
</p:tagLst>
</file>

<file path=ppt/tags/tag15.xml><?xml version="1.0" encoding="utf-8"?>
<p:tagLst xmlns:p="http://schemas.openxmlformats.org/presentationml/2006/main">
  <p:tag name="MH" val="20170627102902"/>
  <p:tag name="MH_LIBRARY" val="GRAPHIC"/>
  <p:tag name="MH_TYPE" val="Other"/>
  <p:tag name="MH_ORDER" val="6"/>
</p:tagLst>
</file>

<file path=ppt/tags/tag150.xml><?xml version="1.0" encoding="utf-8"?>
<p:tagLst xmlns:p="http://schemas.openxmlformats.org/presentationml/2006/main">
  <p:tag name="MH" val="20170627114250"/>
  <p:tag name="MH_LIBRARY" val="GRAPHIC"/>
  <p:tag name="MH_TYPE" val="Other"/>
  <p:tag name="MH_ORDER" val="5"/>
</p:tagLst>
</file>

<file path=ppt/tags/tag151.xml><?xml version="1.0" encoding="utf-8"?>
<p:tagLst xmlns:p="http://schemas.openxmlformats.org/presentationml/2006/main">
  <p:tag name="MH" val="20170627114250"/>
  <p:tag name="MH_LIBRARY" val="GRAPHIC"/>
  <p:tag name="MH_TYPE" val="SubTitle"/>
  <p:tag name="MH_ORDER" val="1"/>
</p:tagLst>
</file>

<file path=ppt/tags/tag152.xml><?xml version="1.0" encoding="utf-8"?>
<p:tagLst xmlns:p="http://schemas.openxmlformats.org/presentationml/2006/main">
  <p:tag name="MH" val="20170627114250"/>
  <p:tag name="MH_LIBRARY" val="GRAPHIC"/>
  <p:tag name="MH_TYPE" val="Other"/>
  <p:tag name="MH_ORDER" val="8"/>
</p:tagLst>
</file>

<file path=ppt/tags/tag153.xml><?xml version="1.0" encoding="utf-8"?>
<p:tagLst xmlns:p="http://schemas.openxmlformats.org/presentationml/2006/main">
  <p:tag name="MH" val="20170627114250"/>
  <p:tag name="MH_LIBRARY" val="GRAPHIC"/>
  <p:tag name="MH_TYPE" val="Other"/>
  <p:tag name="MH_ORDER" val="9"/>
</p:tagLst>
</file>

<file path=ppt/tags/tag154.xml><?xml version="1.0" encoding="utf-8"?>
<p:tagLst xmlns:p="http://schemas.openxmlformats.org/presentationml/2006/main">
  <p:tag name="MH" val="20170627114250"/>
  <p:tag name="MH_LIBRARY" val="GRAPHIC"/>
  <p:tag name="MH_TYPE" val="SubTitle"/>
  <p:tag name="MH_ORDER" val="2"/>
</p:tagLst>
</file>

<file path=ppt/tags/tag155.xml><?xml version="1.0" encoding="utf-8"?>
<p:tagLst xmlns:p="http://schemas.openxmlformats.org/presentationml/2006/main">
  <p:tag name="MH" val="20170627114250"/>
  <p:tag name="MH_LIBRARY" val="GRAPHIC"/>
  <p:tag name="MH_TYPE" val="Other"/>
  <p:tag name="MH_ORDER" val="12"/>
</p:tagLst>
</file>

<file path=ppt/tags/tag156.xml><?xml version="1.0" encoding="utf-8"?>
<p:tagLst xmlns:p="http://schemas.openxmlformats.org/presentationml/2006/main">
  <p:tag name="MH" val="20170627114250"/>
  <p:tag name="MH_LIBRARY" val="GRAPHIC"/>
  <p:tag name="MH_TYPE" val="Other"/>
  <p:tag name="MH_ORDER" val="13"/>
</p:tagLst>
</file>

<file path=ppt/tags/tag157.xml><?xml version="1.0" encoding="utf-8"?>
<p:tagLst xmlns:p="http://schemas.openxmlformats.org/presentationml/2006/main">
  <p:tag name="MH" val="20170627114250"/>
  <p:tag name="MH_LIBRARY" val="GRAPHIC"/>
  <p:tag name="MH_TYPE" val="SubTitle"/>
  <p:tag name="MH_ORDER" val="3"/>
</p:tagLst>
</file>

<file path=ppt/tags/tag158.xml><?xml version="1.0" encoding="utf-8"?>
<p:tagLst xmlns:p="http://schemas.openxmlformats.org/presentationml/2006/main">
  <p:tag name="MH" val="20170627114250"/>
  <p:tag name="MH_LIBRARY" val="GRAPHIC"/>
  <p:tag name="MH_TYPE" val="Other"/>
  <p:tag name="MH_ORDER" val="16"/>
</p:tagLst>
</file>

<file path=ppt/tags/tag159.xml><?xml version="1.0" encoding="utf-8"?>
<p:tagLst xmlns:p="http://schemas.openxmlformats.org/presentationml/2006/main">
  <p:tag name="MH" val="20170627114250"/>
  <p:tag name="MH_LIBRARY" val="GRAPHIC"/>
  <p:tag name="MH_TYPE" val="Other"/>
  <p:tag name="MH_ORDER" val="17"/>
</p:tagLst>
</file>

<file path=ppt/tags/tag16.xml><?xml version="1.0" encoding="utf-8"?>
<p:tagLst xmlns:p="http://schemas.openxmlformats.org/presentationml/2006/main">
  <p:tag name="MH" val="20170627102902"/>
  <p:tag name="MH_LIBRARY" val="GRAPHIC"/>
  <p:tag name="MH_TYPE" val="Other"/>
  <p:tag name="MH_ORDER" val="3"/>
</p:tagLst>
</file>

<file path=ppt/tags/tag160.xml><?xml version="1.0" encoding="utf-8"?>
<p:tagLst xmlns:p="http://schemas.openxmlformats.org/presentationml/2006/main">
  <p:tag name="MH" val="20170627114250"/>
  <p:tag name="MH_LIBRARY" val="GRAPHIC"/>
  <p:tag name="MH_TYPE" val="SubTitle"/>
  <p:tag name="MH_ORDER" val="4"/>
</p:tagLst>
</file>

<file path=ppt/tags/tag161.xml><?xml version="1.0" encoding="utf-8"?>
<p:tagLst xmlns:p="http://schemas.openxmlformats.org/presentationml/2006/main">
  <p:tag name="MH" val="20170627114250"/>
  <p:tag name="MH_LIBRARY" val="GRAPHIC"/>
  <p:tag name="MH_TYPE" val="Other"/>
  <p:tag name="MH_ORDER" val="20"/>
</p:tagLst>
</file>

<file path=ppt/tags/tag162.xml><?xml version="1.0" encoding="utf-8"?>
<p:tagLst xmlns:p="http://schemas.openxmlformats.org/presentationml/2006/main">
  <p:tag name="MH" val="20170627114250"/>
  <p:tag name="MH_LIBRARY" val="GRAPHIC"/>
  <p:tag name="MH_TYPE" val="SubTitle"/>
  <p:tag name="MH_ORDER" val="5"/>
</p:tagLst>
</file>

<file path=ppt/tags/tag163.xml><?xml version="1.0" encoding="utf-8"?>
<p:tagLst xmlns:p="http://schemas.openxmlformats.org/presentationml/2006/main">
  <p:tag name="MH" val="20170627114250"/>
  <p:tag name="MH_LIBRARY" val="GRAPHIC"/>
  <p:tag name="MH_TYPE" val="Other"/>
  <p:tag name="MH_ORDER" val="23"/>
</p:tagLst>
</file>

<file path=ppt/tags/tag164.xml><?xml version="1.0" encoding="utf-8"?>
<p:tagLst xmlns:p="http://schemas.openxmlformats.org/presentationml/2006/main">
  <p:tag name="MH" val="20170627114250"/>
  <p:tag name="MH_LIBRARY" val="GRAPHIC"/>
  <p:tag name="MH_TYPE" val="Other"/>
  <p:tag name="MH_ORDER" val="24"/>
</p:tagLst>
</file>

<file path=ppt/tags/tag165.xml><?xml version="1.0" encoding="utf-8"?>
<p:tagLst xmlns:p="http://schemas.openxmlformats.org/presentationml/2006/main">
  <p:tag name="MH" val="20170627114250"/>
  <p:tag name="MH_LIBRARY" val="GRAPHIC"/>
  <p:tag name="MH_TYPE" val="SubTitle"/>
  <p:tag name="MH_ORDER" val="6"/>
</p:tagLst>
</file>

<file path=ppt/tags/tag166.xml><?xml version="1.0" encoding="utf-8"?>
<p:tagLst xmlns:p="http://schemas.openxmlformats.org/presentationml/2006/main">
  <p:tag name="MH" val="20170627114250"/>
  <p:tag name="MH_LIBRARY" val="GRAPHIC"/>
  <p:tag name="MH_TYPE" val="Other"/>
  <p:tag name="MH_ORDER" val="27"/>
</p:tagLst>
</file>

<file path=ppt/tags/tag167.xml><?xml version="1.0" encoding="utf-8"?>
<p:tagLst xmlns:p="http://schemas.openxmlformats.org/presentationml/2006/main">
  <p:tag name="MH" val="20170627114250"/>
  <p:tag name="MH_LIBRARY" val="GRAPHIC"/>
  <p:tag name="MH_TYPE" val="Other"/>
  <p:tag name="MH_ORDER" val="28"/>
</p:tagLst>
</file>

<file path=ppt/tags/tag168.xml><?xml version="1.0" encoding="utf-8"?>
<p:tagLst xmlns:p="http://schemas.openxmlformats.org/presentationml/2006/main">
  <p:tag name="MH" val="20170627114250"/>
  <p:tag name="MH_LIBRARY" val="GRAPHIC"/>
  <p:tag name="MH_TYPE" val="SubTitle"/>
  <p:tag name="MH_ORDER" val="7"/>
</p:tagLst>
</file>

<file path=ppt/tags/tag169.xml><?xml version="1.0" encoding="utf-8"?>
<p:tagLst xmlns:p="http://schemas.openxmlformats.org/presentationml/2006/main">
  <p:tag name="MH" val="20170627114250"/>
  <p:tag name="MH_LIBRARY" val="GRAPHIC"/>
  <p:tag name="MH_TYPE" val="Other"/>
  <p:tag name="MH_ORDER" val="31"/>
</p:tagLst>
</file>

<file path=ppt/tags/tag17.xml><?xml version="1.0" encoding="utf-8"?>
<p:tagLst xmlns:p="http://schemas.openxmlformats.org/presentationml/2006/main">
  <p:tag name="MH" val="20170627102902"/>
  <p:tag name="MH_LIBRARY" val="GRAPHIC"/>
  <p:tag name="MH_TYPE" val="SubTitle"/>
  <p:tag name="MH_ORDER" val="2"/>
</p:tagLst>
</file>

<file path=ppt/tags/tag170.xml><?xml version="1.0" encoding="utf-8"?>
<p:tagLst xmlns:p="http://schemas.openxmlformats.org/presentationml/2006/main">
  <p:tag name="MH" val="20170627114250"/>
  <p:tag name="MH_LIBRARY" val="GRAPHIC"/>
  <p:tag name="MH_TYPE" val="Other"/>
  <p:tag name="MH_ORDER" val="32"/>
</p:tagLst>
</file>

<file path=ppt/tags/tag171.xml><?xml version="1.0" encoding="utf-8"?>
<p:tagLst xmlns:p="http://schemas.openxmlformats.org/presentationml/2006/main">
  <p:tag name="MH" val="20170627114250"/>
  <p:tag name="MH_LIBRARY" val="GRAPHIC"/>
  <p:tag name="MH_TYPE" val="SubTitle"/>
  <p:tag name="MH_ORDER" val="8"/>
</p:tagLst>
</file>

<file path=ppt/tags/tag172.xml><?xml version="1.0" encoding="utf-8"?>
<p:tagLst xmlns:p="http://schemas.openxmlformats.org/presentationml/2006/main">
  <p:tag name="MH" val="20170627114250"/>
  <p:tag name="MH_LIBRARY" val="GRAPHIC"/>
  <p:tag name="MH_TYPE" val="Other"/>
  <p:tag name="MH_ORDER" val="35"/>
</p:tagLst>
</file>

<file path=ppt/tags/tag173.xml><?xml version="1.0" encoding="utf-8"?>
<p:tagLst xmlns:p="http://schemas.openxmlformats.org/presentationml/2006/main">
  <p:tag name="MH" val="20170627114250"/>
  <p:tag name="MH_LIBRARY" val="GRAPHIC"/>
  <p:tag name="MH_TYPE" val="Other"/>
  <p:tag name="MH_ORDER" val="36"/>
</p:tagLst>
</file>

<file path=ppt/tags/tag174.xml><?xml version="1.0" encoding="utf-8"?>
<p:tagLst xmlns:p="http://schemas.openxmlformats.org/presentationml/2006/main">
  <p:tag name="MH" val="20170627114250"/>
  <p:tag name="MH_LIBRARY" val="GRAPHIC"/>
  <p:tag name="MH_TYPE" val="SubTitle"/>
  <p:tag name="MH_ORDER" val="9"/>
</p:tagLst>
</file>

<file path=ppt/tags/tag175.xml><?xml version="1.0" encoding="utf-8"?>
<p:tagLst xmlns:p="http://schemas.openxmlformats.org/presentationml/2006/main">
  <p:tag name="MH" val="20170627114250"/>
  <p:tag name="MH_LIBRARY" val="GRAPHIC"/>
  <p:tag name="MH_TYPE" val="Other"/>
  <p:tag name="MH_ORDER" val="37"/>
</p:tagLst>
</file>

<file path=ppt/tags/tag176.xml><?xml version="1.0" encoding="utf-8"?>
<p:tagLst xmlns:p="http://schemas.openxmlformats.org/presentationml/2006/main">
  <p:tag name="MH" val="20170627114250"/>
  <p:tag name="MH_LIBRARY" val="GRAPHIC"/>
  <p:tag name="MH_TYPE" val="Other"/>
  <p:tag name="MH_ORDER" val="38"/>
</p:tagLst>
</file>

<file path=ppt/tags/tag177.xml><?xml version="1.0" encoding="utf-8"?>
<p:tagLst xmlns:p="http://schemas.openxmlformats.org/presentationml/2006/main">
  <p:tag name="MH" val="20170627114250"/>
  <p:tag name="MH_LIBRARY" val="GRAPHIC"/>
  <p:tag name="MH_TYPE" val="Other"/>
  <p:tag name="MH_ORDER" val="39"/>
</p:tagLst>
</file>

<file path=ppt/tags/tag178.xml><?xml version="1.0" encoding="utf-8"?>
<p:tagLst xmlns:p="http://schemas.openxmlformats.org/presentationml/2006/main">
  <p:tag name="MH" val="20170627114250"/>
  <p:tag name="MH_LIBRARY" val="GRAPHIC"/>
  <p:tag name="MH_TYPE" val="Other"/>
  <p:tag name="MH_ORDER" val="40"/>
</p:tagLst>
</file>

<file path=ppt/tags/tag179.xml><?xml version="1.0" encoding="utf-8"?>
<p:tagLst xmlns:p="http://schemas.openxmlformats.org/presentationml/2006/main">
  <p:tag name="MH" val="20170627114250"/>
  <p:tag name="MH_LIBRARY" val="GRAPHIC"/>
  <p:tag name="MH_TYPE" val="Other"/>
  <p:tag name="MH_ORDER" val="41"/>
</p:tagLst>
</file>

<file path=ppt/tags/tag18.xml><?xml version="1.0" encoding="utf-8"?>
<p:tagLst xmlns:p="http://schemas.openxmlformats.org/presentationml/2006/main">
  <p:tag name="MH" val="20170627102902"/>
  <p:tag name="MH_LIBRARY" val="GRAPHIC"/>
  <p:tag name="MH_TYPE" val="Other"/>
  <p:tag name="MH_ORDER" val="4"/>
</p:tagLst>
</file>

<file path=ppt/tags/tag180.xml><?xml version="1.0" encoding="utf-8"?>
<p:tagLst xmlns:p="http://schemas.openxmlformats.org/presentationml/2006/main">
  <p:tag name="MH" val="20170627114250"/>
  <p:tag name="MH_LIBRARY" val="GRAPHIC"/>
  <p:tag name="MH_TYPE" val="Other"/>
  <p:tag name="MH_ORDER" val="42"/>
</p:tagLst>
</file>

<file path=ppt/tags/tag181.xml><?xml version="1.0" encoding="utf-8"?>
<p:tagLst xmlns:p="http://schemas.openxmlformats.org/presentationml/2006/main">
  <p:tag name="MH" val="20170627114250"/>
  <p:tag name="MH_LIBRARY" val="GRAPHIC"/>
  <p:tag name="MH_TYPE" val="Other"/>
  <p:tag name="MH_ORDER" val="43"/>
</p:tagLst>
</file>

<file path=ppt/tags/tag182.xml><?xml version="1.0" encoding="utf-8"?>
<p:tagLst xmlns:p="http://schemas.openxmlformats.org/presentationml/2006/main">
  <p:tag name="MH" val="20170627114250"/>
  <p:tag name="MH_LIBRARY" val="GRAPHIC"/>
  <p:tag name="MH_TYPE" val="Other"/>
  <p:tag name="MH_ORDER" val="44"/>
</p:tagLst>
</file>

<file path=ppt/tags/tag183.xml><?xml version="1.0" encoding="utf-8"?>
<p:tagLst xmlns:p="http://schemas.openxmlformats.org/presentationml/2006/main">
  <p:tag name="MH" val="20170627114250"/>
  <p:tag name="MH_LIBRARY" val="GRAPHIC"/>
  <p:tag name="MH_TYPE" val="Other"/>
  <p:tag name="MH_ORDER" val="45"/>
</p:tagLst>
</file>

<file path=ppt/tags/tag184.xml><?xml version="1.0" encoding="utf-8"?>
<p:tagLst xmlns:p="http://schemas.openxmlformats.org/presentationml/2006/main">
  <p:tag name="MH" val="20170627114250"/>
  <p:tag name="MH_LIBRARY" val="GRAPHIC"/>
  <p:tag name="MH_TYPE" val="Other"/>
  <p:tag name="MH_ORDER" val="46"/>
</p:tagLst>
</file>

<file path=ppt/tags/tag185.xml><?xml version="1.0" encoding="utf-8"?>
<p:tagLst xmlns:p="http://schemas.openxmlformats.org/presentationml/2006/main">
  <p:tag name="MH_TYPE" val="#NeiR#"/>
  <p:tag name="MH_NUMBER" val="大于六"/>
  <p:tag name="MH_CATEGORY" val="#ShuJTB#"/>
  <p:tag name="MH_LAYOUT" val="SubTitleDesc"/>
  <p:tag name="MH" val="20170627114250"/>
  <p:tag name="MH_LIBRARY" val="GRAPHIC"/>
</p:tagLst>
</file>

<file path=ppt/tags/tag186.xml><?xml version="1.0" encoding="utf-8"?>
<p:tagLst xmlns:p="http://schemas.openxmlformats.org/presentationml/2006/main">
  <p:tag name="MH" val="20170627103010"/>
  <p:tag name="MH_LIBRARY" val="GRAPHIC"/>
  <p:tag name="MH_TYPE" val="SubTitle"/>
  <p:tag name="MH_ORDER" val="3"/>
</p:tagLst>
</file>

<file path=ppt/tags/tag187.xml><?xml version="1.0" encoding="utf-8"?>
<p:tagLst xmlns:p="http://schemas.openxmlformats.org/presentationml/2006/main">
  <p:tag name="MH" val="20170627103010"/>
  <p:tag name="MH_LIBRARY" val="GRAPHIC"/>
  <p:tag name="MH_TYPE" val="SubTitle"/>
  <p:tag name="MH_ORDER" val="2"/>
</p:tagLst>
</file>

<file path=ppt/tags/tag188.xml><?xml version="1.0" encoding="utf-8"?>
<p:tagLst xmlns:p="http://schemas.openxmlformats.org/presentationml/2006/main">
  <p:tag name="MH" val="20170627103010"/>
  <p:tag name="MH_LIBRARY" val="GRAPHIC"/>
  <p:tag name="MH_TYPE" val="SubTitle"/>
  <p:tag name="MH_ORDER" val="1"/>
</p:tagLst>
</file>

<file path=ppt/tags/tag189.xml><?xml version="1.0" encoding="utf-8"?>
<p:tagLst xmlns:p="http://schemas.openxmlformats.org/presentationml/2006/main">
  <p:tag name="MH" val="20170627103010"/>
  <p:tag name="MH_LIBRARY" val="GRAPHIC"/>
  <p:tag name="MH_TYPE" val="Other"/>
  <p:tag name="MH_ORDER" val="1"/>
</p:tagLst>
</file>

<file path=ppt/tags/tag19.xml><?xml version="1.0" encoding="utf-8"?>
<p:tagLst xmlns:p="http://schemas.openxmlformats.org/presentationml/2006/main">
  <p:tag name="MH" val="20170627102902"/>
  <p:tag name="MH_LIBRARY" val="GRAPHIC"/>
  <p:tag name="MH_TYPE" val="Other"/>
  <p:tag name="MH_ORDER" val="1"/>
</p:tagLst>
</file>

<file path=ppt/tags/tag190.xml><?xml version="1.0" encoding="utf-8"?>
<p:tagLst xmlns:p="http://schemas.openxmlformats.org/presentationml/2006/main">
  <p:tag name="MH" val="20170627103010"/>
  <p:tag name="MH_LIBRARY" val="GRAPHIC"/>
  <p:tag name="MH_TYPE" val="Other"/>
  <p:tag name="MH_ORDER" val="2"/>
</p:tagLst>
</file>

<file path=ppt/tags/tag191.xml><?xml version="1.0" encoding="utf-8"?>
<p:tagLst xmlns:p="http://schemas.openxmlformats.org/presentationml/2006/main">
  <p:tag name="MH" val="20170627103010"/>
  <p:tag name="MH_LIBRARY" val="GRAPHIC"/>
  <p:tag name="MH_TYPE" val="Other"/>
  <p:tag name="MH_ORDER" val="3"/>
</p:tagLst>
</file>

<file path=ppt/tags/tag192.xml><?xml version="1.0" encoding="utf-8"?>
<p:tagLst xmlns:p="http://schemas.openxmlformats.org/presentationml/2006/main">
  <p:tag name="MH" val="20170627103010"/>
  <p:tag name="MH_LIBRARY" val="GRAPHIC"/>
  <p:tag name="MH_TYPE" val="SubTitle"/>
  <p:tag name="MH_ORDER" val="4"/>
</p:tagLst>
</file>

<file path=ppt/tags/tag193.xml><?xml version="1.0" encoding="utf-8"?>
<p:tagLst xmlns:p="http://schemas.openxmlformats.org/presentationml/2006/main">
  <p:tag name="MH" val="20170627103010"/>
  <p:tag name="MH_LIBRARY" val="GRAPHIC"/>
  <p:tag name="MH_TYPE" val="Other"/>
  <p:tag name="MH_ORDER" val="4"/>
</p:tagLst>
</file>

<file path=ppt/tags/tag194.xml><?xml version="1.0" encoding="utf-8"?>
<p:tagLst xmlns:p="http://schemas.openxmlformats.org/presentationml/2006/main">
  <p:tag name="MH" val="20170627103010"/>
  <p:tag name="MH_LIBRARY" val="GRAPHIC"/>
  <p:tag name="MH_TYPE" val="SubTitle"/>
  <p:tag name="MH_ORDER" val="5"/>
</p:tagLst>
</file>

<file path=ppt/tags/tag195.xml><?xml version="1.0" encoding="utf-8"?>
<p:tagLst xmlns:p="http://schemas.openxmlformats.org/presentationml/2006/main">
  <p:tag name="MH" val="20170627103010"/>
  <p:tag name="MH_LIBRARY" val="GRAPHIC"/>
  <p:tag name="MH_TYPE" val="Other"/>
  <p:tag name="MH_ORDER" val="5"/>
</p:tagLst>
</file>

<file path=ppt/tags/tag196.xml><?xml version="1.0" encoding="utf-8"?>
<p:tagLst xmlns:p="http://schemas.openxmlformats.org/presentationml/2006/main">
  <p:tag name="MH" val="20170627103010"/>
  <p:tag name="MH_LIBRARY" val="GRAPHIC"/>
  <p:tag name="MH_TYPE" val="Other"/>
  <p:tag name="MH_ORDER" val="6"/>
</p:tagLst>
</file>

<file path=ppt/tags/tag197.xml><?xml version="1.0" encoding="utf-8"?>
<p:tagLst xmlns:p="http://schemas.openxmlformats.org/presentationml/2006/main">
  <p:tag name="MH" val="20170627103010"/>
  <p:tag name="MH_LIBRARY" val="GRAPHIC"/>
  <p:tag name="MH_TYPE" val="Other"/>
  <p:tag name="MH_ORDER" val="7"/>
</p:tagLst>
</file>

<file path=ppt/tags/tag198.xml><?xml version="1.0" encoding="utf-8"?>
<p:tagLst xmlns:p="http://schemas.openxmlformats.org/presentationml/2006/main">
  <p:tag name="MH" val="20170627103010"/>
  <p:tag name="MH_LIBRARY" val="GRAPHIC"/>
  <p:tag name="MH_TYPE" val="Other"/>
  <p:tag name="MH_ORDER" val="8"/>
</p:tagLst>
</file>

<file path=ppt/tags/tag199.xml><?xml version="1.0" encoding="utf-8"?>
<p:tagLst xmlns:p="http://schemas.openxmlformats.org/presentationml/2006/main">
  <p:tag name="MH" val="20170627103010"/>
  <p:tag name="MH_LIBRARY" val="GRAPHIC"/>
  <p:tag name="MH_TYPE" val="Other"/>
  <p:tag name="MH_ORDER" val="9"/>
</p:tagLst>
</file>

<file path=ppt/tags/tag2.xml><?xml version="1.0" encoding="utf-8"?>
<p:tagLst xmlns:p="http://schemas.openxmlformats.org/presentationml/2006/main">
  <p:tag name="MH" val="20170627103538"/>
  <p:tag name="MH_LIBRARY" val="GRAPHIC"/>
  <p:tag name="MH_TYPE" val="Other"/>
  <p:tag name="MH_ORDER" val="1"/>
</p:tagLst>
</file>

<file path=ppt/tags/tag20.xml><?xml version="1.0" encoding="utf-8"?>
<p:tagLst xmlns:p="http://schemas.openxmlformats.org/presentationml/2006/main">
  <p:tag name="MH" val="20170627102902"/>
  <p:tag name="MH_LIBRARY" val="GRAPHIC"/>
  <p:tag name="MH_TYPE" val="SubTitle"/>
  <p:tag name="MH_ORDER" val="3"/>
</p:tagLst>
</file>

<file path=ppt/tags/tag200.xml><?xml version="1.0" encoding="utf-8"?>
<p:tagLst xmlns:p="http://schemas.openxmlformats.org/presentationml/2006/main">
  <p:tag name="MH_TYPE" val="#NeiR#"/>
  <p:tag name="MH_NUMBER" val="5"/>
  <p:tag name="MH_CATEGORY" val="#LiuChBZh#"/>
  <p:tag name="MH_LAYOUT" val="SubTitleText"/>
  <p:tag name="MH" val="20170627103010"/>
  <p:tag name="MH_LIBRARY" val="GRAPHIC"/>
</p:tagLst>
</file>

<file path=ppt/tags/tag201.xml><?xml version="1.0" encoding="utf-8"?>
<p:tagLst xmlns:p="http://schemas.openxmlformats.org/presentationml/2006/main">
  <p:tag name="MH" val="20170627103028"/>
  <p:tag name="MH_LIBRARY" val="GRAPHIC"/>
  <p:tag name="MH_TYPE" val="Other"/>
  <p:tag name="MH_ORDER" val="1"/>
</p:tagLst>
</file>

<file path=ppt/tags/tag202.xml><?xml version="1.0" encoding="utf-8"?>
<p:tagLst xmlns:p="http://schemas.openxmlformats.org/presentationml/2006/main">
  <p:tag name="MH" val="20170627103028"/>
  <p:tag name="MH_LIBRARY" val="GRAPHIC"/>
  <p:tag name="MH_TYPE" val="SubTitle"/>
  <p:tag name="MH_ORDER" val="1"/>
</p:tagLst>
</file>

<file path=ppt/tags/tag203.xml><?xml version="1.0" encoding="utf-8"?>
<p:tagLst xmlns:p="http://schemas.openxmlformats.org/presentationml/2006/main">
  <p:tag name="MH" val="20170627103028"/>
  <p:tag name="MH_LIBRARY" val="GRAPHIC"/>
  <p:tag name="MH_TYPE" val="Other"/>
  <p:tag name="MH_ORDER" val="2"/>
</p:tagLst>
</file>

<file path=ppt/tags/tag204.xml><?xml version="1.0" encoding="utf-8"?>
<p:tagLst xmlns:p="http://schemas.openxmlformats.org/presentationml/2006/main">
  <p:tag name="MH" val="20170627103028"/>
  <p:tag name="MH_LIBRARY" val="GRAPHIC"/>
  <p:tag name="MH_TYPE" val="SubTitle"/>
  <p:tag name="MH_ORDER" val="2"/>
</p:tagLst>
</file>

<file path=ppt/tags/tag205.xml><?xml version="1.0" encoding="utf-8"?>
<p:tagLst xmlns:p="http://schemas.openxmlformats.org/presentationml/2006/main">
  <p:tag name="MH" val="20170627103028"/>
  <p:tag name="MH_LIBRARY" val="GRAPHIC"/>
  <p:tag name="MH_TYPE" val="Other"/>
  <p:tag name="MH_ORDER" val="3"/>
</p:tagLst>
</file>

<file path=ppt/tags/tag206.xml><?xml version="1.0" encoding="utf-8"?>
<p:tagLst xmlns:p="http://schemas.openxmlformats.org/presentationml/2006/main">
  <p:tag name="MH" val="20170627103028"/>
  <p:tag name="MH_LIBRARY" val="GRAPHIC"/>
  <p:tag name="MH_TYPE" val="SubTitle"/>
  <p:tag name="MH_ORDER" val="3"/>
</p:tagLst>
</file>

<file path=ppt/tags/tag207.xml><?xml version="1.0" encoding="utf-8"?>
<p:tagLst xmlns:p="http://schemas.openxmlformats.org/presentationml/2006/main">
  <p:tag name="MH" val="20170627103028"/>
  <p:tag name="MH_LIBRARY" val="GRAPHIC"/>
  <p:tag name="MH_TYPE" val="Other"/>
  <p:tag name="MH_ORDER" val="4"/>
</p:tagLst>
</file>

<file path=ppt/tags/tag208.xml><?xml version="1.0" encoding="utf-8"?>
<p:tagLst xmlns:p="http://schemas.openxmlformats.org/presentationml/2006/main">
  <p:tag name="MH" val="20170627103028"/>
  <p:tag name="MH_LIBRARY" val="GRAPHIC"/>
  <p:tag name="MH_TYPE" val="SubTitle"/>
  <p:tag name="MH_ORDER" val="4"/>
</p:tagLst>
</file>

<file path=ppt/tags/tag209.xml><?xml version="1.0" encoding="utf-8"?>
<p:tagLst xmlns:p="http://schemas.openxmlformats.org/presentationml/2006/main">
  <p:tag name="MH" val="20170627103028"/>
  <p:tag name="MH_LIBRARY" val="GRAPHIC"/>
  <p:tag name="MH_TYPE" val="Other"/>
  <p:tag name="MH_ORDER" val="5"/>
</p:tagLst>
</file>

<file path=ppt/tags/tag21.xml><?xml version="1.0" encoding="utf-8"?>
<p:tagLst xmlns:p="http://schemas.openxmlformats.org/presentationml/2006/main">
  <p:tag name="MH" val="20170627102902"/>
  <p:tag name="MH_LIBRARY" val="GRAPHIC"/>
  <p:tag name="MH_TYPE" val="Other"/>
  <p:tag name="MH_ORDER" val="2"/>
</p:tagLst>
</file>

<file path=ppt/tags/tag210.xml><?xml version="1.0" encoding="utf-8"?>
<p:tagLst xmlns:p="http://schemas.openxmlformats.org/presentationml/2006/main">
  <p:tag name="MH" val="20170627103028"/>
  <p:tag name="MH_LIBRARY" val="GRAPHIC"/>
  <p:tag name="MH_TYPE" val="SubTitle"/>
  <p:tag name="MH_ORDER" val="5"/>
</p:tagLst>
</file>

<file path=ppt/tags/tag211.xml><?xml version="1.0" encoding="utf-8"?>
<p:tagLst xmlns:p="http://schemas.openxmlformats.org/presentationml/2006/main">
  <p:tag name="MH_TYPE" val="#NeiR#"/>
  <p:tag name="MH_NUMBER" val="5"/>
  <p:tag name="MH_CATEGORY" val="#BingLLB#"/>
  <p:tag name="MH_LAYOUT" val="SubTitleText"/>
  <p:tag name="MH" val="20170627103028"/>
  <p:tag name="MH_LIBRARY" val="GRAPHIC"/>
</p:tagLst>
</file>

<file path=ppt/tags/tag212.xml><?xml version="1.0" encoding="utf-8"?>
<p:tagLst xmlns:p="http://schemas.openxmlformats.org/presentationml/2006/main">
  <p:tag name="MH" val="20170627103305"/>
  <p:tag name="MH_LIBRARY" val="GRAPHIC"/>
  <p:tag name="MH_ORDER" val="Oval 14"/>
</p:tagLst>
</file>

<file path=ppt/tags/tag213.xml><?xml version="1.0" encoding="utf-8"?>
<p:tagLst xmlns:p="http://schemas.openxmlformats.org/presentationml/2006/main">
  <p:tag name="MH" val="20170627103305"/>
  <p:tag name="MH_LIBRARY" val="GRAPHIC"/>
  <p:tag name="MH_ORDER" val="Oval 15"/>
</p:tagLst>
</file>

<file path=ppt/tags/tag214.xml><?xml version="1.0" encoding="utf-8"?>
<p:tagLst xmlns:p="http://schemas.openxmlformats.org/presentationml/2006/main">
  <p:tag name="MH" val="20170627103305"/>
  <p:tag name="MH_LIBRARY" val="GRAPHIC"/>
  <p:tag name="MH_ORDER" val="直接连接符 16"/>
</p:tagLst>
</file>

<file path=ppt/tags/tag215.xml><?xml version="1.0" encoding="utf-8"?>
<p:tagLst xmlns:p="http://schemas.openxmlformats.org/presentationml/2006/main">
  <p:tag name="MH" val="20170627103305"/>
  <p:tag name="MH_LIBRARY" val="GRAPHIC"/>
</p:tagLst>
</file>

<file path=ppt/tags/tag216.xml><?xml version="1.0" encoding="utf-8"?>
<p:tagLst xmlns:p="http://schemas.openxmlformats.org/presentationml/2006/main">
  <p:tag name="MH" val="20170627103229"/>
  <p:tag name="MH_LIBRARY" val="GRAPHIC"/>
  <p:tag name="MH_TYPE" val="Title"/>
  <p:tag name="MH_ORDER" val="1"/>
</p:tagLst>
</file>

<file path=ppt/tags/tag217.xml><?xml version="1.0" encoding="utf-8"?>
<p:tagLst xmlns:p="http://schemas.openxmlformats.org/presentationml/2006/main">
  <p:tag name="MH_TYPE" val="#NeiR#"/>
  <p:tag name="MH_NUMBER" val="4"/>
  <p:tag name="MH_CATEGORY" val="#YinZJG#"/>
  <p:tag name="MH_LAYOUT" val="TitleSubTitleText"/>
  <p:tag name="MH" val="20170627103229"/>
  <p:tag name="MH_LIBRARY" val="GRAPHIC"/>
</p:tagLst>
</file>

<file path=ppt/tags/tag218.xml><?xml version="1.0" encoding="utf-8"?>
<p:tagLst xmlns:p="http://schemas.openxmlformats.org/presentationml/2006/main">
  <p:tag name="MH" val="20170627103322"/>
  <p:tag name="MH_LIBRARY" val="GRAPHIC"/>
  <p:tag name="MH_TYPE" val="Other"/>
  <p:tag name="MH_ORDER" val="1"/>
</p:tagLst>
</file>

<file path=ppt/tags/tag219.xml><?xml version="1.0" encoding="utf-8"?>
<p:tagLst xmlns:p="http://schemas.openxmlformats.org/presentationml/2006/main">
  <p:tag name="MH" val="20170627103322"/>
  <p:tag name="MH_LIBRARY" val="GRAPHIC"/>
  <p:tag name="MH_TYPE" val="Other"/>
  <p:tag name="MH_ORDER" val="2"/>
</p:tagLst>
</file>

<file path=ppt/tags/tag22.xml><?xml version="1.0" encoding="utf-8"?>
<p:tagLst xmlns:p="http://schemas.openxmlformats.org/presentationml/2006/main">
  <p:tag name="MH_TYPE" val="#NeiR#"/>
  <p:tag name="MH_NUMBER" val="4"/>
  <p:tag name="MH_CATEGORY" val="#BingLLB#"/>
  <p:tag name="MH_LAYOUT" val="SubTitleText"/>
  <p:tag name="MH" val="20170627102902"/>
  <p:tag name="MH_LIBRARY" val="GRAPHIC"/>
</p:tagLst>
</file>

<file path=ppt/tags/tag220.xml><?xml version="1.0" encoding="utf-8"?>
<p:tagLst xmlns:p="http://schemas.openxmlformats.org/presentationml/2006/main">
  <p:tag name="MH" val="20170627103322"/>
  <p:tag name="MH_LIBRARY" val="GRAPHIC"/>
  <p:tag name="MH_TYPE" val="Other"/>
  <p:tag name="MH_ORDER" val="3"/>
</p:tagLst>
</file>

<file path=ppt/tags/tag221.xml><?xml version="1.0" encoding="utf-8"?>
<p:tagLst xmlns:p="http://schemas.openxmlformats.org/presentationml/2006/main">
  <p:tag name="MH" val="20170627103322"/>
  <p:tag name="MH_LIBRARY" val="GRAPHIC"/>
  <p:tag name="MH_TYPE" val="Other"/>
  <p:tag name="MH_ORDER" val="4"/>
</p:tagLst>
</file>

<file path=ppt/tags/tag222.xml><?xml version="1.0" encoding="utf-8"?>
<p:tagLst xmlns:p="http://schemas.openxmlformats.org/presentationml/2006/main">
  <p:tag name="MH" val="20170627103322"/>
  <p:tag name="MH_LIBRARY" val="GRAPHIC"/>
  <p:tag name="MH_TYPE" val="Other"/>
  <p:tag name="MH_ORDER" val="5"/>
</p:tagLst>
</file>

<file path=ppt/tags/tag223.xml><?xml version="1.0" encoding="utf-8"?>
<p:tagLst xmlns:p="http://schemas.openxmlformats.org/presentationml/2006/main">
  <p:tag name="MH" val="20170627103322"/>
  <p:tag name="MH_LIBRARY" val="GRAPHIC"/>
  <p:tag name="MH_TYPE" val="Other"/>
  <p:tag name="MH_ORDER" val="6"/>
</p:tagLst>
</file>

<file path=ppt/tags/tag224.xml><?xml version="1.0" encoding="utf-8"?>
<p:tagLst xmlns:p="http://schemas.openxmlformats.org/presentationml/2006/main">
  <p:tag name="MH" val="20170627103322"/>
  <p:tag name="MH_LIBRARY" val="GRAPHIC"/>
  <p:tag name="MH_TYPE" val="Other"/>
  <p:tag name="MH_ORDER" val="7"/>
</p:tagLst>
</file>

<file path=ppt/tags/tag225.xml><?xml version="1.0" encoding="utf-8"?>
<p:tagLst xmlns:p="http://schemas.openxmlformats.org/presentationml/2006/main">
  <p:tag name="MH" val="20170627103322"/>
  <p:tag name="MH_LIBRARY" val="GRAPHIC"/>
  <p:tag name="MH_TYPE" val="Other"/>
  <p:tag name="MH_ORDER" val="8"/>
</p:tagLst>
</file>

<file path=ppt/tags/tag226.xml><?xml version="1.0" encoding="utf-8"?>
<p:tagLst xmlns:p="http://schemas.openxmlformats.org/presentationml/2006/main">
  <p:tag name="MH" val="20170627103322"/>
  <p:tag name="MH_LIBRARY" val="GRAPHIC"/>
  <p:tag name="MH_TYPE" val="Other"/>
  <p:tag name="MH_ORDER" val="9"/>
</p:tagLst>
</file>

<file path=ppt/tags/tag227.xml><?xml version="1.0" encoding="utf-8"?>
<p:tagLst xmlns:p="http://schemas.openxmlformats.org/presentationml/2006/main">
  <p:tag name="MH_TYPE" val="#NeiR#"/>
  <p:tag name="MH_NUMBER" val="4"/>
  <p:tag name="MH_CATEGORY" val="#BingLLB#"/>
  <p:tag name="MH_LAYOUT" val="SubTitle"/>
  <p:tag name="MH" val="20170627103322"/>
  <p:tag name="MH_LIBRARY" val="GRAPHIC"/>
</p:tagLst>
</file>

<file path=ppt/tags/tag228.xml><?xml version="1.0" encoding="utf-8"?>
<p:tagLst xmlns:p="http://schemas.openxmlformats.org/presentationml/2006/main">
  <p:tag name="MH" val="20170627103327"/>
  <p:tag name="MH_LIBRARY" val="GRAPHIC"/>
  <p:tag name="MH_TYPE" val="SubTitle"/>
  <p:tag name="MH_ORDER" val="1"/>
</p:tagLst>
</file>

<file path=ppt/tags/tag229.xml><?xml version="1.0" encoding="utf-8"?>
<p:tagLst xmlns:p="http://schemas.openxmlformats.org/presentationml/2006/main">
  <p:tag name="MH" val="20170627103327"/>
  <p:tag name="MH_LIBRARY" val="GRAPHIC"/>
  <p:tag name="MH_TYPE" val="SubTitle"/>
  <p:tag name="MH_ORDER" val="2"/>
</p:tagLst>
</file>

<file path=ppt/tags/tag23.xml><?xml version="1.0" encoding="utf-8"?>
<p:tagLst xmlns:p="http://schemas.openxmlformats.org/presentationml/2006/main">
  <p:tag name="MH" val="20170627102929"/>
  <p:tag name="MH_LIBRARY" val="GRAPHIC"/>
  <p:tag name="MH_TYPE" val="SubTitle"/>
  <p:tag name="MH_ORDER" val="1"/>
</p:tagLst>
</file>

<file path=ppt/tags/tag230.xml><?xml version="1.0" encoding="utf-8"?>
<p:tagLst xmlns:p="http://schemas.openxmlformats.org/presentationml/2006/main">
  <p:tag name="MH" val="20170627103327"/>
  <p:tag name="MH_LIBRARY" val="GRAPHIC"/>
  <p:tag name="MH_TYPE" val="SubTitle"/>
  <p:tag name="MH_ORDER" val="3"/>
</p:tagLst>
</file>

<file path=ppt/tags/tag231.xml><?xml version="1.0" encoding="utf-8"?>
<p:tagLst xmlns:p="http://schemas.openxmlformats.org/presentationml/2006/main">
  <p:tag name="MH" val="20170627103327"/>
  <p:tag name="MH_LIBRARY" val="GRAPHIC"/>
  <p:tag name="MH_TYPE" val="Other"/>
  <p:tag name="MH_ORDER" val="1"/>
</p:tagLst>
</file>

<file path=ppt/tags/tag232.xml><?xml version="1.0" encoding="utf-8"?>
<p:tagLst xmlns:p="http://schemas.openxmlformats.org/presentationml/2006/main">
  <p:tag name="MH" val="20170627103327"/>
  <p:tag name="MH_LIBRARY" val="GRAPHIC"/>
  <p:tag name="MH_TYPE" val="Other"/>
  <p:tag name="MH_ORDER" val="2"/>
</p:tagLst>
</file>

<file path=ppt/tags/tag233.xml><?xml version="1.0" encoding="utf-8"?>
<p:tagLst xmlns:p="http://schemas.openxmlformats.org/presentationml/2006/main">
  <p:tag name="MH" val="20170627103327"/>
  <p:tag name="MH_LIBRARY" val="GRAPHIC"/>
  <p:tag name="MH_TYPE" val="Other"/>
  <p:tag name="MH_ORDER" val="3"/>
</p:tagLst>
</file>

<file path=ppt/tags/tag234.xml><?xml version="1.0" encoding="utf-8"?>
<p:tagLst xmlns:p="http://schemas.openxmlformats.org/presentationml/2006/main">
  <p:tag name="MH" val="20170627103327"/>
  <p:tag name="MH_LIBRARY" val="GRAPHIC"/>
  <p:tag name="MH_TYPE" val="Other"/>
  <p:tag name="MH_ORDER" val="4"/>
</p:tagLst>
</file>

<file path=ppt/tags/tag235.xml><?xml version="1.0" encoding="utf-8"?>
<p:tagLst xmlns:p="http://schemas.openxmlformats.org/presentationml/2006/main">
  <p:tag name="MH" val="20170627103327"/>
  <p:tag name="MH_LIBRARY" val="GRAPHIC"/>
  <p:tag name="MH_TYPE" val="Other"/>
  <p:tag name="MH_ORDER" val="5"/>
</p:tagLst>
</file>

<file path=ppt/tags/tag236.xml><?xml version="1.0" encoding="utf-8"?>
<p:tagLst xmlns:p="http://schemas.openxmlformats.org/presentationml/2006/main">
  <p:tag name="MH" val="20170627103327"/>
  <p:tag name="MH_LIBRARY" val="GRAPHIC"/>
  <p:tag name="MH_TYPE" val="Other"/>
  <p:tag name="MH_ORDER" val="6"/>
</p:tagLst>
</file>

<file path=ppt/tags/tag237.xml><?xml version="1.0" encoding="utf-8"?>
<p:tagLst xmlns:p="http://schemas.openxmlformats.org/presentationml/2006/main">
  <p:tag name="MH_TYPE" val="#NeiR#"/>
  <p:tag name="MH_NUMBER" val="3"/>
  <p:tag name="MH_CATEGORY" val="#BingLLB#"/>
  <p:tag name="MH_LAYOUT" val="SubTitleText"/>
  <p:tag name="MH" val="20170627103327"/>
  <p:tag name="MH_LIBRARY" val="GRAPHIC"/>
</p:tagLst>
</file>

<file path=ppt/tags/tag238.xml><?xml version="1.0" encoding="utf-8"?>
<p:tagLst xmlns:p="http://schemas.openxmlformats.org/presentationml/2006/main">
  <p:tag name="MH" val="20170627103345"/>
  <p:tag name="MH_LIBRARY" val="GRAPHIC"/>
  <p:tag name="MH_TYPE" val="Other"/>
  <p:tag name="MH_ORDER" val="1"/>
</p:tagLst>
</file>

<file path=ppt/tags/tag239.xml><?xml version="1.0" encoding="utf-8"?>
<p:tagLst xmlns:p="http://schemas.openxmlformats.org/presentationml/2006/main">
  <p:tag name="MH" val="20170627103345"/>
  <p:tag name="MH_LIBRARY" val="GRAPHIC"/>
  <p:tag name="MH_TYPE" val="Title"/>
  <p:tag name="MH_ORDER" val="1"/>
</p:tagLst>
</file>

<file path=ppt/tags/tag24.xml><?xml version="1.0" encoding="utf-8"?>
<p:tagLst xmlns:p="http://schemas.openxmlformats.org/presentationml/2006/main">
  <p:tag name="MH" val="20170627102929"/>
  <p:tag name="MH_LIBRARY" val="GRAPHIC"/>
  <p:tag name="MH_TYPE" val="SubTitle"/>
  <p:tag name="MH_ORDER" val="2"/>
</p:tagLst>
</file>

<file path=ppt/tags/tag240.xml><?xml version="1.0" encoding="utf-8"?>
<p:tagLst xmlns:p="http://schemas.openxmlformats.org/presentationml/2006/main">
  <p:tag name="MH" val="20170627103345"/>
  <p:tag name="MH_LIBRARY" val="GRAPHIC"/>
  <p:tag name="MH_TYPE" val="Other"/>
  <p:tag name="MH_ORDER" val="2"/>
</p:tagLst>
</file>

<file path=ppt/tags/tag241.xml><?xml version="1.0" encoding="utf-8"?>
<p:tagLst xmlns:p="http://schemas.openxmlformats.org/presentationml/2006/main">
  <p:tag name="MH_TYPE" val="#NeiR#"/>
  <p:tag name="MH_NUMBER" val="1"/>
  <p:tag name="MH_CATEGORY" val="#QiTTB#"/>
  <p:tag name="MH_LAYOUT" val="TitleSubTitle"/>
  <p:tag name="MH" val="20170627103345"/>
  <p:tag name="MH_LIBRARY" val="GRAPHIC"/>
</p:tagLst>
</file>

<file path=ppt/tags/tag242.xml><?xml version="1.0" encoding="utf-8"?>
<p:tagLst xmlns:p="http://schemas.openxmlformats.org/presentationml/2006/main">
  <p:tag name="MH" val="20170627103305"/>
  <p:tag name="MH_LIBRARY" val="GRAPHIC"/>
  <p:tag name="MH_ORDER" val="Oval 14"/>
</p:tagLst>
</file>

<file path=ppt/tags/tag243.xml><?xml version="1.0" encoding="utf-8"?>
<p:tagLst xmlns:p="http://schemas.openxmlformats.org/presentationml/2006/main">
  <p:tag name="MH" val="20170627103305"/>
  <p:tag name="MH_LIBRARY" val="GRAPHIC"/>
  <p:tag name="MH_ORDER" val="Oval 15"/>
</p:tagLst>
</file>

<file path=ppt/tags/tag244.xml><?xml version="1.0" encoding="utf-8"?>
<p:tagLst xmlns:p="http://schemas.openxmlformats.org/presentationml/2006/main">
  <p:tag name="MH" val="20170627103305"/>
  <p:tag name="MH_LIBRARY" val="GRAPHIC"/>
  <p:tag name="MH_ORDER" val="直接连接符 16"/>
</p:tagLst>
</file>

<file path=ppt/tags/tag245.xml><?xml version="1.0" encoding="utf-8"?>
<p:tagLst xmlns:p="http://schemas.openxmlformats.org/presentationml/2006/main">
  <p:tag name="MH" val="20170627103305"/>
  <p:tag name="MH_LIBRARY" val="GRAPHIC"/>
</p:tagLst>
</file>

<file path=ppt/tags/tag246.xml><?xml version="1.0" encoding="utf-8"?>
<p:tagLst xmlns:p="http://schemas.openxmlformats.org/presentationml/2006/main">
  <p:tag name="MH" val="20170627103044"/>
  <p:tag name="MH_LIBRARY" val="GRAPHIC"/>
  <p:tag name="MH_TYPE" val="Other"/>
  <p:tag name="MH_ORDER" val="1"/>
</p:tagLst>
</file>

<file path=ppt/tags/tag247.xml><?xml version="1.0" encoding="utf-8"?>
<p:tagLst xmlns:p="http://schemas.openxmlformats.org/presentationml/2006/main">
  <p:tag name="MH" val="20170627103044"/>
  <p:tag name="MH_LIBRARY" val="GRAPHIC"/>
  <p:tag name="MH_TYPE" val="Other"/>
  <p:tag name="MH_ORDER" val="2"/>
</p:tagLst>
</file>

<file path=ppt/tags/tag248.xml><?xml version="1.0" encoding="utf-8"?>
<p:tagLst xmlns:p="http://schemas.openxmlformats.org/presentationml/2006/main">
  <p:tag name="MH" val="20170627103044"/>
  <p:tag name="MH_LIBRARY" val="GRAPHIC"/>
  <p:tag name="MH_TYPE" val="Other"/>
  <p:tag name="MH_ORDER" val="3"/>
</p:tagLst>
</file>

<file path=ppt/tags/tag249.xml><?xml version="1.0" encoding="utf-8"?>
<p:tagLst xmlns:p="http://schemas.openxmlformats.org/presentationml/2006/main">
  <p:tag name="MH" val="20170627103044"/>
  <p:tag name="MH_LIBRARY" val="GRAPHIC"/>
  <p:tag name="MH_TYPE" val="Other"/>
  <p:tag name="MH_ORDER" val="4"/>
</p:tagLst>
</file>

<file path=ppt/tags/tag25.xml><?xml version="1.0" encoding="utf-8"?>
<p:tagLst xmlns:p="http://schemas.openxmlformats.org/presentationml/2006/main">
  <p:tag name="MH" val="20170627102929"/>
  <p:tag name="MH_LIBRARY" val="GRAPHIC"/>
  <p:tag name="MH_TYPE" val="SubTitle"/>
  <p:tag name="MH_ORDER" val="3"/>
</p:tagLst>
</file>

<file path=ppt/tags/tag250.xml><?xml version="1.0" encoding="utf-8"?>
<p:tagLst xmlns:p="http://schemas.openxmlformats.org/presentationml/2006/main">
  <p:tag name="MH" val="20170627103044"/>
  <p:tag name="MH_LIBRARY" val="GRAPHIC"/>
  <p:tag name="MH_TYPE" val="Other"/>
  <p:tag name="MH_ORDER" val="5"/>
</p:tagLst>
</file>

<file path=ppt/tags/tag251.xml><?xml version="1.0" encoding="utf-8"?>
<p:tagLst xmlns:p="http://schemas.openxmlformats.org/presentationml/2006/main">
  <p:tag name="MH" val="20170627103044"/>
  <p:tag name="MH_LIBRARY" val="GRAPHIC"/>
  <p:tag name="MH_TYPE" val="Other"/>
  <p:tag name="MH_ORDER" val="6"/>
</p:tagLst>
</file>

<file path=ppt/tags/tag252.xml><?xml version="1.0" encoding="utf-8"?>
<p:tagLst xmlns:p="http://schemas.openxmlformats.org/presentationml/2006/main">
  <p:tag name="MH" val="20170627103044"/>
  <p:tag name="MH_LIBRARY" val="GRAPHIC"/>
  <p:tag name="MH_TYPE" val="Other"/>
  <p:tag name="MH_ORDER" val="7"/>
</p:tagLst>
</file>

<file path=ppt/tags/tag253.xml><?xml version="1.0" encoding="utf-8"?>
<p:tagLst xmlns:p="http://schemas.openxmlformats.org/presentationml/2006/main">
  <p:tag name="MH" val="20170627103044"/>
  <p:tag name="MH_LIBRARY" val="GRAPHIC"/>
  <p:tag name="MH_TYPE" val="SubTitle"/>
  <p:tag name="MH_ORDER" val="4"/>
</p:tagLst>
</file>

<file path=ppt/tags/tag254.xml><?xml version="1.0" encoding="utf-8"?>
<p:tagLst xmlns:p="http://schemas.openxmlformats.org/presentationml/2006/main">
  <p:tag name="MH" val="20170627103044"/>
  <p:tag name="MH_LIBRARY" val="GRAPHIC"/>
  <p:tag name="MH_TYPE" val="SubTitle"/>
  <p:tag name="MH_ORDER" val="3"/>
</p:tagLst>
</file>

<file path=ppt/tags/tag255.xml><?xml version="1.0" encoding="utf-8"?>
<p:tagLst xmlns:p="http://schemas.openxmlformats.org/presentationml/2006/main">
  <p:tag name="MH" val="20170627103044"/>
  <p:tag name="MH_LIBRARY" val="GRAPHIC"/>
  <p:tag name="MH_TYPE" val="SubTitle"/>
  <p:tag name="MH_ORDER" val="2"/>
</p:tagLst>
</file>

<file path=ppt/tags/tag256.xml><?xml version="1.0" encoding="utf-8"?>
<p:tagLst xmlns:p="http://schemas.openxmlformats.org/presentationml/2006/main">
  <p:tag name="MH" val="20170627103044"/>
  <p:tag name="MH_LIBRARY" val="GRAPHIC"/>
  <p:tag name="MH_TYPE" val="SubTitle"/>
  <p:tag name="MH_ORDER" val="1"/>
</p:tagLst>
</file>

<file path=ppt/tags/tag257.xml><?xml version="1.0" encoding="utf-8"?>
<p:tagLst xmlns:p="http://schemas.openxmlformats.org/presentationml/2006/main">
  <p:tag name="MH" val="20170627103044"/>
  <p:tag name="MH_LIBRARY" val="GRAPHIC"/>
  <p:tag name="MH_TYPE" val="SubTitle"/>
  <p:tag name="MH_ORDER" val="5"/>
</p:tagLst>
</file>

<file path=ppt/tags/tag258.xml><?xml version="1.0" encoding="utf-8"?>
<p:tagLst xmlns:p="http://schemas.openxmlformats.org/presentationml/2006/main">
  <p:tag name="MH" val="20170627103044"/>
  <p:tag name="MH_LIBRARY" val="GRAPHIC"/>
  <p:tag name="MH_TYPE" val="Other"/>
  <p:tag name="MH_ORDER" val="8"/>
</p:tagLst>
</file>

<file path=ppt/tags/tag259.xml><?xml version="1.0" encoding="utf-8"?>
<p:tagLst xmlns:p="http://schemas.openxmlformats.org/presentationml/2006/main">
  <p:tag name="MH" val="20170627103044"/>
  <p:tag name="MH_LIBRARY" val="GRAPHIC"/>
  <p:tag name="MH_TYPE" val="Other"/>
  <p:tag name="MH_ORDER" val="9"/>
</p:tagLst>
</file>

<file path=ppt/tags/tag26.xml><?xml version="1.0" encoding="utf-8"?>
<p:tagLst xmlns:p="http://schemas.openxmlformats.org/presentationml/2006/main">
  <p:tag name="MH" val="20170627102929"/>
  <p:tag name="MH_LIBRARY" val="GRAPHIC"/>
  <p:tag name="MH_TYPE" val="SubTitle"/>
  <p:tag name="MH_ORDER" val="4"/>
</p:tagLst>
</file>

<file path=ppt/tags/tag260.xml><?xml version="1.0" encoding="utf-8"?>
<p:tagLst xmlns:p="http://schemas.openxmlformats.org/presentationml/2006/main">
  <p:tag name="MH_TYPE" val="#NeiR#"/>
  <p:tag name="MH_NUMBER" val="5"/>
  <p:tag name="MH_CATEGORY" val="#BingLLB#"/>
  <p:tag name="MH_LAYOUT" val="SubTitleText"/>
  <p:tag name="MH" val="20170627103044"/>
  <p:tag name="MH_LIBRARY" val="GRAPHIC"/>
</p:tagLst>
</file>

<file path=ppt/tags/tag261.xml><?xml version="1.0" encoding="utf-8"?>
<p:tagLst xmlns:p="http://schemas.openxmlformats.org/presentationml/2006/main">
  <p:tag name="MH" val="20170627103403"/>
  <p:tag name="MH_LIBRARY" val="GRAPHIC"/>
  <p:tag name="MH_TYPE" val="Other"/>
  <p:tag name="MH_ORDER" val="1"/>
</p:tagLst>
</file>

<file path=ppt/tags/tag262.xml><?xml version="1.0" encoding="utf-8"?>
<p:tagLst xmlns:p="http://schemas.openxmlformats.org/presentationml/2006/main">
  <p:tag name="MH" val="20170627103403"/>
  <p:tag name="MH_LIBRARY" val="GRAPHIC"/>
  <p:tag name="MH_TYPE" val="Other"/>
  <p:tag name="MH_ORDER" val="2"/>
</p:tagLst>
</file>

<file path=ppt/tags/tag263.xml><?xml version="1.0" encoding="utf-8"?>
<p:tagLst xmlns:p="http://schemas.openxmlformats.org/presentationml/2006/main">
  <p:tag name="MH" val="20170627103403"/>
  <p:tag name="MH_LIBRARY" val="GRAPHIC"/>
  <p:tag name="MH_TYPE" val="Other"/>
  <p:tag name="MH_ORDER" val="3"/>
</p:tagLst>
</file>

<file path=ppt/tags/tag264.xml><?xml version="1.0" encoding="utf-8"?>
<p:tagLst xmlns:p="http://schemas.openxmlformats.org/presentationml/2006/main">
  <p:tag name="MH" val="20170627103403"/>
  <p:tag name="MH_LIBRARY" val="GRAPHIC"/>
  <p:tag name="MH_TYPE" val="Other"/>
  <p:tag name="MH_ORDER" val="4"/>
</p:tagLst>
</file>

<file path=ppt/tags/tag265.xml><?xml version="1.0" encoding="utf-8"?>
<p:tagLst xmlns:p="http://schemas.openxmlformats.org/presentationml/2006/main">
  <p:tag name="MH" val="20170627103403"/>
  <p:tag name="MH_LIBRARY" val="GRAPHIC"/>
  <p:tag name="MH_TYPE" val="Other"/>
  <p:tag name="MH_ORDER" val="5"/>
</p:tagLst>
</file>

<file path=ppt/tags/tag266.xml><?xml version="1.0" encoding="utf-8"?>
<p:tagLst xmlns:p="http://schemas.openxmlformats.org/presentationml/2006/main">
  <p:tag name="MH" val="20170627103403"/>
  <p:tag name="MH_LIBRARY" val="GRAPHIC"/>
  <p:tag name="MH_TYPE" val="Other"/>
  <p:tag name="MH_ORDER" val="6"/>
</p:tagLst>
</file>

<file path=ppt/tags/tag267.xml><?xml version="1.0" encoding="utf-8"?>
<p:tagLst xmlns:p="http://schemas.openxmlformats.org/presentationml/2006/main">
  <p:tag name="MH" val="20170627103403"/>
  <p:tag name="MH_LIBRARY" val="GRAPHIC"/>
  <p:tag name="MH_TYPE" val="Other"/>
  <p:tag name="MH_ORDER" val="7"/>
</p:tagLst>
</file>

<file path=ppt/tags/tag268.xml><?xml version="1.0" encoding="utf-8"?>
<p:tagLst xmlns:p="http://schemas.openxmlformats.org/presentationml/2006/main">
  <p:tag name="MH" val="20170627103403"/>
  <p:tag name="MH_LIBRARY" val="GRAPHIC"/>
  <p:tag name="MH_TYPE" val="SubTitle"/>
  <p:tag name="MH_ORDER" val="1"/>
</p:tagLst>
</file>

<file path=ppt/tags/tag269.xml><?xml version="1.0" encoding="utf-8"?>
<p:tagLst xmlns:p="http://schemas.openxmlformats.org/presentationml/2006/main">
  <p:tag name="MH" val="20170627103403"/>
  <p:tag name="MH_LIBRARY" val="GRAPHIC"/>
  <p:tag name="MH_TYPE" val="SubTitle"/>
  <p:tag name="MH_ORDER" val="2"/>
</p:tagLst>
</file>

<file path=ppt/tags/tag27.xml><?xml version="1.0" encoding="utf-8"?>
<p:tagLst xmlns:p="http://schemas.openxmlformats.org/presentationml/2006/main">
  <p:tag name="MH" val="20170627102929"/>
  <p:tag name="MH_LIBRARY" val="GRAPHIC"/>
  <p:tag name="MH_TYPE" val="SubTitle"/>
  <p:tag name="MH_ORDER" val="5"/>
</p:tagLst>
</file>

<file path=ppt/tags/tag270.xml><?xml version="1.0" encoding="utf-8"?>
<p:tagLst xmlns:p="http://schemas.openxmlformats.org/presentationml/2006/main">
  <p:tag name="MH" val="20170627103403"/>
  <p:tag name="MH_LIBRARY" val="GRAPHIC"/>
  <p:tag name="MH_TYPE" val="SubTitle"/>
  <p:tag name="MH_ORDER" val="4"/>
</p:tagLst>
</file>

<file path=ppt/tags/tag271.xml><?xml version="1.0" encoding="utf-8"?>
<p:tagLst xmlns:p="http://schemas.openxmlformats.org/presentationml/2006/main">
  <p:tag name="MH" val="20170627103403"/>
  <p:tag name="MH_LIBRARY" val="GRAPHIC"/>
  <p:tag name="MH_TYPE" val="SubTitle"/>
  <p:tag name="MH_ORDER" val="3"/>
</p:tagLst>
</file>

<file path=ppt/tags/tag272.xml><?xml version="1.0" encoding="utf-8"?>
<p:tagLst xmlns:p="http://schemas.openxmlformats.org/presentationml/2006/main">
  <p:tag name="MH" val="20170627103403"/>
  <p:tag name="MH_LIBRARY" val="GRAPHIC"/>
  <p:tag name="MH_TYPE" val="SubTitle"/>
  <p:tag name="MH_ORDER" val="5"/>
</p:tagLst>
</file>

<file path=ppt/tags/tag273.xml><?xml version="1.0" encoding="utf-8"?>
<p:tagLst xmlns:p="http://schemas.openxmlformats.org/presentationml/2006/main">
  <p:tag name="MH_TYPE" val="#NeiR#"/>
  <p:tag name="MH_NUMBER" val="5"/>
  <p:tag name="MH_CATEGORY" val="#BingLLB#"/>
  <p:tag name="MH_LAYOUT" val="SubTitle"/>
  <p:tag name="MH" val="20170627103403"/>
  <p:tag name="MH_LIBRARY" val="GRAPHIC"/>
</p:tagLst>
</file>

<file path=ppt/tags/tag274.xml><?xml version="1.0" encoding="utf-8"?>
<p:tagLst xmlns:p="http://schemas.openxmlformats.org/presentationml/2006/main">
  <p:tag name="MH" val="20170627103442"/>
  <p:tag name="MH_LIBRARY" val="GRAPHIC"/>
  <p:tag name="MH_TYPE" val="SubTitle"/>
  <p:tag name="MH_ORDER" val="4"/>
</p:tagLst>
</file>

<file path=ppt/tags/tag275.xml><?xml version="1.0" encoding="utf-8"?>
<p:tagLst xmlns:p="http://schemas.openxmlformats.org/presentationml/2006/main">
  <p:tag name="MH" val="20170627103442"/>
  <p:tag name="MH_LIBRARY" val="GRAPHIC"/>
  <p:tag name="MH_TYPE" val="Other"/>
  <p:tag name="MH_ORDER" val="1"/>
</p:tagLst>
</file>

<file path=ppt/tags/tag276.xml><?xml version="1.0" encoding="utf-8"?>
<p:tagLst xmlns:p="http://schemas.openxmlformats.org/presentationml/2006/main">
  <p:tag name="MH" val="20170627103442"/>
  <p:tag name="MH_LIBRARY" val="GRAPHIC"/>
  <p:tag name="MH_TYPE" val="Other"/>
  <p:tag name="MH_ORDER" val="2"/>
</p:tagLst>
</file>

<file path=ppt/tags/tag277.xml><?xml version="1.0" encoding="utf-8"?>
<p:tagLst xmlns:p="http://schemas.openxmlformats.org/presentationml/2006/main">
  <p:tag name="MH" val="20170627103442"/>
  <p:tag name="MH_LIBRARY" val="GRAPHIC"/>
  <p:tag name="MH_TYPE" val="SubTitle"/>
  <p:tag name="MH_ORDER" val="2"/>
</p:tagLst>
</file>

<file path=ppt/tags/tag278.xml><?xml version="1.0" encoding="utf-8"?>
<p:tagLst xmlns:p="http://schemas.openxmlformats.org/presentationml/2006/main">
  <p:tag name="MH" val="20170627103442"/>
  <p:tag name="MH_LIBRARY" val="GRAPHIC"/>
  <p:tag name="MH_TYPE" val="Other"/>
  <p:tag name="MH_ORDER" val="3"/>
</p:tagLst>
</file>

<file path=ppt/tags/tag279.xml><?xml version="1.0" encoding="utf-8"?>
<p:tagLst xmlns:p="http://schemas.openxmlformats.org/presentationml/2006/main">
  <p:tag name="MH" val="20170627103442"/>
  <p:tag name="MH_LIBRARY" val="GRAPHIC"/>
  <p:tag name="MH_TYPE" val="SubTitle"/>
  <p:tag name="MH_ORDER" val="3"/>
</p:tagLst>
</file>

<file path=ppt/tags/tag28.xml><?xml version="1.0" encoding="utf-8"?>
<p:tagLst xmlns:p="http://schemas.openxmlformats.org/presentationml/2006/main">
  <p:tag name="MH" val="20170627102929"/>
  <p:tag name="MH_LIBRARY" val="GRAPHIC"/>
  <p:tag name="MH_TYPE" val="SubTitle"/>
  <p:tag name="MH_ORDER" val="6"/>
</p:tagLst>
</file>

<file path=ppt/tags/tag280.xml><?xml version="1.0" encoding="utf-8"?>
<p:tagLst xmlns:p="http://schemas.openxmlformats.org/presentationml/2006/main">
  <p:tag name="MH" val="20170627103442"/>
  <p:tag name="MH_LIBRARY" val="GRAPHIC"/>
  <p:tag name="MH_TYPE" val="Other"/>
  <p:tag name="MH_ORDER" val="4"/>
</p:tagLst>
</file>

<file path=ppt/tags/tag281.xml><?xml version="1.0" encoding="utf-8"?>
<p:tagLst xmlns:p="http://schemas.openxmlformats.org/presentationml/2006/main">
  <p:tag name="MH" val="20170627103442"/>
  <p:tag name="MH_LIBRARY" val="GRAPHIC"/>
  <p:tag name="MH_TYPE" val="Other"/>
  <p:tag name="MH_ORDER" val="5"/>
</p:tagLst>
</file>

<file path=ppt/tags/tag282.xml><?xml version="1.0" encoding="utf-8"?>
<p:tagLst xmlns:p="http://schemas.openxmlformats.org/presentationml/2006/main">
  <p:tag name="MH" val="20170627103442"/>
  <p:tag name="MH_LIBRARY" val="GRAPHIC"/>
  <p:tag name="MH_TYPE" val="Other"/>
  <p:tag name="MH_ORDER" val="6"/>
</p:tagLst>
</file>

<file path=ppt/tags/tag283.xml><?xml version="1.0" encoding="utf-8"?>
<p:tagLst xmlns:p="http://schemas.openxmlformats.org/presentationml/2006/main">
  <p:tag name="MH" val="20170627103442"/>
  <p:tag name="MH_LIBRARY" val="GRAPHIC"/>
  <p:tag name="MH_TYPE" val="SubTitle"/>
  <p:tag name="MH_ORDER" val="1"/>
</p:tagLst>
</file>

<file path=ppt/tags/tag284.xml><?xml version="1.0" encoding="utf-8"?>
<p:tagLst xmlns:p="http://schemas.openxmlformats.org/presentationml/2006/main">
  <p:tag name="MH" val="20170627103442"/>
  <p:tag name="MH_LIBRARY" val="GRAPHIC"/>
  <p:tag name="MH_TYPE" val="Other"/>
  <p:tag name="MH_ORDER" val="7"/>
</p:tagLst>
</file>

<file path=ppt/tags/tag285.xml><?xml version="1.0" encoding="utf-8"?>
<p:tagLst xmlns:p="http://schemas.openxmlformats.org/presentationml/2006/main">
  <p:tag name="MH" val="20170627103442"/>
  <p:tag name="MH_LIBRARY" val="GRAPHIC"/>
  <p:tag name="MH_TYPE" val="SubTitle"/>
  <p:tag name="MH_ORDER" val="5"/>
</p:tagLst>
</file>

<file path=ppt/tags/tag286.xml><?xml version="1.0" encoding="utf-8"?>
<p:tagLst xmlns:p="http://schemas.openxmlformats.org/presentationml/2006/main">
  <p:tag name="MH" val="20170627103442"/>
  <p:tag name="MH_LIBRARY" val="GRAPHIC"/>
  <p:tag name="MH_TYPE" val="Other"/>
  <p:tag name="MH_ORDER" val="8"/>
</p:tagLst>
</file>

<file path=ppt/tags/tag287.xml><?xml version="1.0" encoding="utf-8"?>
<p:tagLst xmlns:p="http://schemas.openxmlformats.org/presentationml/2006/main">
  <p:tag name="MH" val="20170627103442"/>
  <p:tag name="MH_LIBRARY" val="GRAPHIC"/>
  <p:tag name="MH_TYPE" val="Other"/>
  <p:tag name="MH_ORDER" val="9"/>
</p:tagLst>
</file>

<file path=ppt/tags/tag288.xml><?xml version="1.0" encoding="utf-8"?>
<p:tagLst xmlns:p="http://schemas.openxmlformats.org/presentationml/2006/main">
  <p:tag name="MH" val="20170627103442"/>
  <p:tag name="MH_LIBRARY" val="GRAPHIC"/>
  <p:tag name="MH_TYPE" val="Other"/>
  <p:tag name="MH_ORDER" val="10"/>
</p:tagLst>
</file>

<file path=ppt/tags/tag289.xml><?xml version="1.0" encoding="utf-8"?>
<p:tagLst xmlns:p="http://schemas.openxmlformats.org/presentationml/2006/main">
  <p:tag name="MH" val="20170627103442"/>
  <p:tag name="MH_LIBRARY" val="GRAPHIC"/>
  <p:tag name="MH_TYPE" val="Title"/>
  <p:tag name="MH_ORDER" val="1"/>
</p:tagLst>
</file>

<file path=ppt/tags/tag29.xml><?xml version="1.0" encoding="utf-8"?>
<p:tagLst xmlns:p="http://schemas.openxmlformats.org/presentationml/2006/main">
  <p:tag name="MH" val="20170627102929"/>
  <p:tag name="MH_LIBRARY" val="GRAPHIC"/>
  <p:tag name="MH_TYPE" val="Other"/>
  <p:tag name="MH_ORDER" val="1"/>
</p:tagLst>
</file>

<file path=ppt/tags/tag290.xml><?xml version="1.0" encoding="utf-8"?>
<p:tagLst xmlns:p="http://schemas.openxmlformats.org/presentationml/2006/main">
  <p:tag name="MH_TYPE" val="#NeiR#"/>
  <p:tag name="MH_NUMBER" val="5"/>
  <p:tag name="MH_CATEGORY" val="#YinZJG#"/>
  <p:tag name="MH_LAYOUT" val="TitleSubTitle"/>
  <p:tag name="MH" val="20170627103442"/>
  <p:tag name="MH_LIBRARY" val="GRAPHIC"/>
</p:tagLst>
</file>

<file path=ppt/tags/tag291.xml><?xml version="1.0" encoding="utf-8"?>
<p:tagLst xmlns:p="http://schemas.openxmlformats.org/presentationml/2006/main">
  <p:tag name="MH" val="20170627103451"/>
  <p:tag name="MH_LIBRARY" val="GRAPHIC"/>
  <p:tag name="MH_TYPE" val="Other"/>
  <p:tag name="MH_ORDER" val="1"/>
</p:tagLst>
</file>

<file path=ppt/tags/tag292.xml><?xml version="1.0" encoding="utf-8"?>
<p:tagLst xmlns:p="http://schemas.openxmlformats.org/presentationml/2006/main">
  <p:tag name="MH" val="20170627103451"/>
  <p:tag name="MH_LIBRARY" val="GRAPHIC"/>
  <p:tag name="MH_TYPE" val="Other"/>
  <p:tag name="MH_ORDER" val="2"/>
</p:tagLst>
</file>

<file path=ppt/tags/tag293.xml><?xml version="1.0" encoding="utf-8"?>
<p:tagLst xmlns:p="http://schemas.openxmlformats.org/presentationml/2006/main">
  <p:tag name="MH" val="20170627103451"/>
  <p:tag name="MH_LIBRARY" val="GRAPHIC"/>
  <p:tag name="MH_TYPE" val="Other"/>
  <p:tag name="MH_ORDER" val="3"/>
</p:tagLst>
</file>

<file path=ppt/tags/tag294.xml><?xml version="1.0" encoding="utf-8"?>
<p:tagLst xmlns:p="http://schemas.openxmlformats.org/presentationml/2006/main">
  <p:tag name="MH" val="20170627103451"/>
  <p:tag name="MH_LIBRARY" val="GRAPHIC"/>
  <p:tag name="MH_TYPE" val="Other"/>
  <p:tag name="MH_ORDER" val="4"/>
</p:tagLst>
</file>

<file path=ppt/tags/tag295.xml><?xml version="1.0" encoding="utf-8"?>
<p:tagLst xmlns:p="http://schemas.openxmlformats.org/presentationml/2006/main">
  <p:tag name="MH" val="20170627103451"/>
  <p:tag name="MH_LIBRARY" val="GRAPHIC"/>
  <p:tag name="MH_TYPE" val="SubTitle"/>
  <p:tag name="MH_ORDER" val="1"/>
</p:tagLst>
</file>

<file path=ppt/tags/tag296.xml><?xml version="1.0" encoding="utf-8"?>
<p:tagLst xmlns:p="http://schemas.openxmlformats.org/presentationml/2006/main">
  <p:tag name="MH" val="20170627103451"/>
  <p:tag name="MH_LIBRARY" val="GRAPHIC"/>
  <p:tag name="MH_TYPE" val="Other"/>
  <p:tag name="MH_ORDER" val="6"/>
</p:tagLst>
</file>

<file path=ppt/tags/tag297.xml><?xml version="1.0" encoding="utf-8"?>
<p:tagLst xmlns:p="http://schemas.openxmlformats.org/presentationml/2006/main">
  <p:tag name="MH" val="20170627103451"/>
  <p:tag name="MH_LIBRARY" val="GRAPHIC"/>
  <p:tag name="MH_TYPE" val="Other"/>
  <p:tag name="MH_ORDER" val="7"/>
</p:tagLst>
</file>

<file path=ppt/tags/tag298.xml><?xml version="1.0" encoding="utf-8"?>
<p:tagLst xmlns:p="http://schemas.openxmlformats.org/presentationml/2006/main">
  <p:tag name="MH" val="20170627103451"/>
  <p:tag name="MH_LIBRARY" val="GRAPHIC"/>
  <p:tag name="MH_TYPE" val="Other"/>
  <p:tag name="MH_ORDER" val="8"/>
</p:tagLst>
</file>

<file path=ppt/tags/tag299.xml><?xml version="1.0" encoding="utf-8"?>
<p:tagLst xmlns:p="http://schemas.openxmlformats.org/presentationml/2006/main">
  <p:tag name="MH" val="20170627103451"/>
  <p:tag name="MH_LIBRARY" val="GRAPHIC"/>
  <p:tag name="MH_TYPE" val="Other"/>
  <p:tag name="MH_ORDER" val="9"/>
</p:tagLst>
</file>

<file path=ppt/tags/tag3.xml><?xml version="1.0" encoding="utf-8"?>
<p:tagLst xmlns:p="http://schemas.openxmlformats.org/presentationml/2006/main">
  <p:tag name="MH" val="20170627103538"/>
  <p:tag name="MH_LIBRARY" val="GRAPHIC"/>
  <p:tag name="MH_TYPE" val="SubTitle"/>
  <p:tag name="MH_ORDER" val="2"/>
</p:tagLst>
</file>

<file path=ppt/tags/tag30.xml><?xml version="1.0" encoding="utf-8"?>
<p:tagLst xmlns:p="http://schemas.openxmlformats.org/presentationml/2006/main">
  <p:tag name="MH_TYPE" val="#NeiR#"/>
  <p:tag name="MH_NUMBER" val="6"/>
  <p:tag name="MH_CATEGORY" val="#YinZJG#"/>
  <p:tag name="MH_LAYOUT" val="TitleSubTitleText"/>
  <p:tag name="MH" val="20170627102929"/>
  <p:tag name="MH_LIBRARY" val="GRAPHIC"/>
</p:tagLst>
</file>

<file path=ppt/tags/tag300.xml><?xml version="1.0" encoding="utf-8"?>
<p:tagLst xmlns:p="http://schemas.openxmlformats.org/presentationml/2006/main">
  <p:tag name="MH" val="20170627103451"/>
  <p:tag name="MH_LIBRARY" val="GRAPHIC"/>
  <p:tag name="MH_TYPE" val="Other"/>
  <p:tag name="MH_ORDER" val="10"/>
</p:tagLst>
</file>

<file path=ppt/tags/tag301.xml><?xml version="1.0" encoding="utf-8"?>
<p:tagLst xmlns:p="http://schemas.openxmlformats.org/presentationml/2006/main">
  <p:tag name="MH" val="20170627103451"/>
  <p:tag name="MH_LIBRARY" val="GRAPHIC"/>
  <p:tag name="MH_TYPE" val="SubTitle"/>
  <p:tag name="MH_ORDER" val="2"/>
</p:tagLst>
</file>

<file path=ppt/tags/tag302.xml><?xml version="1.0" encoding="utf-8"?>
<p:tagLst xmlns:p="http://schemas.openxmlformats.org/presentationml/2006/main">
  <p:tag name="MH" val="20170627103451"/>
  <p:tag name="MH_LIBRARY" val="GRAPHIC"/>
  <p:tag name="MH_TYPE" val="Title"/>
  <p:tag name="MH_ORDER" val="1"/>
</p:tagLst>
</file>

<file path=ppt/tags/tag303.xml><?xml version="1.0" encoding="utf-8"?>
<p:tagLst xmlns:p="http://schemas.openxmlformats.org/presentationml/2006/main">
  <p:tag name="MH" val="20170627103451"/>
  <p:tag name="MH_LIBRARY" val="GRAPHIC"/>
  <p:tag name="MH_TYPE" val="Other"/>
  <p:tag name="MH_ORDER" val="11"/>
</p:tagLst>
</file>

<file path=ppt/tags/tag304.xml><?xml version="1.0" encoding="utf-8"?>
<p:tagLst xmlns:p="http://schemas.openxmlformats.org/presentationml/2006/main">
  <p:tag name="MH" val="20170627103451"/>
  <p:tag name="MH_LIBRARY" val="GRAPHIC"/>
  <p:tag name="MH_TYPE" val="Other"/>
  <p:tag name="MH_ORDER" val="12"/>
</p:tagLst>
</file>

<file path=ppt/tags/tag305.xml><?xml version="1.0" encoding="utf-8"?>
<p:tagLst xmlns:p="http://schemas.openxmlformats.org/presentationml/2006/main">
  <p:tag name="MH" val="20170627103451"/>
  <p:tag name="MH_LIBRARY" val="GRAPHIC"/>
  <p:tag name="MH_TYPE" val="Other"/>
  <p:tag name="MH_ORDER" val="13"/>
</p:tagLst>
</file>

<file path=ppt/tags/tag306.xml><?xml version="1.0" encoding="utf-8"?>
<p:tagLst xmlns:p="http://schemas.openxmlformats.org/presentationml/2006/main">
  <p:tag name="MH" val="20170627103451"/>
  <p:tag name="MH_LIBRARY" val="GRAPHIC"/>
  <p:tag name="MH_TYPE" val="Other"/>
  <p:tag name="MH_ORDER" val="14"/>
</p:tagLst>
</file>

<file path=ppt/tags/tag307.xml><?xml version="1.0" encoding="utf-8"?>
<p:tagLst xmlns:p="http://schemas.openxmlformats.org/presentationml/2006/main">
  <p:tag name="MH" val="20170627103451"/>
  <p:tag name="MH_LIBRARY" val="GRAPHIC"/>
  <p:tag name="MH_TYPE" val="Other"/>
  <p:tag name="MH_ORDER" val="15"/>
</p:tagLst>
</file>

<file path=ppt/tags/tag308.xml><?xml version="1.0" encoding="utf-8"?>
<p:tagLst xmlns:p="http://schemas.openxmlformats.org/presentationml/2006/main">
  <p:tag name="MH_TYPE" val="#NeiR#"/>
  <p:tag name="MH_NUMBER" val="2"/>
  <p:tag name="MH_CATEGORY" val="#QiTTB#"/>
  <p:tag name="MH_LAYOUT" val="TitleSubTitleText"/>
  <p:tag name="MH" val="20170627103451"/>
  <p:tag name="MH_LIBRARY" val="GRAPHIC"/>
</p:tagLst>
</file>

<file path=ppt/tags/tag309.xml><?xml version="1.0" encoding="utf-8"?>
<p:tagLst xmlns:p="http://schemas.openxmlformats.org/presentationml/2006/main">
  <p:tag name="ISPRING_PRESENTATION_TITLE" val="PowerPoint 演示文稿"/>
</p:tagLst>
</file>

<file path=ppt/tags/tag31.xml><?xml version="1.0" encoding="utf-8"?>
<p:tagLst xmlns:p="http://schemas.openxmlformats.org/presentationml/2006/main">
  <p:tag name="MH" val="20170627102947"/>
  <p:tag name="MH_LIBRARY" val="GRAPHIC"/>
  <p:tag name="MH_TYPE" val="Other"/>
  <p:tag name="MH_ORDER" val="1"/>
</p:tagLst>
</file>

<file path=ppt/tags/tag32.xml><?xml version="1.0" encoding="utf-8"?>
<p:tagLst xmlns:p="http://schemas.openxmlformats.org/presentationml/2006/main">
  <p:tag name="MH" val="20170627102947"/>
  <p:tag name="MH_LIBRARY" val="GRAPHIC"/>
  <p:tag name="MH_TYPE" val="SubTitle"/>
  <p:tag name="MH_ORDER" val="1"/>
</p:tagLst>
</file>

<file path=ppt/tags/tag33.xml><?xml version="1.0" encoding="utf-8"?>
<p:tagLst xmlns:p="http://schemas.openxmlformats.org/presentationml/2006/main">
  <p:tag name="MH" val="20170627102947"/>
  <p:tag name="MH_LIBRARY" val="GRAPHIC"/>
  <p:tag name="MH_TYPE" val="Other"/>
  <p:tag name="MH_ORDER" val="6"/>
</p:tagLst>
</file>

<file path=ppt/tags/tag34.xml><?xml version="1.0" encoding="utf-8"?>
<p:tagLst xmlns:p="http://schemas.openxmlformats.org/presentationml/2006/main">
  <p:tag name="MH" val="20170627102947"/>
  <p:tag name="MH_LIBRARY" val="GRAPHIC"/>
  <p:tag name="MH_TYPE" val="Other"/>
  <p:tag name="MH_ORDER" val="7"/>
</p:tagLst>
</file>

<file path=ppt/tags/tag35.xml><?xml version="1.0" encoding="utf-8"?>
<p:tagLst xmlns:p="http://schemas.openxmlformats.org/presentationml/2006/main">
  <p:tag name="MH" val="20170627102947"/>
  <p:tag name="MH_LIBRARY" val="GRAPHIC"/>
  <p:tag name="MH_TYPE" val="Other"/>
  <p:tag name="MH_ORDER" val="9"/>
</p:tagLst>
</file>

<file path=ppt/tags/tag36.xml><?xml version="1.0" encoding="utf-8"?>
<p:tagLst xmlns:p="http://schemas.openxmlformats.org/presentationml/2006/main">
  <p:tag name="MH" val="20170627102947"/>
  <p:tag name="MH_LIBRARY" val="GRAPHIC"/>
  <p:tag name="MH_TYPE" val="Other"/>
  <p:tag name="MH_ORDER" val="10"/>
</p:tagLst>
</file>

<file path=ppt/tags/tag37.xml><?xml version="1.0" encoding="utf-8"?>
<p:tagLst xmlns:p="http://schemas.openxmlformats.org/presentationml/2006/main">
  <p:tag name="MH" val="20170627102947"/>
  <p:tag name="MH_LIBRARY" val="GRAPHIC"/>
  <p:tag name="MH_TYPE" val="Other"/>
  <p:tag name="MH_ORDER" val="31"/>
</p:tagLst>
</file>

<file path=ppt/tags/tag38.xml><?xml version="1.0" encoding="utf-8"?>
<p:tagLst xmlns:p="http://schemas.openxmlformats.org/presentationml/2006/main">
  <p:tag name="MH" val="20170627102947"/>
  <p:tag name="MH_LIBRARY" val="GRAPHIC"/>
  <p:tag name="MH_TYPE" val="Other"/>
  <p:tag name="MH_ORDER" val="32"/>
</p:tagLst>
</file>

<file path=ppt/tags/tag39.xml><?xml version="1.0" encoding="utf-8"?>
<p:tagLst xmlns:p="http://schemas.openxmlformats.org/presentationml/2006/main">
  <p:tag name="MH" val="20170627102947"/>
  <p:tag name="MH_LIBRARY" val="GRAPHIC"/>
  <p:tag name="MH_TYPE" val="Other"/>
  <p:tag name="MH_ORDER" val="2"/>
</p:tagLst>
</file>

<file path=ppt/tags/tag4.xml><?xml version="1.0" encoding="utf-8"?>
<p:tagLst xmlns:p="http://schemas.openxmlformats.org/presentationml/2006/main">
  <p:tag name="MH" val="20170627103538"/>
  <p:tag name="MH_LIBRARY" val="GRAPHIC"/>
  <p:tag name="MH_TYPE" val="Other"/>
  <p:tag name="MH_ORDER" val="2"/>
</p:tagLst>
</file>

<file path=ppt/tags/tag40.xml><?xml version="1.0" encoding="utf-8"?>
<p:tagLst xmlns:p="http://schemas.openxmlformats.org/presentationml/2006/main">
  <p:tag name="MH" val="20170627102947"/>
  <p:tag name="MH_LIBRARY" val="GRAPHIC"/>
  <p:tag name="MH_TYPE" val="SubTitle"/>
  <p:tag name="MH_ORDER" val="2"/>
</p:tagLst>
</file>

<file path=ppt/tags/tag41.xml><?xml version="1.0" encoding="utf-8"?>
<p:tagLst xmlns:p="http://schemas.openxmlformats.org/presentationml/2006/main">
  <p:tag name="MH" val="20170627102947"/>
  <p:tag name="MH_LIBRARY" val="GRAPHIC"/>
  <p:tag name="MH_TYPE" val="Other"/>
  <p:tag name="MH_ORDER" val="11"/>
</p:tagLst>
</file>

<file path=ppt/tags/tag42.xml><?xml version="1.0" encoding="utf-8"?>
<p:tagLst xmlns:p="http://schemas.openxmlformats.org/presentationml/2006/main">
  <p:tag name="MH" val="20170627102947"/>
  <p:tag name="MH_LIBRARY" val="GRAPHIC"/>
  <p:tag name="MH_TYPE" val="Other"/>
  <p:tag name="MH_ORDER" val="12"/>
</p:tagLst>
</file>

<file path=ppt/tags/tag43.xml><?xml version="1.0" encoding="utf-8"?>
<p:tagLst xmlns:p="http://schemas.openxmlformats.org/presentationml/2006/main">
  <p:tag name="MH" val="20170627102947"/>
  <p:tag name="MH_LIBRARY" val="GRAPHIC"/>
  <p:tag name="MH_TYPE" val="Other"/>
  <p:tag name="MH_ORDER" val="14"/>
</p:tagLst>
</file>

<file path=ppt/tags/tag44.xml><?xml version="1.0" encoding="utf-8"?>
<p:tagLst xmlns:p="http://schemas.openxmlformats.org/presentationml/2006/main">
  <p:tag name="MH" val="20170627102947"/>
  <p:tag name="MH_LIBRARY" val="GRAPHIC"/>
  <p:tag name="MH_TYPE" val="Other"/>
  <p:tag name="MH_ORDER" val="15"/>
</p:tagLst>
</file>

<file path=ppt/tags/tag45.xml><?xml version="1.0" encoding="utf-8"?>
<p:tagLst xmlns:p="http://schemas.openxmlformats.org/presentationml/2006/main">
  <p:tag name="MH" val="20170627102947"/>
  <p:tag name="MH_LIBRARY" val="GRAPHIC"/>
  <p:tag name="MH_TYPE" val="Other"/>
  <p:tag name="MH_ORDER" val="33"/>
</p:tagLst>
</file>

<file path=ppt/tags/tag46.xml><?xml version="1.0" encoding="utf-8"?>
<p:tagLst xmlns:p="http://schemas.openxmlformats.org/presentationml/2006/main">
  <p:tag name="MH" val="20170627102947"/>
  <p:tag name="MH_LIBRARY" val="GRAPHIC"/>
  <p:tag name="MH_TYPE" val="Other"/>
  <p:tag name="MH_ORDER" val="34"/>
</p:tagLst>
</file>

<file path=ppt/tags/tag47.xml><?xml version="1.0" encoding="utf-8"?>
<p:tagLst xmlns:p="http://schemas.openxmlformats.org/presentationml/2006/main">
  <p:tag name="MH" val="20170627102947"/>
  <p:tag name="MH_LIBRARY" val="GRAPHIC"/>
  <p:tag name="MH_TYPE" val="Other"/>
  <p:tag name="MH_ORDER" val="3"/>
</p:tagLst>
</file>

<file path=ppt/tags/tag48.xml><?xml version="1.0" encoding="utf-8"?>
<p:tagLst xmlns:p="http://schemas.openxmlformats.org/presentationml/2006/main">
  <p:tag name="MH" val="20170627102947"/>
  <p:tag name="MH_LIBRARY" val="GRAPHIC"/>
  <p:tag name="MH_TYPE" val="SubTitle"/>
  <p:tag name="MH_ORDER" val="3"/>
</p:tagLst>
</file>

<file path=ppt/tags/tag49.xml><?xml version="1.0" encoding="utf-8"?>
<p:tagLst xmlns:p="http://schemas.openxmlformats.org/presentationml/2006/main">
  <p:tag name="MH" val="20170627102947"/>
  <p:tag name="MH_LIBRARY" val="GRAPHIC"/>
  <p:tag name="MH_TYPE" val="Other"/>
  <p:tag name="MH_ORDER" val="16"/>
</p:tagLst>
</file>

<file path=ppt/tags/tag5.xml><?xml version="1.0" encoding="utf-8"?>
<p:tagLst xmlns:p="http://schemas.openxmlformats.org/presentationml/2006/main">
  <p:tag name="MH" val="20170627103538"/>
  <p:tag name="MH_LIBRARY" val="GRAPHIC"/>
  <p:tag name="MH_TYPE" val="SubTitle"/>
  <p:tag name="MH_ORDER" val="3"/>
</p:tagLst>
</file>

<file path=ppt/tags/tag50.xml><?xml version="1.0" encoding="utf-8"?>
<p:tagLst xmlns:p="http://schemas.openxmlformats.org/presentationml/2006/main">
  <p:tag name="MH" val="20170627102947"/>
  <p:tag name="MH_LIBRARY" val="GRAPHIC"/>
  <p:tag name="MH_TYPE" val="Other"/>
  <p:tag name="MH_ORDER" val="17"/>
</p:tagLst>
</file>

<file path=ppt/tags/tag51.xml><?xml version="1.0" encoding="utf-8"?>
<p:tagLst xmlns:p="http://schemas.openxmlformats.org/presentationml/2006/main">
  <p:tag name="MH" val="20170627102947"/>
  <p:tag name="MH_LIBRARY" val="GRAPHIC"/>
  <p:tag name="MH_TYPE" val="Other"/>
  <p:tag name="MH_ORDER" val="19"/>
</p:tagLst>
</file>

<file path=ppt/tags/tag52.xml><?xml version="1.0" encoding="utf-8"?>
<p:tagLst xmlns:p="http://schemas.openxmlformats.org/presentationml/2006/main">
  <p:tag name="MH" val="20170627102947"/>
  <p:tag name="MH_LIBRARY" val="GRAPHIC"/>
  <p:tag name="MH_TYPE" val="Other"/>
  <p:tag name="MH_ORDER" val="20"/>
</p:tagLst>
</file>

<file path=ppt/tags/tag53.xml><?xml version="1.0" encoding="utf-8"?>
<p:tagLst xmlns:p="http://schemas.openxmlformats.org/presentationml/2006/main">
  <p:tag name="MH" val="20170627102947"/>
  <p:tag name="MH_LIBRARY" val="GRAPHIC"/>
  <p:tag name="MH_TYPE" val="Other"/>
  <p:tag name="MH_ORDER" val="35"/>
</p:tagLst>
</file>

<file path=ppt/tags/tag54.xml><?xml version="1.0" encoding="utf-8"?>
<p:tagLst xmlns:p="http://schemas.openxmlformats.org/presentationml/2006/main">
  <p:tag name="MH" val="20170627102947"/>
  <p:tag name="MH_LIBRARY" val="GRAPHIC"/>
  <p:tag name="MH_TYPE" val="Other"/>
  <p:tag name="MH_ORDER" val="36"/>
</p:tagLst>
</file>

<file path=ppt/tags/tag55.xml><?xml version="1.0" encoding="utf-8"?>
<p:tagLst xmlns:p="http://schemas.openxmlformats.org/presentationml/2006/main">
  <p:tag name="MH" val="20170627102947"/>
  <p:tag name="MH_LIBRARY" val="GRAPHIC"/>
  <p:tag name="MH_TYPE" val="Other"/>
  <p:tag name="MH_ORDER" val="4"/>
</p:tagLst>
</file>

<file path=ppt/tags/tag56.xml><?xml version="1.0" encoding="utf-8"?>
<p:tagLst xmlns:p="http://schemas.openxmlformats.org/presentationml/2006/main">
  <p:tag name="MH" val="20170627102947"/>
  <p:tag name="MH_LIBRARY" val="GRAPHIC"/>
  <p:tag name="MH_TYPE" val="SubTitle"/>
  <p:tag name="MH_ORDER" val="4"/>
</p:tagLst>
</file>

<file path=ppt/tags/tag57.xml><?xml version="1.0" encoding="utf-8"?>
<p:tagLst xmlns:p="http://schemas.openxmlformats.org/presentationml/2006/main">
  <p:tag name="MH" val="20170627102947"/>
  <p:tag name="MH_LIBRARY" val="GRAPHIC"/>
  <p:tag name="MH_TYPE" val="Other"/>
  <p:tag name="MH_ORDER" val="21"/>
</p:tagLst>
</file>

<file path=ppt/tags/tag58.xml><?xml version="1.0" encoding="utf-8"?>
<p:tagLst xmlns:p="http://schemas.openxmlformats.org/presentationml/2006/main">
  <p:tag name="MH" val="20170627102947"/>
  <p:tag name="MH_LIBRARY" val="GRAPHIC"/>
  <p:tag name="MH_TYPE" val="Other"/>
  <p:tag name="MH_ORDER" val="22"/>
</p:tagLst>
</file>

<file path=ppt/tags/tag59.xml><?xml version="1.0" encoding="utf-8"?>
<p:tagLst xmlns:p="http://schemas.openxmlformats.org/presentationml/2006/main">
  <p:tag name="MH" val="20170627102947"/>
  <p:tag name="MH_LIBRARY" val="GRAPHIC"/>
  <p:tag name="MH_TYPE" val="Other"/>
  <p:tag name="MH_ORDER" val="24"/>
</p:tagLst>
</file>

<file path=ppt/tags/tag6.xml><?xml version="1.0" encoding="utf-8"?>
<p:tagLst xmlns:p="http://schemas.openxmlformats.org/presentationml/2006/main">
  <p:tag name="MH" val="20170627103538"/>
  <p:tag name="MH_LIBRARY" val="GRAPHIC"/>
  <p:tag name="MH_TYPE" val="Other"/>
  <p:tag name="MH_ORDER" val="3"/>
</p:tagLst>
</file>

<file path=ppt/tags/tag60.xml><?xml version="1.0" encoding="utf-8"?>
<p:tagLst xmlns:p="http://schemas.openxmlformats.org/presentationml/2006/main">
  <p:tag name="MH" val="20170627102947"/>
  <p:tag name="MH_LIBRARY" val="GRAPHIC"/>
  <p:tag name="MH_TYPE" val="Other"/>
  <p:tag name="MH_ORDER" val="25"/>
</p:tagLst>
</file>

<file path=ppt/tags/tag61.xml><?xml version="1.0" encoding="utf-8"?>
<p:tagLst xmlns:p="http://schemas.openxmlformats.org/presentationml/2006/main">
  <p:tag name="MH" val="20170627102947"/>
  <p:tag name="MH_LIBRARY" val="GRAPHIC"/>
  <p:tag name="MH_TYPE" val="Other"/>
  <p:tag name="MH_ORDER" val="37"/>
</p:tagLst>
</file>

<file path=ppt/tags/tag62.xml><?xml version="1.0" encoding="utf-8"?>
<p:tagLst xmlns:p="http://schemas.openxmlformats.org/presentationml/2006/main">
  <p:tag name="MH" val="20170627102947"/>
  <p:tag name="MH_LIBRARY" val="GRAPHIC"/>
  <p:tag name="MH_TYPE" val="Other"/>
  <p:tag name="MH_ORDER" val="38"/>
</p:tagLst>
</file>

<file path=ppt/tags/tag63.xml><?xml version="1.0" encoding="utf-8"?>
<p:tagLst xmlns:p="http://schemas.openxmlformats.org/presentationml/2006/main">
  <p:tag name="MH" val="20170627102947"/>
  <p:tag name="MH_LIBRARY" val="GRAPHIC"/>
  <p:tag name="MH_TYPE" val="Other"/>
  <p:tag name="MH_ORDER" val="5"/>
</p:tagLst>
</file>

<file path=ppt/tags/tag64.xml><?xml version="1.0" encoding="utf-8"?>
<p:tagLst xmlns:p="http://schemas.openxmlformats.org/presentationml/2006/main">
  <p:tag name="MH" val="20170627102947"/>
  <p:tag name="MH_LIBRARY" val="GRAPHIC"/>
  <p:tag name="MH_TYPE" val="SubTitle"/>
  <p:tag name="MH_ORDER" val="5"/>
</p:tagLst>
</file>

<file path=ppt/tags/tag65.xml><?xml version="1.0" encoding="utf-8"?>
<p:tagLst xmlns:p="http://schemas.openxmlformats.org/presentationml/2006/main">
  <p:tag name="MH" val="20170627102947"/>
  <p:tag name="MH_LIBRARY" val="GRAPHIC"/>
  <p:tag name="MH_TYPE" val="Other"/>
  <p:tag name="MH_ORDER" val="26"/>
</p:tagLst>
</file>

<file path=ppt/tags/tag66.xml><?xml version="1.0" encoding="utf-8"?>
<p:tagLst xmlns:p="http://schemas.openxmlformats.org/presentationml/2006/main">
  <p:tag name="MH" val="20170627102947"/>
  <p:tag name="MH_LIBRARY" val="GRAPHIC"/>
  <p:tag name="MH_TYPE" val="Other"/>
  <p:tag name="MH_ORDER" val="27"/>
</p:tagLst>
</file>

<file path=ppt/tags/tag67.xml><?xml version="1.0" encoding="utf-8"?>
<p:tagLst xmlns:p="http://schemas.openxmlformats.org/presentationml/2006/main">
  <p:tag name="MH" val="20170627102947"/>
  <p:tag name="MH_LIBRARY" val="GRAPHIC"/>
  <p:tag name="MH_TYPE" val="Other"/>
  <p:tag name="MH_ORDER" val="29"/>
</p:tagLst>
</file>

<file path=ppt/tags/tag68.xml><?xml version="1.0" encoding="utf-8"?>
<p:tagLst xmlns:p="http://schemas.openxmlformats.org/presentationml/2006/main">
  <p:tag name="MH" val="20170627102947"/>
  <p:tag name="MH_LIBRARY" val="GRAPHIC"/>
  <p:tag name="MH_TYPE" val="Other"/>
  <p:tag name="MH_ORDER" val="30"/>
</p:tagLst>
</file>

<file path=ppt/tags/tag69.xml><?xml version="1.0" encoding="utf-8"?>
<p:tagLst xmlns:p="http://schemas.openxmlformats.org/presentationml/2006/main">
  <p:tag name="MH" val="20170627102947"/>
  <p:tag name="MH_LIBRARY" val="GRAPHIC"/>
  <p:tag name="MH_TYPE" val="Other"/>
  <p:tag name="MH_ORDER" val="39"/>
</p:tagLst>
</file>

<file path=ppt/tags/tag7.xml><?xml version="1.0" encoding="utf-8"?>
<p:tagLst xmlns:p="http://schemas.openxmlformats.org/presentationml/2006/main">
  <p:tag name="MH" val="20170627103538"/>
  <p:tag name="MH_LIBRARY" val="GRAPHIC"/>
  <p:tag name="MH_TYPE" val="SubTitle"/>
  <p:tag name="MH_ORDER" val="4"/>
</p:tagLst>
</file>

<file path=ppt/tags/tag70.xml><?xml version="1.0" encoding="utf-8"?>
<p:tagLst xmlns:p="http://schemas.openxmlformats.org/presentationml/2006/main">
  <p:tag name="MH" val="20170627102947"/>
  <p:tag name="MH_LIBRARY" val="GRAPHIC"/>
  <p:tag name="MH_TYPE" val="Other"/>
  <p:tag name="MH_ORDER" val="40"/>
</p:tagLst>
</file>

<file path=ppt/tags/tag71.xml><?xml version="1.0" encoding="utf-8"?>
<p:tagLst xmlns:p="http://schemas.openxmlformats.org/presentationml/2006/main">
  <p:tag name="MH_TYPE" val="#NeiR#"/>
  <p:tag name="MH_NUMBER" val="5"/>
  <p:tag name="MH_CATEGORY" val="#BingLLB#"/>
  <p:tag name="MH_LAYOUT" val="SubTitleText"/>
  <p:tag name="MH" val="20170627102947"/>
  <p:tag name="MH_LIBRARY" val="GRAPHIC"/>
</p:tagLst>
</file>

<file path=ppt/tags/tag72.xml><?xml version="1.0" encoding="utf-8"?>
<p:tagLst xmlns:p="http://schemas.openxmlformats.org/presentationml/2006/main">
  <p:tag name="MH" val="20170627103105"/>
  <p:tag name="MH_LIBRARY" val="GRAPHIC"/>
  <p:tag name="MH_TYPE" val="Other"/>
  <p:tag name="MH_ORDER" val="1"/>
</p:tagLst>
</file>

<file path=ppt/tags/tag73.xml><?xml version="1.0" encoding="utf-8"?>
<p:tagLst xmlns:p="http://schemas.openxmlformats.org/presentationml/2006/main">
  <p:tag name="MH" val="20170627103105"/>
  <p:tag name="MH_LIBRARY" val="GRAPHIC"/>
  <p:tag name="MH_TYPE" val="Other"/>
  <p:tag name="MH_ORDER" val="2"/>
</p:tagLst>
</file>

<file path=ppt/tags/tag74.xml><?xml version="1.0" encoding="utf-8"?>
<p:tagLst xmlns:p="http://schemas.openxmlformats.org/presentationml/2006/main">
  <p:tag name="MH" val="20170627103105"/>
  <p:tag name="MH_LIBRARY" val="GRAPHIC"/>
  <p:tag name="MH_TYPE" val="Other"/>
  <p:tag name="MH_ORDER" val="3"/>
</p:tagLst>
</file>

<file path=ppt/tags/tag75.xml><?xml version="1.0" encoding="utf-8"?>
<p:tagLst xmlns:p="http://schemas.openxmlformats.org/presentationml/2006/main">
  <p:tag name="MH" val="20170627103105"/>
  <p:tag name="MH_LIBRARY" val="GRAPHIC"/>
  <p:tag name="MH_TYPE" val="Other"/>
  <p:tag name="MH_ORDER" val="4"/>
</p:tagLst>
</file>

<file path=ppt/tags/tag76.xml><?xml version="1.0" encoding="utf-8"?>
<p:tagLst xmlns:p="http://schemas.openxmlformats.org/presentationml/2006/main">
  <p:tag name="MH" val="20170627103105"/>
  <p:tag name="MH_LIBRARY" val="GRAPHIC"/>
  <p:tag name="MH_TYPE" val="Other"/>
  <p:tag name="MH_ORDER" val="5"/>
</p:tagLst>
</file>

<file path=ppt/tags/tag77.xml><?xml version="1.0" encoding="utf-8"?>
<p:tagLst xmlns:p="http://schemas.openxmlformats.org/presentationml/2006/main">
  <p:tag name="MH" val="20170627103105"/>
  <p:tag name="MH_LIBRARY" val="GRAPHIC"/>
  <p:tag name="MH_TYPE" val="Other"/>
  <p:tag name="MH_ORDER" val="6"/>
</p:tagLst>
</file>

<file path=ppt/tags/tag78.xml><?xml version="1.0" encoding="utf-8"?>
<p:tagLst xmlns:p="http://schemas.openxmlformats.org/presentationml/2006/main">
  <p:tag name="MH" val="20170627103105"/>
  <p:tag name="MH_LIBRARY" val="GRAPHIC"/>
  <p:tag name="MH_TYPE" val="Other"/>
  <p:tag name="MH_ORDER" val="7"/>
</p:tagLst>
</file>

<file path=ppt/tags/tag79.xml><?xml version="1.0" encoding="utf-8"?>
<p:tagLst xmlns:p="http://schemas.openxmlformats.org/presentationml/2006/main">
  <p:tag name="MH" val="20170627103105"/>
  <p:tag name="MH_LIBRARY" val="GRAPHIC"/>
  <p:tag name="MH_TYPE" val="Other"/>
  <p:tag name="MH_ORDER" val="8"/>
</p:tagLst>
</file>

<file path=ppt/tags/tag8.xml><?xml version="1.0" encoding="utf-8"?>
<p:tagLst xmlns:p="http://schemas.openxmlformats.org/presentationml/2006/main">
  <p:tag name="MH" val="20170627103538"/>
  <p:tag name="MH_LIBRARY" val="GRAPHIC"/>
  <p:tag name="MH_TYPE" val="Other"/>
  <p:tag name="MH_ORDER" val="4"/>
</p:tagLst>
</file>

<file path=ppt/tags/tag80.xml><?xml version="1.0" encoding="utf-8"?>
<p:tagLst xmlns:p="http://schemas.openxmlformats.org/presentationml/2006/main">
  <p:tag name="MH" val="20170627103105"/>
  <p:tag name="MH_LIBRARY" val="GRAPHIC"/>
  <p:tag name="MH_TYPE" val="Other"/>
  <p:tag name="MH_ORDER" val="9"/>
</p:tagLst>
</file>

<file path=ppt/tags/tag81.xml><?xml version="1.0" encoding="utf-8"?>
<p:tagLst xmlns:p="http://schemas.openxmlformats.org/presentationml/2006/main">
  <p:tag name="MH" val="20170627103105"/>
  <p:tag name="MH_LIBRARY" val="GRAPHIC"/>
  <p:tag name="MH_TYPE" val="Other"/>
  <p:tag name="MH_ORDER" val="10"/>
</p:tagLst>
</file>

<file path=ppt/tags/tag82.xml><?xml version="1.0" encoding="utf-8"?>
<p:tagLst xmlns:p="http://schemas.openxmlformats.org/presentationml/2006/main">
  <p:tag name="MH" val="20170627103105"/>
  <p:tag name="MH_LIBRARY" val="GRAPHIC"/>
  <p:tag name="MH_TYPE" val="Other"/>
  <p:tag name="MH_ORDER" val="11"/>
</p:tagLst>
</file>

<file path=ppt/tags/tag83.xml><?xml version="1.0" encoding="utf-8"?>
<p:tagLst xmlns:p="http://schemas.openxmlformats.org/presentationml/2006/main">
  <p:tag name="MH" val="20170627103105"/>
  <p:tag name="MH_LIBRARY" val="GRAPHIC"/>
  <p:tag name="MH_TYPE" val="Other"/>
  <p:tag name="MH_ORDER" val="12"/>
</p:tagLst>
</file>

<file path=ppt/tags/tag84.xml><?xml version="1.0" encoding="utf-8"?>
<p:tagLst xmlns:p="http://schemas.openxmlformats.org/presentationml/2006/main">
  <p:tag name="MH" val="20170627103105"/>
  <p:tag name="MH_LIBRARY" val="GRAPHIC"/>
  <p:tag name="MH_TYPE" val="Other"/>
  <p:tag name="MH_ORDER" val="13"/>
</p:tagLst>
</file>

<file path=ppt/tags/tag85.xml><?xml version="1.0" encoding="utf-8"?>
<p:tagLst xmlns:p="http://schemas.openxmlformats.org/presentationml/2006/main">
  <p:tag name="MH" val="20170627103105"/>
  <p:tag name="MH_LIBRARY" val="GRAPHIC"/>
  <p:tag name="MH_TYPE" val="Other"/>
  <p:tag name="MH_ORDER" val="14"/>
</p:tagLst>
</file>

<file path=ppt/tags/tag86.xml><?xml version="1.0" encoding="utf-8"?>
<p:tagLst xmlns:p="http://schemas.openxmlformats.org/presentationml/2006/main">
  <p:tag name="MH" val="20170627103105"/>
  <p:tag name="MH_LIBRARY" val="GRAPHIC"/>
  <p:tag name="MH_TYPE" val="Other"/>
  <p:tag name="MH_ORDER" val="15"/>
</p:tagLst>
</file>

<file path=ppt/tags/tag87.xml><?xml version="1.0" encoding="utf-8"?>
<p:tagLst xmlns:p="http://schemas.openxmlformats.org/presentationml/2006/main">
  <p:tag name="MH" val="20170627103105"/>
  <p:tag name="MH_LIBRARY" val="GRAPHIC"/>
  <p:tag name="MH_TYPE" val="Other"/>
  <p:tag name="MH_ORDER" val="16"/>
</p:tagLst>
</file>

<file path=ppt/tags/tag88.xml><?xml version="1.0" encoding="utf-8"?>
<p:tagLst xmlns:p="http://schemas.openxmlformats.org/presentationml/2006/main">
  <p:tag name="MH" val="20170627103105"/>
  <p:tag name="MH_LIBRARY" val="GRAPHIC"/>
  <p:tag name="MH_TYPE" val="Other"/>
  <p:tag name="MH_ORDER" val="17"/>
</p:tagLst>
</file>

<file path=ppt/tags/tag89.xml><?xml version="1.0" encoding="utf-8"?>
<p:tagLst xmlns:p="http://schemas.openxmlformats.org/presentationml/2006/main">
  <p:tag name="MH" val="20170627103105"/>
  <p:tag name="MH_LIBRARY" val="GRAPHIC"/>
  <p:tag name="MH_TYPE" val="Other"/>
  <p:tag name="MH_ORDER" val="18"/>
</p:tagLst>
</file>

<file path=ppt/tags/tag9.xml><?xml version="1.0" encoding="utf-8"?>
<p:tagLst xmlns:p="http://schemas.openxmlformats.org/presentationml/2006/main">
  <p:tag name="MH" val="20170627103305"/>
  <p:tag name="MH_LIBRARY" val="GRAPHIC"/>
  <p:tag name="MH_ORDER" val="Oval 14"/>
</p:tagLst>
</file>

<file path=ppt/tags/tag90.xml><?xml version="1.0" encoding="utf-8"?>
<p:tagLst xmlns:p="http://schemas.openxmlformats.org/presentationml/2006/main">
  <p:tag name="MH" val="20170627103105"/>
  <p:tag name="MH_LIBRARY" val="GRAPHIC"/>
  <p:tag name="MH_TYPE" val="Other"/>
  <p:tag name="MH_ORDER" val="23"/>
</p:tagLst>
</file>

<file path=ppt/tags/tag91.xml><?xml version="1.0" encoding="utf-8"?>
<p:tagLst xmlns:p="http://schemas.openxmlformats.org/presentationml/2006/main">
  <p:tag name="MH" val="20170627103105"/>
  <p:tag name="MH_LIBRARY" val="GRAPHIC"/>
  <p:tag name="MH_TYPE" val="Other"/>
  <p:tag name="MH_ORDER" val="24"/>
</p:tagLst>
</file>

<file path=ppt/tags/tag92.xml><?xml version="1.0" encoding="utf-8"?>
<p:tagLst xmlns:p="http://schemas.openxmlformats.org/presentationml/2006/main">
  <p:tag name="MH" val="20170627103105"/>
  <p:tag name="MH_LIBRARY" val="GRAPHIC"/>
  <p:tag name="MH_TYPE" val="Other"/>
  <p:tag name="MH_ORDER" val="25"/>
</p:tagLst>
</file>

<file path=ppt/tags/tag93.xml><?xml version="1.0" encoding="utf-8"?>
<p:tagLst xmlns:p="http://schemas.openxmlformats.org/presentationml/2006/main">
  <p:tag name="MH" val="20170627103105"/>
  <p:tag name="MH_LIBRARY" val="GRAPHIC"/>
  <p:tag name="MH_TYPE" val="Other"/>
  <p:tag name="MH_ORDER" val="26"/>
</p:tagLst>
</file>

<file path=ppt/tags/tag94.xml><?xml version="1.0" encoding="utf-8"?>
<p:tagLst xmlns:p="http://schemas.openxmlformats.org/presentationml/2006/main">
  <p:tag name="MH" val="20170627103105"/>
  <p:tag name="MH_LIBRARY" val="GRAPHIC"/>
  <p:tag name="MH_TYPE" val="Other"/>
  <p:tag name="MH_ORDER" val="19"/>
</p:tagLst>
</file>

<file path=ppt/tags/tag95.xml><?xml version="1.0" encoding="utf-8"?>
<p:tagLst xmlns:p="http://schemas.openxmlformats.org/presentationml/2006/main">
  <p:tag name="MH" val="20170627103105"/>
  <p:tag name="MH_LIBRARY" val="GRAPHIC"/>
  <p:tag name="MH_TYPE" val="Other"/>
  <p:tag name="MH_ORDER" val="20"/>
</p:tagLst>
</file>

<file path=ppt/tags/tag96.xml><?xml version="1.0" encoding="utf-8"?>
<p:tagLst xmlns:p="http://schemas.openxmlformats.org/presentationml/2006/main">
  <p:tag name="MH" val="20170627103105"/>
  <p:tag name="MH_LIBRARY" val="GRAPHIC"/>
  <p:tag name="MH_TYPE" val="Other"/>
  <p:tag name="MH_ORDER" val="21"/>
</p:tagLst>
</file>

<file path=ppt/tags/tag97.xml><?xml version="1.0" encoding="utf-8"?>
<p:tagLst xmlns:p="http://schemas.openxmlformats.org/presentationml/2006/main">
  <p:tag name="MH" val="20170627103105"/>
  <p:tag name="MH_LIBRARY" val="GRAPHIC"/>
  <p:tag name="MH_TYPE" val="Other"/>
  <p:tag name="MH_ORDER" val="22"/>
</p:tagLst>
</file>

<file path=ppt/tags/tag98.xml><?xml version="1.0" encoding="utf-8"?>
<p:tagLst xmlns:p="http://schemas.openxmlformats.org/presentationml/2006/main">
  <p:tag name="MH" val="20170627103105"/>
  <p:tag name="MH_LIBRARY" val="GRAPHIC"/>
  <p:tag name="MH_TYPE" val="SubTitle"/>
  <p:tag name="MH_ORDER" val="1"/>
</p:tagLst>
</file>

<file path=ppt/tags/tag99.xml><?xml version="1.0" encoding="utf-8"?>
<p:tagLst xmlns:p="http://schemas.openxmlformats.org/presentationml/2006/main">
  <p:tag name="MH" val="20170627103105"/>
  <p:tag name="MH_LIBRARY" val="GRAPHIC"/>
  <p:tag name="MH_TYPE" val="SubTitle"/>
  <p:tag name="MH_ORDER" val="2"/>
</p:tagLst>
</file>

<file path=ppt/theme/theme1.xml><?xml version="1.0" encoding="utf-8"?>
<a:theme xmlns:a="http://schemas.openxmlformats.org/drawingml/2006/main" name="Office 主题​​">
  <a:themeElements>
    <a:clrScheme name="自定义 40">
      <a:dk1>
        <a:sysClr val="windowText" lastClr="000000"/>
      </a:dk1>
      <a:lt1>
        <a:sysClr val="window" lastClr="FFFFFF"/>
      </a:lt1>
      <a:dk2>
        <a:srgbClr val="44546A"/>
      </a:dk2>
      <a:lt2>
        <a:srgbClr val="E7E6E6"/>
      </a:lt2>
      <a:accent1>
        <a:srgbClr val="E38F90"/>
      </a:accent1>
      <a:accent2>
        <a:srgbClr val="AEC86D"/>
      </a:accent2>
      <a:accent3>
        <a:srgbClr val="ECC261"/>
      </a:accent3>
      <a:accent4>
        <a:srgbClr val="82C3C3"/>
      </a:accent4>
      <a:accent5>
        <a:srgbClr val="E38F90"/>
      </a:accent5>
      <a:accent6>
        <a:srgbClr val="AEC86D"/>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2428</Words>
  <Application>WPS 演示</Application>
  <PresentationFormat>宽屏</PresentationFormat>
  <Paragraphs>434</Paragraphs>
  <Slides>25</Slides>
  <Notes>26</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25</vt:i4>
      </vt:variant>
    </vt:vector>
  </HeadingPairs>
  <TitlesOfParts>
    <vt:vector size="45" baseType="lpstr">
      <vt:lpstr>Arial</vt:lpstr>
      <vt:lpstr>宋体</vt:lpstr>
      <vt:lpstr>Wingdings</vt:lpstr>
      <vt:lpstr>汉仪喵魂体W</vt:lpstr>
      <vt:lpstr>等线</vt:lpstr>
      <vt:lpstr>Impact</vt:lpstr>
      <vt:lpstr>Arial Narrow</vt:lpstr>
      <vt:lpstr>微软雅黑</vt:lpstr>
      <vt:lpstr>Calibri</vt:lpstr>
      <vt:lpstr>Arial Unicode MS</vt:lpstr>
      <vt:lpstr>Calibri</vt:lpstr>
      <vt:lpstr>Agency FB</vt:lpstr>
      <vt:lpstr>Trebuchet MS</vt:lpstr>
      <vt:lpstr>Times New Roman</vt:lpstr>
      <vt:lpstr>Arial Unicode MS</vt:lpstr>
      <vt:lpstr>Arial Rounded MT Bold</vt:lpstr>
      <vt:lpstr>Meiryo</vt:lpstr>
      <vt:lpstr>Yu Gothic UI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铭</cp:lastModifiedBy>
  <cp:revision>193</cp:revision>
  <dcterms:created xsi:type="dcterms:W3CDTF">2017-06-27T02:07:00Z</dcterms:created>
  <dcterms:modified xsi:type="dcterms:W3CDTF">2022-03-02T05:49:05Z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86C385CC716B468CA15E661A4B79E64D</vt:lpwstr>
  </property>
  <property fmtid="{D5CDD505-2E9C-101B-9397-08002B2CF9AE}" pid="3" name="KSOProductBuildVer">
    <vt:lpwstr>2052-11.1.0.11194</vt:lpwstr>
  </property>
</Properties>
</file>