
<file path=[Content_Types].xml><?xml version="1.0" encoding="utf-8"?>
<Types xmlns="http://schemas.openxmlformats.org/package/2006/content-types">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84" r:id="rId3"/>
    <p:sldId id="286" r:id="rId4"/>
    <p:sldId id="296" r:id="rId6"/>
    <p:sldId id="285" r:id="rId7"/>
    <p:sldId id="297" r:id="rId8"/>
    <p:sldId id="299" r:id="rId9"/>
    <p:sldId id="300" r:id="rId10"/>
    <p:sldId id="298" r:id="rId11"/>
    <p:sldId id="301" r:id="rId12"/>
    <p:sldId id="302" r:id="rId13"/>
    <p:sldId id="303" r:id="rId14"/>
    <p:sldId id="295" r:id="rId1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43E4E"/>
    <a:srgbClr val="5E9462"/>
    <a:srgbClr val="857C5D"/>
    <a:srgbClr val="EEE2AE"/>
    <a:srgbClr val="A27347"/>
    <a:srgbClr val="FAF8CC"/>
    <a:srgbClr val="F3686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horzBarState="maximized">
    <p:restoredLeft sz="15620"/>
    <p:restoredTop sz="94660"/>
  </p:normalViewPr>
  <p:slideViewPr>
    <p:cSldViewPr snapToGrid="0" showGuides="1">
      <p:cViewPr>
        <p:scale>
          <a:sx n="66" d="100"/>
          <a:sy n="66" d="100"/>
        </p:scale>
        <p:origin x="876" y="510"/>
      </p:cViewPr>
      <p:guideLst>
        <p:guide orient="horz" pos="2160"/>
        <p:guide pos="3840"/>
      </p:guideLst>
    </p:cSldViewPr>
  </p:slideViewPr>
  <p:notesTextViewPr>
    <p:cViewPr>
      <p:scale>
        <a:sx n="1" d="1"/>
        <a:sy n="1" d="1"/>
      </p:scale>
      <p:origin x="0" y="0"/>
    </p:cViewPr>
  </p:notesTextViewPr>
  <p:sorterViewPr>
    <p:cViewPr>
      <p:scale>
        <a:sx n="75" d="100"/>
        <a:sy n="75"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notesMaster" Target="notesMasters/notesMaster1.xml"/><Relationship Id="rId4" Type="http://schemas.openxmlformats.org/officeDocument/2006/relationships/slide" Target="slides/slide2.xml"/><Relationship Id="rId3" Type="http://schemas.openxmlformats.org/officeDocument/2006/relationships/slide" Target="slides/slide1.xml"/><Relationship Id="rId2" Type="http://schemas.openxmlformats.org/officeDocument/2006/relationships/theme" Target="theme/theme1.xml"/><Relationship Id="rId18" Type="http://schemas.openxmlformats.org/officeDocument/2006/relationships/tableStyles" Target="tableStyles.xml"/><Relationship Id="rId17" Type="http://schemas.openxmlformats.org/officeDocument/2006/relationships/viewProps" Target="viewProps.xml"/><Relationship Id="rId16" Type="http://schemas.openxmlformats.org/officeDocument/2006/relationships/presProps" Target="presProps.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F811C6E-804B-4A97-B6A1-B49A12054738}"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A40611F-8CD5-4FC7-8845-F8E7FBD1EE23}"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A40611F-8CD5-4FC7-8845-F8E7FBD1EE23}"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0D3EA3B-D2E9-4E05-9324-5750E33A8057}"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A40611F-8CD5-4FC7-8845-F8E7FBD1EE23}"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A40611F-8CD5-4FC7-8845-F8E7FBD1EE23}"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A40611F-8CD5-4FC7-8845-F8E7FBD1EE23}"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A40611F-8CD5-4FC7-8845-F8E7FBD1EE23}"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A40611F-8CD5-4FC7-8845-F8E7FBD1EE23}"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1_空白">
    <p:bg>
      <p:bgPr>
        <a:gradFill>
          <a:gsLst>
            <a:gs pos="0">
              <a:srgbClr val="291F35"/>
            </a:gs>
            <a:gs pos="80000">
              <a:srgbClr val="071931"/>
            </a:gs>
          </a:gsLst>
          <a:lin ang="18600000" scaled="0"/>
        </a:gradFill>
        <a:effectLst/>
      </p:bgPr>
    </p:bg>
    <p:spTree>
      <p:nvGrpSpPr>
        <p:cNvPr id="1" name=""/>
        <p:cNvGrpSpPr/>
        <p:nvPr/>
      </p:nvGrpSpPr>
      <p:grpSpPr>
        <a:xfrm>
          <a:off x="0" y="0"/>
          <a:ext cx="0" cy="0"/>
          <a:chOff x="0" y="0"/>
          <a:chExt cx="0" cy="0"/>
        </a:xfrm>
      </p:grpSpPr>
      <p:sp>
        <p:nvSpPr>
          <p:cNvPr id="6" name="图片占位符 5"/>
          <p:cNvSpPr>
            <a:spLocks noGrp="1"/>
          </p:cNvSpPr>
          <p:nvPr>
            <p:ph type="pic" sz="quarter" idx="13"/>
          </p:nvPr>
        </p:nvSpPr>
        <p:spPr>
          <a:xfrm>
            <a:off x="0" y="0"/>
            <a:ext cx="12192000" cy="6858000"/>
          </a:xfrm>
          <a:prstGeom prst="rect">
            <a:avLst/>
          </a:prstGeom>
        </p:spPr>
        <p:txBody>
          <a:bodyPr/>
          <a:lstStyle/>
          <a:p>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60_Custom Layout">
    <p:spTree>
      <p:nvGrpSpPr>
        <p:cNvPr id="1" name=""/>
        <p:cNvGrpSpPr/>
        <p:nvPr/>
      </p:nvGrpSpPr>
      <p:grpSpPr>
        <a:xfrm>
          <a:off x="0" y="0"/>
          <a:ext cx="0" cy="0"/>
          <a:chOff x="0" y="0"/>
          <a:chExt cx="0" cy="0"/>
        </a:xfrm>
      </p:grpSpPr>
      <p:sp>
        <p:nvSpPr>
          <p:cNvPr id="4" name="Picture Placeholder 2"/>
          <p:cNvSpPr>
            <a:spLocks noGrp="1"/>
          </p:cNvSpPr>
          <p:nvPr>
            <p:ph type="pic" sz="quarter" idx="16"/>
          </p:nvPr>
        </p:nvSpPr>
        <p:spPr>
          <a:xfrm>
            <a:off x="474563" y="729205"/>
            <a:ext cx="3020991" cy="5399590"/>
          </a:xfrm>
          <a:prstGeom prst="rect">
            <a:avLst/>
          </a:prstGeom>
        </p:spPr>
        <p:txBody>
          <a:bodyPr/>
          <a:lstStyle/>
          <a:p>
            <a:endParaRPr lang="id-ID"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89_Custom Layout">
    <p:spTree>
      <p:nvGrpSpPr>
        <p:cNvPr id="1" name=""/>
        <p:cNvGrpSpPr/>
        <p:nvPr/>
      </p:nvGrpSpPr>
      <p:grpSpPr>
        <a:xfrm>
          <a:off x="0" y="0"/>
          <a:ext cx="0" cy="0"/>
          <a:chOff x="0" y="0"/>
          <a:chExt cx="0" cy="0"/>
        </a:xfrm>
      </p:grpSpPr>
      <p:sp>
        <p:nvSpPr>
          <p:cNvPr id="4" name="Picture Placeholder 2"/>
          <p:cNvSpPr>
            <a:spLocks noGrp="1"/>
          </p:cNvSpPr>
          <p:nvPr>
            <p:ph type="pic" sz="quarter" idx="23"/>
          </p:nvPr>
        </p:nvSpPr>
        <p:spPr>
          <a:xfrm>
            <a:off x="4970928" y="1684725"/>
            <a:ext cx="2051663" cy="3570028"/>
          </a:xfrm>
          <a:prstGeom prst="rect">
            <a:avLst/>
          </a:prstGeom>
        </p:spPr>
        <p:txBody>
          <a:bodyPr/>
          <a:lstStyle/>
          <a:p>
            <a:endParaRPr lang="id-ID"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22_Custom Layout">
    <p:spTree>
      <p:nvGrpSpPr>
        <p:cNvPr id="1" name=""/>
        <p:cNvGrpSpPr/>
        <p:nvPr/>
      </p:nvGrpSpPr>
      <p:grpSpPr>
        <a:xfrm>
          <a:off x="0" y="0"/>
          <a:ext cx="0" cy="0"/>
          <a:chOff x="0" y="0"/>
          <a:chExt cx="0" cy="0"/>
        </a:xfrm>
      </p:grpSpPr>
      <p:sp>
        <p:nvSpPr>
          <p:cNvPr id="4" name="Picture Placeholder 2"/>
          <p:cNvSpPr>
            <a:spLocks noGrp="1"/>
          </p:cNvSpPr>
          <p:nvPr>
            <p:ph type="pic" sz="quarter" idx="10"/>
          </p:nvPr>
        </p:nvSpPr>
        <p:spPr>
          <a:xfrm>
            <a:off x="0" y="0"/>
            <a:ext cx="2914891" cy="6858000"/>
          </a:xfrm>
          <a:prstGeom prst="rect">
            <a:avLst/>
          </a:prstGeom>
        </p:spPr>
        <p:txBody>
          <a:bodyPr/>
          <a:lstStyle/>
          <a:p>
            <a:endParaRPr lang="id-ID"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3_Custom Layout">
    <p:spTree>
      <p:nvGrpSpPr>
        <p:cNvPr id="1" name=""/>
        <p:cNvGrpSpPr/>
        <p:nvPr/>
      </p:nvGrpSpPr>
      <p:grpSpPr>
        <a:xfrm>
          <a:off x="0" y="0"/>
          <a:ext cx="0" cy="0"/>
          <a:chOff x="0" y="0"/>
          <a:chExt cx="0" cy="0"/>
        </a:xfrm>
      </p:grpSpPr>
      <p:sp>
        <p:nvSpPr>
          <p:cNvPr id="4" name="Picture Placeholder 2"/>
          <p:cNvSpPr>
            <a:spLocks noGrp="1"/>
          </p:cNvSpPr>
          <p:nvPr>
            <p:ph type="pic" sz="quarter" idx="10"/>
          </p:nvPr>
        </p:nvSpPr>
        <p:spPr>
          <a:xfrm>
            <a:off x="8080311" y="0"/>
            <a:ext cx="4111690" cy="6858000"/>
          </a:xfrm>
          <a:prstGeom prst="rect">
            <a:avLst/>
          </a:prstGeom>
        </p:spPr>
        <p:txBody>
          <a:bodyPr/>
          <a:lstStyle/>
          <a:p>
            <a:endParaRPr lang="id-ID"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47_Custom Layout">
    <p:spTree>
      <p:nvGrpSpPr>
        <p:cNvPr id="1" name=""/>
        <p:cNvGrpSpPr/>
        <p:nvPr/>
      </p:nvGrpSpPr>
      <p:grpSpPr>
        <a:xfrm>
          <a:off x="0" y="0"/>
          <a:ext cx="0" cy="0"/>
          <a:chOff x="0" y="0"/>
          <a:chExt cx="0" cy="0"/>
        </a:xfrm>
      </p:grpSpPr>
      <p:sp>
        <p:nvSpPr>
          <p:cNvPr id="8" name="Picture Placeholder 2"/>
          <p:cNvSpPr>
            <a:spLocks noGrp="1"/>
          </p:cNvSpPr>
          <p:nvPr>
            <p:ph type="pic" sz="quarter" idx="11"/>
          </p:nvPr>
        </p:nvSpPr>
        <p:spPr>
          <a:xfrm>
            <a:off x="810015" y="2706469"/>
            <a:ext cx="1994561" cy="2563197"/>
          </a:xfrm>
          <a:prstGeom prst="rect">
            <a:avLst/>
          </a:prstGeom>
        </p:spPr>
        <p:txBody>
          <a:bodyPr/>
          <a:lstStyle/>
          <a:p>
            <a:endParaRPr lang="id-ID" dirty="0"/>
          </a:p>
        </p:txBody>
      </p:sp>
      <p:sp>
        <p:nvSpPr>
          <p:cNvPr id="9" name="Picture Placeholder 2"/>
          <p:cNvSpPr>
            <a:spLocks noGrp="1"/>
          </p:cNvSpPr>
          <p:nvPr>
            <p:ph type="pic" sz="quarter" idx="12"/>
          </p:nvPr>
        </p:nvSpPr>
        <p:spPr>
          <a:xfrm>
            <a:off x="2967048" y="2706469"/>
            <a:ext cx="1994561" cy="2803967"/>
          </a:xfrm>
          <a:prstGeom prst="rect">
            <a:avLst/>
          </a:prstGeom>
        </p:spPr>
        <p:txBody>
          <a:bodyPr/>
          <a:lstStyle/>
          <a:p>
            <a:endParaRPr lang="id-ID" dirty="0"/>
          </a:p>
        </p:txBody>
      </p:sp>
      <p:sp>
        <p:nvSpPr>
          <p:cNvPr id="10" name="Picture Placeholder 2"/>
          <p:cNvSpPr>
            <a:spLocks noGrp="1"/>
          </p:cNvSpPr>
          <p:nvPr>
            <p:ph type="pic" sz="quarter" idx="13"/>
          </p:nvPr>
        </p:nvSpPr>
        <p:spPr>
          <a:xfrm>
            <a:off x="5098718" y="2706469"/>
            <a:ext cx="1994561" cy="3182174"/>
          </a:xfrm>
          <a:prstGeom prst="rect">
            <a:avLst/>
          </a:prstGeom>
        </p:spPr>
        <p:txBody>
          <a:bodyPr/>
          <a:lstStyle/>
          <a:p>
            <a:endParaRPr lang="id-ID" dirty="0"/>
          </a:p>
        </p:txBody>
      </p:sp>
      <p:sp>
        <p:nvSpPr>
          <p:cNvPr id="11" name="Picture Placeholder 2"/>
          <p:cNvSpPr>
            <a:spLocks noGrp="1"/>
          </p:cNvSpPr>
          <p:nvPr>
            <p:ph type="pic" sz="quarter" idx="14"/>
          </p:nvPr>
        </p:nvSpPr>
        <p:spPr>
          <a:xfrm>
            <a:off x="7255751" y="2706469"/>
            <a:ext cx="1994561" cy="2803967"/>
          </a:xfrm>
          <a:prstGeom prst="rect">
            <a:avLst/>
          </a:prstGeom>
        </p:spPr>
        <p:txBody>
          <a:bodyPr/>
          <a:lstStyle/>
          <a:p>
            <a:endParaRPr lang="id-ID" dirty="0"/>
          </a:p>
        </p:txBody>
      </p:sp>
      <p:sp>
        <p:nvSpPr>
          <p:cNvPr id="12" name="Picture Placeholder 2"/>
          <p:cNvSpPr>
            <a:spLocks noGrp="1"/>
          </p:cNvSpPr>
          <p:nvPr>
            <p:ph type="pic" sz="quarter" idx="15"/>
          </p:nvPr>
        </p:nvSpPr>
        <p:spPr>
          <a:xfrm>
            <a:off x="9412782" y="2706469"/>
            <a:ext cx="1994561" cy="2565400"/>
          </a:xfrm>
          <a:prstGeom prst="rect">
            <a:avLst/>
          </a:prstGeom>
        </p:spPr>
        <p:txBody>
          <a:bodyPr/>
          <a:lstStyle/>
          <a:p>
            <a:endParaRPr lang="id-ID"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15_自定义版式">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1_Page Slide">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1_自定义版式">
    <p:spTree>
      <p:nvGrpSpPr>
        <p:cNvPr id="1" name=""/>
        <p:cNvGrpSpPr/>
        <p:nvPr/>
      </p:nvGrpSpPr>
      <p:grpSpPr>
        <a:xfrm>
          <a:off x="0" y="0"/>
          <a:ext cx="0" cy="0"/>
          <a:chOff x="0" y="0"/>
          <a:chExt cx="0" cy="0"/>
        </a:xfrm>
      </p:grpSpPr>
      <p:sp>
        <p:nvSpPr>
          <p:cNvPr id="7" name="图片占位符 6"/>
          <p:cNvSpPr>
            <a:spLocks noGrp="1"/>
          </p:cNvSpPr>
          <p:nvPr>
            <p:ph type="pic" sz="quarter" idx="10"/>
          </p:nvPr>
        </p:nvSpPr>
        <p:spPr>
          <a:xfrm>
            <a:off x="3" y="3"/>
            <a:ext cx="12191997" cy="6857997"/>
          </a:xfrm>
          <a:prstGeom prst="rect">
            <a:avLst/>
          </a:prstGeom>
          <a:ln>
            <a:noFill/>
          </a:ln>
        </p:spPr>
        <p:txBody>
          <a:bodyPr>
            <a:normAutofit/>
          </a:bodyPr>
          <a:lstStyle>
            <a:lvl1pPr marL="0" indent="0" algn="ctr">
              <a:buNone/>
              <a:defRPr sz="1600"/>
            </a:lvl1pPr>
          </a:lstStyle>
          <a:p>
            <a:endParaRPr lang="zh-CN" altLang="en-US"/>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Mock Up#4">
    <p:spTree>
      <p:nvGrpSpPr>
        <p:cNvPr id="1" name=""/>
        <p:cNvGrpSpPr/>
        <p:nvPr/>
      </p:nvGrpSpPr>
      <p:grpSpPr>
        <a:xfrm>
          <a:off x="0" y="0"/>
          <a:ext cx="0" cy="0"/>
          <a:chOff x="0" y="0"/>
          <a:chExt cx="0" cy="0"/>
        </a:xfrm>
      </p:grpSpPr>
      <p:grpSp>
        <p:nvGrpSpPr>
          <p:cNvPr id="2" name="Group 1"/>
          <p:cNvGrpSpPr/>
          <p:nvPr userDrawn="1"/>
        </p:nvGrpSpPr>
        <p:grpSpPr>
          <a:xfrm>
            <a:off x="589274" y="2329684"/>
            <a:ext cx="5512900" cy="3172665"/>
            <a:chOff x="609600" y="1905000"/>
            <a:chExt cx="4758957" cy="2738772"/>
          </a:xfrm>
        </p:grpSpPr>
        <p:sp>
          <p:nvSpPr>
            <p:cNvPr id="3" name="Freeform 45"/>
            <p:cNvSpPr/>
            <p:nvPr/>
          </p:nvSpPr>
          <p:spPr bwMode="auto">
            <a:xfrm>
              <a:off x="609600" y="4538017"/>
              <a:ext cx="2397104" cy="105755"/>
            </a:xfrm>
            <a:custGeom>
              <a:avLst/>
              <a:gdLst>
                <a:gd name="T0" fmla="*/ 0 w 885"/>
                <a:gd name="T1" fmla="*/ 16 h 39"/>
                <a:gd name="T2" fmla="*/ 78 w 885"/>
                <a:gd name="T3" fmla="*/ 39 h 39"/>
                <a:gd name="T4" fmla="*/ 885 w 885"/>
                <a:gd name="T5" fmla="*/ 39 h 39"/>
                <a:gd name="T6" fmla="*/ 885 w 885"/>
                <a:gd name="T7" fmla="*/ 0 h 39"/>
                <a:gd name="T8" fmla="*/ 0 w 885"/>
                <a:gd name="T9" fmla="*/ 0 h 39"/>
                <a:gd name="T10" fmla="*/ 0 w 885"/>
                <a:gd name="T11" fmla="*/ 16 h 39"/>
              </a:gdLst>
              <a:ahLst/>
              <a:cxnLst>
                <a:cxn ang="0">
                  <a:pos x="T0" y="T1"/>
                </a:cxn>
                <a:cxn ang="0">
                  <a:pos x="T2" y="T3"/>
                </a:cxn>
                <a:cxn ang="0">
                  <a:pos x="T4" y="T5"/>
                </a:cxn>
                <a:cxn ang="0">
                  <a:pos x="T6" y="T7"/>
                </a:cxn>
                <a:cxn ang="0">
                  <a:pos x="T8" y="T9"/>
                </a:cxn>
                <a:cxn ang="0">
                  <a:pos x="T10" y="T11"/>
                </a:cxn>
              </a:cxnLst>
              <a:rect l="0" t="0" r="r" b="b"/>
              <a:pathLst>
                <a:path w="885" h="39">
                  <a:moveTo>
                    <a:pt x="0" y="16"/>
                  </a:moveTo>
                  <a:cubicBezTo>
                    <a:pt x="0" y="23"/>
                    <a:pt x="30" y="39"/>
                    <a:pt x="78" y="39"/>
                  </a:cubicBezTo>
                  <a:cubicBezTo>
                    <a:pt x="126" y="39"/>
                    <a:pt x="885" y="39"/>
                    <a:pt x="885" y="39"/>
                  </a:cubicBezTo>
                  <a:cubicBezTo>
                    <a:pt x="885" y="0"/>
                    <a:pt x="885" y="0"/>
                    <a:pt x="885" y="0"/>
                  </a:cubicBezTo>
                  <a:cubicBezTo>
                    <a:pt x="0" y="0"/>
                    <a:pt x="0" y="0"/>
                    <a:pt x="0" y="0"/>
                  </a:cubicBezTo>
                  <a:lnTo>
                    <a:pt x="0" y="16"/>
                  </a:lnTo>
                  <a:close/>
                </a:path>
              </a:pathLst>
            </a:custGeom>
            <a:solidFill>
              <a:srgbClr val="B3B4B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4" name="Freeform 46"/>
            <p:cNvSpPr/>
            <p:nvPr/>
          </p:nvSpPr>
          <p:spPr bwMode="auto">
            <a:xfrm>
              <a:off x="2971451" y="4538017"/>
              <a:ext cx="2397104" cy="105755"/>
            </a:xfrm>
            <a:custGeom>
              <a:avLst/>
              <a:gdLst>
                <a:gd name="T0" fmla="*/ 884 w 884"/>
                <a:gd name="T1" fmla="*/ 16 h 39"/>
                <a:gd name="T2" fmla="*/ 806 w 884"/>
                <a:gd name="T3" fmla="*/ 39 h 39"/>
                <a:gd name="T4" fmla="*/ 0 w 884"/>
                <a:gd name="T5" fmla="*/ 39 h 39"/>
                <a:gd name="T6" fmla="*/ 0 w 884"/>
                <a:gd name="T7" fmla="*/ 0 h 39"/>
                <a:gd name="T8" fmla="*/ 884 w 884"/>
                <a:gd name="T9" fmla="*/ 0 h 39"/>
                <a:gd name="T10" fmla="*/ 884 w 884"/>
                <a:gd name="T11" fmla="*/ 16 h 39"/>
              </a:gdLst>
              <a:ahLst/>
              <a:cxnLst>
                <a:cxn ang="0">
                  <a:pos x="T0" y="T1"/>
                </a:cxn>
                <a:cxn ang="0">
                  <a:pos x="T2" y="T3"/>
                </a:cxn>
                <a:cxn ang="0">
                  <a:pos x="T4" y="T5"/>
                </a:cxn>
                <a:cxn ang="0">
                  <a:pos x="T6" y="T7"/>
                </a:cxn>
                <a:cxn ang="0">
                  <a:pos x="T8" y="T9"/>
                </a:cxn>
                <a:cxn ang="0">
                  <a:pos x="T10" y="T11"/>
                </a:cxn>
              </a:cxnLst>
              <a:rect l="0" t="0" r="r" b="b"/>
              <a:pathLst>
                <a:path w="884" h="39">
                  <a:moveTo>
                    <a:pt x="884" y="16"/>
                  </a:moveTo>
                  <a:cubicBezTo>
                    <a:pt x="884" y="23"/>
                    <a:pt x="854" y="39"/>
                    <a:pt x="806" y="39"/>
                  </a:cubicBezTo>
                  <a:cubicBezTo>
                    <a:pt x="758" y="39"/>
                    <a:pt x="0" y="39"/>
                    <a:pt x="0" y="39"/>
                  </a:cubicBezTo>
                  <a:cubicBezTo>
                    <a:pt x="0" y="0"/>
                    <a:pt x="0" y="0"/>
                    <a:pt x="0" y="0"/>
                  </a:cubicBezTo>
                  <a:cubicBezTo>
                    <a:pt x="884" y="0"/>
                    <a:pt x="884" y="0"/>
                    <a:pt x="884" y="0"/>
                  </a:cubicBezTo>
                  <a:lnTo>
                    <a:pt x="884" y="16"/>
                  </a:lnTo>
                  <a:close/>
                </a:path>
              </a:pathLst>
            </a:custGeom>
            <a:solidFill>
              <a:srgbClr val="B3B4B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5" name="Freeform 47"/>
            <p:cNvSpPr/>
            <p:nvPr/>
          </p:nvSpPr>
          <p:spPr bwMode="auto">
            <a:xfrm>
              <a:off x="1078716" y="1905000"/>
              <a:ext cx="3855975" cy="2641152"/>
            </a:xfrm>
            <a:custGeom>
              <a:avLst/>
              <a:gdLst>
                <a:gd name="T0" fmla="*/ 1378 w 1423"/>
                <a:gd name="T1" fmla="*/ 0 h 974"/>
                <a:gd name="T2" fmla="*/ 45 w 1423"/>
                <a:gd name="T3" fmla="*/ 0 h 974"/>
                <a:gd name="T4" fmla="*/ 0 w 1423"/>
                <a:gd name="T5" fmla="*/ 45 h 974"/>
                <a:gd name="T6" fmla="*/ 0 w 1423"/>
                <a:gd name="T7" fmla="*/ 218 h 974"/>
                <a:gd name="T8" fmla="*/ 0 w 1423"/>
                <a:gd name="T9" fmla="*/ 929 h 974"/>
                <a:gd name="T10" fmla="*/ 45 w 1423"/>
                <a:gd name="T11" fmla="*/ 974 h 974"/>
                <a:gd name="T12" fmla="*/ 1378 w 1423"/>
                <a:gd name="T13" fmla="*/ 974 h 974"/>
                <a:gd name="T14" fmla="*/ 1423 w 1423"/>
                <a:gd name="T15" fmla="*/ 929 h 974"/>
                <a:gd name="T16" fmla="*/ 1423 w 1423"/>
                <a:gd name="T17" fmla="*/ 45 h 974"/>
                <a:gd name="T18" fmla="*/ 1378 w 1423"/>
                <a:gd name="T19" fmla="*/ 0 h 9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23" h="974">
                  <a:moveTo>
                    <a:pt x="1378" y="0"/>
                  </a:moveTo>
                  <a:cubicBezTo>
                    <a:pt x="45" y="0"/>
                    <a:pt x="45" y="0"/>
                    <a:pt x="45" y="0"/>
                  </a:cubicBezTo>
                  <a:cubicBezTo>
                    <a:pt x="20" y="0"/>
                    <a:pt x="0" y="20"/>
                    <a:pt x="0" y="45"/>
                  </a:cubicBezTo>
                  <a:cubicBezTo>
                    <a:pt x="0" y="218"/>
                    <a:pt x="0" y="218"/>
                    <a:pt x="0" y="218"/>
                  </a:cubicBezTo>
                  <a:cubicBezTo>
                    <a:pt x="0" y="929"/>
                    <a:pt x="0" y="929"/>
                    <a:pt x="0" y="929"/>
                  </a:cubicBezTo>
                  <a:cubicBezTo>
                    <a:pt x="0" y="954"/>
                    <a:pt x="20" y="974"/>
                    <a:pt x="45" y="974"/>
                  </a:cubicBezTo>
                  <a:cubicBezTo>
                    <a:pt x="1378" y="974"/>
                    <a:pt x="1378" y="974"/>
                    <a:pt x="1378" y="974"/>
                  </a:cubicBezTo>
                  <a:cubicBezTo>
                    <a:pt x="1403" y="974"/>
                    <a:pt x="1423" y="954"/>
                    <a:pt x="1423" y="929"/>
                  </a:cubicBezTo>
                  <a:cubicBezTo>
                    <a:pt x="1423" y="45"/>
                    <a:pt x="1423" y="45"/>
                    <a:pt x="1423" y="45"/>
                  </a:cubicBezTo>
                  <a:cubicBezTo>
                    <a:pt x="1423" y="20"/>
                    <a:pt x="1403" y="0"/>
                    <a:pt x="1378" y="0"/>
                  </a:cubicBezTo>
                  <a:close/>
                </a:path>
              </a:pathLst>
            </a:custGeom>
            <a:solidFill>
              <a:srgbClr val="D2D3D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6" name="Freeform 48"/>
            <p:cNvSpPr/>
            <p:nvPr/>
          </p:nvSpPr>
          <p:spPr bwMode="auto">
            <a:xfrm>
              <a:off x="1092275" y="1918557"/>
              <a:ext cx="3831571" cy="2614036"/>
            </a:xfrm>
            <a:custGeom>
              <a:avLst/>
              <a:gdLst>
                <a:gd name="T0" fmla="*/ 40 w 1414"/>
                <a:gd name="T1" fmla="*/ 964 h 964"/>
                <a:gd name="T2" fmla="*/ 0 w 1414"/>
                <a:gd name="T3" fmla="*/ 924 h 964"/>
                <a:gd name="T4" fmla="*/ 0 w 1414"/>
                <a:gd name="T5" fmla="*/ 40 h 964"/>
                <a:gd name="T6" fmla="*/ 40 w 1414"/>
                <a:gd name="T7" fmla="*/ 0 h 964"/>
                <a:gd name="T8" fmla="*/ 1373 w 1414"/>
                <a:gd name="T9" fmla="*/ 0 h 964"/>
                <a:gd name="T10" fmla="*/ 1414 w 1414"/>
                <a:gd name="T11" fmla="*/ 40 h 964"/>
                <a:gd name="T12" fmla="*/ 1414 w 1414"/>
                <a:gd name="T13" fmla="*/ 924 h 964"/>
                <a:gd name="T14" fmla="*/ 1373 w 1414"/>
                <a:gd name="T15" fmla="*/ 964 h 964"/>
                <a:gd name="T16" fmla="*/ 40 w 1414"/>
                <a:gd name="T17" fmla="*/ 964 h 9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14" h="964">
                  <a:moveTo>
                    <a:pt x="40" y="964"/>
                  </a:moveTo>
                  <a:cubicBezTo>
                    <a:pt x="18" y="964"/>
                    <a:pt x="0" y="946"/>
                    <a:pt x="0" y="924"/>
                  </a:cubicBezTo>
                  <a:cubicBezTo>
                    <a:pt x="0" y="40"/>
                    <a:pt x="0" y="40"/>
                    <a:pt x="0" y="40"/>
                  </a:cubicBezTo>
                  <a:cubicBezTo>
                    <a:pt x="0" y="18"/>
                    <a:pt x="18" y="0"/>
                    <a:pt x="40" y="0"/>
                  </a:cubicBezTo>
                  <a:cubicBezTo>
                    <a:pt x="1373" y="0"/>
                    <a:pt x="1373" y="0"/>
                    <a:pt x="1373" y="0"/>
                  </a:cubicBezTo>
                  <a:cubicBezTo>
                    <a:pt x="1396" y="0"/>
                    <a:pt x="1414" y="18"/>
                    <a:pt x="1414" y="40"/>
                  </a:cubicBezTo>
                  <a:cubicBezTo>
                    <a:pt x="1414" y="924"/>
                    <a:pt x="1414" y="924"/>
                    <a:pt x="1414" y="924"/>
                  </a:cubicBezTo>
                  <a:cubicBezTo>
                    <a:pt x="1414" y="946"/>
                    <a:pt x="1396" y="964"/>
                    <a:pt x="1373" y="964"/>
                  </a:cubicBezTo>
                  <a:lnTo>
                    <a:pt x="40" y="964"/>
                  </a:lnTo>
                  <a:close/>
                </a:path>
              </a:pathLst>
            </a:custGeom>
            <a:solidFill>
              <a:schemeClr val="tx1">
                <a:lumMod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7" name="Freeform 49"/>
            <p:cNvSpPr/>
            <p:nvPr/>
          </p:nvSpPr>
          <p:spPr bwMode="auto">
            <a:xfrm>
              <a:off x="1092275" y="4421416"/>
              <a:ext cx="3831571" cy="111179"/>
            </a:xfrm>
            <a:custGeom>
              <a:avLst/>
              <a:gdLst>
                <a:gd name="T0" fmla="*/ 1414 w 1414"/>
                <a:gd name="T1" fmla="*/ 0 h 41"/>
                <a:gd name="T2" fmla="*/ 1396 w 1414"/>
                <a:gd name="T3" fmla="*/ 9 h 41"/>
                <a:gd name="T4" fmla="*/ 18 w 1414"/>
                <a:gd name="T5" fmla="*/ 9 h 41"/>
                <a:gd name="T6" fmla="*/ 0 w 1414"/>
                <a:gd name="T7" fmla="*/ 0 h 41"/>
                <a:gd name="T8" fmla="*/ 0 w 1414"/>
                <a:gd name="T9" fmla="*/ 1 h 41"/>
                <a:gd name="T10" fmla="*/ 40 w 1414"/>
                <a:gd name="T11" fmla="*/ 41 h 41"/>
                <a:gd name="T12" fmla="*/ 1373 w 1414"/>
                <a:gd name="T13" fmla="*/ 41 h 41"/>
                <a:gd name="T14" fmla="*/ 1414 w 1414"/>
                <a:gd name="T15" fmla="*/ 1 h 41"/>
                <a:gd name="T16" fmla="*/ 1414 w 1414"/>
                <a:gd name="T17"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14" h="41">
                  <a:moveTo>
                    <a:pt x="1414" y="0"/>
                  </a:moveTo>
                  <a:cubicBezTo>
                    <a:pt x="1409" y="6"/>
                    <a:pt x="1403" y="9"/>
                    <a:pt x="1396" y="9"/>
                  </a:cubicBezTo>
                  <a:cubicBezTo>
                    <a:pt x="18" y="9"/>
                    <a:pt x="18" y="9"/>
                    <a:pt x="18" y="9"/>
                  </a:cubicBezTo>
                  <a:cubicBezTo>
                    <a:pt x="10" y="9"/>
                    <a:pt x="4" y="6"/>
                    <a:pt x="0" y="0"/>
                  </a:cubicBezTo>
                  <a:cubicBezTo>
                    <a:pt x="0" y="1"/>
                    <a:pt x="0" y="1"/>
                    <a:pt x="0" y="1"/>
                  </a:cubicBezTo>
                  <a:cubicBezTo>
                    <a:pt x="0" y="23"/>
                    <a:pt x="18" y="41"/>
                    <a:pt x="40" y="41"/>
                  </a:cubicBezTo>
                  <a:cubicBezTo>
                    <a:pt x="1373" y="41"/>
                    <a:pt x="1373" y="41"/>
                    <a:pt x="1373" y="41"/>
                  </a:cubicBezTo>
                  <a:cubicBezTo>
                    <a:pt x="1396" y="41"/>
                    <a:pt x="1414" y="23"/>
                    <a:pt x="1414" y="1"/>
                  </a:cubicBezTo>
                  <a:lnTo>
                    <a:pt x="1414" y="0"/>
                  </a:lnTo>
                  <a:close/>
                </a:path>
              </a:pathLst>
            </a:custGeom>
            <a:solidFill>
              <a:schemeClr val="tx1">
                <a:lumMod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8" name="Rectangle 50"/>
            <p:cNvSpPr>
              <a:spLocks noChangeArrowheads="1"/>
            </p:cNvSpPr>
            <p:nvPr/>
          </p:nvSpPr>
          <p:spPr bwMode="auto">
            <a:xfrm>
              <a:off x="609600" y="4494630"/>
              <a:ext cx="4758957" cy="86773"/>
            </a:xfrm>
            <a:prstGeom prst="rect">
              <a:avLst/>
            </a:prstGeom>
            <a:solidFill>
              <a:srgbClr val="D2D6D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id-ID"/>
            </a:p>
          </p:txBody>
        </p:sp>
        <p:sp>
          <p:nvSpPr>
            <p:cNvPr id="9" name="Freeform 51"/>
            <p:cNvSpPr/>
            <p:nvPr/>
          </p:nvSpPr>
          <p:spPr bwMode="auto">
            <a:xfrm>
              <a:off x="2646053" y="4494630"/>
              <a:ext cx="683337" cy="48810"/>
            </a:xfrm>
            <a:custGeom>
              <a:avLst/>
              <a:gdLst>
                <a:gd name="T0" fmla="*/ 0 w 252"/>
                <a:gd name="T1" fmla="*/ 0 h 18"/>
                <a:gd name="T2" fmla="*/ 22 w 252"/>
                <a:gd name="T3" fmla="*/ 18 h 18"/>
                <a:gd name="T4" fmla="*/ 230 w 252"/>
                <a:gd name="T5" fmla="*/ 18 h 18"/>
                <a:gd name="T6" fmla="*/ 252 w 252"/>
                <a:gd name="T7" fmla="*/ 0 h 18"/>
                <a:gd name="T8" fmla="*/ 0 w 252"/>
                <a:gd name="T9" fmla="*/ 0 h 18"/>
              </a:gdLst>
              <a:ahLst/>
              <a:cxnLst>
                <a:cxn ang="0">
                  <a:pos x="T0" y="T1"/>
                </a:cxn>
                <a:cxn ang="0">
                  <a:pos x="T2" y="T3"/>
                </a:cxn>
                <a:cxn ang="0">
                  <a:pos x="T4" y="T5"/>
                </a:cxn>
                <a:cxn ang="0">
                  <a:pos x="T6" y="T7"/>
                </a:cxn>
                <a:cxn ang="0">
                  <a:pos x="T8" y="T9"/>
                </a:cxn>
              </a:cxnLst>
              <a:rect l="0" t="0" r="r" b="b"/>
              <a:pathLst>
                <a:path w="252" h="18">
                  <a:moveTo>
                    <a:pt x="0" y="0"/>
                  </a:moveTo>
                  <a:cubicBezTo>
                    <a:pt x="2" y="10"/>
                    <a:pt x="11" y="18"/>
                    <a:pt x="22" y="18"/>
                  </a:cubicBezTo>
                  <a:cubicBezTo>
                    <a:pt x="230" y="18"/>
                    <a:pt x="230" y="18"/>
                    <a:pt x="230" y="18"/>
                  </a:cubicBezTo>
                  <a:cubicBezTo>
                    <a:pt x="241" y="18"/>
                    <a:pt x="250" y="10"/>
                    <a:pt x="252" y="0"/>
                  </a:cubicBezTo>
                  <a:lnTo>
                    <a:pt x="0" y="0"/>
                  </a:lnTo>
                  <a:close/>
                </a:path>
              </a:pathLst>
            </a:custGeom>
            <a:solidFill>
              <a:srgbClr val="B3B4B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0" name="Rectangle 52"/>
            <p:cNvSpPr>
              <a:spLocks noChangeArrowheads="1"/>
            </p:cNvSpPr>
            <p:nvPr/>
          </p:nvSpPr>
          <p:spPr bwMode="auto">
            <a:xfrm>
              <a:off x="1219722" y="2083969"/>
              <a:ext cx="3576675" cy="2258810"/>
            </a:xfrm>
            <a:prstGeom prst="rect">
              <a:avLst/>
            </a:prstGeom>
            <a:solidFill>
              <a:srgbClr val="0C0D1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id-ID"/>
            </a:p>
          </p:txBody>
        </p:sp>
        <p:sp>
          <p:nvSpPr>
            <p:cNvPr id="11" name="Rectangle 53"/>
            <p:cNvSpPr>
              <a:spLocks noChangeArrowheads="1"/>
            </p:cNvSpPr>
            <p:nvPr/>
          </p:nvSpPr>
          <p:spPr bwMode="auto">
            <a:xfrm>
              <a:off x="1230568" y="2097527"/>
              <a:ext cx="3552269" cy="2234404"/>
            </a:xfrm>
            <a:prstGeom prst="rect">
              <a:avLst/>
            </a:prstGeom>
            <a:solidFill>
              <a:schemeClr val="bg1">
                <a:lumMod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id-ID"/>
            </a:p>
          </p:txBody>
        </p:sp>
        <p:sp>
          <p:nvSpPr>
            <p:cNvPr id="12" name="Oval 54"/>
            <p:cNvSpPr>
              <a:spLocks noChangeArrowheads="1"/>
            </p:cNvSpPr>
            <p:nvPr/>
          </p:nvSpPr>
          <p:spPr bwMode="auto">
            <a:xfrm>
              <a:off x="2985011" y="1989060"/>
              <a:ext cx="40676" cy="40676"/>
            </a:xfrm>
            <a:prstGeom prst="ellipse">
              <a:avLst/>
            </a:prstGeom>
            <a:solidFill>
              <a:srgbClr val="2C2C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3" name="Oval 55"/>
            <p:cNvSpPr>
              <a:spLocks noChangeArrowheads="1"/>
            </p:cNvSpPr>
            <p:nvPr/>
          </p:nvSpPr>
          <p:spPr bwMode="auto">
            <a:xfrm>
              <a:off x="2985011" y="1986350"/>
              <a:ext cx="40676" cy="37963"/>
            </a:xfrm>
            <a:prstGeom prst="ellipse">
              <a:avLst/>
            </a:prstGeom>
            <a:solidFill>
              <a:srgbClr val="0A0A0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4" name="Oval 56"/>
            <p:cNvSpPr>
              <a:spLocks noChangeArrowheads="1"/>
            </p:cNvSpPr>
            <p:nvPr/>
          </p:nvSpPr>
          <p:spPr bwMode="auto">
            <a:xfrm>
              <a:off x="2993145" y="1991773"/>
              <a:ext cx="24406" cy="27117"/>
            </a:xfrm>
            <a:prstGeom prst="ellipse">
              <a:avLst/>
            </a:pr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5" name="Oval 57"/>
            <p:cNvSpPr>
              <a:spLocks noChangeArrowheads="1"/>
            </p:cNvSpPr>
            <p:nvPr/>
          </p:nvSpPr>
          <p:spPr bwMode="auto">
            <a:xfrm>
              <a:off x="2998568" y="1999907"/>
              <a:ext cx="13559" cy="13559"/>
            </a:xfrm>
            <a:prstGeom prst="ellipse">
              <a:avLst/>
            </a:prstGeom>
            <a:solidFill>
              <a:srgbClr val="2C99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6" name="Freeform 58"/>
            <p:cNvSpPr/>
            <p:nvPr/>
          </p:nvSpPr>
          <p:spPr bwMode="auto">
            <a:xfrm>
              <a:off x="3003991" y="2002620"/>
              <a:ext cx="2713" cy="5423"/>
            </a:xfrm>
            <a:custGeom>
              <a:avLst/>
              <a:gdLst>
                <a:gd name="T0" fmla="*/ 1 w 1"/>
                <a:gd name="T1" fmla="*/ 1 h 2"/>
                <a:gd name="T2" fmla="*/ 1 w 1"/>
                <a:gd name="T3" fmla="*/ 2 h 2"/>
                <a:gd name="T4" fmla="*/ 0 w 1"/>
                <a:gd name="T5" fmla="*/ 1 h 2"/>
                <a:gd name="T6" fmla="*/ 1 w 1"/>
                <a:gd name="T7" fmla="*/ 0 h 2"/>
                <a:gd name="T8" fmla="*/ 1 w 1"/>
                <a:gd name="T9" fmla="*/ 1 h 2"/>
              </a:gdLst>
              <a:ahLst/>
              <a:cxnLst>
                <a:cxn ang="0">
                  <a:pos x="T0" y="T1"/>
                </a:cxn>
                <a:cxn ang="0">
                  <a:pos x="T2" y="T3"/>
                </a:cxn>
                <a:cxn ang="0">
                  <a:pos x="T4" y="T5"/>
                </a:cxn>
                <a:cxn ang="0">
                  <a:pos x="T6" y="T7"/>
                </a:cxn>
                <a:cxn ang="0">
                  <a:pos x="T8" y="T9"/>
                </a:cxn>
              </a:cxnLst>
              <a:rect l="0" t="0" r="r" b="b"/>
              <a:pathLst>
                <a:path w="1" h="2">
                  <a:moveTo>
                    <a:pt x="1" y="1"/>
                  </a:moveTo>
                  <a:lnTo>
                    <a:pt x="1" y="2"/>
                  </a:lnTo>
                  <a:lnTo>
                    <a:pt x="0" y="1"/>
                  </a:lnTo>
                  <a:lnTo>
                    <a:pt x="1" y="0"/>
                  </a:lnTo>
                  <a:lnTo>
                    <a:pt x="1" y="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grpSp>
      <p:sp>
        <p:nvSpPr>
          <p:cNvPr id="17" name="Picture Placeholder 17"/>
          <p:cNvSpPr>
            <a:spLocks noGrp="1"/>
          </p:cNvSpPr>
          <p:nvPr>
            <p:ph type="pic" sz="quarter" idx="10" hasCustomPrompt="1"/>
          </p:nvPr>
        </p:nvSpPr>
        <p:spPr>
          <a:xfrm>
            <a:off x="1308619" y="2547960"/>
            <a:ext cx="4123944" cy="2587752"/>
          </a:xfrm>
          <a:prstGeom prst="rect">
            <a:avLst/>
          </a:prstGeom>
          <a:solidFill>
            <a:schemeClr val="bg1">
              <a:lumMod val="75000"/>
            </a:schemeClr>
          </a:solidFill>
        </p:spPr>
        <p:txBody>
          <a:bodyPr>
            <a:normAutofit/>
          </a:bodyPr>
          <a:lstStyle>
            <a:lvl1pPr marL="0" indent="0">
              <a:buNone/>
              <a:defRPr sz="900"/>
            </a:lvl1pPr>
          </a:lstStyle>
          <a:p>
            <a:r>
              <a:rPr lang="en-US"/>
              <a:t>Image Here#</a:t>
            </a: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2" y="2130427"/>
            <a:ext cx="10363200" cy="1470026"/>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2" y="3886201"/>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3765" indent="0" algn="ctr">
              <a:buNone/>
              <a:defRPr>
                <a:solidFill>
                  <a:schemeClr val="tx1">
                    <a:tint val="75000"/>
                  </a:schemeClr>
                </a:solidFill>
              </a:defRPr>
            </a:lvl3pPr>
            <a:lvl4pPr marL="1370965" indent="0" algn="ctr">
              <a:buNone/>
              <a:defRPr>
                <a:solidFill>
                  <a:schemeClr val="tx1">
                    <a:tint val="75000"/>
                  </a:schemeClr>
                </a:solidFill>
              </a:defRPr>
            </a:lvl4pPr>
            <a:lvl5pPr marL="1828165" indent="0" algn="ctr">
              <a:buNone/>
              <a:defRPr>
                <a:solidFill>
                  <a:schemeClr val="tx1">
                    <a:tint val="75000"/>
                  </a:schemeClr>
                </a:solidFill>
              </a:defRPr>
            </a:lvl5pPr>
            <a:lvl6pPr marL="2284730" indent="0" algn="ctr">
              <a:buNone/>
              <a:defRPr>
                <a:solidFill>
                  <a:schemeClr val="tx1">
                    <a:tint val="75000"/>
                  </a:schemeClr>
                </a:solidFill>
              </a:defRPr>
            </a:lvl6pPr>
            <a:lvl7pPr marL="2741930" indent="0" algn="ctr">
              <a:buNone/>
              <a:defRPr>
                <a:solidFill>
                  <a:schemeClr val="tx1">
                    <a:tint val="75000"/>
                  </a:schemeClr>
                </a:solidFill>
              </a:defRPr>
            </a:lvl7pPr>
            <a:lvl8pPr marL="3199130" indent="0" algn="ctr">
              <a:buNone/>
              <a:defRPr>
                <a:solidFill>
                  <a:schemeClr val="tx1">
                    <a:tint val="75000"/>
                  </a:schemeClr>
                </a:solidFill>
              </a:defRPr>
            </a:lvl8pPr>
            <a:lvl9pPr marL="3655695"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Slide #4">
    <p:spTree>
      <p:nvGrpSpPr>
        <p:cNvPr id="1" name=""/>
        <p:cNvGrpSpPr/>
        <p:nvPr/>
      </p:nvGrpSpPr>
      <p:grpSpPr>
        <a:xfrm>
          <a:off x="0" y="0"/>
          <a:ext cx="0" cy="0"/>
          <a:chOff x="0" y="0"/>
          <a:chExt cx="0" cy="0"/>
        </a:xfrm>
      </p:grpSpPr>
      <p:sp>
        <p:nvSpPr>
          <p:cNvPr id="8" name="Рисунок 5"/>
          <p:cNvSpPr>
            <a:spLocks noGrp="1"/>
          </p:cNvSpPr>
          <p:nvPr>
            <p:ph type="pic" sz="quarter" idx="12"/>
          </p:nvPr>
        </p:nvSpPr>
        <p:spPr>
          <a:xfrm>
            <a:off x="9218646" y="1698784"/>
            <a:ext cx="2042592" cy="3050498"/>
          </a:xfrm>
          <a:prstGeom prst="rect">
            <a:avLst/>
          </a:prstGeom>
        </p:spPr>
        <p:txBody>
          <a:bodyPr/>
          <a:lstStyle/>
          <a:p>
            <a:endParaRPr lang="en-US"/>
          </a:p>
        </p:txBody>
      </p:sp>
      <p:sp>
        <p:nvSpPr>
          <p:cNvPr id="6" name="Рисунок 5"/>
          <p:cNvSpPr>
            <a:spLocks noGrp="1"/>
          </p:cNvSpPr>
          <p:nvPr>
            <p:ph type="pic" sz="quarter" idx="10"/>
          </p:nvPr>
        </p:nvSpPr>
        <p:spPr>
          <a:xfrm>
            <a:off x="4456482" y="1698784"/>
            <a:ext cx="2042592" cy="3050498"/>
          </a:xfrm>
          <a:prstGeom prst="rect">
            <a:avLst/>
          </a:prstGeom>
        </p:spPr>
        <p:txBody>
          <a:bodyPr/>
          <a:lstStyle/>
          <a:p>
            <a:endParaRPr lang="en-US"/>
          </a:p>
        </p:txBody>
      </p:sp>
      <p:sp>
        <p:nvSpPr>
          <p:cNvPr id="7" name="Рисунок 5"/>
          <p:cNvSpPr>
            <a:spLocks noGrp="1"/>
          </p:cNvSpPr>
          <p:nvPr>
            <p:ph type="pic" sz="quarter" idx="11"/>
          </p:nvPr>
        </p:nvSpPr>
        <p:spPr>
          <a:xfrm>
            <a:off x="6837564" y="1698784"/>
            <a:ext cx="2042592" cy="3050498"/>
          </a:xfrm>
          <a:prstGeom prst="rect">
            <a:avLst/>
          </a:prstGeom>
        </p:spPr>
        <p:txBody>
          <a:bodyPr/>
          <a:lstStyle/>
          <a:p>
            <a:endParaRPr lang="en-US"/>
          </a:p>
        </p:txBody>
      </p:sp>
    </p:spTree>
  </p:cSld>
  <p:clrMapOvr>
    <a:masterClrMapping/>
  </p:clrMapOvr>
  <p:transition spd="slow" advClick="0" advTm="1000">
    <p:push/>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Slide #13">
    <p:spTree>
      <p:nvGrpSpPr>
        <p:cNvPr id="1" name=""/>
        <p:cNvGrpSpPr/>
        <p:nvPr/>
      </p:nvGrpSpPr>
      <p:grpSpPr>
        <a:xfrm>
          <a:off x="0" y="0"/>
          <a:ext cx="0" cy="0"/>
          <a:chOff x="0" y="0"/>
          <a:chExt cx="0" cy="0"/>
        </a:xfrm>
      </p:grpSpPr>
      <p:sp>
        <p:nvSpPr>
          <p:cNvPr id="7" name="Рисунок 6"/>
          <p:cNvSpPr>
            <a:spLocks noGrp="1"/>
          </p:cNvSpPr>
          <p:nvPr>
            <p:ph type="pic" sz="quarter" idx="10"/>
          </p:nvPr>
        </p:nvSpPr>
        <p:spPr>
          <a:xfrm>
            <a:off x="1944950" y="1962150"/>
            <a:ext cx="2038087" cy="2037557"/>
          </a:xfrm>
          <a:prstGeom prst="ellipse">
            <a:avLst/>
          </a:prstGeom>
        </p:spPr>
        <p:txBody>
          <a:bodyPr/>
          <a:lstStyle/>
          <a:p>
            <a:endParaRPr lang="en-US"/>
          </a:p>
        </p:txBody>
      </p:sp>
      <p:sp>
        <p:nvSpPr>
          <p:cNvPr id="8" name="Рисунок 6"/>
          <p:cNvSpPr>
            <a:spLocks noGrp="1"/>
          </p:cNvSpPr>
          <p:nvPr>
            <p:ph type="pic" sz="quarter" idx="11"/>
          </p:nvPr>
        </p:nvSpPr>
        <p:spPr>
          <a:xfrm>
            <a:off x="5127129" y="1962150"/>
            <a:ext cx="2038087" cy="2037557"/>
          </a:xfrm>
          <a:prstGeom prst="ellipse">
            <a:avLst/>
          </a:prstGeom>
        </p:spPr>
        <p:txBody>
          <a:bodyPr/>
          <a:lstStyle/>
          <a:p>
            <a:endParaRPr lang="en-US"/>
          </a:p>
        </p:txBody>
      </p:sp>
      <p:sp>
        <p:nvSpPr>
          <p:cNvPr id="9" name="Рисунок 6"/>
          <p:cNvSpPr>
            <a:spLocks noGrp="1"/>
          </p:cNvSpPr>
          <p:nvPr>
            <p:ph type="pic" sz="quarter" idx="12"/>
          </p:nvPr>
        </p:nvSpPr>
        <p:spPr>
          <a:xfrm>
            <a:off x="8309307" y="1962150"/>
            <a:ext cx="2038087" cy="2037557"/>
          </a:xfrm>
          <a:prstGeom prst="ellipse">
            <a:avLst/>
          </a:prstGeom>
        </p:spPr>
        <p:txBody>
          <a:bodyPr/>
          <a:lstStyle/>
          <a:p>
            <a:endParaRPr lang="en-US"/>
          </a:p>
        </p:txBody>
      </p:sp>
    </p:spTree>
  </p:cSld>
  <p:clrMapOvr>
    <a:masterClrMapping/>
  </p:clrMapOvr>
  <p:transition spd="slow" advClick="0" advTm="1000">
    <p:push/>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5" Type="http://schemas.openxmlformats.org/officeDocument/2006/relationships/theme" Target="../theme/theme1.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
        <p:nvSpPr>
          <p:cNvPr id="4" name="日期占位符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latin typeface="微软雅黑" panose="020B0503020204020204" pitchFamily="34" charset="-122"/>
                <a:ea typeface="微软雅黑" panose="020B0503020204020204" pitchFamily="34" charset="-122"/>
              </a:defRPr>
            </a:lvl1pPr>
          </a:lstStyle>
          <a:p>
            <a:fld id="{530820CF-B880-4189-942D-D702A7CBA730}" type="datetimeFigureOut">
              <a:rPr lang="zh-CN" altLang="en-US" smtClean="0">
                <a:solidFill>
                  <a:prstClr val="black">
                    <a:tint val="75000"/>
                  </a:prstClr>
                </a:solidFill>
              </a:rPr>
            </a:fld>
            <a:endParaRPr lang="zh-CN" altLang="en-US">
              <a:solidFill>
                <a:prstClr val="black">
                  <a:tint val="75000"/>
                </a:prstClr>
              </a:solidFill>
            </a:endParaRPr>
          </a:p>
        </p:txBody>
      </p:sp>
      <p:sp>
        <p:nvSpPr>
          <p:cNvPr id="5" name="页脚占位符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latin typeface="微软雅黑" panose="020B0503020204020204" pitchFamily="34" charset="-122"/>
                <a:ea typeface="微软雅黑" panose="020B0503020204020204" pitchFamily="34" charset="-122"/>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latin typeface="微软雅黑" panose="020B0503020204020204" pitchFamily="34" charset="-122"/>
                <a:ea typeface="微软雅黑" panose="020B0503020204020204" pitchFamily="34" charset="-122"/>
              </a:defRPr>
            </a:lvl1pPr>
          </a:lstStyle>
          <a:p>
            <a:fld id="{0C913308-F349-4B6D-A68A-DD1791B4A57B}" type="slidenum">
              <a:rPr lang="zh-CN" altLang="en-US" smtClean="0">
                <a:solidFill>
                  <a:prstClr val="black">
                    <a:tint val="75000"/>
                  </a:prstClr>
                </a:solidFill>
              </a:rPr>
            </a:fld>
            <a:endParaRPr lang="zh-CN" altLang="en-US">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微软雅黑" panose="020B0503020204020204" pitchFamily="34" charset="-122"/>
          <a:ea typeface="微软雅黑" panose="020B0503020204020204" pitchFamily="34"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微软雅黑" panose="020B0503020204020204" pitchFamily="34" charset="-122"/>
          <a:ea typeface="微软雅黑" panose="020B0503020204020204" pitchFamily="34" charset="-122"/>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微软雅黑" panose="020B0503020204020204" pitchFamily="34" charset="-122"/>
          <a:ea typeface="微软雅黑" panose="020B0503020204020204" pitchFamily="34" charset="-122"/>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微软雅黑" panose="020B0503020204020204" pitchFamily="34" charset="-122"/>
          <a:ea typeface="微软雅黑" panose="020B0503020204020204" pitchFamily="34" charset="-122"/>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微软雅黑" panose="020B0503020204020204" pitchFamily="34" charset="-122"/>
          <a:ea typeface="微软雅黑" panose="020B0503020204020204" pitchFamily="34" charset="-122"/>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6" Type="http://schemas.openxmlformats.org/officeDocument/2006/relationships/slideLayout" Target="../slideLayouts/slideLayout14.xml"/><Relationship Id="rId5" Type="http://schemas.openxmlformats.org/officeDocument/2006/relationships/image" Target="../media/image17.jpeg"/><Relationship Id="rId4" Type="http://schemas.openxmlformats.org/officeDocument/2006/relationships/image" Target="../media/image16.jpeg"/><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image" Target="../media/image13.jpeg"/></Relationships>
</file>

<file path=ppt/slides/_rels/slide11.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3.xml"/><Relationship Id="rId2" Type="http://schemas.openxmlformats.org/officeDocument/2006/relationships/image" Target="../media/image2.jpeg"/><Relationship Id="rId1" Type="http://schemas.openxmlformats.org/officeDocument/2006/relationships/image" Target="../media/image1.jpe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3.xml"/><Relationship Id="rId2" Type="http://schemas.openxmlformats.org/officeDocument/2006/relationships/image" Target="../media/image1.jpeg"/><Relationship Id="rId1" Type="http://schemas.openxmlformats.org/officeDocument/2006/relationships/image" Target="../media/image2.jpe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3.xml"/><Relationship Id="rId1" Type="http://schemas.openxmlformats.org/officeDocument/2006/relationships/image" Target="../media/image3.jpe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5" Type="http://schemas.openxmlformats.org/officeDocument/2006/relationships/notesSlide" Target="../notesSlides/notesSlide4.xml"/><Relationship Id="rId4" Type="http://schemas.openxmlformats.org/officeDocument/2006/relationships/slideLayout" Target="../slideLayouts/slideLayout8.xml"/><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image" Target="../media/image4.jpe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image" Target="../media/image7.jpe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8.jpeg"/></Relationships>
</file>

<file path=ppt/slides/_rels/slide8.xml.rels><?xml version="1.0" encoding="UTF-8" standalone="yes"?>
<Relationships xmlns="http://schemas.openxmlformats.org/package/2006/relationships"><Relationship Id="rId5" Type="http://schemas.openxmlformats.org/officeDocument/2006/relationships/notesSlide" Target="../notesSlides/notesSlide5.xml"/><Relationship Id="rId4" Type="http://schemas.openxmlformats.org/officeDocument/2006/relationships/slideLayout" Target="../slideLayouts/slideLayout9.xml"/><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image" Target="../media/image9.jpe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2.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 name="图片占位符 54"/>
          <p:cNvPicPr>
            <a:picLocks noGrp="1" noChangeAspect="1"/>
          </p:cNvPicPr>
          <p:nvPr>
            <p:ph type="pic" sz="quarter" idx="10"/>
          </p:nvPr>
        </p:nvPicPr>
        <p:blipFill>
          <a:blip r:embed="rId1">
            <a:extLst>
              <a:ext uri="{28A0092B-C50C-407E-A947-70E740481C1C}">
                <a14:useLocalDpi xmlns:a14="http://schemas.microsoft.com/office/drawing/2010/main" val="0"/>
              </a:ext>
            </a:extLst>
          </a:blip>
          <a:srcRect/>
          <a:stretch>
            <a:fillRect/>
          </a:stretch>
        </p:blipFill>
        <p:spPr/>
      </p:pic>
      <p:sp>
        <p:nvSpPr>
          <p:cNvPr id="4" name="矩形 3"/>
          <p:cNvSpPr/>
          <p:nvPr/>
        </p:nvSpPr>
        <p:spPr>
          <a:xfrm>
            <a:off x="8869680" y="2574688"/>
            <a:ext cx="2767785" cy="230832"/>
          </a:xfrm>
          <a:prstGeom prst="rect">
            <a:avLst/>
          </a:prstGeom>
        </p:spPr>
        <p:txBody>
          <a:bodyPr wrap="square">
            <a:spAutoFit/>
          </a:bodyPr>
          <a:lstStyle/>
          <a:p>
            <a:pPr algn="dist" defTabSz="1218565">
              <a:defRPr/>
            </a:pPr>
            <a:r>
              <a:rPr lang="zh-CN" altLang="en-US" sz="900" dirty="0">
                <a:solidFill>
                  <a:schemeClr val="bg1"/>
                </a:solidFill>
                <a:latin typeface="Gill Sans MT Ext Condensed Bold" panose="020B0902020104020203" pitchFamily="34" charset="0"/>
                <a:cs typeface="+mn-ea"/>
                <a:sym typeface="Arial" panose="020B0604020202020204" pitchFamily="34" charset="0"/>
              </a:rPr>
              <a:t>读万卷书</a:t>
            </a:r>
            <a:r>
              <a:rPr lang="en-US" altLang="zh-CN" sz="900" dirty="0">
                <a:solidFill>
                  <a:schemeClr val="bg1"/>
                </a:solidFill>
                <a:latin typeface="Gill Sans MT Ext Condensed Bold" panose="020B0902020104020203" pitchFamily="34" charset="0"/>
                <a:cs typeface="+mn-ea"/>
                <a:sym typeface="Arial" panose="020B0604020202020204" pitchFamily="34" charset="0"/>
              </a:rPr>
              <a:t>,</a:t>
            </a:r>
            <a:r>
              <a:rPr lang="zh-CN" altLang="en-US" sz="900" dirty="0">
                <a:solidFill>
                  <a:schemeClr val="bg1"/>
                </a:solidFill>
                <a:latin typeface="Gill Sans MT Ext Condensed Bold" panose="020B0902020104020203" pitchFamily="34" charset="0"/>
                <a:cs typeface="+mn-ea"/>
                <a:sym typeface="Arial" panose="020B0604020202020204" pitchFamily="34" charset="0"/>
              </a:rPr>
              <a:t>行万里路</a:t>
            </a:r>
            <a:endParaRPr lang="en-US" altLang="zh-CN" sz="900" dirty="0">
              <a:solidFill>
                <a:schemeClr val="bg1"/>
              </a:solidFill>
              <a:latin typeface="Gill Sans MT Ext Condensed Bold" panose="020B0902020104020203" pitchFamily="34" charset="0"/>
              <a:cs typeface="+mn-ea"/>
              <a:sym typeface="Arial" panose="020B0604020202020204" pitchFamily="34" charset="0"/>
            </a:endParaRPr>
          </a:p>
        </p:txBody>
      </p:sp>
      <p:sp>
        <p:nvSpPr>
          <p:cNvPr id="6" name="圆角矩形 5"/>
          <p:cNvSpPr/>
          <p:nvPr/>
        </p:nvSpPr>
        <p:spPr>
          <a:xfrm>
            <a:off x="9047126" y="5252570"/>
            <a:ext cx="2590339" cy="551712"/>
          </a:xfrm>
          <a:prstGeom prst="roundRect">
            <a:avLst>
              <a:gd name="adj" fmla="val 50000"/>
            </a:avLst>
          </a:prstGeom>
          <a:solidFill>
            <a:srgbClr val="857C5D"/>
          </a:solidFill>
          <a:ln w="6350" cap="flat" cmpd="sng" algn="ctr">
            <a:noFill/>
            <a:prstDash val="solid"/>
            <a:miter lim="800000"/>
          </a:ln>
          <a:effectLst>
            <a:outerShdw blurRad="279400" dist="88900" dir="5400000" sx="104000" sy="104000" algn="t" rotWithShape="0">
              <a:prstClr val="black">
                <a:alpha val="15000"/>
              </a:prstClr>
            </a:outerShdw>
          </a:effectLst>
        </p:spPr>
        <p:txBody>
          <a:bodyPr rtlCol="0" anchor="ctr"/>
          <a:lstStyle/>
          <a:p>
            <a:pPr algn="ctr" defTabSz="913765" eaLnBrk="0" fontAlgn="base" hangingPunct="0">
              <a:spcBef>
                <a:spcPct val="0"/>
              </a:spcBef>
              <a:spcAft>
                <a:spcPct val="0"/>
              </a:spcAft>
            </a:pPr>
            <a:endParaRPr lang="zh-CN" altLang="en-US" sz="2400" kern="0" dirty="0">
              <a:solidFill>
                <a:schemeClr val="bg1"/>
              </a:solidFill>
              <a:cs typeface="+mn-ea"/>
              <a:sym typeface="Arial" panose="020B0604020202020204" pitchFamily="34" charset="0"/>
            </a:endParaRPr>
          </a:p>
        </p:txBody>
      </p:sp>
      <p:sp>
        <p:nvSpPr>
          <p:cNvPr id="7" name="文本框 6"/>
          <p:cNvSpPr txBox="1"/>
          <p:nvPr/>
        </p:nvSpPr>
        <p:spPr>
          <a:xfrm>
            <a:off x="9179098" y="5406039"/>
            <a:ext cx="2326395" cy="256545"/>
          </a:xfrm>
          <a:prstGeom prst="rect">
            <a:avLst/>
          </a:prstGeom>
          <a:noFill/>
        </p:spPr>
        <p:txBody>
          <a:bodyPr wrap="square" rtlCol="0">
            <a:spAutoFit/>
          </a:bodyPr>
          <a:lstStyle/>
          <a:p>
            <a:pPr algn="ctr" defTabSz="913765" eaLnBrk="0" fontAlgn="base" hangingPunct="0">
              <a:spcBef>
                <a:spcPct val="0"/>
              </a:spcBef>
              <a:spcAft>
                <a:spcPct val="0"/>
              </a:spcAft>
            </a:pPr>
            <a:r>
              <a:rPr lang="en-US" altLang="zh-CN" sz="1065" spc="800" dirty="0">
                <a:solidFill>
                  <a:schemeClr val="bg1"/>
                </a:solidFill>
                <a:cs typeface="+mn-ea"/>
                <a:sym typeface="Arial" panose="020B0604020202020204" pitchFamily="34" charset="0"/>
              </a:rPr>
              <a:t>Let’s Start</a:t>
            </a:r>
            <a:endParaRPr lang="en-US" altLang="zh-CN" sz="1065" spc="800" dirty="0">
              <a:solidFill>
                <a:schemeClr val="bg1"/>
              </a:solidFill>
              <a:cs typeface="+mn-ea"/>
              <a:sym typeface="Arial" panose="020B0604020202020204" pitchFamily="34" charset="0"/>
            </a:endParaRPr>
          </a:p>
        </p:txBody>
      </p:sp>
      <p:sp>
        <p:nvSpPr>
          <p:cNvPr id="8" name="矩形 259"/>
          <p:cNvSpPr>
            <a:spLocks noChangeArrowheads="1"/>
          </p:cNvSpPr>
          <p:nvPr/>
        </p:nvSpPr>
        <p:spPr bwMode="auto">
          <a:xfrm>
            <a:off x="7703820" y="4025894"/>
            <a:ext cx="3933645" cy="67710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dist" defTabSz="914400">
              <a:buFont typeface="Arial" panose="020B0604020202020204" pitchFamily="34" charset="0"/>
              <a:buNone/>
            </a:pPr>
            <a:r>
              <a:rPr lang="zh-CN" altLang="en-US" sz="4400" b="1" cap="all" dirty="0" smtClean="0">
                <a:solidFill>
                  <a:schemeClr val="bg1"/>
                </a:solidFill>
                <a:cs typeface="+mn-ea"/>
                <a:sym typeface="Arial" panose="020B0604020202020204" pitchFamily="34" charset="0"/>
              </a:rPr>
              <a:t>读书日</a:t>
            </a:r>
            <a:r>
              <a:rPr lang="en-US" altLang="zh-CN" sz="4400" b="1" cap="all" dirty="0" smtClean="0">
                <a:solidFill>
                  <a:schemeClr val="bg1"/>
                </a:solidFill>
                <a:cs typeface="+mn-ea"/>
                <a:sym typeface="Arial" panose="020B0604020202020204" pitchFamily="34" charset="0"/>
              </a:rPr>
              <a:t>/</a:t>
            </a:r>
            <a:r>
              <a:rPr lang="zh-CN" altLang="en-US" sz="4400" b="1" cap="all" dirty="0" smtClean="0">
                <a:solidFill>
                  <a:schemeClr val="bg1"/>
                </a:solidFill>
                <a:cs typeface="+mn-ea"/>
                <a:sym typeface="Arial" panose="020B0604020202020204" pitchFamily="34" charset="0"/>
              </a:rPr>
              <a:t>分享会</a:t>
            </a:r>
            <a:endParaRPr lang="zh-CN" altLang="en-US" sz="4400" b="1" cap="all" dirty="0">
              <a:solidFill>
                <a:schemeClr val="bg1"/>
              </a:solidFill>
              <a:cs typeface="+mn-ea"/>
              <a:sym typeface="Arial" panose="020B0604020202020204" pitchFamily="34" charset="0"/>
            </a:endParaRPr>
          </a:p>
        </p:txBody>
      </p:sp>
      <p:sp>
        <p:nvSpPr>
          <p:cNvPr id="9" name="矩形 259"/>
          <p:cNvSpPr>
            <a:spLocks noChangeArrowheads="1"/>
          </p:cNvSpPr>
          <p:nvPr/>
        </p:nvSpPr>
        <p:spPr bwMode="auto">
          <a:xfrm>
            <a:off x="7743468" y="4734368"/>
            <a:ext cx="3893997" cy="13849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dist" defTabSz="914400">
              <a:buNone/>
            </a:pPr>
            <a:r>
              <a:rPr lang="zh-CN" altLang="en-US" sz="900" cap="all" dirty="0" smtClean="0">
                <a:solidFill>
                  <a:schemeClr val="bg1"/>
                </a:solidFill>
                <a:latin typeface="Arial" panose="020B0604020202020204" pitchFamily="34" charset="0"/>
                <a:cs typeface="+mn-ea"/>
                <a:sym typeface="Arial" panose="020B0604020202020204" pitchFamily="34" charset="0"/>
              </a:rPr>
              <a:t>阅读书交流学习</a:t>
            </a:r>
            <a:r>
              <a:rPr lang="en-US" altLang="zh-CN" sz="900" cap="all" dirty="0" smtClean="0">
                <a:solidFill>
                  <a:schemeClr val="bg1"/>
                </a:solidFill>
                <a:latin typeface="Arial" panose="020B0604020202020204" pitchFamily="34" charset="0"/>
                <a:cs typeface="+mn-ea"/>
                <a:sym typeface="Arial" panose="020B0604020202020204" pitchFamily="34" charset="0"/>
              </a:rPr>
              <a:t>/</a:t>
            </a:r>
            <a:r>
              <a:rPr lang="zh-CN" altLang="en-US" sz="900" cap="all" dirty="0">
                <a:solidFill>
                  <a:schemeClr val="bg1"/>
                </a:solidFill>
                <a:latin typeface="Arial" panose="020B0604020202020204" pitchFamily="34" charset="0"/>
                <a:cs typeface="+mn-ea"/>
                <a:sym typeface="Arial" panose="020B0604020202020204" pitchFamily="34" charset="0"/>
              </a:rPr>
              <a:t>世界读书日</a:t>
            </a:r>
            <a:endParaRPr lang="zh-CN" altLang="en-US" sz="900" cap="all" dirty="0">
              <a:solidFill>
                <a:schemeClr val="bg1"/>
              </a:solidFill>
              <a:latin typeface="Arial" panose="020B0604020202020204" pitchFamily="34" charset="0"/>
              <a:cs typeface="+mn-ea"/>
              <a:sym typeface="Arial" panose="020B0604020202020204" pitchFamily="34" charset="0"/>
            </a:endParaRPr>
          </a:p>
        </p:txBody>
      </p:sp>
      <p:sp>
        <p:nvSpPr>
          <p:cNvPr id="11" name="任意多边形 10"/>
          <p:cNvSpPr/>
          <p:nvPr/>
        </p:nvSpPr>
        <p:spPr>
          <a:xfrm>
            <a:off x="9939747" y="1491368"/>
            <a:ext cx="1567736" cy="663693"/>
          </a:xfrm>
          <a:custGeom>
            <a:avLst/>
            <a:gdLst/>
            <a:ahLst/>
            <a:cxnLst/>
            <a:rect l="l" t="t" r="r" b="b"/>
            <a:pathLst>
              <a:path w="2936571" h="1243182">
                <a:moveTo>
                  <a:pt x="2889796" y="1158462"/>
                </a:moveTo>
                <a:cubicBezTo>
                  <a:pt x="2901181" y="1158462"/>
                  <a:pt x="2910837" y="1162480"/>
                  <a:pt x="2918761" y="1170517"/>
                </a:cubicBezTo>
                <a:cubicBezTo>
                  <a:pt x="2926687" y="1178554"/>
                  <a:pt x="2930649" y="1188265"/>
                  <a:pt x="2930649" y="1199650"/>
                </a:cubicBezTo>
                <a:cubicBezTo>
                  <a:pt x="2930649" y="1210589"/>
                  <a:pt x="2926631" y="1220077"/>
                  <a:pt x="2918594" y="1228113"/>
                </a:cubicBezTo>
                <a:cubicBezTo>
                  <a:pt x="2910557" y="1236150"/>
                  <a:pt x="2900958" y="1240168"/>
                  <a:pt x="2889796" y="1240168"/>
                </a:cubicBezTo>
                <a:cubicBezTo>
                  <a:pt x="2878634" y="1240168"/>
                  <a:pt x="2869090" y="1236262"/>
                  <a:pt x="2861165" y="1228448"/>
                </a:cubicBezTo>
                <a:cubicBezTo>
                  <a:pt x="2853240" y="1220635"/>
                  <a:pt x="2849277" y="1211035"/>
                  <a:pt x="2849277" y="1199650"/>
                </a:cubicBezTo>
                <a:cubicBezTo>
                  <a:pt x="2849277" y="1188041"/>
                  <a:pt x="2853184" y="1178274"/>
                  <a:pt x="2860997" y="1170349"/>
                </a:cubicBezTo>
                <a:cubicBezTo>
                  <a:pt x="2868811" y="1162424"/>
                  <a:pt x="2878411" y="1158462"/>
                  <a:pt x="2889796" y="1158462"/>
                </a:cubicBezTo>
                <a:close/>
                <a:moveTo>
                  <a:pt x="871314" y="988016"/>
                </a:moveTo>
                <a:lnTo>
                  <a:pt x="871314" y="1178888"/>
                </a:lnTo>
                <a:cubicBezTo>
                  <a:pt x="871314" y="1187818"/>
                  <a:pt x="873937" y="1194515"/>
                  <a:pt x="879184" y="1198980"/>
                </a:cubicBezTo>
                <a:cubicBezTo>
                  <a:pt x="884430" y="1203445"/>
                  <a:pt x="893862" y="1205677"/>
                  <a:pt x="907480" y="1205677"/>
                </a:cubicBezTo>
                <a:lnTo>
                  <a:pt x="967420" y="1205677"/>
                </a:lnTo>
                <a:cubicBezTo>
                  <a:pt x="1007157" y="1205677"/>
                  <a:pt x="1036514" y="1196915"/>
                  <a:pt x="1055489" y="1179391"/>
                </a:cubicBezTo>
                <a:cubicBezTo>
                  <a:pt x="1074465" y="1161866"/>
                  <a:pt x="1083953" y="1134575"/>
                  <a:pt x="1083953" y="1097517"/>
                </a:cubicBezTo>
                <a:cubicBezTo>
                  <a:pt x="1083953" y="1063584"/>
                  <a:pt x="1074130" y="1036850"/>
                  <a:pt x="1054485" y="1017317"/>
                </a:cubicBezTo>
                <a:cubicBezTo>
                  <a:pt x="1034839" y="997783"/>
                  <a:pt x="1007715" y="988016"/>
                  <a:pt x="973113" y="988016"/>
                </a:cubicBezTo>
                <a:close/>
                <a:moveTo>
                  <a:pt x="234907" y="820585"/>
                </a:moveTo>
                <a:lnTo>
                  <a:pt x="145985" y="1041260"/>
                </a:lnTo>
                <a:lnTo>
                  <a:pt x="320888" y="1041260"/>
                </a:lnTo>
                <a:close/>
                <a:moveTo>
                  <a:pt x="931255" y="759974"/>
                </a:moveTo>
                <a:cubicBezTo>
                  <a:pt x="904243" y="759974"/>
                  <a:pt x="887499" y="761924"/>
                  <a:pt x="881025" y="765824"/>
                </a:cubicBezTo>
                <a:cubicBezTo>
                  <a:pt x="874551" y="769724"/>
                  <a:pt x="871314" y="776578"/>
                  <a:pt x="871314" y="786387"/>
                </a:cubicBezTo>
                <a:lnTo>
                  <a:pt x="871314" y="962902"/>
                </a:lnTo>
                <a:lnTo>
                  <a:pt x="965076" y="962902"/>
                </a:lnTo>
                <a:cubicBezTo>
                  <a:pt x="993874" y="962902"/>
                  <a:pt x="1016813" y="954432"/>
                  <a:pt x="1033891" y="937494"/>
                </a:cubicBezTo>
                <a:cubicBezTo>
                  <a:pt x="1050969" y="920555"/>
                  <a:pt x="1059507" y="892807"/>
                  <a:pt x="1059507" y="854249"/>
                </a:cubicBezTo>
                <a:cubicBezTo>
                  <a:pt x="1059507" y="830404"/>
                  <a:pt x="1055433" y="811794"/>
                  <a:pt x="1047285" y="798421"/>
                </a:cubicBezTo>
                <a:cubicBezTo>
                  <a:pt x="1039137" y="785047"/>
                  <a:pt x="1027305" y="775296"/>
                  <a:pt x="1011789" y="769167"/>
                </a:cubicBezTo>
                <a:cubicBezTo>
                  <a:pt x="996274" y="763039"/>
                  <a:pt x="969429" y="759974"/>
                  <a:pt x="931255" y="759974"/>
                </a:cubicBezTo>
                <a:close/>
                <a:moveTo>
                  <a:pt x="1987414" y="750933"/>
                </a:moveTo>
                <a:cubicBezTo>
                  <a:pt x="1943881" y="750933"/>
                  <a:pt x="1908609" y="769016"/>
                  <a:pt x="1881597" y="805181"/>
                </a:cubicBezTo>
                <a:cubicBezTo>
                  <a:pt x="1854585" y="841346"/>
                  <a:pt x="1841079" y="900282"/>
                  <a:pt x="1841079" y="981989"/>
                </a:cubicBezTo>
                <a:cubicBezTo>
                  <a:pt x="1841079" y="1070616"/>
                  <a:pt x="1854919" y="1131896"/>
                  <a:pt x="1882601" y="1165829"/>
                </a:cubicBezTo>
                <a:cubicBezTo>
                  <a:pt x="1910283" y="1199762"/>
                  <a:pt x="1944551" y="1216728"/>
                  <a:pt x="1985405" y="1216728"/>
                </a:cubicBezTo>
                <a:cubicBezTo>
                  <a:pt x="2013979" y="1216728"/>
                  <a:pt x="2039094" y="1209026"/>
                  <a:pt x="2060749" y="1193622"/>
                </a:cubicBezTo>
                <a:cubicBezTo>
                  <a:pt x="2082403" y="1178219"/>
                  <a:pt x="2099649" y="1153774"/>
                  <a:pt x="2112485" y="1120287"/>
                </a:cubicBezTo>
                <a:cubicBezTo>
                  <a:pt x="2125321" y="1086801"/>
                  <a:pt x="2131740" y="1042822"/>
                  <a:pt x="2131740" y="988351"/>
                </a:cubicBezTo>
                <a:cubicBezTo>
                  <a:pt x="2131740" y="928969"/>
                  <a:pt x="2125712" y="882590"/>
                  <a:pt x="2113657" y="849215"/>
                </a:cubicBezTo>
                <a:cubicBezTo>
                  <a:pt x="2101602" y="815841"/>
                  <a:pt x="2084413" y="791117"/>
                  <a:pt x="2062088" y="775043"/>
                </a:cubicBezTo>
                <a:cubicBezTo>
                  <a:pt x="2039764" y="758970"/>
                  <a:pt x="2014873" y="750933"/>
                  <a:pt x="1987414" y="750933"/>
                </a:cubicBezTo>
                <a:close/>
                <a:moveTo>
                  <a:pt x="1454014" y="750933"/>
                </a:moveTo>
                <a:cubicBezTo>
                  <a:pt x="1410481" y="750933"/>
                  <a:pt x="1375209" y="769016"/>
                  <a:pt x="1348197" y="805181"/>
                </a:cubicBezTo>
                <a:cubicBezTo>
                  <a:pt x="1321185" y="841346"/>
                  <a:pt x="1307678" y="900282"/>
                  <a:pt x="1307678" y="981989"/>
                </a:cubicBezTo>
                <a:cubicBezTo>
                  <a:pt x="1307678" y="1070616"/>
                  <a:pt x="1321519" y="1131896"/>
                  <a:pt x="1349201" y="1165829"/>
                </a:cubicBezTo>
                <a:cubicBezTo>
                  <a:pt x="1376883" y="1199762"/>
                  <a:pt x="1411151" y="1216728"/>
                  <a:pt x="1452005" y="1216728"/>
                </a:cubicBezTo>
                <a:cubicBezTo>
                  <a:pt x="1480579" y="1216728"/>
                  <a:pt x="1505694" y="1209026"/>
                  <a:pt x="1527349" y="1193622"/>
                </a:cubicBezTo>
                <a:cubicBezTo>
                  <a:pt x="1549003" y="1178219"/>
                  <a:pt x="1566249" y="1153774"/>
                  <a:pt x="1579085" y="1120287"/>
                </a:cubicBezTo>
                <a:cubicBezTo>
                  <a:pt x="1591921" y="1086801"/>
                  <a:pt x="1598340" y="1042822"/>
                  <a:pt x="1598340" y="988351"/>
                </a:cubicBezTo>
                <a:cubicBezTo>
                  <a:pt x="1598340" y="928969"/>
                  <a:pt x="1592312" y="882590"/>
                  <a:pt x="1580257" y="849215"/>
                </a:cubicBezTo>
                <a:cubicBezTo>
                  <a:pt x="1568202" y="815841"/>
                  <a:pt x="1551012" y="791117"/>
                  <a:pt x="1528688" y="775043"/>
                </a:cubicBezTo>
                <a:cubicBezTo>
                  <a:pt x="1506364" y="758970"/>
                  <a:pt x="1481473" y="750933"/>
                  <a:pt x="1454014" y="750933"/>
                </a:cubicBezTo>
                <a:close/>
                <a:moveTo>
                  <a:pt x="2280717" y="735529"/>
                </a:moveTo>
                <a:lnTo>
                  <a:pt x="2507084" y="735529"/>
                </a:lnTo>
                <a:lnTo>
                  <a:pt x="2507084" y="760644"/>
                </a:lnTo>
                <a:lnTo>
                  <a:pt x="2458864" y="760644"/>
                </a:lnTo>
                <a:cubicBezTo>
                  <a:pt x="2448595" y="760644"/>
                  <a:pt x="2440670" y="763322"/>
                  <a:pt x="2435089" y="768678"/>
                </a:cubicBezTo>
                <a:cubicBezTo>
                  <a:pt x="2429508" y="774034"/>
                  <a:pt x="2426717" y="780842"/>
                  <a:pt x="2426717" y="789102"/>
                </a:cubicBezTo>
                <a:lnTo>
                  <a:pt x="2426717" y="1019091"/>
                </a:lnTo>
                <a:lnTo>
                  <a:pt x="2613236" y="819915"/>
                </a:lnTo>
                <a:cubicBezTo>
                  <a:pt x="2623951" y="808306"/>
                  <a:pt x="2629309" y="797367"/>
                  <a:pt x="2629309" y="787098"/>
                </a:cubicBezTo>
                <a:cubicBezTo>
                  <a:pt x="2629309" y="779285"/>
                  <a:pt x="2625626" y="772922"/>
                  <a:pt x="2618259" y="768011"/>
                </a:cubicBezTo>
                <a:cubicBezTo>
                  <a:pt x="2610892" y="763100"/>
                  <a:pt x="2598837" y="760644"/>
                  <a:pt x="2582094" y="760644"/>
                </a:cubicBezTo>
                <a:lnTo>
                  <a:pt x="2568364" y="760644"/>
                </a:lnTo>
                <a:lnTo>
                  <a:pt x="2568364" y="735529"/>
                </a:lnTo>
                <a:lnTo>
                  <a:pt x="2771626" y="735529"/>
                </a:lnTo>
                <a:lnTo>
                  <a:pt x="2771626" y="760644"/>
                </a:lnTo>
                <a:lnTo>
                  <a:pt x="2755888" y="760644"/>
                </a:lnTo>
                <a:cubicBezTo>
                  <a:pt x="2742270" y="760644"/>
                  <a:pt x="2727313" y="764662"/>
                  <a:pt x="2711016" y="772699"/>
                </a:cubicBezTo>
                <a:cubicBezTo>
                  <a:pt x="2694719" y="780736"/>
                  <a:pt x="2679651" y="791898"/>
                  <a:pt x="2665809" y="806185"/>
                </a:cubicBezTo>
                <a:lnTo>
                  <a:pt x="2551129" y="925993"/>
                </a:lnTo>
                <a:lnTo>
                  <a:pt x="2715369" y="1168173"/>
                </a:lnTo>
                <a:cubicBezTo>
                  <a:pt x="2724522" y="1181791"/>
                  <a:pt x="2734010" y="1191446"/>
                  <a:pt x="2743833" y="1197138"/>
                </a:cubicBezTo>
                <a:cubicBezTo>
                  <a:pt x="2753655" y="1202831"/>
                  <a:pt x="2765264" y="1205677"/>
                  <a:pt x="2778659" y="1205677"/>
                </a:cubicBezTo>
                <a:lnTo>
                  <a:pt x="2796741" y="1205677"/>
                </a:lnTo>
                <a:lnTo>
                  <a:pt x="2796741" y="1230792"/>
                </a:lnTo>
                <a:lnTo>
                  <a:pt x="2573387" y="1230792"/>
                </a:lnTo>
                <a:lnTo>
                  <a:pt x="2573387" y="1205677"/>
                </a:lnTo>
                <a:lnTo>
                  <a:pt x="2598837" y="1205677"/>
                </a:lnTo>
                <a:cubicBezTo>
                  <a:pt x="2617366" y="1205677"/>
                  <a:pt x="2629700" y="1204115"/>
                  <a:pt x="2635839" y="1200989"/>
                </a:cubicBezTo>
                <a:cubicBezTo>
                  <a:pt x="2641979" y="1197864"/>
                  <a:pt x="2645048" y="1193957"/>
                  <a:pt x="2645048" y="1189269"/>
                </a:cubicBezTo>
                <a:cubicBezTo>
                  <a:pt x="2645048" y="1185028"/>
                  <a:pt x="2643709" y="1180786"/>
                  <a:pt x="2641029" y="1176544"/>
                </a:cubicBezTo>
                <a:lnTo>
                  <a:pt x="2504489" y="975804"/>
                </a:lnTo>
                <a:lnTo>
                  <a:pt x="2426717" y="1059007"/>
                </a:lnTo>
                <a:lnTo>
                  <a:pt x="2426717" y="1180898"/>
                </a:lnTo>
                <a:cubicBezTo>
                  <a:pt x="2426717" y="1188488"/>
                  <a:pt x="2428949" y="1194069"/>
                  <a:pt x="2433414" y="1197641"/>
                </a:cubicBezTo>
                <a:cubicBezTo>
                  <a:pt x="2440558" y="1202999"/>
                  <a:pt x="2449041" y="1205677"/>
                  <a:pt x="2458864" y="1205677"/>
                </a:cubicBezTo>
                <a:lnTo>
                  <a:pt x="2507084" y="1205677"/>
                </a:lnTo>
                <a:lnTo>
                  <a:pt x="2507084" y="1230792"/>
                </a:lnTo>
                <a:lnTo>
                  <a:pt x="2280717" y="1230792"/>
                </a:lnTo>
                <a:lnTo>
                  <a:pt x="2280717" y="1205677"/>
                </a:lnTo>
                <a:lnTo>
                  <a:pt x="2324249" y="1205677"/>
                </a:lnTo>
                <a:cubicBezTo>
                  <a:pt x="2335411" y="1205677"/>
                  <a:pt x="2343671" y="1203389"/>
                  <a:pt x="2349029" y="1198813"/>
                </a:cubicBezTo>
                <a:cubicBezTo>
                  <a:pt x="2354387" y="1194236"/>
                  <a:pt x="2357065" y="1188265"/>
                  <a:pt x="2357065" y="1180898"/>
                </a:cubicBezTo>
                <a:lnTo>
                  <a:pt x="2357065" y="785424"/>
                </a:lnTo>
                <a:cubicBezTo>
                  <a:pt x="2357065" y="777610"/>
                  <a:pt x="2354052" y="771527"/>
                  <a:pt x="2348024" y="767174"/>
                </a:cubicBezTo>
                <a:cubicBezTo>
                  <a:pt x="2341997" y="762821"/>
                  <a:pt x="2331839" y="760644"/>
                  <a:pt x="2317552" y="760644"/>
                </a:cubicBezTo>
                <a:lnTo>
                  <a:pt x="2280717" y="760644"/>
                </a:lnTo>
                <a:close/>
                <a:moveTo>
                  <a:pt x="723305" y="735529"/>
                </a:moveTo>
                <a:lnTo>
                  <a:pt x="981484" y="735529"/>
                </a:lnTo>
                <a:cubicBezTo>
                  <a:pt x="1032160" y="735529"/>
                  <a:pt x="1070949" y="746681"/>
                  <a:pt x="1097849" y="768984"/>
                </a:cubicBezTo>
                <a:cubicBezTo>
                  <a:pt x="1124750" y="791288"/>
                  <a:pt x="1138200" y="819278"/>
                  <a:pt x="1138200" y="852956"/>
                </a:cubicBezTo>
                <a:cubicBezTo>
                  <a:pt x="1138200" y="881057"/>
                  <a:pt x="1128824" y="904920"/>
                  <a:pt x="1110072" y="924547"/>
                </a:cubicBezTo>
                <a:cubicBezTo>
                  <a:pt x="1091319" y="944173"/>
                  <a:pt x="1063079" y="959673"/>
                  <a:pt x="1025351" y="971048"/>
                </a:cubicBezTo>
                <a:cubicBezTo>
                  <a:pt x="1072009" y="980878"/>
                  <a:pt x="1107003" y="996350"/>
                  <a:pt x="1130331" y="1017466"/>
                </a:cubicBezTo>
                <a:cubicBezTo>
                  <a:pt x="1153660" y="1038581"/>
                  <a:pt x="1165324" y="1065227"/>
                  <a:pt x="1165324" y="1097401"/>
                </a:cubicBezTo>
                <a:cubicBezTo>
                  <a:pt x="1165324" y="1121979"/>
                  <a:pt x="1158683" y="1143763"/>
                  <a:pt x="1145400" y="1162755"/>
                </a:cubicBezTo>
                <a:cubicBezTo>
                  <a:pt x="1132117" y="1181746"/>
                  <a:pt x="1110016" y="1197833"/>
                  <a:pt x="1079097" y="1211017"/>
                </a:cubicBezTo>
                <a:cubicBezTo>
                  <a:pt x="1048178" y="1224200"/>
                  <a:pt x="1013073" y="1230792"/>
                  <a:pt x="973783" y="1230792"/>
                </a:cubicBezTo>
                <a:lnTo>
                  <a:pt x="723305" y="1230792"/>
                </a:lnTo>
                <a:lnTo>
                  <a:pt x="723305" y="1205677"/>
                </a:lnTo>
                <a:lnTo>
                  <a:pt x="764158" y="1205677"/>
                </a:lnTo>
                <a:cubicBezTo>
                  <a:pt x="776436" y="1205677"/>
                  <a:pt x="785422" y="1203668"/>
                  <a:pt x="791115" y="1199650"/>
                </a:cubicBezTo>
                <a:cubicBezTo>
                  <a:pt x="796807" y="1195632"/>
                  <a:pt x="799654" y="1191055"/>
                  <a:pt x="799654" y="1185921"/>
                </a:cubicBezTo>
                <a:lnTo>
                  <a:pt x="799654" y="789107"/>
                </a:lnTo>
                <a:cubicBezTo>
                  <a:pt x="799654" y="779731"/>
                  <a:pt x="796863" y="772643"/>
                  <a:pt x="791282" y="767844"/>
                </a:cubicBezTo>
                <a:cubicBezTo>
                  <a:pt x="785701" y="763044"/>
                  <a:pt x="777553" y="760644"/>
                  <a:pt x="766837" y="760644"/>
                </a:cubicBezTo>
                <a:lnTo>
                  <a:pt x="723305" y="760644"/>
                </a:lnTo>
                <a:close/>
                <a:moveTo>
                  <a:pt x="1982056" y="725149"/>
                </a:moveTo>
                <a:cubicBezTo>
                  <a:pt x="2023802" y="725149"/>
                  <a:pt x="2062925" y="736143"/>
                  <a:pt x="2099425" y="758133"/>
                </a:cubicBezTo>
                <a:cubicBezTo>
                  <a:pt x="2135925" y="780122"/>
                  <a:pt x="2164501" y="810818"/>
                  <a:pt x="2185151" y="850220"/>
                </a:cubicBezTo>
                <a:cubicBezTo>
                  <a:pt x="2205800" y="889622"/>
                  <a:pt x="2216125" y="933992"/>
                  <a:pt x="2216125" y="983328"/>
                </a:cubicBezTo>
                <a:cubicBezTo>
                  <a:pt x="2216125" y="1032665"/>
                  <a:pt x="2205745" y="1077202"/>
                  <a:pt x="2184983" y="1116939"/>
                </a:cubicBezTo>
                <a:cubicBezTo>
                  <a:pt x="2164221" y="1156676"/>
                  <a:pt x="2135702" y="1187651"/>
                  <a:pt x="2099425" y="1209863"/>
                </a:cubicBezTo>
                <a:cubicBezTo>
                  <a:pt x="2063149" y="1232076"/>
                  <a:pt x="2024695" y="1243182"/>
                  <a:pt x="1984065" y="1243182"/>
                </a:cubicBezTo>
                <a:cubicBezTo>
                  <a:pt x="1944328" y="1243182"/>
                  <a:pt x="1907047" y="1232299"/>
                  <a:pt x="1872221" y="1210533"/>
                </a:cubicBezTo>
                <a:cubicBezTo>
                  <a:pt x="1837395" y="1188767"/>
                  <a:pt x="1809434" y="1157625"/>
                  <a:pt x="1788337" y="1117106"/>
                </a:cubicBezTo>
                <a:cubicBezTo>
                  <a:pt x="1767241" y="1076588"/>
                  <a:pt x="1756693" y="1031660"/>
                  <a:pt x="1756693" y="982324"/>
                </a:cubicBezTo>
                <a:cubicBezTo>
                  <a:pt x="1756693" y="933657"/>
                  <a:pt x="1766906" y="889734"/>
                  <a:pt x="1787333" y="850555"/>
                </a:cubicBezTo>
                <a:cubicBezTo>
                  <a:pt x="1807759" y="811376"/>
                  <a:pt x="1835721" y="780680"/>
                  <a:pt x="1871216" y="758467"/>
                </a:cubicBezTo>
                <a:cubicBezTo>
                  <a:pt x="1906712" y="736255"/>
                  <a:pt x="1943658" y="725149"/>
                  <a:pt x="1982056" y="725149"/>
                </a:cubicBezTo>
                <a:close/>
                <a:moveTo>
                  <a:pt x="1448656" y="725149"/>
                </a:moveTo>
                <a:cubicBezTo>
                  <a:pt x="1490402" y="725149"/>
                  <a:pt x="1529525" y="736143"/>
                  <a:pt x="1566025" y="758133"/>
                </a:cubicBezTo>
                <a:cubicBezTo>
                  <a:pt x="1602525" y="780122"/>
                  <a:pt x="1631101" y="810818"/>
                  <a:pt x="1651751" y="850220"/>
                </a:cubicBezTo>
                <a:cubicBezTo>
                  <a:pt x="1672400" y="889622"/>
                  <a:pt x="1682725" y="933992"/>
                  <a:pt x="1682725" y="983328"/>
                </a:cubicBezTo>
                <a:cubicBezTo>
                  <a:pt x="1682725" y="1032665"/>
                  <a:pt x="1672345" y="1077202"/>
                  <a:pt x="1651583" y="1116939"/>
                </a:cubicBezTo>
                <a:cubicBezTo>
                  <a:pt x="1630821" y="1156676"/>
                  <a:pt x="1602302" y="1187651"/>
                  <a:pt x="1566025" y="1209863"/>
                </a:cubicBezTo>
                <a:cubicBezTo>
                  <a:pt x="1529749" y="1232076"/>
                  <a:pt x="1491295" y="1243182"/>
                  <a:pt x="1450665" y="1243182"/>
                </a:cubicBezTo>
                <a:cubicBezTo>
                  <a:pt x="1410928" y="1243182"/>
                  <a:pt x="1373647" y="1232299"/>
                  <a:pt x="1338821" y="1210533"/>
                </a:cubicBezTo>
                <a:cubicBezTo>
                  <a:pt x="1303995" y="1188767"/>
                  <a:pt x="1276034" y="1157625"/>
                  <a:pt x="1254937" y="1117106"/>
                </a:cubicBezTo>
                <a:cubicBezTo>
                  <a:pt x="1233841" y="1076588"/>
                  <a:pt x="1223293" y="1031660"/>
                  <a:pt x="1223293" y="982324"/>
                </a:cubicBezTo>
                <a:cubicBezTo>
                  <a:pt x="1223293" y="933657"/>
                  <a:pt x="1233506" y="889734"/>
                  <a:pt x="1253933" y="850555"/>
                </a:cubicBezTo>
                <a:cubicBezTo>
                  <a:pt x="1274359" y="811376"/>
                  <a:pt x="1302321" y="780680"/>
                  <a:pt x="1337816" y="758467"/>
                </a:cubicBezTo>
                <a:cubicBezTo>
                  <a:pt x="1373312" y="736255"/>
                  <a:pt x="1410258" y="725149"/>
                  <a:pt x="1448656" y="725149"/>
                </a:cubicBezTo>
                <a:close/>
                <a:moveTo>
                  <a:pt x="244670" y="725149"/>
                </a:moveTo>
                <a:lnTo>
                  <a:pt x="267090" y="725149"/>
                </a:lnTo>
                <a:lnTo>
                  <a:pt x="444693" y="1178219"/>
                </a:lnTo>
                <a:cubicBezTo>
                  <a:pt x="451837" y="1196525"/>
                  <a:pt x="466461" y="1205677"/>
                  <a:pt x="488566" y="1205677"/>
                </a:cubicBezTo>
                <a:lnTo>
                  <a:pt x="503969" y="1205677"/>
                </a:lnTo>
                <a:lnTo>
                  <a:pt x="503969" y="1230792"/>
                </a:lnTo>
                <a:lnTo>
                  <a:pt x="306400" y="1230792"/>
                </a:lnTo>
                <a:lnTo>
                  <a:pt x="306400" y="1205677"/>
                </a:lnTo>
                <a:lnTo>
                  <a:pt x="322139" y="1205677"/>
                </a:lnTo>
                <a:cubicBezTo>
                  <a:pt x="342677" y="1205677"/>
                  <a:pt x="357188" y="1203445"/>
                  <a:pt x="365671" y="1198980"/>
                </a:cubicBezTo>
                <a:cubicBezTo>
                  <a:pt x="371475" y="1195855"/>
                  <a:pt x="374377" y="1191055"/>
                  <a:pt x="374377" y="1184581"/>
                </a:cubicBezTo>
                <a:cubicBezTo>
                  <a:pt x="374377" y="1180786"/>
                  <a:pt x="373596" y="1176768"/>
                  <a:pt x="372033" y="1172526"/>
                </a:cubicBezTo>
                <a:lnTo>
                  <a:pt x="331065" y="1067379"/>
                </a:lnTo>
                <a:lnTo>
                  <a:pt x="135180" y="1067379"/>
                </a:lnTo>
                <a:lnTo>
                  <a:pt x="112180" y="1127654"/>
                </a:lnTo>
                <a:cubicBezTo>
                  <a:pt x="106152" y="1143728"/>
                  <a:pt x="103138" y="1156453"/>
                  <a:pt x="103138" y="1165829"/>
                </a:cubicBezTo>
                <a:cubicBezTo>
                  <a:pt x="103138" y="1176768"/>
                  <a:pt x="108217" y="1186144"/>
                  <a:pt x="118374" y="1193957"/>
                </a:cubicBezTo>
                <a:cubicBezTo>
                  <a:pt x="128532" y="1201771"/>
                  <a:pt x="143322" y="1205677"/>
                  <a:pt x="162744" y="1205677"/>
                </a:cubicBezTo>
                <a:lnTo>
                  <a:pt x="179487" y="1205677"/>
                </a:lnTo>
                <a:lnTo>
                  <a:pt x="179487" y="1230792"/>
                </a:lnTo>
                <a:lnTo>
                  <a:pt x="0" y="1230792"/>
                </a:lnTo>
                <a:lnTo>
                  <a:pt x="0" y="1205677"/>
                </a:lnTo>
                <a:cubicBezTo>
                  <a:pt x="19196" y="1205677"/>
                  <a:pt x="34374" y="1201492"/>
                  <a:pt x="45534" y="1193120"/>
                </a:cubicBezTo>
                <a:cubicBezTo>
                  <a:pt x="56694" y="1184748"/>
                  <a:pt x="66961" y="1168842"/>
                  <a:pt x="76333" y="1145402"/>
                </a:cubicBezTo>
                <a:close/>
                <a:moveTo>
                  <a:pt x="2889796" y="723139"/>
                </a:moveTo>
                <a:cubicBezTo>
                  <a:pt x="2902967" y="723139"/>
                  <a:pt x="2913348" y="727772"/>
                  <a:pt x="2920938" y="737036"/>
                </a:cubicBezTo>
                <a:cubicBezTo>
                  <a:pt x="2928528" y="746301"/>
                  <a:pt x="2932323" y="760756"/>
                  <a:pt x="2932323" y="780401"/>
                </a:cubicBezTo>
                <a:cubicBezTo>
                  <a:pt x="2932323" y="797144"/>
                  <a:pt x="2927859" y="830184"/>
                  <a:pt x="2918929" y="879521"/>
                </a:cubicBezTo>
                <a:cubicBezTo>
                  <a:pt x="2910892" y="922830"/>
                  <a:pt x="2905535" y="958716"/>
                  <a:pt x="2902855" y="987179"/>
                </a:cubicBezTo>
                <a:cubicBezTo>
                  <a:pt x="2900177" y="1015642"/>
                  <a:pt x="2898614" y="1048403"/>
                  <a:pt x="2898167" y="1085461"/>
                </a:cubicBezTo>
                <a:lnTo>
                  <a:pt x="2880755" y="1085461"/>
                </a:lnTo>
                <a:cubicBezTo>
                  <a:pt x="2880531" y="1045501"/>
                  <a:pt x="2879415" y="1015587"/>
                  <a:pt x="2877406" y="995718"/>
                </a:cubicBezTo>
                <a:cubicBezTo>
                  <a:pt x="2874057" y="962902"/>
                  <a:pt x="2868365" y="924169"/>
                  <a:pt x="2860328" y="879521"/>
                </a:cubicBezTo>
                <a:cubicBezTo>
                  <a:pt x="2851621" y="829514"/>
                  <a:pt x="2847268" y="796809"/>
                  <a:pt x="2847268" y="781406"/>
                </a:cubicBezTo>
                <a:cubicBezTo>
                  <a:pt x="2847268" y="761983"/>
                  <a:pt x="2851175" y="747417"/>
                  <a:pt x="2858989" y="737706"/>
                </a:cubicBezTo>
                <a:cubicBezTo>
                  <a:pt x="2866802" y="727995"/>
                  <a:pt x="2877071" y="723139"/>
                  <a:pt x="2889796" y="723139"/>
                </a:cubicBezTo>
                <a:close/>
                <a:moveTo>
                  <a:pt x="2003567" y="56890"/>
                </a:moveTo>
                <a:lnTo>
                  <a:pt x="1911480" y="342975"/>
                </a:lnTo>
                <a:lnTo>
                  <a:pt x="2103431" y="342975"/>
                </a:lnTo>
                <a:lnTo>
                  <a:pt x="2005204" y="56890"/>
                </a:lnTo>
                <a:close/>
                <a:moveTo>
                  <a:pt x="2582136" y="26194"/>
                </a:moveTo>
                <a:cubicBezTo>
                  <a:pt x="2555670" y="26194"/>
                  <a:pt x="2522382" y="29468"/>
                  <a:pt x="2482273" y="36017"/>
                </a:cubicBezTo>
                <a:lnTo>
                  <a:pt x="2482273" y="513644"/>
                </a:lnTo>
                <a:cubicBezTo>
                  <a:pt x="2482273" y="537109"/>
                  <a:pt x="2486025" y="554367"/>
                  <a:pt x="2493528" y="565417"/>
                </a:cubicBezTo>
                <a:cubicBezTo>
                  <a:pt x="2501031" y="576468"/>
                  <a:pt x="2512696" y="583630"/>
                  <a:pt x="2528521" y="586904"/>
                </a:cubicBezTo>
                <a:cubicBezTo>
                  <a:pt x="2544347" y="590179"/>
                  <a:pt x="2567539" y="591816"/>
                  <a:pt x="2598098" y="591816"/>
                </a:cubicBezTo>
                <a:cubicBezTo>
                  <a:pt x="2641755" y="591816"/>
                  <a:pt x="2678590" y="587518"/>
                  <a:pt x="2708603" y="578923"/>
                </a:cubicBezTo>
                <a:cubicBezTo>
                  <a:pt x="2738617" y="570329"/>
                  <a:pt x="2767675" y="551161"/>
                  <a:pt x="2795779" y="521420"/>
                </a:cubicBezTo>
                <a:cubicBezTo>
                  <a:pt x="2816516" y="499319"/>
                  <a:pt x="2833160" y="472306"/>
                  <a:pt x="2845711" y="440383"/>
                </a:cubicBezTo>
                <a:cubicBezTo>
                  <a:pt x="2858263" y="408459"/>
                  <a:pt x="2864537" y="369851"/>
                  <a:pt x="2864537" y="324557"/>
                </a:cubicBezTo>
                <a:cubicBezTo>
                  <a:pt x="2864537" y="288814"/>
                  <a:pt x="2859490" y="253411"/>
                  <a:pt x="2849394" y="218350"/>
                </a:cubicBezTo>
                <a:cubicBezTo>
                  <a:pt x="2839299" y="183288"/>
                  <a:pt x="2823883" y="152115"/>
                  <a:pt x="2803146" y="124830"/>
                </a:cubicBezTo>
                <a:cubicBezTo>
                  <a:pt x="2779954" y="93998"/>
                  <a:pt x="2750145" y="69850"/>
                  <a:pt x="2713719" y="52388"/>
                </a:cubicBezTo>
                <a:cubicBezTo>
                  <a:pt x="2677293" y="34925"/>
                  <a:pt x="2633433" y="26194"/>
                  <a:pt x="2582136" y="26194"/>
                </a:cubicBezTo>
                <a:close/>
                <a:moveTo>
                  <a:pt x="955371" y="23329"/>
                </a:moveTo>
                <a:cubicBezTo>
                  <a:pt x="940091" y="23329"/>
                  <a:pt x="927540" y="24557"/>
                  <a:pt x="917717" y="27013"/>
                </a:cubicBezTo>
                <a:lnTo>
                  <a:pt x="917717" y="300819"/>
                </a:lnTo>
                <a:lnTo>
                  <a:pt x="952096" y="300819"/>
                </a:lnTo>
                <a:cubicBezTo>
                  <a:pt x="988113" y="300819"/>
                  <a:pt x="1017649" y="295635"/>
                  <a:pt x="1040705" y="285267"/>
                </a:cubicBezTo>
                <a:cubicBezTo>
                  <a:pt x="1063761" y="274898"/>
                  <a:pt x="1080473" y="260096"/>
                  <a:pt x="1090841" y="240860"/>
                </a:cubicBezTo>
                <a:cubicBezTo>
                  <a:pt x="1101210" y="221624"/>
                  <a:pt x="1106394" y="198091"/>
                  <a:pt x="1106394" y="170260"/>
                </a:cubicBezTo>
                <a:cubicBezTo>
                  <a:pt x="1106394" y="147067"/>
                  <a:pt x="1101756" y="124353"/>
                  <a:pt x="1092479" y="102115"/>
                </a:cubicBezTo>
                <a:cubicBezTo>
                  <a:pt x="1083202" y="79878"/>
                  <a:pt x="1067444" y="61187"/>
                  <a:pt x="1045207" y="46044"/>
                </a:cubicBezTo>
                <a:cubicBezTo>
                  <a:pt x="1022970" y="30901"/>
                  <a:pt x="993024" y="23329"/>
                  <a:pt x="955371" y="23329"/>
                </a:cubicBezTo>
                <a:close/>
                <a:moveTo>
                  <a:pt x="2355806" y="7367"/>
                </a:moveTo>
                <a:lnTo>
                  <a:pt x="2587866" y="7367"/>
                </a:lnTo>
                <a:cubicBezTo>
                  <a:pt x="2620336" y="7367"/>
                  <a:pt x="2650281" y="10164"/>
                  <a:pt x="2677703" y="15758"/>
                </a:cubicBezTo>
                <a:cubicBezTo>
                  <a:pt x="2705124" y="21351"/>
                  <a:pt x="2729681" y="28786"/>
                  <a:pt x="2751373" y="38063"/>
                </a:cubicBezTo>
                <a:cubicBezTo>
                  <a:pt x="2773064" y="47340"/>
                  <a:pt x="2791823" y="57504"/>
                  <a:pt x="2807648" y="68554"/>
                </a:cubicBezTo>
                <a:cubicBezTo>
                  <a:pt x="2823474" y="79605"/>
                  <a:pt x="2836843" y="90860"/>
                  <a:pt x="2847757" y="102320"/>
                </a:cubicBezTo>
                <a:cubicBezTo>
                  <a:pt x="2866857" y="121419"/>
                  <a:pt x="2883092" y="142634"/>
                  <a:pt x="2896461" y="165962"/>
                </a:cubicBezTo>
                <a:cubicBezTo>
                  <a:pt x="2909831" y="189291"/>
                  <a:pt x="2919859" y="213916"/>
                  <a:pt x="2926543" y="239837"/>
                </a:cubicBezTo>
                <a:cubicBezTo>
                  <a:pt x="2933228" y="265758"/>
                  <a:pt x="2936571" y="292497"/>
                  <a:pt x="2936571" y="320055"/>
                </a:cubicBezTo>
                <a:cubicBezTo>
                  <a:pt x="2936571" y="347613"/>
                  <a:pt x="2933296" y="373807"/>
                  <a:pt x="2926748" y="398637"/>
                </a:cubicBezTo>
                <a:cubicBezTo>
                  <a:pt x="2920199" y="423466"/>
                  <a:pt x="2910786" y="446454"/>
                  <a:pt x="2898507" y="467600"/>
                </a:cubicBezTo>
                <a:cubicBezTo>
                  <a:pt x="2886229" y="488746"/>
                  <a:pt x="2871564" y="507914"/>
                  <a:pt x="2854510" y="525103"/>
                </a:cubicBezTo>
                <a:cubicBezTo>
                  <a:pt x="2837457" y="542293"/>
                  <a:pt x="2817607" y="557846"/>
                  <a:pt x="2794961" y="571761"/>
                </a:cubicBezTo>
                <a:cubicBezTo>
                  <a:pt x="2775588" y="583221"/>
                  <a:pt x="2753351" y="592498"/>
                  <a:pt x="2728248" y="599592"/>
                </a:cubicBezTo>
                <a:cubicBezTo>
                  <a:pt x="2703146" y="606686"/>
                  <a:pt x="2669176" y="610233"/>
                  <a:pt x="2626338" y="610233"/>
                </a:cubicBezTo>
                <a:lnTo>
                  <a:pt x="2355806" y="610233"/>
                </a:lnTo>
                <a:lnTo>
                  <a:pt x="2355806" y="603685"/>
                </a:lnTo>
                <a:lnTo>
                  <a:pt x="2363992" y="603685"/>
                </a:lnTo>
                <a:cubicBezTo>
                  <a:pt x="2382819" y="603685"/>
                  <a:pt x="2396870" y="596590"/>
                  <a:pt x="2406147" y="582402"/>
                </a:cubicBezTo>
                <a:cubicBezTo>
                  <a:pt x="2415424" y="568214"/>
                  <a:pt x="2420063" y="553207"/>
                  <a:pt x="2420063" y="537382"/>
                </a:cubicBezTo>
                <a:lnTo>
                  <a:pt x="2420063" y="82265"/>
                </a:lnTo>
                <a:cubicBezTo>
                  <a:pt x="2420063" y="66985"/>
                  <a:pt x="2417539" y="54161"/>
                  <a:pt x="2412491" y="43793"/>
                </a:cubicBezTo>
                <a:cubicBezTo>
                  <a:pt x="2407443" y="33425"/>
                  <a:pt x="2400690" y="25921"/>
                  <a:pt x="2392232" y="21283"/>
                </a:cubicBezTo>
                <a:cubicBezTo>
                  <a:pt x="2383773" y="16644"/>
                  <a:pt x="2374360" y="14325"/>
                  <a:pt x="2363992" y="14325"/>
                </a:cubicBezTo>
                <a:lnTo>
                  <a:pt x="2355806" y="14325"/>
                </a:lnTo>
                <a:close/>
                <a:moveTo>
                  <a:pt x="1344519" y="7367"/>
                </a:moveTo>
                <a:lnTo>
                  <a:pt x="1703865" y="7367"/>
                </a:lnTo>
                <a:lnTo>
                  <a:pt x="1703865" y="102320"/>
                </a:lnTo>
                <a:lnTo>
                  <a:pt x="1698135" y="102320"/>
                </a:lnTo>
                <a:cubicBezTo>
                  <a:pt x="1698135" y="51569"/>
                  <a:pt x="1664301" y="26194"/>
                  <a:pt x="1596634" y="26194"/>
                </a:cubicBezTo>
                <a:lnTo>
                  <a:pt x="1470986" y="26194"/>
                </a:lnTo>
                <a:lnTo>
                  <a:pt x="1470986" y="300001"/>
                </a:lnTo>
                <a:lnTo>
                  <a:pt x="1581491" y="300001"/>
                </a:lnTo>
                <a:cubicBezTo>
                  <a:pt x="1603319" y="300001"/>
                  <a:pt x="1622828" y="296454"/>
                  <a:pt x="1640017" y="289359"/>
                </a:cubicBezTo>
                <a:cubicBezTo>
                  <a:pt x="1657207" y="282265"/>
                  <a:pt x="1667030" y="266031"/>
                  <a:pt x="1669485" y="240655"/>
                </a:cubicBezTo>
                <a:lnTo>
                  <a:pt x="1675624" y="240655"/>
                </a:lnTo>
                <a:lnTo>
                  <a:pt x="1675624" y="377354"/>
                </a:lnTo>
                <a:lnTo>
                  <a:pt x="1669485" y="377354"/>
                </a:lnTo>
                <a:cubicBezTo>
                  <a:pt x="1667030" y="361802"/>
                  <a:pt x="1662391" y="349864"/>
                  <a:pt x="1655570" y="341542"/>
                </a:cubicBezTo>
                <a:cubicBezTo>
                  <a:pt x="1648749" y="333220"/>
                  <a:pt x="1641995" y="327695"/>
                  <a:pt x="1635311" y="324967"/>
                </a:cubicBezTo>
                <a:cubicBezTo>
                  <a:pt x="1628626" y="322238"/>
                  <a:pt x="1622691" y="320874"/>
                  <a:pt x="1617507" y="320874"/>
                </a:cubicBezTo>
                <a:cubicBezTo>
                  <a:pt x="1607684" y="319237"/>
                  <a:pt x="1597452" y="318418"/>
                  <a:pt x="1586811" y="318418"/>
                </a:cubicBezTo>
                <a:lnTo>
                  <a:pt x="1470986" y="318418"/>
                </a:lnTo>
                <a:lnTo>
                  <a:pt x="1470986" y="532470"/>
                </a:lnTo>
                <a:cubicBezTo>
                  <a:pt x="1470986" y="548569"/>
                  <a:pt x="1474055" y="562484"/>
                  <a:pt x="1480195" y="574217"/>
                </a:cubicBezTo>
                <a:cubicBezTo>
                  <a:pt x="1486333" y="585949"/>
                  <a:pt x="1500590" y="591816"/>
                  <a:pt x="1522964" y="591816"/>
                </a:cubicBezTo>
                <a:lnTo>
                  <a:pt x="1612596" y="591816"/>
                </a:lnTo>
                <a:cubicBezTo>
                  <a:pt x="1634151" y="591816"/>
                  <a:pt x="1651886" y="588678"/>
                  <a:pt x="1665802" y="582402"/>
                </a:cubicBezTo>
                <a:cubicBezTo>
                  <a:pt x="1679717" y="576127"/>
                  <a:pt x="1690699" y="567395"/>
                  <a:pt x="1698749" y="556209"/>
                </a:cubicBezTo>
                <a:cubicBezTo>
                  <a:pt x="1706798" y="545022"/>
                  <a:pt x="1713551" y="531515"/>
                  <a:pt x="1719008" y="515690"/>
                </a:cubicBezTo>
                <a:lnTo>
                  <a:pt x="1724738" y="515690"/>
                </a:lnTo>
                <a:lnTo>
                  <a:pt x="1703865" y="610233"/>
                </a:lnTo>
                <a:lnTo>
                  <a:pt x="1344519" y="610233"/>
                </a:lnTo>
                <a:lnTo>
                  <a:pt x="1344519" y="603685"/>
                </a:lnTo>
                <a:lnTo>
                  <a:pt x="1352705" y="603685"/>
                </a:lnTo>
                <a:cubicBezTo>
                  <a:pt x="1365529" y="603685"/>
                  <a:pt x="1378080" y="598500"/>
                  <a:pt x="1390358" y="588132"/>
                </a:cubicBezTo>
                <a:cubicBezTo>
                  <a:pt x="1402636" y="577764"/>
                  <a:pt x="1408775" y="560847"/>
                  <a:pt x="1408775" y="537382"/>
                </a:cubicBezTo>
                <a:lnTo>
                  <a:pt x="1408775" y="83084"/>
                </a:lnTo>
                <a:cubicBezTo>
                  <a:pt x="1408775" y="64530"/>
                  <a:pt x="1404615" y="48432"/>
                  <a:pt x="1396293" y="34789"/>
                </a:cubicBezTo>
                <a:cubicBezTo>
                  <a:pt x="1387971" y="21146"/>
                  <a:pt x="1373441" y="14325"/>
                  <a:pt x="1352705" y="14325"/>
                </a:cubicBezTo>
                <a:lnTo>
                  <a:pt x="1344519" y="14325"/>
                </a:lnTo>
                <a:close/>
                <a:moveTo>
                  <a:pt x="791250" y="7367"/>
                </a:moveTo>
                <a:lnTo>
                  <a:pt x="999982" y="7367"/>
                </a:lnTo>
                <a:cubicBezTo>
                  <a:pt x="1033543" y="7367"/>
                  <a:pt x="1061987" y="12552"/>
                  <a:pt x="1085316" y="22920"/>
                </a:cubicBezTo>
                <a:cubicBezTo>
                  <a:pt x="1108645" y="33288"/>
                  <a:pt x="1126790" y="46453"/>
                  <a:pt x="1139750" y="62415"/>
                </a:cubicBezTo>
                <a:cubicBezTo>
                  <a:pt x="1152711" y="78377"/>
                  <a:pt x="1161987" y="95226"/>
                  <a:pt x="1167581" y="112961"/>
                </a:cubicBezTo>
                <a:cubicBezTo>
                  <a:pt x="1173175" y="130696"/>
                  <a:pt x="1175971" y="148159"/>
                  <a:pt x="1175971" y="165348"/>
                </a:cubicBezTo>
                <a:cubicBezTo>
                  <a:pt x="1175971" y="187177"/>
                  <a:pt x="1171401" y="208118"/>
                  <a:pt x="1162260" y="228173"/>
                </a:cubicBezTo>
                <a:cubicBezTo>
                  <a:pt x="1153120" y="248227"/>
                  <a:pt x="1139068" y="265485"/>
                  <a:pt x="1120105" y="279946"/>
                </a:cubicBezTo>
                <a:cubicBezTo>
                  <a:pt x="1101142" y="294407"/>
                  <a:pt x="1077472" y="304230"/>
                  <a:pt x="1049095" y="309414"/>
                </a:cubicBezTo>
                <a:lnTo>
                  <a:pt x="1049095" y="311051"/>
                </a:lnTo>
                <a:cubicBezTo>
                  <a:pt x="1085112" y="328514"/>
                  <a:pt x="1118399" y="363166"/>
                  <a:pt x="1148959" y="415008"/>
                </a:cubicBezTo>
                <a:lnTo>
                  <a:pt x="1203393" y="507095"/>
                </a:lnTo>
                <a:cubicBezTo>
                  <a:pt x="1227949" y="548296"/>
                  <a:pt x="1247663" y="574353"/>
                  <a:pt x="1262533" y="585267"/>
                </a:cubicBezTo>
                <a:cubicBezTo>
                  <a:pt x="1277404" y="596181"/>
                  <a:pt x="1292069" y="602320"/>
                  <a:pt x="1306531" y="603685"/>
                </a:cubicBezTo>
                <a:lnTo>
                  <a:pt x="1306531" y="610233"/>
                </a:lnTo>
                <a:lnTo>
                  <a:pt x="1196844" y="610233"/>
                </a:lnTo>
                <a:cubicBezTo>
                  <a:pt x="1192206" y="604230"/>
                  <a:pt x="1187840" y="598432"/>
                  <a:pt x="1183747" y="592839"/>
                </a:cubicBezTo>
                <a:cubicBezTo>
                  <a:pt x="1179655" y="587245"/>
                  <a:pt x="1175289" y="581311"/>
                  <a:pt x="1170651" y="575035"/>
                </a:cubicBezTo>
                <a:cubicBezTo>
                  <a:pt x="1167922" y="570942"/>
                  <a:pt x="1163897" y="564735"/>
                  <a:pt x="1158577" y="556413"/>
                </a:cubicBezTo>
                <a:cubicBezTo>
                  <a:pt x="1153256" y="548091"/>
                  <a:pt x="1150050" y="543384"/>
                  <a:pt x="1148959" y="542293"/>
                </a:cubicBezTo>
                <a:lnTo>
                  <a:pt x="1076926" y="423193"/>
                </a:lnTo>
                <a:cubicBezTo>
                  <a:pt x="1062465" y="398909"/>
                  <a:pt x="1047663" y="379196"/>
                  <a:pt x="1032519" y="364053"/>
                </a:cubicBezTo>
                <a:cubicBezTo>
                  <a:pt x="1017376" y="348909"/>
                  <a:pt x="1003256" y="338063"/>
                  <a:pt x="990159" y="331515"/>
                </a:cubicBezTo>
                <a:cubicBezTo>
                  <a:pt x="977062" y="324967"/>
                  <a:pt x="965261" y="320874"/>
                  <a:pt x="954757" y="319237"/>
                </a:cubicBezTo>
                <a:cubicBezTo>
                  <a:pt x="944252" y="317600"/>
                  <a:pt x="931905" y="316781"/>
                  <a:pt x="917717" y="316781"/>
                </a:cubicBezTo>
                <a:lnTo>
                  <a:pt x="917717" y="537382"/>
                </a:lnTo>
                <a:cubicBezTo>
                  <a:pt x="917717" y="580219"/>
                  <a:pt x="939545" y="602320"/>
                  <a:pt x="983202" y="603685"/>
                </a:cubicBezTo>
                <a:lnTo>
                  <a:pt x="983202" y="610233"/>
                </a:lnTo>
                <a:lnTo>
                  <a:pt x="791250" y="610233"/>
                </a:lnTo>
                <a:lnTo>
                  <a:pt x="791250" y="603685"/>
                </a:lnTo>
                <a:cubicBezTo>
                  <a:pt x="803256" y="603139"/>
                  <a:pt x="813897" y="600888"/>
                  <a:pt x="823174" y="596932"/>
                </a:cubicBezTo>
                <a:cubicBezTo>
                  <a:pt x="832451" y="592975"/>
                  <a:pt x="840159" y="586154"/>
                  <a:pt x="846298" y="576468"/>
                </a:cubicBezTo>
                <a:cubicBezTo>
                  <a:pt x="852437" y="566781"/>
                  <a:pt x="855507" y="553753"/>
                  <a:pt x="855507" y="537382"/>
                </a:cubicBezTo>
                <a:lnTo>
                  <a:pt x="855507" y="81447"/>
                </a:lnTo>
                <a:cubicBezTo>
                  <a:pt x="855507" y="57436"/>
                  <a:pt x="849641" y="40519"/>
                  <a:pt x="837908" y="30696"/>
                </a:cubicBezTo>
                <a:cubicBezTo>
                  <a:pt x="826175" y="20874"/>
                  <a:pt x="813351" y="15962"/>
                  <a:pt x="799436" y="15962"/>
                </a:cubicBezTo>
                <a:lnTo>
                  <a:pt x="791250" y="15962"/>
                </a:lnTo>
                <a:close/>
                <a:moveTo>
                  <a:pt x="2004386" y="0"/>
                </a:moveTo>
                <a:lnTo>
                  <a:pt x="2048588" y="0"/>
                </a:lnTo>
                <a:lnTo>
                  <a:pt x="2229079" y="516509"/>
                </a:lnTo>
                <a:cubicBezTo>
                  <a:pt x="2238629" y="543248"/>
                  <a:pt x="2247633" y="562620"/>
                  <a:pt x="2256091" y="574626"/>
                </a:cubicBezTo>
                <a:cubicBezTo>
                  <a:pt x="2264550" y="586631"/>
                  <a:pt x="2272667" y="594203"/>
                  <a:pt x="2280443" y="597341"/>
                </a:cubicBezTo>
                <a:cubicBezTo>
                  <a:pt x="2288220" y="600479"/>
                  <a:pt x="2298110" y="602593"/>
                  <a:pt x="2310116" y="603685"/>
                </a:cubicBezTo>
                <a:lnTo>
                  <a:pt x="2310116" y="610233"/>
                </a:lnTo>
                <a:lnTo>
                  <a:pt x="2113253" y="610233"/>
                </a:lnTo>
                <a:lnTo>
                  <a:pt x="2113253" y="603685"/>
                </a:lnTo>
                <a:cubicBezTo>
                  <a:pt x="2133445" y="603685"/>
                  <a:pt x="2148997" y="601775"/>
                  <a:pt x="2159911" y="597955"/>
                </a:cubicBezTo>
                <a:cubicBezTo>
                  <a:pt x="2170825" y="594135"/>
                  <a:pt x="2176282" y="583766"/>
                  <a:pt x="2176282" y="566850"/>
                </a:cubicBezTo>
                <a:cubicBezTo>
                  <a:pt x="2176282" y="557573"/>
                  <a:pt x="2173690" y="545158"/>
                  <a:pt x="2168506" y="529605"/>
                </a:cubicBezTo>
                <a:cubicBezTo>
                  <a:pt x="2167415" y="527423"/>
                  <a:pt x="2166869" y="525786"/>
                  <a:pt x="2166869" y="524694"/>
                </a:cubicBezTo>
                <a:lnTo>
                  <a:pt x="2113253" y="364667"/>
                </a:lnTo>
                <a:lnTo>
                  <a:pt x="1904522" y="364667"/>
                </a:lnTo>
                <a:lnTo>
                  <a:pt x="1856637" y="512825"/>
                </a:lnTo>
                <a:cubicBezTo>
                  <a:pt x="1850088" y="533016"/>
                  <a:pt x="1846814" y="549251"/>
                  <a:pt x="1846814" y="561529"/>
                </a:cubicBezTo>
                <a:cubicBezTo>
                  <a:pt x="1846814" y="578446"/>
                  <a:pt x="1851043" y="589701"/>
                  <a:pt x="1859501" y="595294"/>
                </a:cubicBezTo>
                <a:cubicBezTo>
                  <a:pt x="1867960" y="600888"/>
                  <a:pt x="1879965" y="603685"/>
                  <a:pt x="1895518" y="603685"/>
                </a:cubicBezTo>
                <a:lnTo>
                  <a:pt x="1895518" y="610233"/>
                </a:lnTo>
                <a:lnTo>
                  <a:pt x="1753908" y="610233"/>
                </a:lnTo>
                <a:lnTo>
                  <a:pt x="1753908" y="603685"/>
                </a:lnTo>
                <a:cubicBezTo>
                  <a:pt x="1774099" y="601775"/>
                  <a:pt x="1790265" y="594067"/>
                  <a:pt x="1802407" y="580561"/>
                </a:cubicBezTo>
                <a:cubicBezTo>
                  <a:pt x="1814549" y="567054"/>
                  <a:pt x="1825122" y="546522"/>
                  <a:pt x="1834126" y="518964"/>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pPr algn="r" defTabSz="1218565">
              <a:defRPr/>
            </a:pPr>
            <a:endParaRPr lang="en-US" altLang="zh-CN" sz="5400" dirty="0">
              <a:solidFill>
                <a:prstClr val="black">
                  <a:lumMod val="75000"/>
                  <a:lumOff val="25000"/>
                </a:prstClr>
              </a:solidFill>
              <a:latin typeface="News706 BT" panose="02040804060705020204" pitchFamily="18" charset="0"/>
              <a:ea typeface="华文琥珀" panose="02010800040101010101" pitchFamily="2" charset="-122"/>
              <a:cs typeface="+mn-ea"/>
              <a:sym typeface="Arial" panose="020B0604020202020204" pitchFamily="34" charset="0"/>
            </a:endParaRPr>
          </a:p>
        </p:txBody>
      </p:sp>
      <p:cxnSp>
        <p:nvCxnSpPr>
          <p:cNvPr id="3" name="直接连接符 2"/>
          <p:cNvCxnSpPr/>
          <p:nvPr/>
        </p:nvCxnSpPr>
        <p:spPr>
          <a:xfrm>
            <a:off x="10972800" y="2377440"/>
            <a:ext cx="534683" cy="0"/>
          </a:xfrm>
          <a:prstGeom prst="line">
            <a:avLst/>
          </a:prstGeom>
          <a:ln>
            <a:solidFill>
              <a:srgbClr val="FAF8CC"/>
            </a:solidFill>
          </a:ln>
        </p:spPr>
        <p:style>
          <a:lnRef idx="1">
            <a:schemeClr val="accent1"/>
          </a:lnRef>
          <a:fillRef idx="0">
            <a:schemeClr val="accent1"/>
          </a:fillRef>
          <a:effectRef idx="0">
            <a:schemeClr val="accent1"/>
          </a:effectRef>
          <a:fontRef idx="minor">
            <a:schemeClr val="tx1"/>
          </a:fontRef>
        </p:style>
      </p:cxnSp>
      <p:sp>
        <p:nvSpPr>
          <p:cNvPr id="12" name="任意多边形 11"/>
          <p:cNvSpPr/>
          <p:nvPr/>
        </p:nvSpPr>
        <p:spPr>
          <a:xfrm>
            <a:off x="9638397" y="3600339"/>
            <a:ext cx="1928403" cy="323878"/>
          </a:xfrm>
          <a:custGeom>
            <a:avLst/>
            <a:gdLst/>
            <a:ahLst/>
            <a:cxnLst/>
            <a:rect l="l" t="t" r="r" b="b"/>
            <a:pathLst>
              <a:path w="1928403" h="323878">
                <a:moveTo>
                  <a:pt x="930897" y="176212"/>
                </a:moveTo>
                <a:lnTo>
                  <a:pt x="938651" y="176212"/>
                </a:lnTo>
                <a:cubicBezTo>
                  <a:pt x="941940" y="176212"/>
                  <a:pt x="944818" y="176579"/>
                  <a:pt x="947285" y="177314"/>
                </a:cubicBezTo>
                <a:cubicBezTo>
                  <a:pt x="949752" y="178048"/>
                  <a:pt x="950985" y="179026"/>
                  <a:pt x="950985" y="180249"/>
                </a:cubicBezTo>
                <a:cubicBezTo>
                  <a:pt x="950985" y="181717"/>
                  <a:pt x="952219" y="182880"/>
                  <a:pt x="954686" y="183737"/>
                </a:cubicBezTo>
                <a:cubicBezTo>
                  <a:pt x="957153" y="184594"/>
                  <a:pt x="960031" y="185023"/>
                  <a:pt x="963320" y="185023"/>
                </a:cubicBezTo>
                <a:lnTo>
                  <a:pt x="979884" y="185023"/>
                </a:lnTo>
                <a:cubicBezTo>
                  <a:pt x="983409" y="185023"/>
                  <a:pt x="986345" y="186184"/>
                  <a:pt x="988695" y="188506"/>
                </a:cubicBezTo>
                <a:cubicBezTo>
                  <a:pt x="991044" y="190828"/>
                  <a:pt x="992219" y="193613"/>
                  <a:pt x="992219" y="196862"/>
                </a:cubicBezTo>
                <a:lnTo>
                  <a:pt x="992219" y="201736"/>
                </a:lnTo>
                <a:cubicBezTo>
                  <a:pt x="992219" y="204988"/>
                  <a:pt x="991044" y="207891"/>
                  <a:pt x="988695" y="210444"/>
                </a:cubicBezTo>
                <a:cubicBezTo>
                  <a:pt x="986345" y="212998"/>
                  <a:pt x="983409" y="214274"/>
                  <a:pt x="979884" y="214274"/>
                </a:cubicBezTo>
                <a:lnTo>
                  <a:pt x="930897" y="214274"/>
                </a:lnTo>
                <a:cubicBezTo>
                  <a:pt x="927138" y="214274"/>
                  <a:pt x="924084" y="213158"/>
                  <a:pt x="921734" y="210926"/>
                </a:cubicBezTo>
                <a:cubicBezTo>
                  <a:pt x="919385" y="208694"/>
                  <a:pt x="918210" y="205933"/>
                  <a:pt x="918210" y="202644"/>
                </a:cubicBezTo>
                <a:lnTo>
                  <a:pt x="918210" y="183613"/>
                </a:lnTo>
                <a:cubicBezTo>
                  <a:pt x="918210" y="181734"/>
                  <a:pt x="919385" y="180030"/>
                  <a:pt x="921734" y="178503"/>
                </a:cubicBezTo>
                <a:cubicBezTo>
                  <a:pt x="924084" y="176976"/>
                  <a:pt x="927138" y="176212"/>
                  <a:pt x="930897" y="176212"/>
                </a:cubicBezTo>
                <a:close/>
                <a:moveTo>
                  <a:pt x="1740180" y="168459"/>
                </a:moveTo>
                <a:cubicBezTo>
                  <a:pt x="1736898" y="168459"/>
                  <a:pt x="1734085" y="169630"/>
                  <a:pt x="1731741" y="171972"/>
                </a:cubicBezTo>
                <a:cubicBezTo>
                  <a:pt x="1729397" y="174314"/>
                  <a:pt x="1728225" y="177126"/>
                  <a:pt x="1728225" y="180408"/>
                </a:cubicBezTo>
                <a:lnTo>
                  <a:pt x="1728225" y="278801"/>
                </a:lnTo>
                <a:cubicBezTo>
                  <a:pt x="1728225" y="282318"/>
                  <a:pt x="1729397" y="285247"/>
                  <a:pt x="1731741" y="287590"/>
                </a:cubicBezTo>
                <a:cubicBezTo>
                  <a:pt x="1734085" y="289932"/>
                  <a:pt x="1736898" y="291103"/>
                  <a:pt x="1740180" y="291103"/>
                </a:cubicBezTo>
                <a:lnTo>
                  <a:pt x="1883320" y="291103"/>
                </a:lnTo>
                <a:cubicBezTo>
                  <a:pt x="1886837" y="291103"/>
                  <a:pt x="1889767" y="289932"/>
                  <a:pt x="1892111" y="287590"/>
                </a:cubicBezTo>
                <a:cubicBezTo>
                  <a:pt x="1894455" y="285247"/>
                  <a:pt x="1895627" y="282318"/>
                  <a:pt x="1895627" y="278801"/>
                </a:cubicBezTo>
                <a:lnTo>
                  <a:pt x="1895627" y="180408"/>
                </a:lnTo>
                <a:cubicBezTo>
                  <a:pt x="1895627" y="177126"/>
                  <a:pt x="1894455" y="174314"/>
                  <a:pt x="1892111" y="171972"/>
                </a:cubicBezTo>
                <a:cubicBezTo>
                  <a:pt x="1889767" y="169630"/>
                  <a:pt x="1886837" y="168459"/>
                  <a:pt x="1883320" y="168459"/>
                </a:cubicBezTo>
                <a:close/>
                <a:moveTo>
                  <a:pt x="930897" y="124758"/>
                </a:moveTo>
                <a:lnTo>
                  <a:pt x="938651" y="124758"/>
                </a:lnTo>
                <a:cubicBezTo>
                  <a:pt x="941940" y="124758"/>
                  <a:pt x="944818" y="125404"/>
                  <a:pt x="947285" y="126697"/>
                </a:cubicBezTo>
                <a:cubicBezTo>
                  <a:pt x="949752" y="127989"/>
                  <a:pt x="950985" y="129340"/>
                  <a:pt x="950985" y="130749"/>
                </a:cubicBezTo>
                <a:cubicBezTo>
                  <a:pt x="950985" y="132394"/>
                  <a:pt x="952219" y="133745"/>
                  <a:pt x="954686" y="134802"/>
                </a:cubicBezTo>
                <a:cubicBezTo>
                  <a:pt x="957153" y="135860"/>
                  <a:pt x="960031" y="136388"/>
                  <a:pt x="963320" y="136388"/>
                </a:cubicBezTo>
                <a:lnTo>
                  <a:pt x="979884" y="136388"/>
                </a:lnTo>
                <a:cubicBezTo>
                  <a:pt x="983409" y="136388"/>
                  <a:pt x="986345" y="137680"/>
                  <a:pt x="988695" y="140265"/>
                </a:cubicBezTo>
                <a:cubicBezTo>
                  <a:pt x="991044" y="142849"/>
                  <a:pt x="992219" y="145786"/>
                  <a:pt x="992219" y="149076"/>
                </a:cubicBezTo>
                <a:lnTo>
                  <a:pt x="992219" y="153657"/>
                </a:lnTo>
                <a:cubicBezTo>
                  <a:pt x="992219" y="156946"/>
                  <a:pt x="991044" y="159883"/>
                  <a:pt x="988695" y="162468"/>
                </a:cubicBezTo>
                <a:cubicBezTo>
                  <a:pt x="986345" y="165052"/>
                  <a:pt x="983409" y="166344"/>
                  <a:pt x="979884" y="166344"/>
                </a:cubicBezTo>
                <a:lnTo>
                  <a:pt x="930897" y="166344"/>
                </a:lnTo>
                <a:cubicBezTo>
                  <a:pt x="927138" y="166344"/>
                  <a:pt x="924084" y="165170"/>
                  <a:pt x="921734" y="162820"/>
                </a:cubicBezTo>
                <a:cubicBezTo>
                  <a:pt x="919385" y="160471"/>
                  <a:pt x="918210" y="157769"/>
                  <a:pt x="918210" y="154714"/>
                </a:cubicBezTo>
                <a:lnTo>
                  <a:pt x="918210" y="134274"/>
                </a:lnTo>
                <a:cubicBezTo>
                  <a:pt x="918210" y="131689"/>
                  <a:pt x="919385" y="129457"/>
                  <a:pt x="921734" y="127578"/>
                </a:cubicBezTo>
                <a:cubicBezTo>
                  <a:pt x="924084" y="125698"/>
                  <a:pt x="927138" y="124758"/>
                  <a:pt x="930897" y="124758"/>
                </a:cubicBezTo>
                <a:close/>
                <a:moveTo>
                  <a:pt x="1017462" y="121939"/>
                </a:moveTo>
                <a:lnTo>
                  <a:pt x="1025485" y="121939"/>
                </a:lnTo>
                <a:cubicBezTo>
                  <a:pt x="1028737" y="121939"/>
                  <a:pt x="1031642" y="123172"/>
                  <a:pt x="1034199" y="125639"/>
                </a:cubicBezTo>
                <a:cubicBezTo>
                  <a:pt x="1036756" y="128106"/>
                  <a:pt x="1038034" y="130984"/>
                  <a:pt x="1038034" y="134274"/>
                </a:cubicBezTo>
                <a:lnTo>
                  <a:pt x="1038034" y="214627"/>
                </a:lnTo>
                <a:cubicBezTo>
                  <a:pt x="1038034" y="218151"/>
                  <a:pt x="1039244" y="221146"/>
                  <a:pt x="1041663" y="223613"/>
                </a:cubicBezTo>
                <a:cubicBezTo>
                  <a:pt x="1044083" y="226080"/>
                  <a:pt x="1046985" y="227314"/>
                  <a:pt x="1050369" y="227314"/>
                </a:cubicBezTo>
                <a:lnTo>
                  <a:pt x="1070810" y="227314"/>
                </a:lnTo>
                <a:cubicBezTo>
                  <a:pt x="1074099" y="227314"/>
                  <a:pt x="1076977" y="228489"/>
                  <a:pt x="1079444" y="230838"/>
                </a:cubicBezTo>
                <a:cubicBezTo>
                  <a:pt x="1081911" y="233188"/>
                  <a:pt x="1083145" y="236125"/>
                  <a:pt x="1083145" y="239649"/>
                </a:cubicBezTo>
                <a:lnTo>
                  <a:pt x="1083145" y="248107"/>
                </a:lnTo>
                <a:cubicBezTo>
                  <a:pt x="1083145" y="251161"/>
                  <a:pt x="1081911" y="253922"/>
                  <a:pt x="1079444" y="256389"/>
                </a:cubicBezTo>
                <a:cubicBezTo>
                  <a:pt x="1076977" y="258856"/>
                  <a:pt x="1074099" y="260089"/>
                  <a:pt x="1070810" y="260089"/>
                </a:cubicBezTo>
                <a:lnTo>
                  <a:pt x="1060942" y="260089"/>
                </a:lnTo>
                <a:cubicBezTo>
                  <a:pt x="1057418" y="260089"/>
                  <a:pt x="1055127" y="261029"/>
                  <a:pt x="1054070" y="262909"/>
                </a:cubicBezTo>
                <a:cubicBezTo>
                  <a:pt x="1053012" y="264788"/>
                  <a:pt x="1053424" y="267255"/>
                  <a:pt x="1055303" y="270310"/>
                </a:cubicBezTo>
                <a:lnTo>
                  <a:pt x="1062704" y="280530"/>
                </a:lnTo>
                <a:cubicBezTo>
                  <a:pt x="1064584" y="283584"/>
                  <a:pt x="1066933" y="286110"/>
                  <a:pt x="1069753" y="288107"/>
                </a:cubicBezTo>
                <a:cubicBezTo>
                  <a:pt x="1072572" y="290104"/>
                  <a:pt x="1074921" y="291103"/>
                  <a:pt x="1076801" y="291103"/>
                </a:cubicBezTo>
                <a:cubicBezTo>
                  <a:pt x="1078681" y="291103"/>
                  <a:pt x="1080325" y="292278"/>
                  <a:pt x="1081735" y="294627"/>
                </a:cubicBezTo>
                <a:cubicBezTo>
                  <a:pt x="1083145" y="296977"/>
                  <a:pt x="1083850" y="299913"/>
                  <a:pt x="1083850" y="303438"/>
                </a:cubicBezTo>
                <a:lnTo>
                  <a:pt x="1083850" y="311543"/>
                </a:lnTo>
                <a:cubicBezTo>
                  <a:pt x="1083850" y="314833"/>
                  <a:pt x="1082616" y="317711"/>
                  <a:pt x="1080149" y="320178"/>
                </a:cubicBezTo>
                <a:cubicBezTo>
                  <a:pt x="1077682" y="322645"/>
                  <a:pt x="1074687" y="323878"/>
                  <a:pt x="1071162" y="323878"/>
                </a:cubicBezTo>
                <a:lnTo>
                  <a:pt x="1065523" y="323878"/>
                </a:lnTo>
                <a:cubicBezTo>
                  <a:pt x="1062234" y="323878"/>
                  <a:pt x="1058651" y="322821"/>
                  <a:pt x="1054775" y="320707"/>
                </a:cubicBezTo>
                <a:cubicBezTo>
                  <a:pt x="1050898" y="318592"/>
                  <a:pt x="1048020" y="316125"/>
                  <a:pt x="1046140" y="313306"/>
                </a:cubicBezTo>
                <a:lnTo>
                  <a:pt x="1027462" y="286521"/>
                </a:lnTo>
                <a:cubicBezTo>
                  <a:pt x="1025582" y="283937"/>
                  <a:pt x="1023233" y="282586"/>
                  <a:pt x="1020413" y="282468"/>
                </a:cubicBezTo>
                <a:cubicBezTo>
                  <a:pt x="1017594" y="282351"/>
                  <a:pt x="1015127" y="283702"/>
                  <a:pt x="1013012" y="286521"/>
                </a:cubicBezTo>
                <a:lnTo>
                  <a:pt x="991514" y="314010"/>
                </a:lnTo>
                <a:cubicBezTo>
                  <a:pt x="989400" y="316595"/>
                  <a:pt x="986345" y="318886"/>
                  <a:pt x="982351" y="320883"/>
                </a:cubicBezTo>
                <a:cubicBezTo>
                  <a:pt x="978357" y="322880"/>
                  <a:pt x="974598" y="323878"/>
                  <a:pt x="971074" y="323878"/>
                </a:cubicBezTo>
                <a:lnTo>
                  <a:pt x="923849" y="323878"/>
                </a:lnTo>
                <a:cubicBezTo>
                  <a:pt x="920559" y="323878"/>
                  <a:pt x="917681" y="322632"/>
                  <a:pt x="915214" y="320139"/>
                </a:cubicBezTo>
                <a:cubicBezTo>
                  <a:pt x="912747" y="317647"/>
                  <a:pt x="911514" y="314737"/>
                  <a:pt x="911514" y="311411"/>
                </a:cubicBezTo>
                <a:lnTo>
                  <a:pt x="911514" y="303217"/>
                </a:lnTo>
                <a:cubicBezTo>
                  <a:pt x="911514" y="299656"/>
                  <a:pt x="912747" y="296688"/>
                  <a:pt x="915214" y="294313"/>
                </a:cubicBezTo>
                <a:cubicBezTo>
                  <a:pt x="917681" y="291938"/>
                  <a:pt x="920559" y="290750"/>
                  <a:pt x="923849" y="290750"/>
                </a:cubicBezTo>
                <a:lnTo>
                  <a:pt x="951338" y="290750"/>
                </a:lnTo>
                <a:cubicBezTo>
                  <a:pt x="954862" y="290750"/>
                  <a:pt x="958621" y="289822"/>
                  <a:pt x="962615" y="287964"/>
                </a:cubicBezTo>
                <a:cubicBezTo>
                  <a:pt x="966610" y="286106"/>
                  <a:pt x="969781" y="284016"/>
                  <a:pt x="972131" y="281692"/>
                </a:cubicBezTo>
                <a:lnTo>
                  <a:pt x="983056" y="269495"/>
                </a:lnTo>
                <a:cubicBezTo>
                  <a:pt x="985641" y="266708"/>
                  <a:pt x="986463" y="264444"/>
                  <a:pt x="985523" y="262702"/>
                </a:cubicBezTo>
                <a:cubicBezTo>
                  <a:pt x="984583" y="260960"/>
                  <a:pt x="982469" y="260089"/>
                  <a:pt x="979179" y="260089"/>
                </a:cubicBezTo>
                <a:lnTo>
                  <a:pt x="923849" y="260089"/>
                </a:lnTo>
                <a:cubicBezTo>
                  <a:pt x="920559" y="260089"/>
                  <a:pt x="917681" y="258856"/>
                  <a:pt x="915214" y="256389"/>
                </a:cubicBezTo>
                <a:cubicBezTo>
                  <a:pt x="912747" y="253922"/>
                  <a:pt x="911514" y="251161"/>
                  <a:pt x="911514" y="248107"/>
                </a:cubicBezTo>
                <a:lnTo>
                  <a:pt x="911514" y="239649"/>
                </a:lnTo>
                <a:cubicBezTo>
                  <a:pt x="911514" y="236125"/>
                  <a:pt x="912747" y="233188"/>
                  <a:pt x="915214" y="230838"/>
                </a:cubicBezTo>
                <a:cubicBezTo>
                  <a:pt x="917681" y="228489"/>
                  <a:pt x="920559" y="227314"/>
                  <a:pt x="923849" y="227314"/>
                </a:cubicBezTo>
                <a:lnTo>
                  <a:pt x="992924" y="227314"/>
                </a:lnTo>
                <a:cubicBezTo>
                  <a:pt x="996213" y="227314"/>
                  <a:pt x="999091" y="226080"/>
                  <a:pt x="1001558" y="223613"/>
                </a:cubicBezTo>
                <a:cubicBezTo>
                  <a:pt x="1004025" y="221146"/>
                  <a:pt x="1005259" y="218151"/>
                  <a:pt x="1005259" y="214627"/>
                </a:cubicBezTo>
                <a:lnTo>
                  <a:pt x="1005259" y="134274"/>
                </a:lnTo>
                <a:cubicBezTo>
                  <a:pt x="1005259" y="130984"/>
                  <a:pt x="1006479" y="128106"/>
                  <a:pt x="1008921" y="125639"/>
                </a:cubicBezTo>
                <a:cubicBezTo>
                  <a:pt x="1011362" y="123172"/>
                  <a:pt x="1014209" y="121939"/>
                  <a:pt x="1017462" y="121939"/>
                </a:cubicBezTo>
                <a:close/>
                <a:moveTo>
                  <a:pt x="565290" y="102908"/>
                </a:moveTo>
                <a:cubicBezTo>
                  <a:pt x="562019" y="102908"/>
                  <a:pt x="559157" y="104129"/>
                  <a:pt x="556703" y="106573"/>
                </a:cubicBezTo>
                <a:cubicBezTo>
                  <a:pt x="554248" y="109016"/>
                  <a:pt x="553021" y="111867"/>
                  <a:pt x="553021" y="115127"/>
                </a:cubicBezTo>
                <a:lnTo>
                  <a:pt x="553021" y="127693"/>
                </a:lnTo>
                <a:cubicBezTo>
                  <a:pt x="553021" y="130953"/>
                  <a:pt x="554248" y="133805"/>
                  <a:pt x="556703" y="136248"/>
                </a:cubicBezTo>
                <a:cubicBezTo>
                  <a:pt x="559157" y="138691"/>
                  <a:pt x="562019" y="139912"/>
                  <a:pt x="565290" y="139912"/>
                </a:cubicBezTo>
                <a:lnTo>
                  <a:pt x="605599" y="139912"/>
                </a:lnTo>
                <a:cubicBezTo>
                  <a:pt x="609105" y="139912"/>
                  <a:pt x="612026" y="138691"/>
                  <a:pt x="614363" y="136248"/>
                </a:cubicBezTo>
                <a:cubicBezTo>
                  <a:pt x="616699" y="133805"/>
                  <a:pt x="617867" y="130953"/>
                  <a:pt x="617867" y="127693"/>
                </a:cubicBezTo>
                <a:lnTo>
                  <a:pt x="617867" y="115127"/>
                </a:lnTo>
                <a:cubicBezTo>
                  <a:pt x="617867" y="111867"/>
                  <a:pt x="616699" y="109016"/>
                  <a:pt x="614363" y="106573"/>
                </a:cubicBezTo>
                <a:cubicBezTo>
                  <a:pt x="612026" y="104129"/>
                  <a:pt x="609105" y="102908"/>
                  <a:pt x="605599" y="102908"/>
                </a:cubicBezTo>
                <a:close/>
                <a:moveTo>
                  <a:pt x="466677" y="102908"/>
                </a:moveTo>
                <a:cubicBezTo>
                  <a:pt x="463388" y="102908"/>
                  <a:pt x="460568" y="104129"/>
                  <a:pt x="458219" y="106573"/>
                </a:cubicBezTo>
                <a:cubicBezTo>
                  <a:pt x="455870" y="109016"/>
                  <a:pt x="454695" y="111867"/>
                  <a:pt x="454695" y="115127"/>
                </a:cubicBezTo>
                <a:lnTo>
                  <a:pt x="454695" y="127693"/>
                </a:lnTo>
                <a:cubicBezTo>
                  <a:pt x="454695" y="130953"/>
                  <a:pt x="455870" y="133805"/>
                  <a:pt x="458219" y="136248"/>
                </a:cubicBezTo>
                <a:cubicBezTo>
                  <a:pt x="460568" y="138691"/>
                  <a:pt x="463388" y="139912"/>
                  <a:pt x="466677" y="139912"/>
                </a:cubicBezTo>
                <a:lnTo>
                  <a:pt x="507911" y="139912"/>
                </a:lnTo>
                <a:cubicBezTo>
                  <a:pt x="511200" y="139912"/>
                  <a:pt x="514078" y="138691"/>
                  <a:pt x="516545" y="136248"/>
                </a:cubicBezTo>
                <a:cubicBezTo>
                  <a:pt x="519012" y="133805"/>
                  <a:pt x="520246" y="130953"/>
                  <a:pt x="520246" y="127693"/>
                </a:cubicBezTo>
                <a:lnTo>
                  <a:pt x="520246" y="115127"/>
                </a:lnTo>
                <a:cubicBezTo>
                  <a:pt x="520246" y="111867"/>
                  <a:pt x="519012" y="109016"/>
                  <a:pt x="516545" y="106573"/>
                </a:cubicBezTo>
                <a:cubicBezTo>
                  <a:pt x="514078" y="104129"/>
                  <a:pt x="511200" y="102908"/>
                  <a:pt x="507911" y="102908"/>
                </a:cubicBezTo>
                <a:close/>
                <a:moveTo>
                  <a:pt x="135331" y="73304"/>
                </a:moveTo>
                <a:cubicBezTo>
                  <a:pt x="132042" y="73304"/>
                  <a:pt x="129222" y="74538"/>
                  <a:pt x="126873" y="77005"/>
                </a:cubicBezTo>
                <a:cubicBezTo>
                  <a:pt x="124523" y="79472"/>
                  <a:pt x="123349" y="82467"/>
                  <a:pt x="123349" y="85991"/>
                </a:cubicBezTo>
                <a:lnTo>
                  <a:pt x="123349" y="212160"/>
                </a:lnTo>
                <a:cubicBezTo>
                  <a:pt x="123349" y="215684"/>
                  <a:pt x="124523" y="218679"/>
                  <a:pt x="126873" y="221146"/>
                </a:cubicBezTo>
                <a:cubicBezTo>
                  <a:pt x="129222" y="223613"/>
                  <a:pt x="132042" y="224847"/>
                  <a:pt x="135331" y="224847"/>
                </a:cubicBezTo>
                <a:lnTo>
                  <a:pt x="160001" y="224847"/>
                </a:lnTo>
                <a:cubicBezTo>
                  <a:pt x="163290" y="224847"/>
                  <a:pt x="166109" y="223613"/>
                  <a:pt x="168459" y="221146"/>
                </a:cubicBezTo>
                <a:cubicBezTo>
                  <a:pt x="170808" y="218679"/>
                  <a:pt x="171983" y="215684"/>
                  <a:pt x="171983" y="212160"/>
                </a:cubicBezTo>
                <a:lnTo>
                  <a:pt x="171983" y="85991"/>
                </a:lnTo>
                <a:cubicBezTo>
                  <a:pt x="171983" y="82467"/>
                  <a:pt x="170808" y="79472"/>
                  <a:pt x="168459" y="77005"/>
                </a:cubicBezTo>
                <a:cubicBezTo>
                  <a:pt x="166109" y="74538"/>
                  <a:pt x="163290" y="73304"/>
                  <a:pt x="160001" y="73304"/>
                </a:cubicBezTo>
                <a:close/>
                <a:moveTo>
                  <a:pt x="859707" y="58854"/>
                </a:moveTo>
                <a:lnTo>
                  <a:pt x="883320" y="58854"/>
                </a:lnTo>
                <a:cubicBezTo>
                  <a:pt x="886609" y="58854"/>
                  <a:pt x="889429" y="60088"/>
                  <a:pt x="891778" y="62555"/>
                </a:cubicBezTo>
                <a:cubicBezTo>
                  <a:pt x="894127" y="65022"/>
                  <a:pt x="895302" y="68018"/>
                  <a:pt x="895302" y="71542"/>
                </a:cubicBezTo>
                <a:lnTo>
                  <a:pt x="895302" y="312248"/>
                </a:lnTo>
                <a:cubicBezTo>
                  <a:pt x="895302" y="315303"/>
                  <a:pt x="894127" y="317946"/>
                  <a:pt x="891778" y="320178"/>
                </a:cubicBezTo>
                <a:cubicBezTo>
                  <a:pt x="889429" y="322410"/>
                  <a:pt x="886609" y="323526"/>
                  <a:pt x="883320" y="323526"/>
                </a:cubicBezTo>
                <a:lnTo>
                  <a:pt x="859707" y="323526"/>
                </a:lnTo>
                <a:cubicBezTo>
                  <a:pt x="856418" y="323526"/>
                  <a:pt x="853599" y="322292"/>
                  <a:pt x="851249" y="319825"/>
                </a:cubicBezTo>
                <a:cubicBezTo>
                  <a:pt x="848900" y="317358"/>
                  <a:pt x="847725" y="314480"/>
                  <a:pt x="847725" y="311191"/>
                </a:cubicBezTo>
                <a:lnTo>
                  <a:pt x="847725" y="306257"/>
                </a:lnTo>
                <a:cubicBezTo>
                  <a:pt x="847725" y="302968"/>
                  <a:pt x="848471" y="300148"/>
                  <a:pt x="849963" y="297799"/>
                </a:cubicBezTo>
                <a:cubicBezTo>
                  <a:pt x="851456" y="295449"/>
                  <a:pt x="853233" y="294275"/>
                  <a:pt x="855297" y="294275"/>
                </a:cubicBezTo>
                <a:cubicBezTo>
                  <a:pt x="857132" y="294275"/>
                  <a:pt x="858796" y="293100"/>
                  <a:pt x="860288" y="290750"/>
                </a:cubicBezTo>
                <a:cubicBezTo>
                  <a:pt x="861781" y="288401"/>
                  <a:pt x="862527" y="285464"/>
                  <a:pt x="862527" y="281940"/>
                </a:cubicBezTo>
                <a:lnTo>
                  <a:pt x="862527" y="104318"/>
                </a:lnTo>
                <a:cubicBezTo>
                  <a:pt x="862527" y="100793"/>
                  <a:pt x="861781" y="97798"/>
                  <a:pt x="860288" y="95331"/>
                </a:cubicBezTo>
                <a:cubicBezTo>
                  <a:pt x="858796" y="92864"/>
                  <a:pt x="857132" y="91630"/>
                  <a:pt x="855297" y="91630"/>
                </a:cubicBezTo>
                <a:cubicBezTo>
                  <a:pt x="853233" y="91630"/>
                  <a:pt x="851456" y="90456"/>
                  <a:pt x="849963" y="88106"/>
                </a:cubicBezTo>
                <a:cubicBezTo>
                  <a:pt x="848471" y="85757"/>
                  <a:pt x="847725" y="82820"/>
                  <a:pt x="847725" y="79295"/>
                </a:cubicBezTo>
                <a:lnTo>
                  <a:pt x="847725" y="71542"/>
                </a:lnTo>
                <a:cubicBezTo>
                  <a:pt x="847725" y="68018"/>
                  <a:pt x="848900" y="65022"/>
                  <a:pt x="851249" y="62555"/>
                </a:cubicBezTo>
                <a:cubicBezTo>
                  <a:pt x="853599" y="60088"/>
                  <a:pt x="856418" y="58854"/>
                  <a:pt x="859707" y="58854"/>
                </a:cubicBezTo>
                <a:close/>
                <a:moveTo>
                  <a:pt x="1387628" y="54625"/>
                </a:moveTo>
                <a:cubicBezTo>
                  <a:pt x="1384361" y="54625"/>
                  <a:pt x="1381444" y="55854"/>
                  <a:pt x="1378878" y="58312"/>
                </a:cubicBezTo>
                <a:cubicBezTo>
                  <a:pt x="1376312" y="60770"/>
                  <a:pt x="1375029" y="63638"/>
                  <a:pt x="1375029" y="66916"/>
                </a:cubicBezTo>
                <a:lnTo>
                  <a:pt x="1375029" y="138194"/>
                </a:lnTo>
                <a:cubicBezTo>
                  <a:pt x="1375029" y="141708"/>
                  <a:pt x="1376312" y="144634"/>
                  <a:pt x="1378878" y="146975"/>
                </a:cubicBezTo>
                <a:cubicBezTo>
                  <a:pt x="1381444" y="149315"/>
                  <a:pt x="1384361" y="150485"/>
                  <a:pt x="1387628" y="150485"/>
                </a:cubicBezTo>
                <a:lnTo>
                  <a:pt x="1413878" y="150485"/>
                </a:lnTo>
                <a:cubicBezTo>
                  <a:pt x="1417145" y="150485"/>
                  <a:pt x="1419946" y="149724"/>
                  <a:pt x="1422279" y="148203"/>
                </a:cubicBezTo>
                <a:cubicBezTo>
                  <a:pt x="1424612" y="146681"/>
                  <a:pt x="1425778" y="144634"/>
                  <a:pt x="1425778" y="142060"/>
                </a:cubicBezTo>
                <a:lnTo>
                  <a:pt x="1425778" y="66916"/>
                </a:lnTo>
                <a:cubicBezTo>
                  <a:pt x="1425778" y="63638"/>
                  <a:pt x="1424612" y="60770"/>
                  <a:pt x="1422279" y="58312"/>
                </a:cubicBezTo>
                <a:cubicBezTo>
                  <a:pt x="1419946" y="55854"/>
                  <a:pt x="1417145" y="54625"/>
                  <a:pt x="1413878" y="54625"/>
                </a:cubicBezTo>
                <a:close/>
                <a:moveTo>
                  <a:pt x="565290" y="32775"/>
                </a:moveTo>
                <a:cubicBezTo>
                  <a:pt x="562019" y="32775"/>
                  <a:pt x="559157" y="33997"/>
                  <a:pt x="556703" y="36440"/>
                </a:cubicBezTo>
                <a:cubicBezTo>
                  <a:pt x="554248" y="38883"/>
                  <a:pt x="553021" y="41734"/>
                  <a:pt x="553021" y="44994"/>
                </a:cubicBezTo>
                <a:lnTo>
                  <a:pt x="553021" y="57913"/>
                </a:lnTo>
                <a:cubicBezTo>
                  <a:pt x="553021" y="61173"/>
                  <a:pt x="554248" y="64025"/>
                  <a:pt x="556703" y="66468"/>
                </a:cubicBezTo>
                <a:cubicBezTo>
                  <a:pt x="559157" y="68911"/>
                  <a:pt x="562019" y="70132"/>
                  <a:pt x="565290" y="70132"/>
                </a:cubicBezTo>
                <a:lnTo>
                  <a:pt x="605599" y="70132"/>
                </a:lnTo>
                <a:cubicBezTo>
                  <a:pt x="609105" y="70132"/>
                  <a:pt x="612026" y="68911"/>
                  <a:pt x="614363" y="66468"/>
                </a:cubicBezTo>
                <a:cubicBezTo>
                  <a:pt x="616699" y="64025"/>
                  <a:pt x="617867" y="61173"/>
                  <a:pt x="617867" y="57913"/>
                </a:cubicBezTo>
                <a:lnTo>
                  <a:pt x="617867" y="44994"/>
                </a:lnTo>
                <a:cubicBezTo>
                  <a:pt x="617867" y="41734"/>
                  <a:pt x="616699" y="38883"/>
                  <a:pt x="614363" y="36440"/>
                </a:cubicBezTo>
                <a:cubicBezTo>
                  <a:pt x="612026" y="33997"/>
                  <a:pt x="609105" y="32775"/>
                  <a:pt x="605599" y="32775"/>
                </a:cubicBezTo>
                <a:close/>
                <a:moveTo>
                  <a:pt x="466677" y="32775"/>
                </a:moveTo>
                <a:cubicBezTo>
                  <a:pt x="463388" y="32775"/>
                  <a:pt x="460568" y="33997"/>
                  <a:pt x="458219" y="36440"/>
                </a:cubicBezTo>
                <a:cubicBezTo>
                  <a:pt x="455870" y="38883"/>
                  <a:pt x="454695" y="41734"/>
                  <a:pt x="454695" y="44994"/>
                </a:cubicBezTo>
                <a:lnTo>
                  <a:pt x="454695" y="57913"/>
                </a:lnTo>
                <a:cubicBezTo>
                  <a:pt x="454695" y="61173"/>
                  <a:pt x="455870" y="64025"/>
                  <a:pt x="458219" y="66468"/>
                </a:cubicBezTo>
                <a:cubicBezTo>
                  <a:pt x="460568" y="68911"/>
                  <a:pt x="463388" y="70132"/>
                  <a:pt x="466677" y="70132"/>
                </a:cubicBezTo>
                <a:lnTo>
                  <a:pt x="507911" y="70132"/>
                </a:lnTo>
                <a:cubicBezTo>
                  <a:pt x="511200" y="70132"/>
                  <a:pt x="514078" y="68911"/>
                  <a:pt x="516545" y="66468"/>
                </a:cubicBezTo>
                <a:cubicBezTo>
                  <a:pt x="519012" y="64025"/>
                  <a:pt x="520246" y="61173"/>
                  <a:pt x="520246" y="57913"/>
                </a:cubicBezTo>
                <a:lnTo>
                  <a:pt x="520246" y="44994"/>
                </a:lnTo>
                <a:cubicBezTo>
                  <a:pt x="520246" y="41734"/>
                  <a:pt x="519012" y="38883"/>
                  <a:pt x="516545" y="36440"/>
                </a:cubicBezTo>
                <a:cubicBezTo>
                  <a:pt x="514078" y="33997"/>
                  <a:pt x="511200" y="32775"/>
                  <a:pt x="507911" y="32775"/>
                </a:cubicBezTo>
                <a:close/>
                <a:moveTo>
                  <a:pt x="1740180" y="32423"/>
                </a:moveTo>
                <a:cubicBezTo>
                  <a:pt x="1736898" y="32423"/>
                  <a:pt x="1734085" y="33656"/>
                  <a:pt x="1731741" y="36123"/>
                </a:cubicBezTo>
                <a:cubicBezTo>
                  <a:pt x="1729397" y="38590"/>
                  <a:pt x="1728225" y="41468"/>
                  <a:pt x="1728225" y="44757"/>
                </a:cubicBezTo>
                <a:lnTo>
                  <a:pt x="1728225" y="124053"/>
                </a:lnTo>
                <a:cubicBezTo>
                  <a:pt x="1728225" y="127343"/>
                  <a:pt x="1729397" y="130221"/>
                  <a:pt x="1731741" y="132688"/>
                </a:cubicBezTo>
                <a:cubicBezTo>
                  <a:pt x="1734085" y="135155"/>
                  <a:pt x="1736898" y="136388"/>
                  <a:pt x="1740180" y="136388"/>
                </a:cubicBezTo>
                <a:lnTo>
                  <a:pt x="1883320" y="136388"/>
                </a:lnTo>
                <a:cubicBezTo>
                  <a:pt x="1886837" y="136388"/>
                  <a:pt x="1889767" y="135155"/>
                  <a:pt x="1892111" y="132688"/>
                </a:cubicBezTo>
                <a:cubicBezTo>
                  <a:pt x="1894455" y="130221"/>
                  <a:pt x="1895627" y="127343"/>
                  <a:pt x="1895627" y="124053"/>
                </a:cubicBezTo>
                <a:lnTo>
                  <a:pt x="1895627" y="44757"/>
                </a:lnTo>
                <a:cubicBezTo>
                  <a:pt x="1895627" y="41468"/>
                  <a:pt x="1894455" y="38590"/>
                  <a:pt x="1892111" y="36123"/>
                </a:cubicBezTo>
                <a:cubicBezTo>
                  <a:pt x="1889767" y="33656"/>
                  <a:pt x="1886837" y="32423"/>
                  <a:pt x="1883320" y="32423"/>
                </a:cubicBezTo>
                <a:close/>
                <a:moveTo>
                  <a:pt x="872219" y="4933"/>
                </a:moveTo>
                <a:cubicBezTo>
                  <a:pt x="875625" y="4933"/>
                  <a:pt x="878621" y="6108"/>
                  <a:pt x="881205" y="8458"/>
                </a:cubicBezTo>
                <a:lnTo>
                  <a:pt x="886492" y="14449"/>
                </a:lnTo>
                <a:cubicBezTo>
                  <a:pt x="889076" y="16563"/>
                  <a:pt x="890368" y="19324"/>
                  <a:pt x="890368" y="22731"/>
                </a:cubicBezTo>
                <a:cubicBezTo>
                  <a:pt x="890368" y="26138"/>
                  <a:pt x="889076" y="29016"/>
                  <a:pt x="886492" y="31365"/>
                </a:cubicBezTo>
                <a:lnTo>
                  <a:pt x="881205" y="37357"/>
                </a:lnTo>
                <a:cubicBezTo>
                  <a:pt x="878621" y="39706"/>
                  <a:pt x="875625" y="40881"/>
                  <a:pt x="872219" y="40881"/>
                </a:cubicBezTo>
                <a:cubicBezTo>
                  <a:pt x="868812" y="40881"/>
                  <a:pt x="865816" y="39706"/>
                  <a:pt x="863232" y="37357"/>
                </a:cubicBezTo>
                <a:lnTo>
                  <a:pt x="857945" y="31365"/>
                </a:lnTo>
                <a:cubicBezTo>
                  <a:pt x="855596" y="29016"/>
                  <a:pt x="854421" y="26138"/>
                  <a:pt x="854421" y="22731"/>
                </a:cubicBezTo>
                <a:cubicBezTo>
                  <a:pt x="854421" y="19324"/>
                  <a:pt x="855596" y="16563"/>
                  <a:pt x="857945" y="14449"/>
                </a:cubicBezTo>
                <a:lnTo>
                  <a:pt x="863232" y="8458"/>
                </a:lnTo>
                <a:cubicBezTo>
                  <a:pt x="865816" y="6108"/>
                  <a:pt x="868812" y="4933"/>
                  <a:pt x="872219" y="4933"/>
                </a:cubicBezTo>
                <a:close/>
                <a:moveTo>
                  <a:pt x="1480889" y="1409"/>
                </a:moveTo>
                <a:lnTo>
                  <a:pt x="1488724" y="1409"/>
                </a:lnTo>
                <a:cubicBezTo>
                  <a:pt x="1492051" y="1409"/>
                  <a:pt x="1495019" y="2584"/>
                  <a:pt x="1497631" y="4933"/>
                </a:cubicBezTo>
                <a:cubicBezTo>
                  <a:pt x="1500243" y="7283"/>
                  <a:pt x="1501549" y="10102"/>
                  <a:pt x="1501549" y="13392"/>
                </a:cubicBezTo>
                <a:lnTo>
                  <a:pt x="1501549" y="76124"/>
                </a:lnTo>
                <a:cubicBezTo>
                  <a:pt x="1501549" y="79413"/>
                  <a:pt x="1501902" y="82291"/>
                  <a:pt x="1502607" y="84758"/>
                </a:cubicBezTo>
                <a:cubicBezTo>
                  <a:pt x="1503311" y="87225"/>
                  <a:pt x="1504251" y="88458"/>
                  <a:pt x="1505426" y="88458"/>
                </a:cubicBezTo>
                <a:cubicBezTo>
                  <a:pt x="1506601" y="88458"/>
                  <a:pt x="1507599" y="89633"/>
                  <a:pt x="1508422" y="91983"/>
                </a:cubicBezTo>
                <a:cubicBezTo>
                  <a:pt x="1509244" y="94332"/>
                  <a:pt x="1509655" y="97152"/>
                  <a:pt x="1509655" y="100441"/>
                </a:cubicBezTo>
                <a:lnTo>
                  <a:pt x="1509655" y="108194"/>
                </a:lnTo>
                <a:cubicBezTo>
                  <a:pt x="1509655" y="111718"/>
                  <a:pt x="1508885" y="114655"/>
                  <a:pt x="1507345" y="117005"/>
                </a:cubicBezTo>
                <a:cubicBezTo>
                  <a:pt x="1505805" y="119354"/>
                  <a:pt x="1503969" y="120529"/>
                  <a:pt x="1501836" y="120529"/>
                </a:cubicBezTo>
                <a:cubicBezTo>
                  <a:pt x="1499938" y="120529"/>
                  <a:pt x="1497389" y="119707"/>
                  <a:pt x="1494190" y="118062"/>
                </a:cubicBezTo>
                <a:cubicBezTo>
                  <a:pt x="1490990" y="116417"/>
                  <a:pt x="1488087" y="114420"/>
                  <a:pt x="1485481" y="112071"/>
                </a:cubicBezTo>
                <a:lnTo>
                  <a:pt x="1477304" y="103965"/>
                </a:lnTo>
                <a:cubicBezTo>
                  <a:pt x="1474697" y="101381"/>
                  <a:pt x="1472624" y="98033"/>
                  <a:pt x="1471084" y="93921"/>
                </a:cubicBezTo>
                <a:cubicBezTo>
                  <a:pt x="1469544" y="89809"/>
                  <a:pt x="1468774" y="86109"/>
                  <a:pt x="1468774" y="82820"/>
                </a:cubicBezTo>
                <a:lnTo>
                  <a:pt x="1468774" y="13392"/>
                </a:lnTo>
                <a:cubicBezTo>
                  <a:pt x="1468774" y="10102"/>
                  <a:pt x="1469961" y="7283"/>
                  <a:pt x="1472337" y="4933"/>
                </a:cubicBezTo>
                <a:cubicBezTo>
                  <a:pt x="1474712" y="2584"/>
                  <a:pt x="1477562" y="1409"/>
                  <a:pt x="1480889" y="1409"/>
                </a:cubicBezTo>
                <a:close/>
                <a:moveTo>
                  <a:pt x="1707449" y="352"/>
                </a:moveTo>
                <a:lnTo>
                  <a:pt x="1916051" y="352"/>
                </a:lnTo>
                <a:cubicBezTo>
                  <a:pt x="1919579" y="352"/>
                  <a:pt x="1922520" y="1527"/>
                  <a:pt x="1924873" y="3876"/>
                </a:cubicBezTo>
                <a:cubicBezTo>
                  <a:pt x="1927226" y="6226"/>
                  <a:pt x="1928403" y="9045"/>
                  <a:pt x="1928403" y="12334"/>
                </a:cubicBezTo>
                <a:lnTo>
                  <a:pt x="1928403" y="286169"/>
                </a:lnTo>
                <a:cubicBezTo>
                  <a:pt x="1928403" y="289458"/>
                  <a:pt x="1927580" y="293100"/>
                  <a:pt x="1925933" y="297094"/>
                </a:cubicBezTo>
                <a:cubicBezTo>
                  <a:pt x="1924287" y="301088"/>
                  <a:pt x="1922169" y="304143"/>
                  <a:pt x="1919581" y="306257"/>
                </a:cubicBezTo>
                <a:lnTo>
                  <a:pt x="1911107" y="315068"/>
                </a:lnTo>
                <a:cubicBezTo>
                  <a:pt x="1908753" y="317652"/>
                  <a:pt x="1905518" y="319767"/>
                  <a:pt x="1901401" y="321411"/>
                </a:cubicBezTo>
                <a:cubicBezTo>
                  <a:pt x="1897284" y="323056"/>
                  <a:pt x="1893579" y="323878"/>
                  <a:pt x="1890286" y="323878"/>
                </a:cubicBezTo>
                <a:lnTo>
                  <a:pt x="1707449" y="323878"/>
                </a:lnTo>
                <a:cubicBezTo>
                  <a:pt x="1704156" y="323878"/>
                  <a:pt x="1701333" y="322645"/>
                  <a:pt x="1698980" y="320178"/>
                </a:cubicBezTo>
                <a:cubicBezTo>
                  <a:pt x="1696626" y="317711"/>
                  <a:pt x="1695450" y="314833"/>
                  <a:pt x="1695450" y="311543"/>
                </a:cubicBezTo>
                <a:lnTo>
                  <a:pt x="1695450" y="12334"/>
                </a:lnTo>
                <a:cubicBezTo>
                  <a:pt x="1695450" y="9045"/>
                  <a:pt x="1696626" y="6226"/>
                  <a:pt x="1698980" y="3876"/>
                </a:cubicBezTo>
                <a:cubicBezTo>
                  <a:pt x="1701333" y="1527"/>
                  <a:pt x="1704156" y="352"/>
                  <a:pt x="1707449" y="352"/>
                </a:cubicBezTo>
                <a:close/>
                <a:moveTo>
                  <a:pt x="1354979" y="352"/>
                </a:moveTo>
                <a:lnTo>
                  <a:pt x="1362755" y="352"/>
                </a:lnTo>
                <a:cubicBezTo>
                  <a:pt x="1366055" y="352"/>
                  <a:pt x="1368883" y="1409"/>
                  <a:pt x="1371240" y="3524"/>
                </a:cubicBezTo>
                <a:cubicBezTo>
                  <a:pt x="1373597" y="5638"/>
                  <a:pt x="1374775" y="8340"/>
                  <a:pt x="1374775" y="11630"/>
                </a:cubicBezTo>
                <a:cubicBezTo>
                  <a:pt x="1374775" y="14919"/>
                  <a:pt x="1376071" y="17562"/>
                  <a:pt x="1378663" y="19559"/>
                </a:cubicBezTo>
                <a:cubicBezTo>
                  <a:pt x="1381255" y="21556"/>
                  <a:pt x="1384201" y="22555"/>
                  <a:pt x="1387501" y="22555"/>
                </a:cubicBezTo>
                <a:lnTo>
                  <a:pt x="1446180" y="22555"/>
                </a:lnTo>
                <a:cubicBezTo>
                  <a:pt x="1449480" y="22555"/>
                  <a:pt x="1452368" y="23726"/>
                  <a:pt x="1454842" y="26068"/>
                </a:cubicBezTo>
                <a:cubicBezTo>
                  <a:pt x="1457316" y="28410"/>
                  <a:pt x="1458554" y="31222"/>
                  <a:pt x="1458554" y="34504"/>
                </a:cubicBezTo>
                <a:lnTo>
                  <a:pt x="1458554" y="138183"/>
                </a:lnTo>
                <a:cubicBezTo>
                  <a:pt x="1458554" y="141700"/>
                  <a:pt x="1459787" y="144630"/>
                  <a:pt x="1462254" y="146972"/>
                </a:cubicBezTo>
                <a:cubicBezTo>
                  <a:pt x="1464721" y="149314"/>
                  <a:pt x="1467599" y="150485"/>
                  <a:pt x="1470888" y="150485"/>
                </a:cubicBezTo>
                <a:lnTo>
                  <a:pt x="1497320" y="150485"/>
                </a:lnTo>
                <a:cubicBezTo>
                  <a:pt x="1500610" y="150485"/>
                  <a:pt x="1503488" y="151721"/>
                  <a:pt x="1505955" y="154194"/>
                </a:cubicBezTo>
                <a:cubicBezTo>
                  <a:pt x="1508422" y="156666"/>
                  <a:pt x="1509655" y="159668"/>
                  <a:pt x="1509655" y="163200"/>
                </a:cubicBezTo>
                <a:lnTo>
                  <a:pt x="1509655" y="273047"/>
                </a:lnTo>
                <a:cubicBezTo>
                  <a:pt x="1509655" y="276578"/>
                  <a:pt x="1508824" y="280346"/>
                  <a:pt x="1507161" y="284349"/>
                </a:cubicBezTo>
                <a:cubicBezTo>
                  <a:pt x="1505498" y="288352"/>
                  <a:pt x="1503361" y="291530"/>
                  <a:pt x="1500751" y="293884"/>
                </a:cubicBezTo>
                <a:lnTo>
                  <a:pt x="1491841" y="302716"/>
                </a:lnTo>
                <a:cubicBezTo>
                  <a:pt x="1489705" y="305069"/>
                  <a:pt x="1486559" y="307070"/>
                  <a:pt x="1482406" y="308719"/>
                </a:cubicBezTo>
                <a:cubicBezTo>
                  <a:pt x="1478252" y="310367"/>
                  <a:pt x="1474530" y="311191"/>
                  <a:pt x="1471241" y="311191"/>
                </a:cubicBezTo>
                <a:lnTo>
                  <a:pt x="1419434" y="311191"/>
                </a:lnTo>
                <a:cubicBezTo>
                  <a:pt x="1415910" y="311191"/>
                  <a:pt x="1412973" y="310003"/>
                  <a:pt x="1410624" y="307628"/>
                </a:cubicBezTo>
                <a:cubicBezTo>
                  <a:pt x="1408274" y="305253"/>
                  <a:pt x="1407099" y="302402"/>
                  <a:pt x="1407099" y="299076"/>
                </a:cubicBezTo>
                <a:lnTo>
                  <a:pt x="1407099" y="290883"/>
                </a:lnTo>
                <a:cubicBezTo>
                  <a:pt x="1407099" y="287560"/>
                  <a:pt x="1408274" y="284652"/>
                  <a:pt x="1410624" y="282157"/>
                </a:cubicBezTo>
                <a:cubicBezTo>
                  <a:pt x="1412973" y="279663"/>
                  <a:pt x="1415910" y="278416"/>
                  <a:pt x="1419434" y="278416"/>
                </a:cubicBezTo>
                <a:lnTo>
                  <a:pt x="1464545" y="278416"/>
                </a:lnTo>
                <a:cubicBezTo>
                  <a:pt x="1468069" y="278416"/>
                  <a:pt x="1471006" y="277245"/>
                  <a:pt x="1473355" y="274905"/>
                </a:cubicBezTo>
                <a:cubicBezTo>
                  <a:pt x="1475705" y="272565"/>
                  <a:pt x="1476880" y="269755"/>
                  <a:pt x="1476880" y="266477"/>
                </a:cubicBezTo>
                <a:lnTo>
                  <a:pt x="1476880" y="195899"/>
                </a:lnTo>
                <a:cubicBezTo>
                  <a:pt x="1476880" y="192389"/>
                  <a:pt x="1475709" y="189405"/>
                  <a:pt x="1473367" y="186947"/>
                </a:cubicBezTo>
                <a:cubicBezTo>
                  <a:pt x="1471024" y="184490"/>
                  <a:pt x="1468099" y="183261"/>
                  <a:pt x="1464589" y="183261"/>
                </a:cubicBezTo>
                <a:lnTo>
                  <a:pt x="1387672" y="183261"/>
                </a:lnTo>
                <a:cubicBezTo>
                  <a:pt x="1384394" y="183261"/>
                  <a:pt x="1381467" y="184494"/>
                  <a:pt x="1378892" y="186961"/>
                </a:cubicBezTo>
                <a:cubicBezTo>
                  <a:pt x="1376317" y="189428"/>
                  <a:pt x="1375029" y="192424"/>
                  <a:pt x="1375029" y="195948"/>
                </a:cubicBezTo>
                <a:lnTo>
                  <a:pt x="1375029" y="311543"/>
                </a:lnTo>
                <a:cubicBezTo>
                  <a:pt x="1375029" y="314833"/>
                  <a:pt x="1373841" y="317711"/>
                  <a:pt x="1371466" y="320178"/>
                </a:cubicBezTo>
                <a:cubicBezTo>
                  <a:pt x="1369091" y="322645"/>
                  <a:pt x="1366240" y="323878"/>
                  <a:pt x="1362914" y="323878"/>
                </a:cubicBezTo>
                <a:lnTo>
                  <a:pt x="1355078" y="323878"/>
                </a:lnTo>
                <a:cubicBezTo>
                  <a:pt x="1351752" y="323878"/>
                  <a:pt x="1348783" y="322645"/>
                  <a:pt x="1346171" y="320178"/>
                </a:cubicBezTo>
                <a:cubicBezTo>
                  <a:pt x="1343559" y="317711"/>
                  <a:pt x="1342253" y="314833"/>
                  <a:pt x="1342253" y="311543"/>
                </a:cubicBezTo>
                <a:lnTo>
                  <a:pt x="1342253" y="195948"/>
                </a:lnTo>
                <a:cubicBezTo>
                  <a:pt x="1342253" y="192424"/>
                  <a:pt x="1341079" y="189428"/>
                  <a:pt x="1338729" y="186961"/>
                </a:cubicBezTo>
                <a:cubicBezTo>
                  <a:pt x="1336379" y="184494"/>
                  <a:pt x="1333560" y="183261"/>
                  <a:pt x="1330271" y="183261"/>
                </a:cubicBezTo>
                <a:lnTo>
                  <a:pt x="1288332" y="183261"/>
                </a:lnTo>
                <a:cubicBezTo>
                  <a:pt x="1285043" y="183261"/>
                  <a:pt x="1282224" y="182073"/>
                  <a:pt x="1279874" y="179698"/>
                </a:cubicBezTo>
                <a:cubicBezTo>
                  <a:pt x="1277525" y="177323"/>
                  <a:pt x="1276350" y="174355"/>
                  <a:pt x="1276350" y="170794"/>
                </a:cubicBezTo>
                <a:lnTo>
                  <a:pt x="1276350" y="163310"/>
                </a:lnTo>
                <a:cubicBezTo>
                  <a:pt x="1276350" y="159749"/>
                  <a:pt x="1277525" y="156721"/>
                  <a:pt x="1279874" y="154227"/>
                </a:cubicBezTo>
                <a:cubicBezTo>
                  <a:pt x="1282224" y="151733"/>
                  <a:pt x="1285043" y="150485"/>
                  <a:pt x="1288332" y="150485"/>
                </a:cubicBezTo>
                <a:lnTo>
                  <a:pt x="1330271" y="150485"/>
                </a:lnTo>
                <a:cubicBezTo>
                  <a:pt x="1333560" y="150485"/>
                  <a:pt x="1336379" y="149315"/>
                  <a:pt x="1338729" y="146975"/>
                </a:cubicBezTo>
                <a:cubicBezTo>
                  <a:pt x="1341079" y="144634"/>
                  <a:pt x="1342253" y="141708"/>
                  <a:pt x="1342253" y="138194"/>
                </a:cubicBezTo>
                <a:lnTo>
                  <a:pt x="1342253" y="66916"/>
                </a:lnTo>
                <a:cubicBezTo>
                  <a:pt x="1342253" y="63638"/>
                  <a:pt x="1341079" y="60770"/>
                  <a:pt x="1338729" y="58312"/>
                </a:cubicBezTo>
                <a:cubicBezTo>
                  <a:pt x="1336379" y="55854"/>
                  <a:pt x="1333560" y="54625"/>
                  <a:pt x="1330271" y="54625"/>
                </a:cubicBezTo>
                <a:lnTo>
                  <a:pt x="1288332" y="54625"/>
                </a:lnTo>
                <a:cubicBezTo>
                  <a:pt x="1285043" y="54625"/>
                  <a:pt x="1282224" y="53451"/>
                  <a:pt x="1279874" y="51101"/>
                </a:cubicBezTo>
                <a:cubicBezTo>
                  <a:pt x="1277525" y="48752"/>
                  <a:pt x="1276350" y="45932"/>
                  <a:pt x="1276350" y="42643"/>
                </a:cubicBezTo>
                <a:lnTo>
                  <a:pt x="1276350" y="34537"/>
                </a:lnTo>
                <a:cubicBezTo>
                  <a:pt x="1276350" y="31248"/>
                  <a:pt x="1277525" y="28428"/>
                  <a:pt x="1279874" y="26079"/>
                </a:cubicBezTo>
                <a:cubicBezTo>
                  <a:pt x="1282224" y="23729"/>
                  <a:pt x="1285043" y="22555"/>
                  <a:pt x="1288332" y="22555"/>
                </a:cubicBezTo>
                <a:lnTo>
                  <a:pt x="1330271" y="22555"/>
                </a:lnTo>
                <a:cubicBezTo>
                  <a:pt x="1333560" y="22555"/>
                  <a:pt x="1336379" y="21556"/>
                  <a:pt x="1338729" y="19559"/>
                </a:cubicBezTo>
                <a:cubicBezTo>
                  <a:pt x="1341079" y="17562"/>
                  <a:pt x="1342253" y="14919"/>
                  <a:pt x="1342253" y="11630"/>
                </a:cubicBezTo>
                <a:cubicBezTo>
                  <a:pt x="1342253" y="8340"/>
                  <a:pt x="1343549" y="5638"/>
                  <a:pt x="1346141" y="3524"/>
                </a:cubicBezTo>
                <a:cubicBezTo>
                  <a:pt x="1348733" y="1409"/>
                  <a:pt x="1351679" y="352"/>
                  <a:pt x="1354979" y="352"/>
                </a:cubicBezTo>
                <a:close/>
                <a:moveTo>
                  <a:pt x="1009840" y="352"/>
                </a:moveTo>
                <a:lnTo>
                  <a:pt x="1017241" y="352"/>
                </a:lnTo>
                <a:cubicBezTo>
                  <a:pt x="1020766" y="352"/>
                  <a:pt x="1023820" y="1216"/>
                  <a:pt x="1026404" y="2943"/>
                </a:cubicBezTo>
                <a:cubicBezTo>
                  <a:pt x="1028989" y="4670"/>
                  <a:pt x="1030281" y="6686"/>
                  <a:pt x="1030281" y="8992"/>
                </a:cubicBezTo>
                <a:cubicBezTo>
                  <a:pt x="1030281" y="11525"/>
                  <a:pt x="1031456" y="13655"/>
                  <a:pt x="1033805" y="15382"/>
                </a:cubicBezTo>
                <a:cubicBezTo>
                  <a:pt x="1036155" y="17110"/>
                  <a:pt x="1039092" y="17973"/>
                  <a:pt x="1042616" y="17973"/>
                </a:cubicBezTo>
                <a:lnTo>
                  <a:pt x="1070810" y="17973"/>
                </a:lnTo>
                <a:cubicBezTo>
                  <a:pt x="1074099" y="17973"/>
                  <a:pt x="1076977" y="19220"/>
                  <a:pt x="1079444" y="21715"/>
                </a:cubicBezTo>
                <a:cubicBezTo>
                  <a:pt x="1081911" y="24209"/>
                  <a:pt x="1083145" y="27118"/>
                  <a:pt x="1083145" y="30440"/>
                </a:cubicBezTo>
                <a:lnTo>
                  <a:pt x="1083145" y="38282"/>
                </a:lnTo>
                <a:cubicBezTo>
                  <a:pt x="1083145" y="41843"/>
                  <a:pt x="1081911" y="44811"/>
                  <a:pt x="1079444" y="47186"/>
                </a:cubicBezTo>
                <a:cubicBezTo>
                  <a:pt x="1076977" y="49561"/>
                  <a:pt x="1074099" y="50749"/>
                  <a:pt x="1070810" y="50749"/>
                </a:cubicBezTo>
                <a:lnTo>
                  <a:pt x="1042616" y="50749"/>
                </a:lnTo>
                <a:cubicBezTo>
                  <a:pt x="1039092" y="50749"/>
                  <a:pt x="1036155" y="51906"/>
                  <a:pt x="1033805" y="54221"/>
                </a:cubicBezTo>
                <a:cubicBezTo>
                  <a:pt x="1031456" y="56535"/>
                  <a:pt x="1030281" y="59312"/>
                  <a:pt x="1030281" y="62552"/>
                </a:cubicBezTo>
                <a:lnTo>
                  <a:pt x="1031073" y="64385"/>
                </a:lnTo>
                <a:lnTo>
                  <a:pt x="1036243" y="66527"/>
                </a:lnTo>
                <a:lnTo>
                  <a:pt x="1038742" y="72559"/>
                </a:lnTo>
                <a:lnTo>
                  <a:pt x="1042616" y="74009"/>
                </a:lnTo>
                <a:lnTo>
                  <a:pt x="1070810" y="74009"/>
                </a:lnTo>
                <a:cubicBezTo>
                  <a:pt x="1074099" y="74009"/>
                  <a:pt x="1076977" y="75256"/>
                  <a:pt x="1079444" y="77751"/>
                </a:cubicBezTo>
                <a:cubicBezTo>
                  <a:pt x="1081911" y="80245"/>
                  <a:pt x="1083145" y="83154"/>
                  <a:pt x="1083145" y="86476"/>
                </a:cubicBezTo>
                <a:lnTo>
                  <a:pt x="1083145" y="169164"/>
                </a:lnTo>
                <a:cubicBezTo>
                  <a:pt x="1083145" y="172688"/>
                  <a:pt x="1081911" y="175684"/>
                  <a:pt x="1079444" y="178151"/>
                </a:cubicBezTo>
                <a:cubicBezTo>
                  <a:pt x="1076977" y="180618"/>
                  <a:pt x="1074099" y="181851"/>
                  <a:pt x="1070810" y="181851"/>
                </a:cubicBezTo>
                <a:lnTo>
                  <a:pt x="1062704" y="181851"/>
                </a:lnTo>
                <a:cubicBezTo>
                  <a:pt x="1059415" y="181851"/>
                  <a:pt x="1056537" y="180618"/>
                  <a:pt x="1054070" y="178151"/>
                </a:cubicBezTo>
                <a:cubicBezTo>
                  <a:pt x="1051603" y="175684"/>
                  <a:pt x="1050369" y="172688"/>
                  <a:pt x="1050369" y="169164"/>
                </a:cubicBezTo>
                <a:lnTo>
                  <a:pt x="1050369" y="119472"/>
                </a:lnTo>
                <a:cubicBezTo>
                  <a:pt x="1050369" y="116183"/>
                  <a:pt x="1049136" y="113246"/>
                  <a:pt x="1046669" y="110661"/>
                </a:cubicBezTo>
                <a:cubicBezTo>
                  <a:pt x="1044202" y="108077"/>
                  <a:pt x="1041206" y="106785"/>
                  <a:pt x="1037682" y="106785"/>
                </a:cubicBezTo>
                <a:lnTo>
                  <a:pt x="923849" y="106785"/>
                </a:lnTo>
                <a:cubicBezTo>
                  <a:pt x="920559" y="106785"/>
                  <a:pt x="917681" y="105597"/>
                  <a:pt x="915214" y="103222"/>
                </a:cubicBezTo>
                <a:cubicBezTo>
                  <a:pt x="912747" y="100847"/>
                  <a:pt x="911514" y="97996"/>
                  <a:pt x="911514" y="94670"/>
                </a:cubicBezTo>
                <a:lnTo>
                  <a:pt x="911514" y="86476"/>
                </a:lnTo>
                <a:cubicBezTo>
                  <a:pt x="911514" y="83154"/>
                  <a:pt x="912747" y="80245"/>
                  <a:pt x="915214" y="77751"/>
                </a:cubicBezTo>
                <a:cubicBezTo>
                  <a:pt x="917681" y="75256"/>
                  <a:pt x="920559" y="74009"/>
                  <a:pt x="923849" y="74009"/>
                </a:cubicBezTo>
                <a:lnTo>
                  <a:pt x="985171" y="74009"/>
                </a:lnTo>
                <a:cubicBezTo>
                  <a:pt x="988460" y="74009"/>
                  <a:pt x="991279" y="72909"/>
                  <a:pt x="993629" y="70711"/>
                </a:cubicBezTo>
                <a:cubicBezTo>
                  <a:pt x="995978" y="68512"/>
                  <a:pt x="997153" y="65792"/>
                  <a:pt x="997153" y="62552"/>
                </a:cubicBezTo>
                <a:cubicBezTo>
                  <a:pt x="997153" y="59312"/>
                  <a:pt x="995978" y="56535"/>
                  <a:pt x="993629" y="54221"/>
                </a:cubicBezTo>
                <a:cubicBezTo>
                  <a:pt x="991279" y="51906"/>
                  <a:pt x="988460" y="50749"/>
                  <a:pt x="985171" y="50749"/>
                </a:cubicBezTo>
                <a:lnTo>
                  <a:pt x="923849" y="50749"/>
                </a:lnTo>
                <a:cubicBezTo>
                  <a:pt x="920559" y="50749"/>
                  <a:pt x="917681" y="49561"/>
                  <a:pt x="915214" y="47186"/>
                </a:cubicBezTo>
                <a:cubicBezTo>
                  <a:pt x="912747" y="44811"/>
                  <a:pt x="911514" y="41843"/>
                  <a:pt x="911514" y="38282"/>
                </a:cubicBezTo>
                <a:lnTo>
                  <a:pt x="911514" y="30440"/>
                </a:lnTo>
                <a:cubicBezTo>
                  <a:pt x="911514" y="27118"/>
                  <a:pt x="912747" y="24209"/>
                  <a:pt x="915214" y="21715"/>
                </a:cubicBezTo>
                <a:cubicBezTo>
                  <a:pt x="917681" y="19220"/>
                  <a:pt x="920559" y="17973"/>
                  <a:pt x="923849" y="17973"/>
                </a:cubicBezTo>
                <a:lnTo>
                  <a:pt x="985171" y="17973"/>
                </a:lnTo>
                <a:cubicBezTo>
                  <a:pt x="988460" y="17973"/>
                  <a:pt x="991279" y="17110"/>
                  <a:pt x="993629" y="15382"/>
                </a:cubicBezTo>
                <a:cubicBezTo>
                  <a:pt x="995978" y="13655"/>
                  <a:pt x="997153" y="11525"/>
                  <a:pt x="997153" y="8992"/>
                </a:cubicBezTo>
                <a:cubicBezTo>
                  <a:pt x="997153" y="6686"/>
                  <a:pt x="998445" y="4670"/>
                  <a:pt x="1001030" y="2943"/>
                </a:cubicBezTo>
                <a:cubicBezTo>
                  <a:pt x="1003614" y="1216"/>
                  <a:pt x="1006551" y="352"/>
                  <a:pt x="1009840" y="352"/>
                </a:cubicBezTo>
                <a:close/>
                <a:moveTo>
                  <a:pt x="28194" y="352"/>
                </a:moveTo>
                <a:lnTo>
                  <a:pt x="36652" y="352"/>
                </a:lnTo>
                <a:cubicBezTo>
                  <a:pt x="40176" y="352"/>
                  <a:pt x="43113" y="1517"/>
                  <a:pt x="45463" y="3846"/>
                </a:cubicBezTo>
                <a:cubicBezTo>
                  <a:pt x="47812" y="6175"/>
                  <a:pt x="48987" y="8970"/>
                  <a:pt x="48987" y="12230"/>
                </a:cubicBezTo>
                <a:lnTo>
                  <a:pt x="48987" y="28298"/>
                </a:lnTo>
                <a:cubicBezTo>
                  <a:pt x="48987" y="31562"/>
                  <a:pt x="50162" y="34416"/>
                  <a:pt x="52511" y="36861"/>
                </a:cubicBezTo>
                <a:cubicBezTo>
                  <a:pt x="54861" y="39306"/>
                  <a:pt x="57798" y="40528"/>
                  <a:pt x="61322" y="40528"/>
                </a:cubicBezTo>
                <a:lnTo>
                  <a:pt x="78238" y="40528"/>
                </a:lnTo>
                <a:cubicBezTo>
                  <a:pt x="81762" y="40528"/>
                  <a:pt x="84699" y="39306"/>
                  <a:pt x="87049" y="36861"/>
                </a:cubicBezTo>
                <a:cubicBezTo>
                  <a:pt x="89398" y="34416"/>
                  <a:pt x="90573" y="31562"/>
                  <a:pt x="90573" y="28298"/>
                </a:cubicBezTo>
                <a:lnTo>
                  <a:pt x="90573" y="12230"/>
                </a:lnTo>
                <a:cubicBezTo>
                  <a:pt x="90573" y="8970"/>
                  <a:pt x="91748" y="6175"/>
                  <a:pt x="94097" y="3846"/>
                </a:cubicBezTo>
                <a:cubicBezTo>
                  <a:pt x="96447" y="1517"/>
                  <a:pt x="99384" y="352"/>
                  <a:pt x="102908" y="352"/>
                </a:cubicBezTo>
                <a:lnTo>
                  <a:pt x="111014" y="352"/>
                </a:lnTo>
                <a:cubicBezTo>
                  <a:pt x="114303" y="352"/>
                  <a:pt x="117181" y="1517"/>
                  <a:pt x="119648" y="3846"/>
                </a:cubicBezTo>
                <a:cubicBezTo>
                  <a:pt x="122115" y="6175"/>
                  <a:pt x="123349" y="8970"/>
                  <a:pt x="123349" y="12230"/>
                </a:cubicBezTo>
                <a:lnTo>
                  <a:pt x="123349" y="28298"/>
                </a:lnTo>
                <a:cubicBezTo>
                  <a:pt x="123349" y="31562"/>
                  <a:pt x="124523" y="34416"/>
                  <a:pt x="126873" y="36861"/>
                </a:cubicBezTo>
                <a:cubicBezTo>
                  <a:pt x="129222" y="39306"/>
                  <a:pt x="132042" y="40528"/>
                  <a:pt x="135331" y="40528"/>
                </a:cubicBezTo>
                <a:lnTo>
                  <a:pt x="160001" y="40528"/>
                </a:lnTo>
                <a:cubicBezTo>
                  <a:pt x="163290" y="40528"/>
                  <a:pt x="166109" y="39306"/>
                  <a:pt x="168459" y="36861"/>
                </a:cubicBezTo>
                <a:cubicBezTo>
                  <a:pt x="170808" y="34416"/>
                  <a:pt x="171983" y="31562"/>
                  <a:pt x="171983" y="28298"/>
                </a:cubicBezTo>
                <a:lnTo>
                  <a:pt x="171983" y="12230"/>
                </a:lnTo>
                <a:cubicBezTo>
                  <a:pt x="171983" y="8970"/>
                  <a:pt x="173145" y="6175"/>
                  <a:pt x="175469" y="3846"/>
                </a:cubicBezTo>
                <a:cubicBezTo>
                  <a:pt x="177793" y="1517"/>
                  <a:pt x="180698" y="352"/>
                  <a:pt x="184186" y="352"/>
                </a:cubicBezTo>
                <a:lnTo>
                  <a:pt x="192209" y="352"/>
                </a:lnTo>
                <a:cubicBezTo>
                  <a:pt x="195462" y="352"/>
                  <a:pt x="198366" y="1517"/>
                  <a:pt x="200923" y="3846"/>
                </a:cubicBezTo>
                <a:cubicBezTo>
                  <a:pt x="203480" y="6175"/>
                  <a:pt x="204759" y="8970"/>
                  <a:pt x="204759" y="12230"/>
                </a:cubicBezTo>
                <a:lnTo>
                  <a:pt x="204759" y="28298"/>
                </a:lnTo>
                <a:cubicBezTo>
                  <a:pt x="204759" y="31562"/>
                  <a:pt x="205934" y="34416"/>
                  <a:pt x="208283" y="36861"/>
                </a:cubicBezTo>
                <a:cubicBezTo>
                  <a:pt x="210633" y="39306"/>
                  <a:pt x="213452" y="40528"/>
                  <a:pt x="216741" y="40528"/>
                </a:cubicBezTo>
                <a:lnTo>
                  <a:pt x="221323" y="40528"/>
                </a:lnTo>
                <a:cubicBezTo>
                  <a:pt x="224847" y="40528"/>
                  <a:pt x="227843" y="41716"/>
                  <a:pt x="230310" y="44091"/>
                </a:cubicBezTo>
                <a:cubicBezTo>
                  <a:pt x="232777" y="46466"/>
                  <a:pt x="234010" y="49317"/>
                  <a:pt x="234010" y="52643"/>
                </a:cubicBezTo>
                <a:lnTo>
                  <a:pt x="234010" y="60837"/>
                </a:lnTo>
                <a:cubicBezTo>
                  <a:pt x="234010" y="64398"/>
                  <a:pt x="232777" y="67366"/>
                  <a:pt x="230310" y="69741"/>
                </a:cubicBezTo>
                <a:cubicBezTo>
                  <a:pt x="227843" y="72117"/>
                  <a:pt x="224847" y="73304"/>
                  <a:pt x="221323" y="73304"/>
                </a:cubicBezTo>
                <a:lnTo>
                  <a:pt x="216741" y="73304"/>
                </a:lnTo>
                <a:cubicBezTo>
                  <a:pt x="213452" y="73304"/>
                  <a:pt x="210633" y="74538"/>
                  <a:pt x="208283" y="77005"/>
                </a:cubicBezTo>
                <a:cubicBezTo>
                  <a:pt x="205934" y="79472"/>
                  <a:pt x="204759" y="82467"/>
                  <a:pt x="204759" y="85991"/>
                </a:cubicBezTo>
                <a:lnTo>
                  <a:pt x="204759" y="218856"/>
                </a:lnTo>
                <a:cubicBezTo>
                  <a:pt x="204759" y="222145"/>
                  <a:pt x="203880" y="225845"/>
                  <a:pt x="202124" y="229957"/>
                </a:cubicBezTo>
                <a:cubicBezTo>
                  <a:pt x="200367" y="234069"/>
                  <a:pt x="198200" y="237417"/>
                  <a:pt x="195623" y="240001"/>
                </a:cubicBezTo>
                <a:lnTo>
                  <a:pt x="187193" y="248459"/>
                </a:lnTo>
                <a:cubicBezTo>
                  <a:pt x="184615" y="251044"/>
                  <a:pt x="181278" y="253217"/>
                  <a:pt x="177179" y="254979"/>
                </a:cubicBezTo>
                <a:cubicBezTo>
                  <a:pt x="173080" y="256741"/>
                  <a:pt x="169391" y="257622"/>
                  <a:pt x="166113" y="257622"/>
                </a:cubicBezTo>
                <a:lnTo>
                  <a:pt x="93734" y="257622"/>
                </a:lnTo>
                <a:cubicBezTo>
                  <a:pt x="92798" y="257622"/>
                  <a:pt x="92037" y="256389"/>
                  <a:pt x="91451" y="253922"/>
                </a:cubicBezTo>
                <a:cubicBezTo>
                  <a:pt x="90866" y="251455"/>
                  <a:pt x="90573" y="248459"/>
                  <a:pt x="90573" y="244935"/>
                </a:cubicBezTo>
                <a:lnTo>
                  <a:pt x="90573" y="85991"/>
                </a:lnTo>
                <a:cubicBezTo>
                  <a:pt x="90573" y="82467"/>
                  <a:pt x="89398" y="79472"/>
                  <a:pt x="87049" y="77005"/>
                </a:cubicBezTo>
                <a:cubicBezTo>
                  <a:pt x="84699" y="74538"/>
                  <a:pt x="81762" y="73304"/>
                  <a:pt x="78238" y="73304"/>
                </a:cubicBezTo>
                <a:lnTo>
                  <a:pt x="61322" y="73304"/>
                </a:lnTo>
                <a:cubicBezTo>
                  <a:pt x="57798" y="73304"/>
                  <a:pt x="54861" y="74538"/>
                  <a:pt x="52511" y="77005"/>
                </a:cubicBezTo>
                <a:cubicBezTo>
                  <a:pt x="50162" y="79472"/>
                  <a:pt x="48987" y="82467"/>
                  <a:pt x="48987" y="85991"/>
                </a:cubicBezTo>
                <a:lnTo>
                  <a:pt x="48987" y="278768"/>
                </a:lnTo>
                <a:cubicBezTo>
                  <a:pt x="48987" y="282292"/>
                  <a:pt x="50162" y="285229"/>
                  <a:pt x="52511" y="287579"/>
                </a:cubicBezTo>
                <a:cubicBezTo>
                  <a:pt x="54861" y="289928"/>
                  <a:pt x="57798" y="291103"/>
                  <a:pt x="61322" y="291103"/>
                </a:cubicBezTo>
                <a:lnTo>
                  <a:pt x="221675" y="291103"/>
                </a:lnTo>
                <a:cubicBezTo>
                  <a:pt x="225199" y="291103"/>
                  <a:pt x="228195" y="292278"/>
                  <a:pt x="230662" y="294627"/>
                </a:cubicBezTo>
                <a:cubicBezTo>
                  <a:pt x="233129" y="296977"/>
                  <a:pt x="234362" y="299913"/>
                  <a:pt x="234362" y="303438"/>
                </a:cubicBezTo>
                <a:lnTo>
                  <a:pt x="234362" y="311543"/>
                </a:lnTo>
                <a:cubicBezTo>
                  <a:pt x="234362" y="314833"/>
                  <a:pt x="233129" y="317711"/>
                  <a:pt x="230662" y="320178"/>
                </a:cubicBezTo>
                <a:cubicBezTo>
                  <a:pt x="228195" y="322645"/>
                  <a:pt x="225199" y="323878"/>
                  <a:pt x="221675" y="323878"/>
                </a:cubicBezTo>
                <a:lnTo>
                  <a:pt x="54626" y="323878"/>
                </a:lnTo>
                <a:cubicBezTo>
                  <a:pt x="51101" y="323878"/>
                  <a:pt x="47284" y="323056"/>
                  <a:pt x="43172" y="321411"/>
                </a:cubicBezTo>
                <a:cubicBezTo>
                  <a:pt x="39060" y="319767"/>
                  <a:pt x="35712" y="318005"/>
                  <a:pt x="33128" y="316125"/>
                </a:cubicBezTo>
                <a:lnTo>
                  <a:pt x="25727" y="309429"/>
                </a:lnTo>
                <a:cubicBezTo>
                  <a:pt x="23142" y="306844"/>
                  <a:pt x="20910" y="303614"/>
                  <a:pt x="19031" y="299737"/>
                </a:cubicBezTo>
                <a:cubicBezTo>
                  <a:pt x="17151" y="295861"/>
                  <a:pt x="16211" y="292278"/>
                  <a:pt x="16211" y="288988"/>
                </a:cubicBezTo>
                <a:lnTo>
                  <a:pt x="16211" y="85991"/>
                </a:lnTo>
                <a:cubicBezTo>
                  <a:pt x="16211" y="82467"/>
                  <a:pt x="15448" y="79472"/>
                  <a:pt x="13921" y="77005"/>
                </a:cubicBezTo>
                <a:cubicBezTo>
                  <a:pt x="12393" y="74538"/>
                  <a:pt x="10338" y="73304"/>
                  <a:pt x="7753" y="73304"/>
                </a:cubicBezTo>
                <a:cubicBezTo>
                  <a:pt x="5639" y="73304"/>
                  <a:pt x="3818" y="72117"/>
                  <a:pt x="2291" y="69741"/>
                </a:cubicBezTo>
                <a:cubicBezTo>
                  <a:pt x="763" y="67366"/>
                  <a:pt x="0" y="64398"/>
                  <a:pt x="0" y="60837"/>
                </a:cubicBezTo>
                <a:lnTo>
                  <a:pt x="0" y="52643"/>
                </a:lnTo>
                <a:cubicBezTo>
                  <a:pt x="0" y="49317"/>
                  <a:pt x="763" y="46466"/>
                  <a:pt x="2291" y="44091"/>
                </a:cubicBezTo>
                <a:cubicBezTo>
                  <a:pt x="3818" y="41716"/>
                  <a:pt x="5639" y="40528"/>
                  <a:pt x="7753" y="40528"/>
                </a:cubicBezTo>
                <a:cubicBezTo>
                  <a:pt x="10338" y="40528"/>
                  <a:pt x="12393" y="39306"/>
                  <a:pt x="13921" y="36861"/>
                </a:cubicBezTo>
                <a:cubicBezTo>
                  <a:pt x="15448" y="34416"/>
                  <a:pt x="16211" y="31562"/>
                  <a:pt x="16211" y="28298"/>
                </a:cubicBezTo>
                <a:lnTo>
                  <a:pt x="16211" y="12230"/>
                </a:lnTo>
                <a:cubicBezTo>
                  <a:pt x="16211" y="8970"/>
                  <a:pt x="17386" y="6175"/>
                  <a:pt x="19736" y="3846"/>
                </a:cubicBezTo>
                <a:cubicBezTo>
                  <a:pt x="22085" y="1517"/>
                  <a:pt x="24905" y="352"/>
                  <a:pt x="28194" y="352"/>
                </a:cubicBezTo>
                <a:close/>
                <a:moveTo>
                  <a:pt x="434271" y="0"/>
                </a:moveTo>
                <a:lnTo>
                  <a:pt x="638644" y="0"/>
                </a:lnTo>
                <a:cubicBezTo>
                  <a:pt x="641937" y="0"/>
                  <a:pt x="644760" y="1175"/>
                  <a:pt x="647113" y="3527"/>
                </a:cubicBezTo>
                <a:cubicBezTo>
                  <a:pt x="649467" y="5878"/>
                  <a:pt x="650643" y="8700"/>
                  <a:pt x="650643" y="11993"/>
                </a:cubicBezTo>
                <a:lnTo>
                  <a:pt x="650643" y="134064"/>
                </a:lnTo>
                <a:cubicBezTo>
                  <a:pt x="650643" y="137357"/>
                  <a:pt x="649864" y="141062"/>
                  <a:pt x="648305" y="145180"/>
                </a:cubicBezTo>
                <a:cubicBezTo>
                  <a:pt x="646747" y="149297"/>
                  <a:pt x="644767" y="152532"/>
                  <a:pt x="642367" y="154885"/>
                </a:cubicBezTo>
                <a:lnTo>
                  <a:pt x="634812" y="161939"/>
                </a:lnTo>
                <a:cubicBezTo>
                  <a:pt x="632679" y="164527"/>
                  <a:pt x="631201" y="167761"/>
                  <a:pt x="630379" y="171642"/>
                </a:cubicBezTo>
                <a:cubicBezTo>
                  <a:pt x="629556" y="175522"/>
                  <a:pt x="629967" y="178991"/>
                  <a:pt x="631612" y="182049"/>
                </a:cubicBezTo>
                <a:lnTo>
                  <a:pt x="634812" y="189103"/>
                </a:lnTo>
                <a:cubicBezTo>
                  <a:pt x="636493" y="192396"/>
                  <a:pt x="638472" y="195043"/>
                  <a:pt x="640750" y="197044"/>
                </a:cubicBezTo>
                <a:cubicBezTo>
                  <a:pt x="643028" y="199045"/>
                  <a:pt x="645126" y="200045"/>
                  <a:pt x="647044" y="200045"/>
                </a:cubicBezTo>
                <a:cubicBezTo>
                  <a:pt x="648963" y="200045"/>
                  <a:pt x="650629" y="201279"/>
                  <a:pt x="652045" y="203748"/>
                </a:cubicBezTo>
                <a:cubicBezTo>
                  <a:pt x="653460" y="206217"/>
                  <a:pt x="654167" y="209098"/>
                  <a:pt x="654167" y="212391"/>
                </a:cubicBezTo>
                <a:lnTo>
                  <a:pt x="654167" y="220860"/>
                </a:lnTo>
                <a:cubicBezTo>
                  <a:pt x="654167" y="224388"/>
                  <a:pt x="653220" y="227328"/>
                  <a:pt x="651326" y="229679"/>
                </a:cubicBezTo>
                <a:cubicBezTo>
                  <a:pt x="649432" y="232030"/>
                  <a:pt x="647045" y="233206"/>
                  <a:pt x="644167" y="233206"/>
                </a:cubicBezTo>
                <a:cubicBezTo>
                  <a:pt x="640808" y="233206"/>
                  <a:pt x="638170" y="234382"/>
                  <a:pt x="636251" y="236733"/>
                </a:cubicBezTo>
                <a:cubicBezTo>
                  <a:pt x="634333" y="239084"/>
                  <a:pt x="633374" y="241906"/>
                  <a:pt x="633374" y="245199"/>
                </a:cubicBezTo>
                <a:lnTo>
                  <a:pt x="633374" y="311532"/>
                </a:lnTo>
                <a:cubicBezTo>
                  <a:pt x="633374" y="314825"/>
                  <a:pt x="632141" y="317706"/>
                  <a:pt x="629674" y="320175"/>
                </a:cubicBezTo>
                <a:cubicBezTo>
                  <a:pt x="627207" y="322644"/>
                  <a:pt x="624329" y="323878"/>
                  <a:pt x="621039" y="323878"/>
                </a:cubicBezTo>
                <a:lnTo>
                  <a:pt x="612581" y="323878"/>
                </a:lnTo>
                <a:cubicBezTo>
                  <a:pt x="609292" y="323878"/>
                  <a:pt x="606472" y="322645"/>
                  <a:pt x="604123" y="320178"/>
                </a:cubicBezTo>
                <a:cubicBezTo>
                  <a:pt x="601773" y="317711"/>
                  <a:pt x="600599" y="314833"/>
                  <a:pt x="600599" y="311543"/>
                </a:cubicBezTo>
                <a:lnTo>
                  <a:pt x="600599" y="228371"/>
                </a:lnTo>
                <a:cubicBezTo>
                  <a:pt x="600599" y="225082"/>
                  <a:pt x="601127" y="222204"/>
                  <a:pt x="602185" y="219737"/>
                </a:cubicBezTo>
                <a:cubicBezTo>
                  <a:pt x="603242" y="217270"/>
                  <a:pt x="604710" y="216036"/>
                  <a:pt x="606590" y="216036"/>
                </a:cubicBezTo>
                <a:cubicBezTo>
                  <a:pt x="607765" y="216036"/>
                  <a:pt x="608352" y="214979"/>
                  <a:pt x="608352" y="212864"/>
                </a:cubicBezTo>
                <a:cubicBezTo>
                  <a:pt x="608352" y="210750"/>
                  <a:pt x="607647" y="208165"/>
                  <a:pt x="606237" y="205111"/>
                </a:cubicBezTo>
                <a:lnTo>
                  <a:pt x="594272" y="183613"/>
                </a:lnTo>
                <a:cubicBezTo>
                  <a:pt x="592399" y="180559"/>
                  <a:pt x="589707" y="177974"/>
                  <a:pt x="586193" y="175860"/>
                </a:cubicBezTo>
                <a:cubicBezTo>
                  <a:pt x="582680" y="173745"/>
                  <a:pt x="579283" y="172688"/>
                  <a:pt x="576001" y="172688"/>
                </a:cubicBezTo>
                <a:lnTo>
                  <a:pt x="497289" y="172688"/>
                </a:lnTo>
                <a:cubicBezTo>
                  <a:pt x="494010" y="172688"/>
                  <a:pt x="490615" y="173745"/>
                  <a:pt x="487101" y="175860"/>
                </a:cubicBezTo>
                <a:cubicBezTo>
                  <a:pt x="483588" y="177974"/>
                  <a:pt x="480892" y="180559"/>
                  <a:pt x="479012" y="183613"/>
                </a:cubicBezTo>
                <a:lnTo>
                  <a:pt x="468439" y="202997"/>
                </a:lnTo>
                <a:cubicBezTo>
                  <a:pt x="466560" y="206051"/>
                  <a:pt x="466031" y="208694"/>
                  <a:pt x="466853" y="210926"/>
                </a:cubicBezTo>
                <a:cubicBezTo>
                  <a:pt x="467676" y="213158"/>
                  <a:pt x="469379" y="214274"/>
                  <a:pt x="471964" y="214274"/>
                </a:cubicBezTo>
                <a:cubicBezTo>
                  <a:pt x="474548" y="214274"/>
                  <a:pt x="476721" y="215449"/>
                  <a:pt x="478483" y="217798"/>
                </a:cubicBezTo>
                <a:cubicBezTo>
                  <a:pt x="480246" y="220148"/>
                  <a:pt x="481127" y="222967"/>
                  <a:pt x="481127" y="226257"/>
                </a:cubicBezTo>
                <a:lnTo>
                  <a:pt x="481127" y="285816"/>
                </a:lnTo>
                <a:cubicBezTo>
                  <a:pt x="481127" y="289106"/>
                  <a:pt x="480295" y="292806"/>
                  <a:pt x="478632" y="296918"/>
                </a:cubicBezTo>
                <a:cubicBezTo>
                  <a:pt x="476969" y="301029"/>
                  <a:pt x="474950" y="304143"/>
                  <a:pt x="472575" y="306257"/>
                </a:cubicBezTo>
                <a:lnTo>
                  <a:pt x="463671" y="315068"/>
                </a:lnTo>
                <a:cubicBezTo>
                  <a:pt x="461295" y="317652"/>
                  <a:pt x="458090" y="319767"/>
                  <a:pt x="454053" y="321411"/>
                </a:cubicBezTo>
                <a:cubicBezTo>
                  <a:pt x="450017" y="323056"/>
                  <a:pt x="446237" y="323878"/>
                  <a:pt x="442712" y="323878"/>
                </a:cubicBezTo>
                <a:lnTo>
                  <a:pt x="431082" y="323878"/>
                </a:lnTo>
                <a:cubicBezTo>
                  <a:pt x="427793" y="323878"/>
                  <a:pt x="424974" y="322645"/>
                  <a:pt x="422624" y="320178"/>
                </a:cubicBezTo>
                <a:cubicBezTo>
                  <a:pt x="420275" y="317711"/>
                  <a:pt x="419100" y="314833"/>
                  <a:pt x="419100" y="311543"/>
                </a:cubicBezTo>
                <a:lnTo>
                  <a:pt x="419100" y="303438"/>
                </a:lnTo>
                <a:cubicBezTo>
                  <a:pt x="419100" y="299913"/>
                  <a:pt x="420275" y="296977"/>
                  <a:pt x="422624" y="294627"/>
                </a:cubicBezTo>
                <a:cubicBezTo>
                  <a:pt x="424974" y="292278"/>
                  <a:pt x="427793" y="291103"/>
                  <a:pt x="431082" y="291103"/>
                </a:cubicBezTo>
                <a:lnTo>
                  <a:pt x="436016" y="291103"/>
                </a:lnTo>
                <a:cubicBezTo>
                  <a:pt x="439306" y="291103"/>
                  <a:pt x="442184" y="289926"/>
                  <a:pt x="444651" y="287573"/>
                </a:cubicBezTo>
                <a:cubicBezTo>
                  <a:pt x="447118" y="285220"/>
                  <a:pt x="448351" y="282279"/>
                  <a:pt x="448351" y="278751"/>
                </a:cubicBezTo>
                <a:lnTo>
                  <a:pt x="448351" y="245232"/>
                </a:lnTo>
                <a:cubicBezTo>
                  <a:pt x="448351" y="241940"/>
                  <a:pt x="447118" y="239116"/>
                  <a:pt x="444651" y="236763"/>
                </a:cubicBezTo>
                <a:cubicBezTo>
                  <a:pt x="442184" y="234410"/>
                  <a:pt x="439306" y="233234"/>
                  <a:pt x="436016" y="233234"/>
                </a:cubicBezTo>
                <a:lnTo>
                  <a:pt x="431082" y="233234"/>
                </a:lnTo>
                <a:cubicBezTo>
                  <a:pt x="427793" y="233234"/>
                  <a:pt x="424974" y="232058"/>
                  <a:pt x="422624" y="229707"/>
                </a:cubicBezTo>
                <a:cubicBezTo>
                  <a:pt x="420275" y="227355"/>
                  <a:pt x="419100" y="224416"/>
                  <a:pt x="419100" y="220888"/>
                </a:cubicBezTo>
                <a:lnTo>
                  <a:pt x="419100" y="212418"/>
                </a:lnTo>
                <a:cubicBezTo>
                  <a:pt x="419100" y="209125"/>
                  <a:pt x="419687" y="206244"/>
                  <a:pt x="420862" y="203773"/>
                </a:cubicBezTo>
                <a:cubicBezTo>
                  <a:pt x="422037" y="201302"/>
                  <a:pt x="423564" y="200067"/>
                  <a:pt x="425443" y="200067"/>
                </a:cubicBezTo>
                <a:cubicBezTo>
                  <a:pt x="427323" y="200067"/>
                  <a:pt x="429438" y="199126"/>
                  <a:pt x="431787" y="197245"/>
                </a:cubicBezTo>
                <a:cubicBezTo>
                  <a:pt x="434137" y="195363"/>
                  <a:pt x="436134" y="192776"/>
                  <a:pt x="437778" y="189483"/>
                </a:cubicBezTo>
                <a:lnTo>
                  <a:pt x="440245" y="183833"/>
                </a:lnTo>
                <a:cubicBezTo>
                  <a:pt x="441655" y="180775"/>
                  <a:pt x="441773" y="178129"/>
                  <a:pt x="440598" y="175896"/>
                </a:cubicBezTo>
                <a:cubicBezTo>
                  <a:pt x="439423" y="173662"/>
                  <a:pt x="437191" y="172545"/>
                  <a:pt x="433902" y="172545"/>
                </a:cubicBezTo>
                <a:cubicBezTo>
                  <a:pt x="430612" y="172545"/>
                  <a:pt x="427793" y="171310"/>
                  <a:pt x="425443" y="168839"/>
                </a:cubicBezTo>
                <a:cubicBezTo>
                  <a:pt x="423094" y="166368"/>
                  <a:pt x="421919" y="163486"/>
                  <a:pt x="421919" y="160193"/>
                </a:cubicBezTo>
                <a:lnTo>
                  <a:pt x="421919" y="11998"/>
                </a:lnTo>
                <a:cubicBezTo>
                  <a:pt x="421919" y="8705"/>
                  <a:pt x="423096" y="5882"/>
                  <a:pt x="425449" y="3529"/>
                </a:cubicBezTo>
                <a:cubicBezTo>
                  <a:pt x="427802" y="1176"/>
                  <a:pt x="430743" y="0"/>
                  <a:pt x="434271"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占位符 14"/>
          <p:cNvPicPr>
            <a:picLocks noGrp="1" noChangeAspect="1"/>
          </p:cNvPicPr>
          <p:nvPr>
            <p:ph type="pic" sz="quarter" idx="11"/>
          </p:nvPr>
        </p:nvPicPr>
        <p:blipFill>
          <a:blip r:embed="rId1" cstate="print">
            <a:extLst>
              <a:ext uri="{28A0092B-C50C-407E-A947-70E740481C1C}">
                <a14:useLocalDpi xmlns:a14="http://schemas.microsoft.com/office/drawing/2010/main" val="0"/>
              </a:ext>
            </a:extLst>
          </a:blip>
          <a:srcRect l="23998" r="23998"/>
          <a:stretch>
            <a:fillRect/>
          </a:stretch>
        </p:blipFill>
        <p:spPr/>
      </p:pic>
      <p:pic>
        <p:nvPicPr>
          <p:cNvPr id="16" name="图片占位符 15"/>
          <p:cNvPicPr>
            <a:picLocks noGrp="1" noChangeAspect="1"/>
          </p:cNvPicPr>
          <p:nvPr>
            <p:ph type="pic" sz="quarter" idx="12"/>
          </p:nvPr>
        </p:nvPicPr>
        <p:blipFill rotWithShape="1">
          <a:blip r:embed="rId2" cstate="print">
            <a:extLst>
              <a:ext uri="{28A0092B-C50C-407E-A947-70E740481C1C}">
                <a14:useLocalDpi xmlns:a14="http://schemas.microsoft.com/office/drawing/2010/main" val="0"/>
              </a:ext>
            </a:extLst>
          </a:blip>
          <a:srcRect l="26316" r="26316"/>
          <a:stretch>
            <a:fillRect/>
          </a:stretch>
        </p:blipFill>
        <p:spPr/>
      </p:pic>
      <p:pic>
        <p:nvPicPr>
          <p:cNvPr id="17" name="图片占位符 16"/>
          <p:cNvPicPr>
            <a:picLocks noGrp="1" noChangeAspect="1"/>
          </p:cNvPicPr>
          <p:nvPr>
            <p:ph type="pic" sz="quarter" idx="13"/>
          </p:nvPr>
        </p:nvPicPr>
        <p:blipFill>
          <a:blip r:embed="rId3" cstate="print">
            <a:extLst>
              <a:ext uri="{28A0092B-C50C-407E-A947-70E740481C1C}">
                <a14:useLocalDpi xmlns:a14="http://schemas.microsoft.com/office/drawing/2010/main" val="0"/>
              </a:ext>
            </a:extLst>
          </a:blip>
          <a:srcRect l="2933" r="2933"/>
          <a:stretch>
            <a:fillRect/>
          </a:stretch>
        </p:blipFill>
        <p:spPr/>
      </p:pic>
      <p:pic>
        <p:nvPicPr>
          <p:cNvPr id="21" name="图片占位符 20"/>
          <p:cNvPicPr>
            <a:picLocks noGrp="1" noChangeAspect="1"/>
          </p:cNvPicPr>
          <p:nvPr>
            <p:ph type="pic" sz="quarter" idx="14"/>
          </p:nvPr>
        </p:nvPicPr>
        <p:blipFill>
          <a:blip r:embed="rId4" cstate="print">
            <a:extLst>
              <a:ext uri="{28A0092B-C50C-407E-A947-70E740481C1C}">
                <a14:useLocalDpi xmlns:a14="http://schemas.microsoft.com/office/drawing/2010/main" val="0"/>
              </a:ext>
            </a:extLst>
          </a:blip>
          <a:srcRect l="26316" r="26316"/>
          <a:stretch>
            <a:fillRect/>
          </a:stretch>
        </p:blipFill>
        <p:spPr/>
      </p:pic>
      <p:pic>
        <p:nvPicPr>
          <p:cNvPr id="19" name="图片占位符 18"/>
          <p:cNvPicPr>
            <a:picLocks noGrp="1" noChangeAspect="1"/>
          </p:cNvPicPr>
          <p:nvPr>
            <p:ph type="pic" sz="quarter" idx="15"/>
          </p:nvPr>
        </p:nvPicPr>
        <p:blipFill>
          <a:blip r:embed="rId5" cstate="print">
            <a:extLst>
              <a:ext uri="{28A0092B-C50C-407E-A947-70E740481C1C}">
                <a14:useLocalDpi xmlns:a14="http://schemas.microsoft.com/office/drawing/2010/main" val="0"/>
              </a:ext>
            </a:extLst>
          </a:blip>
          <a:srcRect t="1790" b="1790"/>
          <a:stretch>
            <a:fillRect/>
          </a:stretch>
        </p:blipFill>
        <p:spPr/>
      </p:pic>
      <p:sp>
        <p:nvSpPr>
          <p:cNvPr id="2" name="矩形 1"/>
          <p:cNvSpPr/>
          <p:nvPr/>
        </p:nvSpPr>
        <p:spPr>
          <a:xfrm>
            <a:off x="810015" y="5303205"/>
            <a:ext cx="1994561" cy="1554795"/>
          </a:xfrm>
          <a:prstGeom prst="rect">
            <a:avLst/>
          </a:prstGeom>
          <a:solidFill>
            <a:srgbClr val="5E94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TextBox 3"/>
          <p:cNvSpPr txBox="1"/>
          <p:nvPr/>
        </p:nvSpPr>
        <p:spPr>
          <a:xfrm>
            <a:off x="1013924" y="5524095"/>
            <a:ext cx="1586741" cy="923330"/>
          </a:xfrm>
          <a:prstGeom prst="rect">
            <a:avLst/>
          </a:prstGeom>
          <a:noFill/>
        </p:spPr>
        <p:txBody>
          <a:bodyPr wrap="square" rtlCol="0">
            <a:spAutoFit/>
          </a:bodyPr>
          <a:lstStyle/>
          <a:p>
            <a:pPr algn="ctr">
              <a:lnSpc>
                <a:spcPct val="150000"/>
              </a:lnSpc>
            </a:pPr>
            <a:r>
              <a:rPr lang="zh-CN" altLang="en-US" sz="1200" dirty="0">
                <a:solidFill>
                  <a:schemeClr val="bg1"/>
                </a:solidFill>
                <a:latin typeface="Arial" panose="020B0604020202020204" pitchFamily="34" charset="0"/>
                <a:ea typeface="微软雅黑" panose="020B0503020204020204" pitchFamily="34" charset="-122"/>
                <a:sym typeface="Arial" panose="020B0604020202020204" pitchFamily="34" charset="0"/>
              </a:rPr>
              <a:t>对书籍的爱，是我一生的骄傲和荣耀。即使将所有的</a:t>
            </a:r>
            <a:r>
              <a:rPr lang="zh-CN" altLang="en-US" sz="12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印度</a:t>
            </a:r>
            <a:endParaRPr lang="id-ID" sz="12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47" name="矩形 46"/>
          <p:cNvSpPr/>
          <p:nvPr/>
        </p:nvSpPr>
        <p:spPr>
          <a:xfrm>
            <a:off x="2965133" y="5303205"/>
            <a:ext cx="1994561" cy="1554795"/>
          </a:xfrm>
          <a:prstGeom prst="rect">
            <a:avLst/>
          </a:prstGeom>
          <a:solidFill>
            <a:srgbClr val="5E94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TextBox 3"/>
          <p:cNvSpPr txBox="1"/>
          <p:nvPr/>
        </p:nvSpPr>
        <p:spPr>
          <a:xfrm>
            <a:off x="3169042" y="5524095"/>
            <a:ext cx="1586741" cy="923330"/>
          </a:xfrm>
          <a:prstGeom prst="rect">
            <a:avLst/>
          </a:prstGeom>
          <a:noFill/>
        </p:spPr>
        <p:txBody>
          <a:bodyPr wrap="square" rtlCol="0">
            <a:spAutoFit/>
          </a:bodyPr>
          <a:lstStyle/>
          <a:p>
            <a:pPr algn="ctr">
              <a:lnSpc>
                <a:spcPct val="150000"/>
              </a:lnSpc>
            </a:pPr>
            <a:r>
              <a:rPr lang="zh-CN" altLang="en-US" sz="1200" dirty="0">
                <a:solidFill>
                  <a:schemeClr val="bg1"/>
                </a:solidFill>
                <a:latin typeface="Arial" panose="020B0604020202020204" pitchFamily="34" charset="0"/>
                <a:ea typeface="微软雅黑" panose="020B0503020204020204" pitchFamily="34" charset="-122"/>
                <a:sym typeface="Arial" panose="020B0604020202020204" pitchFamily="34" charset="0"/>
              </a:rPr>
              <a:t>对书籍的爱，是我一生的骄傲和荣耀。即使将所有的</a:t>
            </a:r>
            <a:r>
              <a:rPr lang="zh-CN" altLang="en-US" sz="12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印度</a:t>
            </a:r>
            <a:endParaRPr lang="id-ID" sz="12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49" name="矩形 48"/>
          <p:cNvSpPr/>
          <p:nvPr/>
        </p:nvSpPr>
        <p:spPr>
          <a:xfrm>
            <a:off x="5101201" y="5303205"/>
            <a:ext cx="1994561" cy="1554795"/>
          </a:xfrm>
          <a:prstGeom prst="rect">
            <a:avLst/>
          </a:prstGeom>
          <a:solidFill>
            <a:srgbClr val="5E94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TextBox 3"/>
          <p:cNvSpPr txBox="1"/>
          <p:nvPr/>
        </p:nvSpPr>
        <p:spPr>
          <a:xfrm>
            <a:off x="5305110" y="5524095"/>
            <a:ext cx="1586741" cy="923330"/>
          </a:xfrm>
          <a:prstGeom prst="rect">
            <a:avLst/>
          </a:prstGeom>
          <a:noFill/>
        </p:spPr>
        <p:txBody>
          <a:bodyPr wrap="square" rtlCol="0">
            <a:spAutoFit/>
          </a:bodyPr>
          <a:lstStyle/>
          <a:p>
            <a:pPr algn="ctr">
              <a:lnSpc>
                <a:spcPct val="150000"/>
              </a:lnSpc>
            </a:pPr>
            <a:r>
              <a:rPr lang="zh-CN" altLang="en-US" sz="1200" dirty="0">
                <a:solidFill>
                  <a:schemeClr val="bg1"/>
                </a:solidFill>
                <a:latin typeface="Arial" panose="020B0604020202020204" pitchFamily="34" charset="0"/>
                <a:ea typeface="微软雅黑" panose="020B0503020204020204" pitchFamily="34" charset="-122"/>
                <a:sym typeface="Arial" panose="020B0604020202020204" pitchFamily="34" charset="0"/>
              </a:rPr>
              <a:t>对书籍的爱，是我一生的骄傲和荣耀。即使将所有的</a:t>
            </a:r>
            <a:r>
              <a:rPr lang="zh-CN" altLang="en-US" sz="12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印度</a:t>
            </a:r>
            <a:endParaRPr lang="id-ID" sz="12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 name="矩形 50"/>
          <p:cNvSpPr/>
          <p:nvPr/>
        </p:nvSpPr>
        <p:spPr>
          <a:xfrm>
            <a:off x="7255751" y="5303205"/>
            <a:ext cx="1994561" cy="1554795"/>
          </a:xfrm>
          <a:prstGeom prst="rect">
            <a:avLst/>
          </a:prstGeom>
          <a:solidFill>
            <a:srgbClr val="5E94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TextBox 3"/>
          <p:cNvSpPr txBox="1"/>
          <p:nvPr/>
        </p:nvSpPr>
        <p:spPr>
          <a:xfrm>
            <a:off x="7459660" y="5524095"/>
            <a:ext cx="1586741" cy="923330"/>
          </a:xfrm>
          <a:prstGeom prst="rect">
            <a:avLst/>
          </a:prstGeom>
          <a:noFill/>
        </p:spPr>
        <p:txBody>
          <a:bodyPr wrap="square" rtlCol="0">
            <a:spAutoFit/>
          </a:bodyPr>
          <a:lstStyle/>
          <a:p>
            <a:pPr algn="ctr">
              <a:lnSpc>
                <a:spcPct val="150000"/>
              </a:lnSpc>
            </a:pPr>
            <a:r>
              <a:rPr lang="zh-CN" altLang="en-US" sz="1200" dirty="0">
                <a:solidFill>
                  <a:schemeClr val="bg1"/>
                </a:solidFill>
                <a:latin typeface="Arial" panose="020B0604020202020204" pitchFamily="34" charset="0"/>
                <a:ea typeface="微软雅黑" panose="020B0503020204020204" pitchFamily="34" charset="-122"/>
                <a:sym typeface="Arial" panose="020B0604020202020204" pitchFamily="34" charset="0"/>
              </a:rPr>
              <a:t>对书籍的爱，是我一生的骄傲和荣耀。即使将所有的</a:t>
            </a:r>
            <a:r>
              <a:rPr lang="zh-CN" altLang="en-US" sz="12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印度</a:t>
            </a:r>
            <a:endParaRPr lang="id-ID" sz="12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53" name="矩形 52"/>
          <p:cNvSpPr/>
          <p:nvPr/>
        </p:nvSpPr>
        <p:spPr>
          <a:xfrm>
            <a:off x="9412782" y="5303205"/>
            <a:ext cx="1994561" cy="1554795"/>
          </a:xfrm>
          <a:prstGeom prst="rect">
            <a:avLst/>
          </a:prstGeom>
          <a:solidFill>
            <a:srgbClr val="5E94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TextBox 3"/>
          <p:cNvSpPr txBox="1"/>
          <p:nvPr/>
        </p:nvSpPr>
        <p:spPr>
          <a:xfrm>
            <a:off x="9616691" y="5524095"/>
            <a:ext cx="1586741" cy="923330"/>
          </a:xfrm>
          <a:prstGeom prst="rect">
            <a:avLst/>
          </a:prstGeom>
          <a:noFill/>
        </p:spPr>
        <p:txBody>
          <a:bodyPr wrap="square" rtlCol="0">
            <a:spAutoFit/>
          </a:bodyPr>
          <a:lstStyle/>
          <a:p>
            <a:pPr algn="ctr">
              <a:lnSpc>
                <a:spcPct val="150000"/>
              </a:lnSpc>
            </a:pPr>
            <a:r>
              <a:rPr lang="zh-CN" altLang="en-US" sz="1200" dirty="0">
                <a:solidFill>
                  <a:schemeClr val="bg1"/>
                </a:solidFill>
                <a:latin typeface="Arial" panose="020B0604020202020204" pitchFamily="34" charset="0"/>
                <a:ea typeface="微软雅黑" panose="020B0503020204020204" pitchFamily="34" charset="-122"/>
                <a:sym typeface="Arial" panose="020B0604020202020204" pitchFamily="34" charset="0"/>
              </a:rPr>
              <a:t>对书籍的爱，是我一生的骄傲和荣耀。即使将所有的</a:t>
            </a:r>
            <a:r>
              <a:rPr lang="zh-CN" altLang="en-US" sz="12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印度</a:t>
            </a:r>
            <a:endParaRPr lang="id-ID" sz="12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3" name="Straight Connector 2"/>
          <p:cNvCxnSpPr/>
          <p:nvPr/>
        </p:nvCxnSpPr>
        <p:spPr>
          <a:xfrm rot="16200000">
            <a:off x="6095999" y="1556677"/>
            <a:ext cx="0" cy="26670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4" name="TextBox 3"/>
          <p:cNvSpPr txBox="1"/>
          <p:nvPr/>
        </p:nvSpPr>
        <p:spPr>
          <a:xfrm>
            <a:off x="1636293" y="1744324"/>
            <a:ext cx="8919412" cy="738664"/>
          </a:xfrm>
          <a:prstGeom prst="rect">
            <a:avLst/>
          </a:prstGeom>
          <a:noFill/>
        </p:spPr>
        <p:txBody>
          <a:bodyPr wrap="square" rtlCol="0">
            <a:spAutoFit/>
          </a:bodyPr>
          <a:lstStyle/>
          <a:p>
            <a:pPr algn="ctr">
              <a:lnSpc>
                <a:spcPct val="150000"/>
              </a:lnSpc>
            </a:pPr>
            <a:r>
              <a:rPr lang="id-ID" sz="14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Enim ad minim veniam, quis nostrud exercitation ullamco laboris nisi ut aliquip ex ea commodo consequat. Duis aute irure dolor in reprehenderit in voluptate velit esse cillum dolore eu fugiat nulla pariatur.</a:t>
            </a:r>
            <a:endParaRPr lang="id-ID" sz="14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6" name="Rectangle 25"/>
          <p:cNvSpPr/>
          <p:nvPr/>
        </p:nvSpPr>
        <p:spPr>
          <a:xfrm>
            <a:off x="810015" y="4922859"/>
            <a:ext cx="1994561" cy="562056"/>
          </a:xfrm>
          <a:prstGeom prst="rect">
            <a:avLst/>
          </a:prstGeom>
          <a:solidFill>
            <a:srgbClr val="243E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Arial" panose="020B0604020202020204" pitchFamily="34" charset="0"/>
              <a:ea typeface="微软雅黑" panose="020B0503020204020204" pitchFamily="34" charset="-122"/>
              <a:sym typeface="Arial" panose="020B0604020202020204" pitchFamily="34" charset="0"/>
            </a:endParaRPr>
          </a:p>
        </p:txBody>
      </p:sp>
      <p:sp>
        <p:nvSpPr>
          <p:cNvPr id="27" name="Rectangle 26"/>
          <p:cNvSpPr/>
          <p:nvPr/>
        </p:nvSpPr>
        <p:spPr>
          <a:xfrm>
            <a:off x="1026128" y="5065388"/>
            <a:ext cx="1562351" cy="276999"/>
          </a:xfrm>
          <a:prstGeom prst="rect">
            <a:avLst/>
          </a:prstGeom>
        </p:spPr>
        <p:txBody>
          <a:bodyPr wrap="none">
            <a:spAutoFit/>
          </a:bodyPr>
          <a:lstStyle/>
          <a:p>
            <a:pPr algn="ctr"/>
            <a:r>
              <a:rPr lang="id-ID" sz="1200" b="1" dirty="0">
                <a:solidFill>
                  <a:schemeClr val="bg1"/>
                </a:solidFill>
                <a:latin typeface="Arial" panose="020B0604020202020204" pitchFamily="34" charset="0"/>
                <a:ea typeface="微软雅黑" panose="020B0503020204020204" pitchFamily="34" charset="-122"/>
                <a:sym typeface="Arial" panose="020B0604020202020204" pitchFamily="34" charset="0"/>
              </a:rPr>
              <a:t>Anchorage, Alaska</a:t>
            </a:r>
            <a:endParaRPr lang="id-ID" sz="12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31" name="Rectangle 30"/>
          <p:cNvSpPr/>
          <p:nvPr/>
        </p:nvSpPr>
        <p:spPr>
          <a:xfrm>
            <a:off x="2967048" y="4922859"/>
            <a:ext cx="1994561" cy="562056"/>
          </a:xfrm>
          <a:prstGeom prst="rect">
            <a:avLst/>
          </a:prstGeom>
          <a:solidFill>
            <a:srgbClr val="243E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Arial" panose="020B0604020202020204" pitchFamily="34" charset="0"/>
              <a:ea typeface="微软雅黑" panose="020B0503020204020204" pitchFamily="34" charset="-122"/>
              <a:sym typeface="Arial" panose="020B0604020202020204" pitchFamily="34" charset="0"/>
            </a:endParaRPr>
          </a:p>
        </p:txBody>
      </p:sp>
      <p:sp>
        <p:nvSpPr>
          <p:cNvPr id="32" name="Rectangle 31"/>
          <p:cNvSpPr/>
          <p:nvPr/>
        </p:nvSpPr>
        <p:spPr>
          <a:xfrm>
            <a:off x="3277292" y="5065388"/>
            <a:ext cx="1374094" cy="276999"/>
          </a:xfrm>
          <a:prstGeom prst="rect">
            <a:avLst/>
          </a:prstGeom>
        </p:spPr>
        <p:txBody>
          <a:bodyPr wrap="none">
            <a:spAutoFit/>
          </a:bodyPr>
          <a:lstStyle/>
          <a:p>
            <a:pPr algn="ctr"/>
            <a:r>
              <a:rPr lang="id-ID" sz="1200" b="1" dirty="0">
                <a:solidFill>
                  <a:schemeClr val="bg1"/>
                </a:solidFill>
                <a:latin typeface="Arial" panose="020B0604020202020204" pitchFamily="34" charset="0"/>
                <a:ea typeface="微软雅黑" panose="020B0503020204020204" pitchFamily="34" charset="-122"/>
                <a:sym typeface="Arial" panose="020B0604020202020204" pitchFamily="34" charset="0"/>
              </a:rPr>
              <a:t>Atlanta, Georgia</a:t>
            </a:r>
            <a:endParaRPr lang="id-ID" sz="12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34" name="Rectangle 33"/>
          <p:cNvSpPr/>
          <p:nvPr/>
        </p:nvSpPr>
        <p:spPr>
          <a:xfrm>
            <a:off x="5098711" y="4922859"/>
            <a:ext cx="1994561" cy="562056"/>
          </a:xfrm>
          <a:prstGeom prst="rect">
            <a:avLst/>
          </a:prstGeom>
          <a:solidFill>
            <a:srgbClr val="243E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Arial" panose="020B0604020202020204" pitchFamily="34" charset="0"/>
              <a:ea typeface="微软雅黑" panose="020B0503020204020204" pitchFamily="34" charset="-122"/>
              <a:sym typeface="Arial" panose="020B0604020202020204" pitchFamily="34" charset="0"/>
            </a:endParaRPr>
          </a:p>
        </p:txBody>
      </p:sp>
      <p:sp>
        <p:nvSpPr>
          <p:cNvPr id="35" name="Rectangle 34"/>
          <p:cNvSpPr/>
          <p:nvPr/>
        </p:nvSpPr>
        <p:spPr>
          <a:xfrm>
            <a:off x="5117582" y="5065388"/>
            <a:ext cx="1880644" cy="276999"/>
          </a:xfrm>
          <a:prstGeom prst="rect">
            <a:avLst/>
          </a:prstGeom>
        </p:spPr>
        <p:txBody>
          <a:bodyPr wrap="none">
            <a:spAutoFit/>
          </a:bodyPr>
          <a:lstStyle/>
          <a:p>
            <a:pPr algn="ctr"/>
            <a:r>
              <a:rPr lang="id-ID" sz="1200" b="1" dirty="0">
                <a:solidFill>
                  <a:schemeClr val="bg1"/>
                </a:solidFill>
                <a:latin typeface="Arial" panose="020B0604020202020204" pitchFamily="34" charset="0"/>
                <a:ea typeface="微软雅黑" panose="020B0503020204020204" pitchFamily="34" charset="-122"/>
                <a:sym typeface="Arial" panose="020B0604020202020204" pitchFamily="34" charset="0"/>
              </a:rPr>
              <a:t>Jensen Beach, Florida</a:t>
            </a:r>
            <a:endParaRPr lang="id-ID" sz="12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37" name="Rectangle 36"/>
          <p:cNvSpPr/>
          <p:nvPr/>
        </p:nvSpPr>
        <p:spPr>
          <a:xfrm>
            <a:off x="7255751" y="4922859"/>
            <a:ext cx="1994561" cy="562056"/>
          </a:xfrm>
          <a:prstGeom prst="rect">
            <a:avLst/>
          </a:prstGeom>
          <a:solidFill>
            <a:srgbClr val="243E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Arial" panose="020B0604020202020204" pitchFamily="34" charset="0"/>
              <a:ea typeface="微软雅黑" panose="020B0503020204020204" pitchFamily="34" charset="-122"/>
              <a:sym typeface="Arial" panose="020B0604020202020204" pitchFamily="34" charset="0"/>
            </a:endParaRPr>
          </a:p>
        </p:txBody>
      </p:sp>
      <p:sp>
        <p:nvSpPr>
          <p:cNvPr id="38" name="Rectangle 37"/>
          <p:cNvSpPr/>
          <p:nvPr/>
        </p:nvSpPr>
        <p:spPr>
          <a:xfrm>
            <a:off x="7399284" y="5065388"/>
            <a:ext cx="1707519" cy="276999"/>
          </a:xfrm>
          <a:prstGeom prst="rect">
            <a:avLst/>
          </a:prstGeom>
        </p:spPr>
        <p:txBody>
          <a:bodyPr wrap="none">
            <a:spAutoFit/>
          </a:bodyPr>
          <a:lstStyle/>
          <a:p>
            <a:pPr algn="ctr"/>
            <a:r>
              <a:rPr lang="id-ID" sz="1200" b="1" dirty="0">
                <a:solidFill>
                  <a:schemeClr val="bg1"/>
                </a:solidFill>
                <a:latin typeface="Arial" panose="020B0604020202020204" pitchFamily="34" charset="0"/>
                <a:ea typeface="微软雅黑" panose="020B0503020204020204" pitchFamily="34" charset="-122"/>
                <a:sym typeface="Arial" panose="020B0604020202020204" pitchFamily="34" charset="0"/>
              </a:rPr>
              <a:t>Sant Fe, New Mexico</a:t>
            </a:r>
            <a:endParaRPr lang="id-ID" sz="12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40" name="Rectangle 39"/>
          <p:cNvSpPr/>
          <p:nvPr/>
        </p:nvSpPr>
        <p:spPr>
          <a:xfrm>
            <a:off x="9412783" y="4922859"/>
            <a:ext cx="1994561" cy="562056"/>
          </a:xfrm>
          <a:prstGeom prst="rect">
            <a:avLst/>
          </a:prstGeom>
          <a:solidFill>
            <a:srgbClr val="243E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Arial" panose="020B0604020202020204" pitchFamily="34" charset="0"/>
              <a:ea typeface="微软雅黑" panose="020B0503020204020204" pitchFamily="34" charset="-122"/>
              <a:sym typeface="Arial" panose="020B0604020202020204" pitchFamily="34" charset="0"/>
            </a:endParaRPr>
          </a:p>
        </p:txBody>
      </p:sp>
      <p:sp>
        <p:nvSpPr>
          <p:cNvPr id="41" name="Rectangle 40"/>
          <p:cNvSpPr/>
          <p:nvPr/>
        </p:nvSpPr>
        <p:spPr>
          <a:xfrm>
            <a:off x="9803624" y="5065388"/>
            <a:ext cx="1212896" cy="276999"/>
          </a:xfrm>
          <a:prstGeom prst="rect">
            <a:avLst/>
          </a:prstGeom>
        </p:spPr>
        <p:txBody>
          <a:bodyPr wrap="none">
            <a:spAutoFit/>
          </a:bodyPr>
          <a:lstStyle/>
          <a:p>
            <a:pPr algn="ctr"/>
            <a:r>
              <a:rPr lang="id-ID" sz="1200" b="1" dirty="0">
                <a:solidFill>
                  <a:schemeClr val="bg1"/>
                </a:solidFill>
                <a:latin typeface="Arial" panose="020B0604020202020204" pitchFamily="34" charset="0"/>
                <a:ea typeface="微软雅黑" panose="020B0503020204020204" pitchFamily="34" charset="-122"/>
                <a:sym typeface="Arial" panose="020B0604020202020204" pitchFamily="34" charset="0"/>
              </a:rPr>
              <a:t>Mesa, Arizona</a:t>
            </a:r>
            <a:endParaRPr lang="id-ID" sz="12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9" name="矩形 28"/>
          <p:cNvSpPr/>
          <p:nvPr/>
        </p:nvSpPr>
        <p:spPr>
          <a:xfrm>
            <a:off x="5361193" y="892722"/>
            <a:ext cx="1453680" cy="215444"/>
          </a:xfrm>
          <a:prstGeom prst="rect">
            <a:avLst/>
          </a:prstGeom>
        </p:spPr>
        <p:txBody>
          <a:bodyPr wrap="square">
            <a:spAutoFit/>
          </a:bodyPr>
          <a:lstStyle/>
          <a:p>
            <a:pPr algn="ctr" defTabSz="1219200">
              <a:defRPr/>
            </a:pPr>
            <a:r>
              <a:rPr lang="en-US" altLang="zh-CN" sz="800" dirty="0" smtClean="0">
                <a:solidFill>
                  <a:schemeClr val="bg1">
                    <a:lumMod val="50000"/>
                  </a:schemeClr>
                </a:solidFill>
                <a:cs typeface="+mn-ea"/>
                <a:sym typeface="Arial" panose="020B0604020202020204" pitchFamily="34" charset="0"/>
              </a:rPr>
              <a:t>WORLD READING DAY</a:t>
            </a:r>
            <a:endParaRPr lang="en-US" altLang="zh-CN" sz="800" dirty="0">
              <a:solidFill>
                <a:schemeClr val="bg1">
                  <a:lumMod val="50000"/>
                </a:schemeClr>
              </a:solidFill>
              <a:cs typeface="+mn-ea"/>
              <a:sym typeface="Arial" panose="020B0604020202020204" pitchFamily="34" charset="0"/>
            </a:endParaRPr>
          </a:p>
        </p:txBody>
      </p:sp>
      <p:sp>
        <p:nvSpPr>
          <p:cNvPr id="30" name="文本框 29"/>
          <p:cNvSpPr txBox="1"/>
          <p:nvPr/>
        </p:nvSpPr>
        <p:spPr>
          <a:xfrm>
            <a:off x="3794067" y="317922"/>
            <a:ext cx="4587934" cy="584775"/>
          </a:xfrm>
          <a:prstGeom prst="rect">
            <a:avLst/>
          </a:prstGeom>
          <a:noFill/>
        </p:spPr>
        <p:txBody>
          <a:bodyPr wrap="square">
            <a:spAutoFit/>
          </a:bodyPr>
          <a:lstStyle>
            <a:defPPr>
              <a:defRPr lang="zh-CN"/>
            </a:defPPr>
            <a:lvl1pPr algn="ctr">
              <a:lnSpc>
                <a:spcPct val="150000"/>
              </a:lnSpc>
              <a:defRPr sz="1400">
                <a:gradFill>
                  <a:gsLst>
                    <a:gs pos="0">
                      <a:srgbClr val="08AEEA"/>
                    </a:gs>
                    <a:gs pos="100000">
                      <a:srgbClr val="2AF598"/>
                    </a:gs>
                  </a:gsLst>
                  <a:lin ang="2700000" scaled="0"/>
                </a:gradFill>
                <a:latin typeface="微软雅黑" panose="020B0503020204020204" pitchFamily="34" charset="-122"/>
                <a:ea typeface="微软雅黑" panose="020B0503020204020204" pitchFamily="34" charset="-122"/>
              </a:defRPr>
            </a:lvl1pPr>
          </a:lstStyle>
          <a:p>
            <a:pPr defTabSz="1219200">
              <a:lnSpc>
                <a:spcPct val="100000"/>
              </a:lnSpc>
              <a:defRPr/>
            </a:pPr>
            <a:r>
              <a:rPr lang="zh-CN" altLang="en-US" sz="3200" b="1" dirty="0" smtClean="0">
                <a:solidFill>
                  <a:schemeClr val="tx1">
                    <a:lumMod val="75000"/>
                    <a:lumOff val="25000"/>
                  </a:schemeClr>
                </a:solidFill>
                <a:latin typeface="Arial" panose="020B0604020202020204" pitchFamily="34" charset="0"/>
                <a:cs typeface="+mn-ea"/>
                <a:sym typeface="Arial" panose="020B0604020202020204" pitchFamily="34" charset="0"/>
              </a:rPr>
              <a:t>阅读时光</a:t>
            </a:r>
            <a:r>
              <a:rPr lang="en-US" altLang="zh-CN" sz="3200" b="1" dirty="0" smtClean="0">
                <a:solidFill>
                  <a:schemeClr val="tx1">
                    <a:lumMod val="75000"/>
                    <a:lumOff val="25000"/>
                  </a:schemeClr>
                </a:solidFill>
                <a:latin typeface="Arial" panose="020B0604020202020204" pitchFamily="34" charset="0"/>
                <a:cs typeface="+mn-ea"/>
                <a:sym typeface="Arial" panose="020B0604020202020204" pitchFamily="34" charset="0"/>
              </a:rPr>
              <a:t>·</a:t>
            </a:r>
            <a:r>
              <a:rPr lang="zh-CN" altLang="en-US" sz="3200" b="1" dirty="0" smtClean="0">
                <a:solidFill>
                  <a:schemeClr val="tx1">
                    <a:lumMod val="75000"/>
                    <a:lumOff val="25000"/>
                  </a:schemeClr>
                </a:solidFill>
                <a:latin typeface="Arial" panose="020B0604020202020204" pitchFamily="34" charset="0"/>
                <a:cs typeface="+mn-ea"/>
                <a:sym typeface="Arial" panose="020B0604020202020204" pitchFamily="34" charset="0"/>
              </a:rPr>
              <a:t>读后感</a:t>
            </a:r>
            <a:endParaRPr lang="zh-CN" altLang="en-US" sz="3200" b="1" dirty="0">
              <a:solidFill>
                <a:schemeClr val="tx1">
                  <a:lumMod val="75000"/>
                  <a:lumOff val="25000"/>
                </a:schemeClr>
              </a:solidFill>
              <a:latin typeface="Arial" panose="020B0604020202020204" pitchFamily="34" charset="0"/>
              <a:cs typeface="+mn-ea"/>
              <a:sym typeface="Arial" panose="020B0604020202020204" pitchFamily="34" charset="0"/>
            </a:endParaRPr>
          </a:p>
        </p:txBody>
      </p:sp>
      <p:grpSp>
        <p:nvGrpSpPr>
          <p:cNvPr id="43" name="组合 42"/>
          <p:cNvGrpSpPr/>
          <p:nvPr/>
        </p:nvGrpSpPr>
        <p:grpSpPr>
          <a:xfrm>
            <a:off x="3077391" y="640517"/>
            <a:ext cx="6065788" cy="0"/>
            <a:chOff x="4615664" y="960506"/>
            <a:chExt cx="9102718" cy="0"/>
          </a:xfrm>
        </p:grpSpPr>
        <p:cxnSp>
          <p:nvCxnSpPr>
            <p:cNvPr id="44" name="321"/>
            <p:cNvCxnSpPr/>
            <p:nvPr/>
          </p:nvCxnSpPr>
          <p:spPr bwMode="auto">
            <a:xfrm flipH="1">
              <a:off x="4615664" y="960506"/>
              <a:ext cx="1314679"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45" name="3 22"/>
            <p:cNvCxnSpPr/>
            <p:nvPr/>
          </p:nvCxnSpPr>
          <p:spPr bwMode="auto">
            <a:xfrm flipH="1">
              <a:off x="12403703" y="960506"/>
              <a:ext cx="1314679"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 name="图片 35"/>
          <p:cNvPicPr>
            <a:picLocks noChangeAspect="1"/>
          </p:cNvPicPr>
          <p:nvPr/>
        </p:nvPicPr>
        <p:blipFill>
          <a:blip r:embed="rId1">
            <a:extLst>
              <a:ext uri="{28A0092B-C50C-407E-A947-70E740481C1C}">
                <a14:useLocalDpi xmlns:a14="http://schemas.microsoft.com/office/drawing/2010/main" val="0"/>
              </a:ext>
            </a:extLst>
          </a:blip>
          <a:srcRect l="70382"/>
          <a:stretch>
            <a:fillRect/>
          </a:stretch>
        </p:blipFill>
        <p:spPr>
          <a:xfrm flipH="1">
            <a:off x="0" y="1143001"/>
            <a:ext cx="12192000" cy="4552950"/>
          </a:xfrm>
          <a:custGeom>
            <a:avLst/>
            <a:gdLst>
              <a:gd name="connsiteX0" fmla="*/ 1805490 w 1805490"/>
              <a:gd name="connsiteY0" fmla="*/ 0 h 3428997"/>
              <a:gd name="connsiteX1" fmla="*/ 0 w 1805490"/>
              <a:gd name="connsiteY1" fmla="*/ 0 h 3428997"/>
              <a:gd name="connsiteX2" fmla="*/ 0 w 1805490"/>
              <a:gd name="connsiteY2" fmla="*/ 3428997 h 3428997"/>
              <a:gd name="connsiteX3" fmla="*/ 1805490 w 1805490"/>
              <a:gd name="connsiteY3" fmla="*/ 3428997 h 3428997"/>
            </a:gdLst>
            <a:ahLst/>
            <a:cxnLst>
              <a:cxn ang="0">
                <a:pos x="connsiteX0" y="connsiteY0"/>
              </a:cxn>
              <a:cxn ang="0">
                <a:pos x="connsiteX1" y="connsiteY1"/>
              </a:cxn>
              <a:cxn ang="0">
                <a:pos x="connsiteX2" y="connsiteY2"/>
              </a:cxn>
              <a:cxn ang="0">
                <a:pos x="connsiteX3" y="connsiteY3"/>
              </a:cxn>
            </a:cxnLst>
            <a:rect l="l" t="t" r="r" b="b"/>
            <a:pathLst>
              <a:path w="1805490" h="3428997">
                <a:moveTo>
                  <a:pt x="1805490" y="0"/>
                </a:moveTo>
                <a:lnTo>
                  <a:pt x="0" y="0"/>
                </a:lnTo>
                <a:lnTo>
                  <a:pt x="0" y="3428997"/>
                </a:lnTo>
                <a:lnTo>
                  <a:pt x="1805490" y="3428997"/>
                </a:lnTo>
                <a:close/>
              </a:path>
            </a:pathLst>
          </a:custGeom>
        </p:spPr>
      </p:pic>
      <p:pic>
        <p:nvPicPr>
          <p:cNvPr id="31" name="图片占位符 54"/>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a:xfrm flipH="1">
            <a:off x="6096004" y="1714501"/>
            <a:ext cx="6095996" cy="3428997"/>
          </a:xfrm>
          <a:prstGeom prst="rect">
            <a:avLst/>
          </a:prstGeom>
        </p:spPr>
      </p:pic>
      <p:sp>
        <p:nvSpPr>
          <p:cNvPr id="25" name="矩形 259"/>
          <p:cNvSpPr>
            <a:spLocks noChangeArrowheads="1"/>
          </p:cNvSpPr>
          <p:nvPr/>
        </p:nvSpPr>
        <p:spPr bwMode="auto">
          <a:xfrm>
            <a:off x="786460" y="4035502"/>
            <a:ext cx="6015264" cy="110799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defTabSz="914400">
              <a:buNone/>
            </a:pPr>
            <a:r>
              <a:rPr lang="en-US" altLang="zh-CN" sz="3600" b="1" cap="all" dirty="0">
                <a:solidFill>
                  <a:schemeClr val="bg1"/>
                </a:solidFill>
                <a:cs typeface="+mn-ea"/>
                <a:sym typeface="Arial" panose="020B0604020202020204" pitchFamily="34" charset="0"/>
              </a:rPr>
              <a:t>Thank you for Watching!</a:t>
            </a:r>
            <a:endParaRPr lang="zh-CN" altLang="en-US" sz="3600" b="1" cap="all" dirty="0">
              <a:solidFill>
                <a:schemeClr val="bg1"/>
              </a:solidFill>
              <a:cs typeface="+mn-ea"/>
              <a:sym typeface="Arial" panose="020B0604020202020204" pitchFamily="34" charset="0"/>
            </a:endParaRPr>
          </a:p>
        </p:txBody>
      </p:sp>
      <p:sp>
        <p:nvSpPr>
          <p:cNvPr id="26" name="矩形 25"/>
          <p:cNvSpPr/>
          <p:nvPr/>
        </p:nvSpPr>
        <p:spPr>
          <a:xfrm>
            <a:off x="786460" y="3476278"/>
            <a:ext cx="4781550" cy="246221"/>
          </a:xfrm>
          <a:prstGeom prst="rect">
            <a:avLst/>
          </a:prstGeom>
        </p:spPr>
        <p:txBody>
          <a:bodyPr wrap="square">
            <a:spAutoFit/>
          </a:bodyPr>
          <a:lstStyle/>
          <a:p>
            <a:pPr algn="dist" defTabSz="1218565">
              <a:defRPr/>
            </a:pPr>
            <a:r>
              <a:rPr lang="zh-CN" altLang="en-US" sz="1000" b="1" dirty="0">
                <a:solidFill>
                  <a:schemeClr val="bg1"/>
                </a:solidFill>
                <a:latin typeface="Gill Sans MT Ext Condensed Bold" panose="020B0902020104020203" pitchFamily="34" charset="0"/>
                <a:cs typeface="+mn-ea"/>
                <a:sym typeface="Arial" panose="020B0604020202020204" pitchFamily="34" charset="0"/>
              </a:rPr>
              <a:t>读</a:t>
            </a:r>
            <a:r>
              <a:rPr lang="zh-CN" altLang="en-US" sz="1000" b="1" dirty="0" smtClean="0">
                <a:solidFill>
                  <a:schemeClr val="bg1"/>
                </a:solidFill>
                <a:latin typeface="Gill Sans MT Ext Condensed Bold" panose="020B0902020104020203" pitchFamily="34" charset="0"/>
                <a:cs typeface="+mn-ea"/>
                <a:sym typeface="Arial" panose="020B0604020202020204" pitchFamily="34" charset="0"/>
              </a:rPr>
              <a:t>万卷书</a:t>
            </a:r>
            <a:r>
              <a:rPr lang="en-US" altLang="zh-CN" sz="1000" b="1" dirty="0" smtClean="0">
                <a:solidFill>
                  <a:schemeClr val="bg1"/>
                </a:solidFill>
                <a:latin typeface="Gill Sans MT Ext Condensed Bold" panose="020B0902020104020203" pitchFamily="34" charset="0"/>
                <a:cs typeface="+mn-ea"/>
                <a:sym typeface="Arial" panose="020B0604020202020204" pitchFamily="34" charset="0"/>
              </a:rPr>
              <a:t>|</a:t>
            </a:r>
            <a:r>
              <a:rPr lang="zh-CN" altLang="en-US" sz="1000" b="1" dirty="0" smtClean="0">
                <a:solidFill>
                  <a:schemeClr val="bg1"/>
                </a:solidFill>
                <a:latin typeface="Gill Sans MT Ext Condensed Bold" panose="020B0902020104020203" pitchFamily="34" charset="0"/>
                <a:cs typeface="+mn-ea"/>
                <a:sym typeface="Arial" panose="020B0604020202020204" pitchFamily="34" charset="0"/>
              </a:rPr>
              <a:t>行</a:t>
            </a:r>
            <a:r>
              <a:rPr lang="zh-CN" altLang="en-US" sz="1000" b="1" dirty="0">
                <a:solidFill>
                  <a:schemeClr val="bg1"/>
                </a:solidFill>
                <a:latin typeface="Gill Sans MT Ext Condensed Bold" panose="020B0902020104020203" pitchFamily="34" charset="0"/>
                <a:cs typeface="+mn-ea"/>
                <a:sym typeface="Arial" panose="020B0604020202020204" pitchFamily="34" charset="0"/>
              </a:rPr>
              <a:t>万里路</a:t>
            </a:r>
            <a:endParaRPr lang="en-US" altLang="zh-CN" sz="1000" b="1" dirty="0">
              <a:solidFill>
                <a:schemeClr val="bg1"/>
              </a:solidFill>
              <a:latin typeface="Gill Sans MT Ext Condensed Bold" panose="020B0902020104020203" pitchFamily="34" charset="0"/>
              <a:cs typeface="+mn-ea"/>
              <a:sym typeface="Arial" panose="020B0604020202020204" pitchFamily="34" charset="0"/>
            </a:endParaRPr>
          </a:p>
        </p:txBody>
      </p:sp>
      <p:cxnSp>
        <p:nvCxnSpPr>
          <p:cNvPr id="27" name="321"/>
          <p:cNvCxnSpPr/>
          <p:nvPr/>
        </p:nvCxnSpPr>
        <p:spPr bwMode="auto">
          <a:xfrm flipH="1">
            <a:off x="786460" y="2250775"/>
            <a:ext cx="501178" cy="0"/>
          </a:xfrm>
          <a:prstGeom prst="line">
            <a:avLst/>
          </a:prstGeom>
          <a:ln>
            <a:solidFill>
              <a:srgbClr val="00D2AF"/>
            </a:solidFill>
          </a:ln>
        </p:spPr>
        <p:style>
          <a:lnRef idx="1">
            <a:schemeClr val="accent1"/>
          </a:lnRef>
          <a:fillRef idx="0">
            <a:schemeClr val="accent1"/>
          </a:fillRef>
          <a:effectRef idx="0">
            <a:schemeClr val="accent1"/>
          </a:effectRef>
          <a:fontRef idx="minor">
            <a:schemeClr val="tx1"/>
          </a:fontRef>
        </p:style>
      </p:cxnSp>
      <p:sp>
        <p:nvSpPr>
          <p:cNvPr id="28" name="任意多边形 27"/>
          <p:cNvSpPr/>
          <p:nvPr/>
        </p:nvSpPr>
        <p:spPr>
          <a:xfrm>
            <a:off x="786460" y="2407564"/>
            <a:ext cx="2023868" cy="575686"/>
          </a:xfrm>
          <a:custGeom>
            <a:avLst/>
            <a:gdLst>
              <a:gd name="connsiteX0" fmla="*/ 1212317 w 2145321"/>
              <a:gd name="connsiteY0" fmla="*/ 56890 h 610233"/>
              <a:gd name="connsiteX1" fmla="*/ 1120230 w 2145321"/>
              <a:gd name="connsiteY1" fmla="*/ 342975 h 610233"/>
              <a:gd name="connsiteX2" fmla="*/ 1312181 w 2145321"/>
              <a:gd name="connsiteY2" fmla="*/ 342975 h 610233"/>
              <a:gd name="connsiteX3" fmla="*/ 1213954 w 2145321"/>
              <a:gd name="connsiteY3" fmla="*/ 56890 h 610233"/>
              <a:gd name="connsiteX4" fmla="*/ 1790886 w 2145321"/>
              <a:gd name="connsiteY4" fmla="*/ 26194 h 610233"/>
              <a:gd name="connsiteX5" fmla="*/ 1691023 w 2145321"/>
              <a:gd name="connsiteY5" fmla="*/ 36017 h 610233"/>
              <a:gd name="connsiteX6" fmla="*/ 1691023 w 2145321"/>
              <a:gd name="connsiteY6" fmla="*/ 513644 h 610233"/>
              <a:gd name="connsiteX7" fmla="*/ 1702278 w 2145321"/>
              <a:gd name="connsiteY7" fmla="*/ 565417 h 610233"/>
              <a:gd name="connsiteX8" fmla="*/ 1737271 w 2145321"/>
              <a:gd name="connsiteY8" fmla="*/ 586904 h 610233"/>
              <a:gd name="connsiteX9" fmla="*/ 1806848 w 2145321"/>
              <a:gd name="connsiteY9" fmla="*/ 591816 h 610233"/>
              <a:gd name="connsiteX10" fmla="*/ 1917353 w 2145321"/>
              <a:gd name="connsiteY10" fmla="*/ 578923 h 610233"/>
              <a:gd name="connsiteX11" fmla="*/ 2004529 w 2145321"/>
              <a:gd name="connsiteY11" fmla="*/ 521420 h 610233"/>
              <a:gd name="connsiteX12" fmla="*/ 2054461 w 2145321"/>
              <a:gd name="connsiteY12" fmla="*/ 440383 h 610233"/>
              <a:gd name="connsiteX13" fmla="*/ 2073287 w 2145321"/>
              <a:gd name="connsiteY13" fmla="*/ 324557 h 610233"/>
              <a:gd name="connsiteX14" fmla="*/ 2058144 w 2145321"/>
              <a:gd name="connsiteY14" fmla="*/ 218350 h 610233"/>
              <a:gd name="connsiteX15" fmla="*/ 2011896 w 2145321"/>
              <a:gd name="connsiteY15" fmla="*/ 124830 h 610233"/>
              <a:gd name="connsiteX16" fmla="*/ 1922469 w 2145321"/>
              <a:gd name="connsiteY16" fmla="*/ 52388 h 610233"/>
              <a:gd name="connsiteX17" fmla="*/ 1790886 w 2145321"/>
              <a:gd name="connsiteY17" fmla="*/ 26194 h 610233"/>
              <a:gd name="connsiteX18" fmla="*/ 164121 w 2145321"/>
              <a:gd name="connsiteY18" fmla="*/ 23329 h 610233"/>
              <a:gd name="connsiteX19" fmla="*/ 126467 w 2145321"/>
              <a:gd name="connsiteY19" fmla="*/ 27013 h 610233"/>
              <a:gd name="connsiteX20" fmla="*/ 126467 w 2145321"/>
              <a:gd name="connsiteY20" fmla="*/ 300819 h 610233"/>
              <a:gd name="connsiteX21" fmla="*/ 160846 w 2145321"/>
              <a:gd name="connsiteY21" fmla="*/ 300819 h 610233"/>
              <a:gd name="connsiteX22" fmla="*/ 249455 w 2145321"/>
              <a:gd name="connsiteY22" fmla="*/ 285267 h 610233"/>
              <a:gd name="connsiteX23" fmla="*/ 299591 w 2145321"/>
              <a:gd name="connsiteY23" fmla="*/ 240860 h 610233"/>
              <a:gd name="connsiteX24" fmla="*/ 315144 w 2145321"/>
              <a:gd name="connsiteY24" fmla="*/ 170260 h 610233"/>
              <a:gd name="connsiteX25" fmla="*/ 301229 w 2145321"/>
              <a:gd name="connsiteY25" fmla="*/ 102115 h 610233"/>
              <a:gd name="connsiteX26" fmla="*/ 253957 w 2145321"/>
              <a:gd name="connsiteY26" fmla="*/ 46044 h 610233"/>
              <a:gd name="connsiteX27" fmla="*/ 164121 w 2145321"/>
              <a:gd name="connsiteY27" fmla="*/ 23329 h 610233"/>
              <a:gd name="connsiteX28" fmla="*/ 1564556 w 2145321"/>
              <a:gd name="connsiteY28" fmla="*/ 7367 h 610233"/>
              <a:gd name="connsiteX29" fmla="*/ 1796616 w 2145321"/>
              <a:gd name="connsiteY29" fmla="*/ 7367 h 610233"/>
              <a:gd name="connsiteX30" fmla="*/ 1886453 w 2145321"/>
              <a:gd name="connsiteY30" fmla="*/ 15758 h 610233"/>
              <a:gd name="connsiteX31" fmla="*/ 1960123 w 2145321"/>
              <a:gd name="connsiteY31" fmla="*/ 38063 h 610233"/>
              <a:gd name="connsiteX32" fmla="*/ 2016398 w 2145321"/>
              <a:gd name="connsiteY32" fmla="*/ 68554 h 610233"/>
              <a:gd name="connsiteX33" fmla="*/ 2056507 w 2145321"/>
              <a:gd name="connsiteY33" fmla="*/ 102320 h 610233"/>
              <a:gd name="connsiteX34" fmla="*/ 2105211 w 2145321"/>
              <a:gd name="connsiteY34" fmla="*/ 165962 h 610233"/>
              <a:gd name="connsiteX35" fmla="*/ 2135293 w 2145321"/>
              <a:gd name="connsiteY35" fmla="*/ 239837 h 610233"/>
              <a:gd name="connsiteX36" fmla="*/ 2145321 w 2145321"/>
              <a:gd name="connsiteY36" fmla="*/ 320055 h 610233"/>
              <a:gd name="connsiteX37" fmla="*/ 2135498 w 2145321"/>
              <a:gd name="connsiteY37" fmla="*/ 398637 h 610233"/>
              <a:gd name="connsiteX38" fmla="*/ 2107257 w 2145321"/>
              <a:gd name="connsiteY38" fmla="*/ 467600 h 610233"/>
              <a:gd name="connsiteX39" fmla="*/ 2063260 w 2145321"/>
              <a:gd name="connsiteY39" fmla="*/ 525103 h 610233"/>
              <a:gd name="connsiteX40" fmla="*/ 2003711 w 2145321"/>
              <a:gd name="connsiteY40" fmla="*/ 571761 h 610233"/>
              <a:gd name="connsiteX41" fmla="*/ 1936998 w 2145321"/>
              <a:gd name="connsiteY41" fmla="*/ 599592 h 610233"/>
              <a:gd name="connsiteX42" fmla="*/ 1835088 w 2145321"/>
              <a:gd name="connsiteY42" fmla="*/ 610233 h 610233"/>
              <a:gd name="connsiteX43" fmla="*/ 1564556 w 2145321"/>
              <a:gd name="connsiteY43" fmla="*/ 610233 h 610233"/>
              <a:gd name="connsiteX44" fmla="*/ 1564556 w 2145321"/>
              <a:gd name="connsiteY44" fmla="*/ 603685 h 610233"/>
              <a:gd name="connsiteX45" fmla="*/ 1572742 w 2145321"/>
              <a:gd name="connsiteY45" fmla="*/ 603685 h 610233"/>
              <a:gd name="connsiteX46" fmla="*/ 1614897 w 2145321"/>
              <a:gd name="connsiteY46" fmla="*/ 582402 h 610233"/>
              <a:gd name="connsiteX47" fmla="*/ 1628813 w 2145321"/>
              <a:gd name="connsiteY47" fmla="*/ 537382 h 610233"/>
              <a:gd name="connsiteX48" fmla="*/ 1628813 w 2145321"/>
              <a:gd name="connsiteY48" fmla="*/ 82265 h 610233"/>
              <a:gd name="connsiteX49" fmla="*/ 1621241 w 2145321"/>
              <a:gd name="connsiteY49" fmla="*/ 43793 h 610233"/>
              <a:gd name="connsiteX50" fmla="*/ 1600982 w 2145321"/>
              <a:gd name="connsiteY50" fmla="*/ 21283 h 610233"/>
              <a:gd name="connsiteX51" fmla="*/ 1572742 w 2145321"/>
              <a:gd name="connsiteY51" fmla="*/ 14325 h 610233"/>
              <a:gd name="connsiteX52" fmla="*/ 1564556 w 2145321"/>
              <a:gd name="connsiteY52" fmla="*/ 14325 h 610233"/>
              <a:gd name="connsiteX53" fmla="*/ 553269 w 2145321"/>
              <a:gd name="connsiteY53" fmla="*/ 7367 h 610233"/>
              <a:gd name="connsiteX54" fmla="*/ 912615 w 2145321"/>
              <a:gd name="connsiteY54" fmla="*/ 7367 h 610233"/>
              <a:gd name="connsiteX55" fmla="*/ 912615 w 2145321"/>
              <a:gd name="connsiteY55" fmla="*/ 102320 h 610233"/>
              <a:gd name="connsiteX56" fmla="*/ 906885 w 2145321"/>
              <a:gd name="connsiteY56" fmla="*/ 102320 h 610233"/>
              <a:gd name="connsiteX57" fmla="*/ 805384 w 2145321"/>
              <a:gd name="connsiteY57" fmla="*/ 26194 h 610233"/>
              <a:gd name="connsiteX58" fmla="*/ 679736 w 2145321"/>
              <a:gd name="connsiteY58" fmla="*/ 26194 h 610233"/>
              <a:gd name="connsiteX59" fmla="*/ 679736 w 2145321"/>
              <a:gd name="connsiteY59" fmla="*/ 300001 h 610233"/>
              <a:gd name="connsiteX60" fmla="*/ 790241 w 2145321"/>
              <a:gd name="connsiteY60" fmla="*/ 300001 h 610233"/>
              <a:gd name="connsiteX61" fmla="*/ 848767 w 2145321"/>
              <a:gd name="connsiteY61" fmla="*/ 289359 h 610233"/>
              <a:gd name="connsiteX62" fmla="*/ 878235 w 2145321"/>
              <a:gd name="connsiteY62" fmla="*/ 240655 h 610233"/>
              <a:gd name="connsiteX63" fmla="*/ 884374 w 2145321"/>
              <a:gd name="connsiteY63" fmla="*/ 240655 h 610233"/>
              <a:gd name="connsiteX64" fmla="*/ 884374 w 2145321"/>
              <a:gd name="connsiteY64" fmla="*/ 377354 h 610233"/>
              <a:gd name="connsiteX65" fmla="*/ 878235 w 2145321"/>
              <a:gd name="connsiteY65" fmla="*/ 377354 h 610233"/>
              <a:gd name="connsiteX66" fmla="*/ 864320 w 2145321"/>
              <a:gd name="connsiteY66" fmla="*/ 341542 h 610233"/>
              <a:gd name="connsiteX67" fmla="*/ 844061 w 2145321"/>
              <a:gd name="connsiteY67" fmla="*/ 324967 h 610233"/>
              <a:gd name="connsiteX68" fmla="*/ 826257 w 2145321"/>
              <a:gd name="connsiteY68" fmla="*/ 320874 h 610233"/>
              <a:gd name="connsiteX69" fmla="*/ 795561 w 2145321"/>
              <a:gd name="connsiteY69" fmla="*/ 318418 h 610233"/>
              <a:gd name="connsiteX70" fmla="*/ 679736 w 2145321"/>
              <a:gd name="connsiteY70" fmla="*/ 318418 h 610233"/>
              <a:gd name="connsiteX71" fmla="*/ 679736 w 2145321"/>
              <a:gd name="connsiteY71" fmla="*/ 532470 h 610233"/>
              <a:gd name="connsiteX72" fmla="*/ 688945 w 2145321"/>
              <a:gd name="connsiteY72" fmla="*/ 574217 h 610233"/>
              <a:gd name="connsiteX73" fmla="*/ 731714 w 2145321"/>
              <a:gd name="connsiteY73" fmla="*/ 591816 h 610233"/>
              <a:gd name="connsiteX74" fmla="*/ 821346 w 2145321"/>
              <a:gd name="connsiteY74" fmla="*/ 591816 h 610233"/>
              <a:gd name="connsiteX75" fmla="*/ 874552 w 2145321"/>
              <a:gd name="connsiteY75" fmla="*/ 582402 h 610233"/>
              <a:gd name="connsiteX76" fmla="*/ 907499 w 2145321"/>
              <a:gd name="connsiteY76" fmla="*/ 556209 h 610233"/>
              <a:gd name="connsiteX77" fmla="*/ 927758 w 2145321"/>
              <a:gd name="connsiteY77" fmla="*/ 515690 h 610233"/>
              <a:gd name="connsiteX78" fmla="*/ 933488 w 2145321"/>
              <a:gd name="connsiteY78" fmla="*/ 515690 h 610233"/>
              <a:gd name="connsiteX79" fmla="*/ 912615 w 2145321"/>
              <a:gd name="connsiteY79" fmla="*/ 610233 h 610233"/>
              <a:gd name="connsiteX80" fmla="*/ 553269 w 2145321"/>
              <a:gd name="connsiteY80" fmla="*/ 610233 h 610233"/>
              <a:gd name="connsiteX81" fmla="*/ 553269 w 2145321"/>
              <a:gd name="connsiteY81" fmla="*/ 603685 h 610233"/>
              <a:gd name="connsiteX82" fmla="*/ 561455 w 2145321"/>
              <a:gd name="connsiteY82" fmla="*/ 603685 h 610233"/>
              <a:gd name="connsiteX83" fmla="*/ 599108 w 2145321"/>
              <a:gd name="connsiteY83" fmla="*/ 588132 h 610233"/>
              <a:gd name="connsiteX84" fmla="*/ 617525 w 2145321"/>
              <a:gd name="connsiteY84" fmla="*/ 537382 h 610233"/>
              <a:gd name="connsiteX85" fmla="*/ 617525 w 2145321"/>
              <a:gd name="connsiteY85" fmla="*/ 83084 h 610233"/>
              <a:gd name="connsiteX86" fmla="*/ 605043 w 2145321"/>
              <a:gd name="connsiteY86" fmla="*/ 34789 h 610233"/>
              <a:gd name="connsiteX87" fmla="*/ 561455 w 2145321"/>
              <a:gd name="connsiteY87" fmla="*/ 14325 h 610233"/>
              <a:gd name="connsiteX88" fmla="*/ 553269 w 2145321"/>
              <a:gd name="connsiteY88" fmla="*/ 14325 h 610233"/>
              <a:gd name="connsiteX89" fmla="*/ 0 w 2145321"/>
              <a:gd name="connsiteY89" fmla="*/ 7367 h 610233"/>
              <a:gd name="connsiteX90" fmla="*/ 208732 w 2145321"/>
              <a:gd name="connsiteY90" fmla="*/ 7367 h 610233"/>
              <a:gd name="connsiteX91" fmla="*/ 294066 w 2145321"/>
              <a:gd name="connsiteY91" fmla="*/ 22920 h 610233"/>
              <a:gd name="connsiteX92" fmla="*/ 348500 w 2145321"/>
              <a:gd name="connsiteY92" fmla="*/ 62415 h 610233"/>
              <a:gd name="connsiteX93" fmla="*/ 376331 w 2145321"/>
              <a:gd name="connsiteY93" fmla="*/ 112961 h 610233"/>
              <a:gd name="connsiteX94" fmla="*/ 384721 w 2145321"/>
              <a:gd name="connsiteY94" fmla="*/ 165348 h 610233"/>
              <a:gd name="connsiteX95" fmla="*/ 371010 w 2145321"/>
              <a:gd name="connsiteY95" fmla="*/ 228173 h 610233"/>
              <a:gd name="connsiteX96" fmla="*/ 328855 w 2145321"/>
              <a:gd name="connsiteY96" fmla="*/ 279946 h 610233"/>
              <a:gd name="connsiteX97" fmla="*/ 257845 w 2145321"/>
              <a:gd name="connsiteY97" fmla="*/ 309414 h 610233"/>
              <a:gd name="connsiteX98" fmla="*/ 257845 w 2145321"/>
              <a:gd name="connsiteY98" fmla="*/ 311051 h 610233"/>
              <a:gd name="connsiteX99" fmla="*/ 357709 w 2145321"/>
              <a:gd name="connsiteY99" fmla="*/ 415008 h 610233"/>
              <a:gd name="connsiteX100" fmla="*/ 412143 w 2145321"/>
              <a:gd name="connsiteY100" fmla="*/ 507095 h 610233"/>
              <a:gd name="connsiteX101" fmla="*/ 471283 w 2145321"/>
              <a:gd name="connsiteY101" fmla="*/ 585267 h 610233"/>
              <a:gd name="connsiteX102" fmla="*/ 515281 w 2145321"/>
              <a:gd name="connsiteY102" fmla="*/ 603685 h 610233"/>
              <a:gd name="connsiteX103" fmla="*/ 515281 w 2145321"/>
              <a:gd name="connsiteY103" fmla="*/ 610233 h 610233"/>
              <a:gd name="connsiteX104" fmla="*/ 405594 w 2145321"/>
              <a:gd name="connsiteY104" fmla="*/ 610233 h 610233"/>
              <a:gd name="connsiteX105" fmla="*/ 392497 w 2145321"/>
              <a:gd name="connsiteY105" fmla="*/ 592839 h 610233"/>
              <a:gd name="connsiteX106" fmla="*/ 379401 w 2145321"/>
              <a:gd name="connsiteY106" fmla="*/ 575035 h 610233"/>
              <a:gd name="connsiteX107" fmla="*/ 367327 w 2145321"/>
              <a:gd name="connsiteY107" fmla="*/ 556413 h 610233"/>
              <a:gd name="connsiteX108" fmla="*/ 357709 w 2145321"/>
              <a:gd name="connsiteY108" fmla="*/ 542293 h 610233"/>
              <a:gd name="connsiteX109" fmla="*/ 285676 w 2145321"/>
              <a:gd name="connsiteY109" fmla="*/ 423193 h 610233"/>
              <a:gd name="connsiteX110" fmla="*/ 241269 w 2145321"/>
              <a:gd name="connsiteY110" fmla="*/ 364053 h 610233"/>
              <a:gd name="connsiteX111" fmla="*/ 198909 w 2145321"/>
              <a:gd name="connsiteY111" fmla="*/ 331515 h 610233"/>
              <a:gd name="connsiteX112" fmla="*/ 163507 w 2145321"/>
              <a:gd name="connsiteY112" fmla="*/ 319237 h 610233"/>
              <a:gd name="connsiteX113" fmla="*/ 126467 w 2145321"/>
              <a:gd name="connsiteY113" fmla="*/ 316781 h 610233"/>
              <a:gd name="connsiteX114" fmla="*/ 126467 w 2145321"/>
              <a:gd name="connsiteY114" fmla="*/ 537382 h 610233"/>
              <a:gd name="connsiteX115" fmla="*/ 191952 w 2145321"/>
              <a:gd name="connsiteY115" fmla="*/ 603685 h 610233"/>
              <a:gd name="connsiteX116" fmla="*/ 191952 w 2145321"/>
              <a:gd name="connsiteY116" fmla="*/ 610233 h 610233"/>
              <a:gd name="connsiteX117" fmla="*/ 0 w 2145321"/>
              <a:gd name="connsiteY117" fmla="*/ 610233 h 610233"/>
              <a:gd name="connsiteX118" fmla="*/ 0 w 2145321"/>
              <a:gd name="connsiteY118" fmla="*/ 603685 h 610233"/>
              <a:gd name="connsiteX119" fmla="*/ 31924 w 2145321"/>
              <a:gd name="connsiteY119" fmla="*/ 596932 h 610233"/>
              <a:gd name="connsiteX120" fmla="*/ 55048 w 2145321"/>
              <a:gd name="connsiteY120" fmla="*/ 576468 h 610233"/>
              <a:gd name="connsiteX121" fmla="*/ 64257 w 2145321"/>
              <a:gd name="connsiteY121" fmla="*/ 537382 h 610233"/>
              <a:gd name="connsiteX122" fmla="*/ 64257 w 2145321"/>
              <a:gd name="connsiteY122" fmla="*/ 81447 h 610233"/>
              <a:gd name="connsiteX123" fmla="*/ 46658 w 2145321"/>
              <a:gd name="connsiteY123" fmla="*/ 30696 h 610233"/>
              <a:gd name="connsiteX124" fmla="*/ 8186 w 2145321"/>
              <a:gd name="connsiteY124" fmla="*/ 15962 h 610233"/>
              <a:gd name="connsiteX125" fmla="*/ 0 w 2145321"/>
              <a:gd name="connsiteY125" fmla="*/ 15962 h 610233"/>
              <a:gd name="connsiteX126" fmla="*/ 1213136 w 2145321"/>
              <a:gd name="connsiteY126" fmla="*/ 0 h 610233"/>
              <a:gd name="connsiteX127" fmla="*/ 1257338 w 2145321"/>
              <a:gd name="connsiteY127" fmla="*/ 0 h 610233"/>
              <a:gd name="connsiteX128" fmla="*/ 1437829 w 2145321"/>
              <a:gd name="connsiteY128" fmla="*/ 516509 h 610233"/>
              <a:gd name="connsiteX129" fmla="*/ 1464841 w 2145321"/>
              <a:gd name="connsiteY129" fmla="*/ 574626 h 610233"/>
              <a:gd name="connsiteX130" fmla="*/ 1489193 w 2145321"/>
              <a:gd name="connsiteY130" fmla="*/ 597341 h 610233"/>
              <a:gd name="connsiteX131" fmla="*/ 1518866 w 2145321"/>
              <a:gd name="connsiteY131" fmla="*/ 603685 h 610233"/>
              <a:gd name="connsiteX132" fmla="*/ 1518866 w 2145321"/>
              <a:gd name="connsiteY132" fmla="*/ 610233 h 610233"/>
              <a:gd name="connsiteX133" fmla="*/ 1322003 w 2145321"/>
              <a:gd name="connsiteY133" fmla="*/ 610233 h 610233"/>
              <a:gd name="connsiteX134" fmla="*/ 1322003 w 2145321"/>
              <a:gd name="connsiteY134" fmla="*/ 603685 h 610233"/>
              <a:gd name="connsiteX135" fmla="*/ 1368661 w 2145321"/>
              <a:gd name="connsiteY135" fmla="*/ 597955 h 610233"/>
              <a:gd name="connsiteX136" fmla="*/ 1385032 w 2145321"/>
              <a:gd name="connsiteY136" fmla="*/ 566850 h 610233"/>
              <a:gd name="connsiteX137" fmla="*/ 1377256 w 2145321"/>
              <a:gd name="connsiteY137" fmla="*/ 529605 h 610233"/>
              <a:gd name="connsiteX138" fmla="*/ 1375619 w 2145321"/>
              <a:gd name="connsiteY138" fmla="*/ 524694 h 610233"/>
              <a:gd name="connsiteX139" fmla="*/ 1322003 w 2145321"/>
              <a:gd name="connsiteY139" fmla="*/ 364667 h 610233"/>
              <a:gd name="connsiteX140" fmla="*/ 1113272 w 2145321"/>
              <a:gd name="connsiteY140" fmla="*/ 364667 h 610233"/>
              <a:gd name="connsiteX141" fmla="*/ 1065387 w 2145321"/>
              <a:gd name="connsiteY141" fmla="*/ 512825 h 610233"/>
              <a:gd name="connsiteX142" fmla="*/ 1055564 w 2145321"/>
              <a:gd name="connsiteY142" fmla="*/ 561529 h 610233"/>
              <a:gd name="connsiteX143" fmla="*/ 1068251 w 2145321"/>
              <a:gd name="connsiteY143" fmla="*/ 595294 h 610233"/>
              <a:gd name="connsiteX144" fmla="*/ 1104268 w 2145321"/>
              <a:gd name="connsiteY144" fmla="*/ 603685 h 610233"/>
              <a:gd name="connsiteX145" fmla="*/ 1104268 w 2145321"/>
              <a:gd name="connsiteY145" fmla="*/ 610233 h 610233"/>
              <a:gd name="connsiteX146" fmla="*/ 962658 w 2145321"/>
              <a:gd name="connsiteY146" fmla="*/ 610233 h 610233"/>
              <a:gd name="connsiteX147" fmla="*/ 962658 w 2145321"/>
              <a:gd name="connsiteY147" fmla="*/ 603685 h 610233"/>
              <a:gd name="connsiteX148" fmla="*/ 1011157 w 2145321"/>
              <a:gd name="connsiteY148" fmla="*/ 580561 h 610233"/>
              <a:gd name="connsiteX149" fmla="*/ 1042876 w 2145321"/>
              <a:gd name="connsiteY149" fmla="*/ 518964 h 6102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Lst>
            <a:rect l="l" t="t" r="r" b="b"/>
            <a:pathLst>
              <a:path w="2145321" h="610233">
                <a:moveTo>
                  <a:pt x="1212317" y="56890"/>
                </a:moveTo>
                <a:lnTo>
                  <a:pt x="1120230" y="342975"/>
                </a:lnTo>
                <a:lnTo>
                  <a:pt x="1312181" y="342975"/>
                </a:lnTo>
                <a:lnTo>
                  <a:pt x="1213954" y="56890"/>
                </a:lnTo>
                <a:close/>
                <a:moveTo>
                  <a:pt x="1790886" y="26194"/>
                </a:moveTo>
                <a:cubicBezTo>
                  <a:pt x="1764420" y="26194"/>
                  <a:pt x="1731132" y="29468"/>
                  <a:pt x="1691023" y="36017"/>
                </a:cubicBezTo>
                <a:lnTo>
                  <a:pt x="1691023" y="513644"/>
                </a:lnTo>
                <a:cubicBezTo>
                  <a:pt x="1691023" y="537109"/>
                  <a:pt x="1694775" y="554367"/>
                  <a:pt x="1702278" y="565417"/>
                </a:cubicBezTo>
                <a:cubicBezTo>
                  <a:pt x="1709781" y="576468"/>
                  <a:pt x="1721446" y="583630"/>
                  <a:pt x="1737271" y="586904"/>
                </a:cubicBezTo>
                <a:cubicBezTo>
                  <a:pt x="1753097" y="590179"/>
                  <a:pt x="1776289" y="591816"/>
                  <a:pt x="1806848" y="591816"/>
                </a:cubicBezTo>
                <a:cubicBezTo>
                  <a:pt x="1850505" y="591816"/>
                  <a:pt x="1887340" y="587518"/>
                  <a:pt x="1917353" y="578923"/>
                </a:cubicBezTo>
                <a:cubicBezTo>
                  <a:pt x="1947367" y="570329"/>
                  <a:pt x="1976425" y="551161"/>
                  <a:pt x="2004529" y="521420"/>
                </a:cubicBezTo>
                <a:cubicBezTo>
                  <a:pt x="2025266" y="499319"/>
                  <a:pt x="2041910" y="472306"/>
                  <a:pt x="2054461" y="440383"/>
                </a:cubicBezTo>
                <a:cubicBezTo>
                  <a:pt x="2067013" y="408459"/>
                  <a:pt x="2073287" y="369851"/>
                  <a:pt x="2073287" y="324557"/>
                </a:cubicBezTo>
                <a:cubicBezTo>
                  <a:pt x="2073287" y="288814"/>
                  <a:pt x="2068240" y="253411"/>
                  <a:pt x="2058144" y="218350"/>
                </a:cubicBezTo>
                <a:cubicBezTo>
                  <a:pt x="2048049" y="183288"/>
                  <a:pt x="2032633" y="152115"/>
                  <a:pt x="2011896" y="124830"/>
                </a:cubicBezTo>
                <a:cubicBezTo>
                  <a:pt x="1988704" y="93998"/>
                  <a:pt x="1958895" y="69850"/>
                  <a:pt x="1922469" y="52388"/>
                </a:cubicBezTo>
                <a:cubicBezTo>
                  <a:pt x="1886043" y="34925"/>
                  <a:pt x="1842183" y="26194"/>
                  <a:pt x="1790886" y="26194"/>
                </a:cubicBezTo>
                <a:close/>
                <a:moveTo>
                  <a:pt x="164121" y="23329"/>
                </a:moveTo>
                <a:cubicBezTo>
                  <a:pt x="148841" y="23329"/>
                  <a:pt x="136290" y="24557"/>
                  <a:pt x="126467" y="27013"/>
                </a:cubicBezTo>
                <a:lnTo>
                  <a:pt x="126467" y="300819"/>
                </a:lnTo>
                <a:lnTo>
                  <a:pt x="160846" y="300819"/>
                </a:lnTo>
                <a:cubicBezTo>
                  <a:pt x="196863" y="300819"/>
                  <a:pt x="226399" y="295635"/>
                  <a:pt x="249455" y="285267"/>
                </a:cubicBezTo>
                <a:cubicBezTo>
                  <a:pt x="272511" y="274898"/>
                  <a:pt x="289223" y="260096"/>
                  <a:pt x="299591" y="240860"/>
                </a:cubicBezTo>
                <a:cubicBezTo>
                  <a:pt x="309960" y="221624"/>
                  <a:pt x="315144" y="198091"/>
                  <a:pt x="315144" y="170260"/>
                </a:cubicBezTo>
                <a:cubicBezTo>
                  <a:pt x="315144" y="147067"/>
                  <a:pt x="310506" y="124353"/>
                  <a:pt x="301229" y="102115"/>
                </a:cubicBezTo>
                <a:cubicBezTo>
                  <a:pt x="291952" y="79878"/>
                  <a:pt x="276194" y="61187"/>
                  <a:pt x="253957" y="46044"/>
                </a:cubicBezTo>
                <a:cubicBezTo>
                  <a:pt x="231720" y="30901"/>
                  <a:pt x="201774" y="23329"/>
                  <a:pt x="164121" y="23329"/>
                </a:cubicBezTo>
                <a:close/>
                <a:moveTo>
                  <a:pt x="1564556" y="7367"/>
                </a:moveTo>
                <a:lnTo>
                  <a:pt x="1796616" y="7367"/>
                </a:lnTo>
                <a:cubicBezTo>
                  <a:pt x="1829086" y="7367"/>
                  <a:pt x="1859031" y="10164"/>
                  <a:pt x="1886453" y="15758"/>
                </a:cubicBezTo>
                <a:cubicBezTo>
                  <a:pt x="1913874" y="21351"/>
                  <a:pt x="1938431" y="28786"/>
                  <a:pt x="1960123" y="38063"/>
                </a:cubicBezTo>
                <a:cubicBezTo>
                  <a:pt x="1981814" y="47340"/>
                  <a:pt x="2000573" y="57504"/>
                  <a:pt x="2016398" y="68554"/>
                </a:cubicBezTo>
                <a:cubicBezTo>
                  <a:pt x="2032224" y="79605"/>
                  <a:pt x="2045593" y="90860"/>
                  <a:pt x="2056507" y="102320"/>
                </a:cubicBezTo>
                <a:cubicBezTo>
                  <a:pt x="2075607" y="121419"/>
                  <a:pt x="2091842" y="142634"/>
                  <a:pt x="2105211" y="165962"/>
                </a:cubicBezTo>
                <a:cubicBezTo>
                  <a:pt x="2118581" y="189291"/>
                  <a:pt x="2128609" y="213916"/>
                  <a:pt x="2135293" y="239837"/>
                </a:cubicBezTo>
                <a:cubicBezTo>
                  <a:pt x="2141978" y="265758"/>
                  <a:pt x="2145321" y="292497"/>
                  <a:pt x="2145321" y="320055"/>
                </a:cubicBezTo>
                <a:cubicBezTo>
                  <a:pt x="2145321" y="347613"/>
                  <a:pt x="2142046" y="373807"/>
                  <a:pt x="2135498" y="398637"/>
                </a:cubicBezTo>
                <a:cubicBezTo>
                  <a:pt x="2128949" y="423466"/>
                  <a:pt x="2119536" y="446454"/>
                  <a:pt x="2107257" y="467600"/>
                </a:cubicBezTo>
                <a:cubicBezTo>
                  <a:pt x="2094979" y="488746"/>
                  <a:pt x="2080314" y="507914"/>
                  <a:pt x="2063260" y="525103"/>
                </a:cubicBezTo>
                <a:cubicBezTo>
                  <a:pt x="2046207" y="542293"/>
                  <a:pt x="2026357" y="557846"/>
                  <a:pt x="2003711" y="571761"/>
                </a:cubicBezTo>
                <a:cubicBezTo>
                  <a:pt x="1984338" y="583221"/>
                  <a:pt x="1962101" y="592498"/>
                  <a:pt x="1936998" y="599592"/>
                </a:cubicBezTo>
                <a:cubicBezTo>
                  <a:pt x="1911896" y="606686"/>
                  <a:pt x="1877926" y="610233"/>
                  <a:pt x="1835088" y="610233"/>
                </a:cubicBezTo>
                <a:lnTo>
                  <a:pt x="1564556" y="610233"/>
                </a:lnTo>
                <a:lnTo>
                  <a:pt x="1564556" y="603685"/>
                </a:lnTo>
                <a:lnTo>
                  <a:pt x="1572742" y="603685"/>
                </a:lnTo>
                <a:cubicBezTo>
                  <a:pt x="1591569" y="603685"/>
                  <a:pt x="1605620" y="596590"/>
                  <a:pt x="1614897" y="582402"/>
                </a:cubicBezTo>
                <a:cubicBezTo>
                  <a:pt x="1624174" y="568214"/>
                  <a:pt x="1628813" y="553207"/>
                  <a:pt x="1628813" y="537382"/>
                </a:cubicBezTo>
                <a:lnTo>
                  <a:pt x="1628813" y="82265"/>
                </a:lnTo>
                <a:cubicBezTo>
                  <a:pt x="1628813" y="66985"/>
                  <a:pt x="1626289" y="54161"/>
                  <a:pt x="1621241" y="43793"/>
                </a:cubicBezTo>
                <a:cubicBezTo>
                  <a:pt x="1616193" y="33425"/>
                  <a:pt x="1609440" y="25921"/>
                  <a:pt x="1600982" y="21283"/>
                </a:cubicBezTo>
                <a:cubicBezTo>
                  <a:pt x="1592523" y="16644"/>
                  <a:pt x="1583110" y="14325"/>
                  <a:pt x="1572742" y="14325"/>
                </a:cubicBezTo>
                <a:lnTo>
                  <a:pt x="1564556" y="14325"/>
                </a:lnTo>
                <a:close/>
                <a:moveTo>
                  <a:pt x="553269" y="7367"/>
                </a:moveTo>
                <a:lnTo>
                  <a:pt x="912615" y="7367"/>
                </a:lnTo>
                <a:lnTo>
                  <a:pt x="912615" y="102320"/>
                </a:lnTo>
                <a:lnTo>
                  <a:pt x="906885" y="102320"/>
                </a:lnTo>
                <a:cubicBezTo>
                  <a:pt x="906885" y="51569"/>
                  <a:pt x="873051" y="26194"/>
                  <a:pt x="805384" y="26194"/>
                </a:cubicBezTo>
                <a:lnTo>
                  <a:pt x="679736" y="26194"/>
                </a:lnTo>
                <a:lnTo>
                  <a:pt x="679736" y="300001"/>
                </a:lnTo>
                <a:lnTo>
                  <a:pt x="790241" y="300001"/>
                </a:lnTo>
                <a:cubicBezTo>
                  <a:pt x="812069" y="300001"/>
                  <a:pt x="831578" y="296454"/>
                  <a:pt x="848767" y="289359"/>
                </a:cubicBezTo>
                <a:cubicBezTo>
                  <a:pt x="865957" y="282265"/>
                  <a:pt x="875780" y="266031"/>
                  <a:pt x="878235" y="240655"/>
                </a:cubicBezTo>
                <a:lnTo>
                  <a:pt x="884374" y="240655"/>
                </a:lnTo>
                <a:lnTo>
                  <a:pt x="884374" y="377354"/>
                </a:lnTo>
                <a:lnTo>
                  <a:pt x="878235" y="377354"/>
                </a:lnTo>
                <a:cubicBezTo>
                  <a:pt x="875780" y="361802"/>
                  <a:pt x="871141" y="349864"/>
                  <a:pt x="864320" y="341542"/>
                </a:cubicBezTo>
                <a:cubicBezTo>
                  <a:pt x="857499" y="333220"/>
                  <a:pt x="850745" y="327695"/>
                  <a:pt x="844061" y="324967"/>
                </a:cubicBezTo>
                <a:cubicBezTo>
                  <a:pt x="837376" y="322238"/>
                  <a:pt x="831441" y="320874"/>
                  <a:pt x="826257" y="320874"/>
                </a:cubicBezTo>
                <a:cubicBezTo>
                  <a:pt x="816434" y="319237"/>
                  <a:pt x="806202" y="318418"/>
                  <a:pt x="795561" y="318418"/>
                </a:cubicBezTo>
                <a:lnTo>
                  <a:pt x="679736" y="318418"/>
                </a:lnTo>
                <a:lnTo>
                  <a:pt x="679736" y="532470"/>
                </a:lnTo>
                <a:cubicBezTo>
                  <a:pt x="679736" y="548569"/>
                  <a:pt x="682805" y="562484"/>
                  <a:pt x="688945" y="574217"/>
                </a:cubicBezTo>
                <a:cubicBezTo>
                  <a:pt x="695083" y="585949"/>
                  <a:pt x="709340" y="591816"/>
                  <a:pt x="731714" y="591816"/>
                </a:cubicBezTo>
                <a:lnTo>
                  <a:pt x="821346" y="591816"/>
                </a:lnTo>
                <a:cubicBezTo>
                  <a:pt x="842901" y="591816"/>
                  <a:pt x="860636" y="588678"/>
                  <a:pt x="874552" y="582402"/>
                </a:cubicBezTo>
                <a:cubicBezTo>
                  <a:pt x="888467" y="576127"/>
                  <a:pt x="899449" y="567395"/>
                  <a:pt x="907499" y="556209"/>
                </a:cubicBezTo>
                <a:cubicBezTo>
                  <a:pt x="915548" y="545022"/>
                  <a:pt x="922301" y="531515"/>
                  <a:pt x="927758" y="515690"/>
                </a:cubicBezTo>
                <a:lnTo>
                  <a:pt x="933488" y="515690"/>
                </a:lnTo>
                <a:lnTo>
                  <a:pt x="912615" y="610233"/>
                </a:lnTo>
                <a:lnTo>
                  <a:pt x="553269" y="610233"/>
                </a:lnTo>
                <a:lnTo>
                  <a:pt x="553269" y="603685"/>
                </a:lnTo>
                <a:lnTo>
                  <a:pt x="561455" y="603685"/>
                </a:lnTo>
                <a:cubicBezTo>
                  <a:pt x="574279" y="603685"/>
                  <a:pt x="586830" y="598500"/>
                  <a:pt x="599108" y="588132"/>
                </a:cubicBezTo>
                <a:cubicBezTo>
                  <a:pt x="611386" y="577764"/>
                  <a:pt x="617525" y="560847"/>
                  <a:pt x="617525" y="537382"/>
                </a:cubicBezTo>
                <a:lnTo>
                  <a:pt x="617525" y="83084"/>
                </a:lnTo>
                <a:cubicBezTo>
                  <a:pt x="617525" y="64530"/>
                  <a:pt x="613365" y="48432"/>
                  <a:pt x="605043" y="34789"/>
                </a:cubicBezTo>
                <a:cubicBezTo>
                  <a:pt x="596721" y="21146"/>
                  <a:pt x="582191" y="14325"/>
                  <a:pt x="561455" y="14325"/>
                </a:cubicBezTo>
                <a:lnTo>
                  <a:pt x="553269" y="14325"/>
                </a:lnTo>
                <a:close/>
                <a:moveTo>
                  <a:pt x="0" y="7367"/>
                </a:moveTo>
                <a:lnTo>
                  <a:pt x="208732" y="7367"/>
                </a:lnTo>
                <a:cubicBezTo>
                  <a:pt x="242293" y="7367"/>
                  <a:pt x="270737" y="12552"/>
                  <a:pt x="294066" y="22920"/>
                </a:cubicBezTo>
                <a:cubicBezTo>
                  <a:pt x="317395" y="33288"/>
                  <a:pt x="335540" y="46453"/>
                  <a:pt x="348500" y="62415"/>
                </a:cubicBezTo>
                <a:cubicBezTo>
                  <a:pt x="361461" y="78377"/>
                  <a:pt x="370737" y="95226"/>
                  <a:pt x="376331" y="112961"/>
                </a:cubicBezTo>
                <a:cubicBezTo>
                  <a:pt x="381925" y="130696"/>
                  <a:pt x="384721" y="148159"/>
                  <a:pt x="384721" y="165348"/>
                </a:cubicBezTo>
                <a:cubicBezTo>
                  <a:pt x="384721" y="187177"/>
                  <a:pt x="380151" y="208118"/>
                  <a:pt x="371010" y="228173"/>
                </a:cubicBezTo>
                <a:cubicBezTo>
                  <a:pt x="361870" y="248227"/>
                  <a:pt x="347818" y="265485"/>
                  <a:pt x="328855" y="279946"/>
                </a:cubicBezTo>
                <a:cubicBezTo>
                  <a:pt x="309892" y="294407"/>
                  <a:pt x="286222" y="304230"/>
                  <a:pt x="257845" y="309414"/>
                </a:cubicBezTo>
                <a:lnTo>
                  <a:pt x="257845" y="311051"/>
                </a:lnTo>
                <a:cubicBezTo>
                  <a:pt x="293862" y="328514"/>
                  <a:pt x="327149" y="363166"/>
                  <a:pt x="357709" y="415008"/>
                </a:cubicBezTo>
                <a:lnTo>
                  <a:pt x="412143" y="507095"/>
                </a:lnTo>
                <a:cubicBezTo>
                  <a:pt x="436699" y="548296"/>
                  <a:pt x="456413" y="574353"/>
                  <a:pt x="471283" y="585267"/>
                </a:cubicBezTo>
                <a:cubicBezTo>
                  <a:pt x="486154" y="596181"/>
                  <a:pt x="500819" y="602320"/>
                  <a:pt x="515281" y="603685"/>
                </a:cubicBezTo>
                <a:lnTo>
                  <a:pt x="515281" y="610233"/>
                </a:lnTo>
                <a:lnTo>
                  <a:pt x="405594" y="610233"/>
                </a:lnTo>
                <a:cubicBezTo>
                  <a:pt x="400956" y="604230"/>
                  <a:pt x="396590" y="598432"/>
                  <a:pt x="392497" y="592839"/>
                </a:cubicBezTo>
                <a:cubicBezTo>
                  <a:pt x="388405" y="587245"/>
                  <a:pt x="384039" y="581311"/>
                  <a:pt x="379401" y="575035"/>
                </a:cubicBezTo>
                <a:cubicBezTo>
                  <a:pt x="376672" y="570942"/>
                  <a:pt x="372647" y="564735"/>
                  <a:pt x="367327" y="556413"/>
                </a:cubicBezTo>
                <a:cubicBezTo>
                  <a:pt x="362006" y="548091"/>
                  <a:pt x="358800" y="543384"/>
                  <a:pt x="357709" y="542293"/>
                </a:cubicBezTo>
                <a:lnTo>
                  <a:pt x="285676" y="423193"/>
                </a:lnTo>
                <a:cubicBezTo>
                  <a:pt x="271215" y="398909"/>
                  <a:pt x="256413" y="379196"/>
                  <a:pt x="241269" y="364053"/>
                </a:cubicBezTo>
                <a:cubicBezTo>
                  <a:pt x="226126" y="348909"/>
                  <a:pt x="212006" y="338063"/>
                  <a:pt x="198909" y="331515"/>
                </a:cubicBezTo>
                <a:cubicBezTo>
                  <a:pt x="185812" y="324967"/>
                  <a:pt x="174011" y="320874"/>
                  <a:pt x="163507" y="319237"/>
                </a:cubicBezTo>
                <a:cubicBezTo>
                  <a:pt x="153002" y="317600"/>
                  <a:pt x="140655" y="316781"/>
                  <a:pt x="126467" y="316781"/>
                </a:cubicBezTo>
                <a:lnTo>
                  <a:pt x="126467" y="537382"/>
                </a:lnTo>
                <a:cubicBezTo>
                  <a:pt x="126467" y="580219"/>
                  <a:pt x="148295" y="602320"/>
                  <a:pt x="191952" y="603685"/>
                </a:cubicBezTo>
                <a:lnTo>
                  <a:pt x="191952" y="610233"/>
                </a:lnTo>
                <a:lnTo>
                  <a:pt x="0" y="610233"/>
                </a:lnTo>
                <a:lnTo>
                  <a:pt x="0" y="603685"/>
                </a:lnTo>
                <a:cubicBezTo>
                  <a:pt x="12006" y="603139"/>
                  <a:pt x="22647" y="600888"/>
                  <a:pt x="31924" y="596932"/>
                </a:cubicBezTo>
                <a:cubicBezTo>
                  <a:pt x="41201" y="592975"/>
                  <a:pt x="48909" y="586154"/>
                  <a:pt x="55048" y="576468"/>
                </a:cubicBezTo>
                <a:cubicBezTo>
                  <a:pt x="61187" y="566781"/>
                  <a:pt x="64257" y="553753"/>
                  <a:pt x="64257" y="537382"/>
                </a:cubicBezTo>
                <a:lnTo>
                  <a:pt x="64257" y="81447"/>
                </a:lnTo>
                <a:cubicBezTo>
                  <a:pt x="64257" y="57436"/>
                  <a:pt x="58391" y="40519"/>
                  <a:pt x="46658" y="30696"/>
                </a:cubicBezTo>
                <a:cubicBezTo>
                  <a:pt x="34925" y="20874"/>
                  <a:pt x="22101" y="15962"/>
                  <a:pt x="8186" y="15962"/>
                </a:cubicBezTo>
                <a:lnTo>
                  <a:pt x="0" y="15962"/>
                </a:lnTo>
                <a:close/>
                <a:moveTo>
                  <a:pt x="1213136" y="0"/>
                </a:moveTo>
                <a:lnTo>
                  <a:pt x="1257338" y="0"/>
                </a:lnTo>
                <a:lnTo>
                  <a:pt x="1437829" y="516509"/>
                </a:lnTo>
                <a:cubicBezTo>
                  <a:pt x="1447379" y="543248"/>
                  <a:pt x="1456383" y="562620"/>
                  <a:pt x="1464841" y="574626"/>
                </a:cubicBezTo>
                <a:cubicBezTo>
                  <a:pt x="1473300" y="586631"/>
                  <a:pt x="1481417" y="594203"/>
                  <a:pt x="1489193" y="597341"/>
                </a:cubicBezTo>
                <a:cubicBezTo>
                  <a:pt x="1496970" y="600479"/>
                  <a:pt x="1506860" y="602593"/>
                  <a:pt x="1518866" y="603685"/>
                </a:cubicBezTo>
                <a:lnTo>
                  <a:pt x="1518866" y="610233"/>
                </a:lnTo>
                <a:lnTo>
                  <a:pt x="1322003" y="610233"/>
                </a:lnTo>
                <a:lnTo>
                  <a:pt x="1322003" y="603685"/>
                </a:lnTo>
                <a:cubicBezTo>
                  <a:pt x="1342195" y="603685"/>
                  <a:pt x="1357747" y="601775"/>
                  <a:pt x="1368661" y="597955"/>
                </a:cubicBezTo>
                <a:cubicBezTo>
                  <a:pt x="1379575" y="594135"/>
                  <a:pt x="1385032" y="583766"/>
                  <a:pt x="1385032" y="566850"/>
                </a:cubicBezTo>
                <a:cubicBezTo>
                  <a:pt x="1385032" y="557573"/>
                  <a:pt x="1382440" y="545158"/>
                  <a:pt x="1377256" y="529605"/>
                </a:cubicBezTo>
                <a:cubicBezTo>
                  <a:pt x="1376165" y="527423"/>
                  <a:pt x="1375619" y="525786"/>
                  <a:pt x="1375619" y="524694"/>
                </a:cubicBezTo>
                <a:lnTo>
                  <a:pt x="1322003" y="364667"/>
                </a:lnTo>
                <a:lnTo>
                  <a:pt x="1113272" y="364667"/>
                </a:lnTo>
                <a:lnTo>
                  <a:pt x="1065387" y="512825"/>
                </a:lnTo>
                <a:cubicBezTo>
                  <a:pt x="1058838" y="533016"/>
                  <a:pt x="1055564" y="549251"/>
                  <a:pt x="1055564" y="561529"/>
                </a:cubicBezTo>
                <a:cubicBezTo>
                  <a:pt x="1055564" y="578446"/>
                  <a:pt x="1059793" y="589701"/>
                  <a:pt x="1068251" y="595294"/>
                </a:cubicBezTo>
                <a:cubicBezTo>
                  <a:pt x="1076710" y="600888"/>
                  <a:pt x="1088715" y="603685"/>
                  <a:pt x="1104268" y="603685"/>
                </a:cubicBezTo>
                <a:lnTo>
                  <a:pt x="1104268" y="610233"/>
                </a:lnTo>
                <a:lnTo>
                  <a:pt x="962658" y="610233"/>
                </a:lnTo>
                <a:lnTo>
                  <a:pt x="962658" y="603685"/>
                </a:lnTo>
                <a:cubicBezTo>
                  <a:pt x="982849" y="601775"/>
                  <a:pt x="999015" y="594067"/>
                  <a:pt x="1011157" y="580561"/>
                </a:cubicBezTo>
                <a:cubicBezTo>
                  <a:pt x="1023299" y="567054"/>
                  <a:pt x="1033872" y="546522"/>
                  <a:pt x="1042876" y="518964"/>
                </a:cubicBezTo>
                <a:close/>
              </a:path>
            </a:pathLst>
          </a:custGeom>
          <a:solidFill>
            <a:srgbClr val="00D2AF"/>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pPr algn="r" defTabSz="1218565">
              <a:defRPr/>
            </a:pPr>
            <a:endParaRPr lang="en-US" altLang="zh-CN" sz="5400" dirty="0">
              <a:solidFill>
                <a:schemeClr val="bg1"/>
              </a:solidFill>
              <a:latin typeface="News706 BT" panose="02040804060705020204" pitchFamily="18" charset="0"/>
              <a:ea typeface="华文琥珀" panose="02010800040101010101" pitchFamily="2" charset="-122"/>
              <a:cs typeface="+mn-ea"/>
              <a:sym typeface="Arial" panose="020B0604020202020204" pitchFamily="34" charset="0"/>
            </a:endParaRPr>
          </a:p>
        </p:txBody>
      </p:sp>
      <p:sp>
        <p:nvSpPr>
          <p:cNvPr id="29" name="任意多边形 28"/>
          <p:cNvSpPr/>
          <p:nvPr/>
        </p:nvSpPr>
        <p:spPr>
          <a:xfrm>
            <a:off x="786460" y="3043815"/>
            <a:ext cx="1554424" cy="275674"/>
          </a:xfrm>
          <a:custGeom>
            <a:avLst/>
            <a:gdLst>
              <a:gd name="connsiteX0" fmla="*/ 2889796 w 2932323"/>
              <a:gd name="connsiteY0" fmla="*/ 435323 h 520043"/>
              <a:gd name="connsiteX1" fmla="*/ 2918761 w 2932323"/>
              <a:gd name="connsiteY1" fmla="*/ 447378 h 520043"/>
              <a:gd name="connsiteX2" fmla="*/ 2930649 w 2932323"/>
              <a:gd name="connsiteY2" fmla="*/ 476511 h 520043"/>
              <a:gd name="connsiteX3" fmla="*/ 2918594 w 2932323"/>
              <a:gd name="connsiteY3" fmla="*/ 504974 h 520043"/>
              <a:gd name="connsiteX4" fmla="*/ 2889796 w 2932323"/>
              <a:gd name="connsiteY4" fmla="*/ 517029 h 520043"/>
              <a:gd name="connsiteX5" fmla="*/ 2861165 w 2932323"/>
              <a:gd name="connsiteY5" fmla="*/ 505309 h 520043"/>
              <a:gd name="connsiteX6" fmla="*/ 2849277 w 2932323"/>
              <a:gd name="connsiteY6" fmla="*/ 476511 h 520043"/>
              <a:gd name="connsiteX7" fmla="*/ 2860997 w 2932323"/>
              <a:gd name="connsiteY7" fmla="*/ 447210 h 520043"/>
              <a:gd name="connsiteX8" fmla="*/ 2889796 w 2932323"/>
              <a:gd name="connsiteY8" fmla="*/ 435323 h 520043"/>
              <a:gd name="connsiteX9" fmla="*/ 871314 w 2932323"/>
              <a:gd name="connsiteY9" fmla="*/ 264877 h 520043"/>
              <a:gd name="connsiteX10" fmla="*/ 871314 w 2932323"/>
              <a:gd name="connsiteY10" fmla="*/ 455749 h 520043"/>
              <a:gd name="connsiteX11" fmla="*/ 879184 w 2932323"/>
              <a:gd name="connsiteY11" fmla="*/ 475841 h 520043"/>
              <a:gd name="connsiteX12" fmla="*/ 907480 w 2932323"/>
              <a:gd name="connsiteY12" fmla="*/ 482538 h 520043"/>
              <a:gd name="connsiteX13" fmla="*/ 967420 w 2932323"/>
              <a:gd name="connsiteY13" fmla="*/ 482538 h 520043"/>
              <a:gd name="connsiteX14" fmla="*/ 1055489 w 2932323"/>
              <a:gd name="connsiteY14" fmla="*/ 456252 h 520043"/>
              <a:gd name="connsiteX15" fmla="*/ 1083953 w 2932323"/>
              <a:gd name="connsiteY15" fmla="*/ 374378 h 520043"/>
              <a:gd name="connsiteX16" fmla="*/ 1054485 w 2932323"/>
              <a:gd name="connsiteY16" fmla="*/ 294178 h 520043"/>
              <a:gd name="connsiteX17" fmla="*/ 973113 w 2932323"/>
              <a:gd name="connsiteY17" fmla="*/ 264877 h 520043"/>
              <a:gd name="connsiteX18" fmla="*/ 234907 w 2932323"/>
              <a:gd name="connsiteY18" fmla="*/ 97446 h 520043"/>
              <a:gd name="connsiteX19" fmla="*/ 145985 w 2932323"/>
              <a:gd name="connsiteY19" fmla="*/ 318121 h 520043"/>
              <a:gd name="connsiteX20" fmla="*/ 320888 w 2932323"/>
              <a:gd name="connsiteY20" fmla="*/ 318121 h 520043"/>
              <a:gd name="connsiteX21" fmla="*/ 931255 w 2932323"/>
              <a:gd name="connsiteY21" fmla="*/ 36835 h 520043"/>
              <a:gd name="connsiteX22" fmla="*/ 881025 w 2932323"/>
              <a:gd name="connsiteY22" fmla="*/ 42685 h 520043"/>
              <a:gd name="connsiteX23" fmla="*/ 871314 w 2932323"/>
              <a:gd name="connsiteY23" fmla="*/ 63248 h 520043"/>
              <a:gd name="connsiteX24" fmla="*/ 871314 w 2932323"/>
              <a:gd name="connsiteY24" fmla="*/ 239763 h 520043"/>
              <a:gd name="connsiteX25" fmla="*/ 965076 w 2932323"/>
              <a:gd name="connsiteY25" fmla="*/ 239763 h 520043"/>
              <a:gd name="connsiteX26" fmla="*/ 1033891 w 2932323"/>
              <a:gd name="connsiteY26" fmla="*/ 214355 h 520043"/>
              <a:gd name="connsiteX27" fmla="*/ 1059507 w 2932323"/>
              <a:gd name="connsiteY27" fmla="*/ 131110 h 520043"/>
              <a:gd name="connsiteX28" fmla="*/ 1047285 w 2932323"/>
              <a:gd name="connsiteY28" fmla="*/ 75282 h 520043"/>
              <a:gd name="connsiteX29" fmla="*/ 1011789 w 2932323"/>
              <a:gd name="connsiteY29" fmla="*/ 46028 h 520043"/>
              <a:gd name="connsiteX30" fmla="*/ 931255 w 2932323"/>
              <a:gd name="connsiteY30" fmla="*/ 36835 h 520043"/>
              <a:gd name="connsiteX31" fmla="*/ 1987414 w 2932323"/>
              <a:gd name="connsiteY31" fmla="*/ 27794 h 520043"/>
              <a:gd name="connsiteX32" fmla="*/ 1881597 w 2932323"/>
              <a:gd name="connsiteY32" fmla="*/ 82042 h 520043"/>
              <a:gd name="connsiteX33" fmla="*/ 1841079 w 2932323"/>
              <a:gd name="connsiteY33" fmla="*/ 258850 h 520043"/>
              <a:gd name="connsiteX34" fmla="*/ 1882601 w 2932323"/>
              <a:gd name="connsiteY34" fmla="*/ 442690 h 520043"/>
              <a:gd name="connsiteX35" fmla="*/ 1985405 w 2932323"/>
              <a:gd name="connsiteY35" fmla="*/ 493589 h 520043"/>
              <a:gd name="connsiteX36" fmla="*/ 2060749 w 2932323"/>
              <a:gd name="connsiteY36" fmla="*/ 470483 h 520043"/>
              <a:gd name="connsiteX37" fmla="*/ 2112485 w 2932323"/>
              <a:gd name="connsiteY37" fmla="*/ 397148 h 520043"/>
              <a:gd name="connsiteX38" fmla="*/ 2131740 w 2932323"/>
              <a:gd name="connsiteY38" fmla="*/ 265212 h 520043"/>
              <a:gd name="connsiteX39" fmla="*/ 2113657 w 2932323"/>
              <a:gd name="connsiteY39" fmla="*/ 126076 h 520043"/>
              <a:gd name="connsiteX40" fmla="*/ 2062088 w 2932323"/>
              <a:gd name="connsiteY40" fmla="*/ 51904 h 520043"/>
              <a:gd name="connsiteX41" fmla="*/ 1987414 w 2932323"/>
              <a:gd name="connsiteY41" fmla="*/ 27794 h 520043"/>
              <a:gd name="connsiteX42" fmla="*/ 1454014 w 2932323"/>
              <a:gd name="connsiteY42" fmla="*/ 27794 h 520043"/>
              <a:gd name="connsiteX43" fmla="*/ 1348197 w 2932323"/>
              <a:gd name="connsiteY43" fmla="*/ 82042 h 520043"/>
              <a:gd name="connsiteX44" fmla="*/ 1307678 w 2932323"/>
              <a:gd name="connsiteY44" fmla="*/ 258850 h 520043"/>
              <a:gd name="connsiteX45" fmla="*/ 1349201 w 2932323"/>
              <a:gd name="connsiteY45" fmla="*/ 442690 h 520043"/>
              <a:gd name="connsiteX46" fmla="*/ 1452005 w 2932323"/>
              <a:gd name="connsiteY46" fmla="*/ 493589 h 520043"/>
              <a:gd name="connsiteX47" fmla="*/ 1527349 w 2932323"/>
              <a:gd name="connsiteY47" fmla="*/ 470483 h 520043"/>
              <a:gd name="connsiteX48" fmla="*/ 1579085 w 2932323"/>
              <a:gd name="connsiteY48" fmla="*/ 397148 h 520043"/>
              <a:gd name="connsiteX49" fmla="*/ 1598340 w 2932323"/>
              <a:gd name="connsiteY49" fmla="*/ 265212 h 520043"/>
              <a:gd name="connsiteX50" fmla="*/ 1580257 w 2932323"/>
              <a:gd name="connsiteY50" fmla="*/ 126076 h 520043"/>
              <a:gd name="connsiteX51" fmla="*/ 1528688 w 2932323"/>
              <a:gd name="connsiteY51" fmla="*/ 51904 h 520043"/>
              <a:gd name="connsiteX52" fmla="*/ 1454014 w 2932323"/>
              <a:gd name="connsiteY52" fmla="*/ 27794 h 520043"/>
              <a:gd name="connsiteX53" fmla="*/ 2280717 w 2932323"/>
              <a:gd name="connsiteY53" fmla="*/ 12390 h 520043"/>
              <a:gd name="connsiteX54" fmla="*/ 2507084 w 2932323"/>
              <a:gd name="connsiteY54" fmla="*/ 12390 h 520043"/>
              <a:gd name="connsiteX55" fmla="*/ 2507084 w 2932323"/>
              <a:gd name="connsiteY55" fmla="*/ 37505 h 520043"/>
              <a:gd name="connsiteX56" fmla="*/ 2458864 w 2932323"/>
              <a:gd name="connsiteY56" fmla="*/ 37505 h 520043"/>
              <a:gd name="connsiteX57" fmla="*/ 2435089 w 2932323"/>
              <a:gd name="connsiteY57" fmla="*/ 45539 h 520043"/>
              <a:gd name="connsiteX58" fmla="*/ 2426717 w 2932323"/>
              <a:gd name="connsiteY58" fmla="*/ 65963 h 520043"/>
              <a:gd name="connsiteX59" fmla="*/ 2426717 w 2932323"/>
              <a:gd name="connsiteY59" fmla="*/ 295952 h 520043"/>
              <a:gd name="connsiteX60" fmla="*/ 2613236 w 2932323"/>
              <a:gd name="connsiteY60" fmla="*/ 96776 h 520043"/>
              <a:gd name="connsiteX61" fmla="*/ 2629309 w 2932323"/>
              <a:gd name="connsiteY61" fmla="*/ 63959 h 520043"/>
              <a:gd name="connsiteX62" fmla="*/ 2618259 w 2932323"/>
              <a:gd name="connsiteY62" fmla="*/ 44872 h 520043"/>
              <a:gd name="connsiteX63" fmla="*/ 2582094 w 2932323"/>
              <a:gd name="connsiteY63" fmla="*/ 37505 h 520043"/>
              <a:gd name="connsiteX64" fmla="*/ 2568364 w 2932323"/>
              <a:gd name="connsiteY64" fmla="*/ 37505 h 520043"/>
              <a:gd name="connsiteX65" fmla="*/ 2568364 w 2932323"/>
              <a:gd name="connsiteY65" fmla="*/ 12390 h 520043"/>
              <a:gd name="connsiteX66" fmla="*/ 2771626 w 2932323"/>
              <a:gd name="connsiteY66" fmla="*/ 12390 h 520043"/>
              <a:gd name="connsiteX67" fmla="*/ 2771626 w 2932323"/>
              <a:gd name="connsiteY67" fmla="*/ 37505 h 520043"/>
              <a:gd name="connsiteX68" fmla="*/ 2755888 w 2932323"/>
              <a:gd name="connsiteY68" fmla="*/ 37505 h 520043"/>
              <a:gd name="connsiteX69" fmla="*/ 2711016 w 2932323"/>
              <a:gd name="connsiteY69" fmla="*/ 49560 h 520043"/>
              <a:gd name="connsiteX70" fmla="*/ 2665809 w 2932323"/>
              <a:gd name="connsiteY70" fmla="*/ 83046 h 520043"/>
              <a:gd name="connsiteX71" fmla="*/ 2551129 w 2932323"/>
              <a:gd name="connsiteY71" fmla="*/ 202854 h 520043"/>
              <a:gd name="connsiteX72" fmla="*/ 2715369 w 2932323"/>
              <a:gd name="connsiteY72" fmla="*/ 445034 h 520043"/>
              <a:gd name="connsiteX73" fmla="*/ 2743833 w 2932323"/>
              <a:gd name="connsiteY73" fmla="*/ 473999 h 520043"/>
              <a:gd name="connsiteX74" fmla="*/ 2778659 w 2932323"/>
              <a:gd name="connsiteY74" fmla="*/ 482538 h 520043"/>
              <a:gd name="connsiteX75" fmla="*/ 2796741 w 2932323"/>
              <a:gd name="connsiteY75" fmla="*/ 482538 h 520043"/>
              <a:gd name="connsiteX76" fmla="*/ 2796741 w 2932323"/>
              <a:gd name="connsiteY76" fmla="*/ 507653 h 520043"/>
              <a:gd name="connsiteX77" fmla="*/ 2573387 w 2932323"/>
              <a:gd name="connsiteY77" fmla="*/ 507653 h 520043"/>
              <a:gd name="connsiteX78" fmla="*/ 2573387 w 2932323"/>
              <a:gd name="connsiteY78" fmla="*/ 482538 h 520043"/>
              <a:gd name="connsiteX79" fmla="*/ 2598837 w 2932323"/>
              <a:gd name="connsiteY79" fmla="*/ 482538 h 520043"/>
              <a:gd name="connsiteX80" fmla="*/ 2635839 w 2932323"/>
              <a:gd name="connsiteY80" fmla="*/ 477850 h 520043"/>
              <a:gd name="connsiteX81" fmla="*/ 2645048 w 2932323"/>
              <a:gd name="connsiteY81" fmla="*/ 466130 h 520043"/>
              <a:gd name="connsiteX82" fmla="*/ 2641029 w 2932323"/>
              <a:gd name="connsiteY82" fmla="*/ 453405 h 520043"/>
              <a:gd name="connsiteX83" fmla="*/ 2504489 w 2932323"/>
              <a:gd name="connsiteY83" fmla="*/ 252665 h 520043"/>
              <a:gd name="connsiteX84" fmla="*/ 2426717 w 2932323"/>
              <a:gd name="connsiteY84" fmla="*/ 335868 h 520043"/>
              <a:gd name="connsiteX85" fmla="*/ 2426717 w 2932323"/>
              <a:gd name="connsiteY85" fmla="*/ 457759 h 520043"/>
              <a:gd name="connsiteX86" fmla="*/ 2433414 w 2932323"/>
              <a:gd name="connsiteY86" fmla="*/ 474502 h 520043"/>
              <a:gd name="connsiteX87" fmla="*/ 2458864 w 2932323"/>
              <a:gd name="connsiteY87" fmla="*/ 482538 h 520043"/>
              <a:gd name="connsiteX88" fmla="*/ 2507084 w 2932323"/>
              <a:gd name="connsiteY88" fmla="*/ 482538 h 520043"/>
              <a:gd name="connsiteX89" fmla="*/ 2507084 w 2932323"/>
              <a:gd name="connsiteY89" fmla="*/ 507653 h 520043"/>
              <a:gd name="connsiteX90" fmla="*/ 2280717 w 2932323"/>
              <a:gd name="connsiteY90" fmla="*/ 507653 h 520043"/>
              <a:gd name="connsiteX91" fmla="*/ 2280717 w 2932323"/>
              <a:gd name="connsiteY91" fmla="*/ 482538 h 520043"/>
              <a:gd name="connsiteX92" fmla="*/ 2324249 w 2932323"/>
              <a:gd name="connsiteY92" fmla="*/ 482538 h 520043"/>
              <a:gd name="connsiteX93" fmla="*/ 2349029 w 2932323"/>
              <a:gd name="connsiteY93" fmla="*/ 475674 h 520043"/>
              <a:gd name="connsiteX94" fmla="*/ 2357065 w 2932323"/>
              <a:gd name="connsiteY94" fmla="*/ 457759 h 520043"/>
              <a:gd name="connsiteX95" fmla="*/ 2357065 w 2932323"/>
              <a:gd name="connsiteY95" fmla="*/ 62285 h 520043"/>
              <a:gd name="connsiteX96" fmla="*/ 2348024 w 2932323"/>
              <a:gd name="connsiteY96" fmla="*/ 44035 h 520043"/>
              <a:gd name="connsiteX97" fmla="*/ 2317552 w 2932323"/>
              <a:gd name="connsiteY97" fmla="*/ 37505 h 520043"/>
              <a:gd name="connsiteX98" fmla="*/ 2280717 w 2932323"/>
              <a:gd name="connsiteY98" fmla="*/ 37505 h 520043"/>
              <a:gd name="connsiteX99" fmla="*/ 723305 w 2932323"/>
              <a:gd name="connsiteY99" fmla="*/ 12390 h 520043"/>
              <a:gd name="connsiteX100" fmla="*/ 981484 w 2932323"/>
              <a:gd name="connsiteY100" fmla="*/ 12390 h 520043"/>
              <a:gd name="connsiteX101" fmla="*/ 1097849 w 2932323"/>
              <a:gd name="connsiteY101" fmla="*/ 45845 h 520043"/>
              <a:gd name="connsiteX102" fmla="*/ 1138200 w 2932323"/>
              <a:gd name="connsiteY102" fmla="*/ 129817 h 520043"/>
              <a:gd name="connsiteX103" fmla="*/ 1110072 w 2932323"/>
              <a:gd name="connsiteY103" fmla="*/ 201408 h 520043"/>
              <a:gd name="connsiteX104" fmla="*/ 1025351 w 2932323"/>
              <a:gd name="connsiteY104" fmla="*/ 247909 h 520043"/>
              <a:gd name="connsiteX105" fmla="*/ 1130331 w 2932323"/>
              <a:gd name="connsiteY105" fmla="*/ 294327 h 520043"/>
              <a:gd name="connsiteX106" fmla="*/ 1165324 w 2932323"/>
              <a:gd name="connsiteY106" fmla="*/ 374262 h 520043"/>
              <a:gd name="connsiteX107" fmla="*/ 1145400 w 2932323"/>
              <a:gd name="connsiteY107" fmla="*/ 439616 h 520043"/>
              <a:gd name="connsiteX108" fmla="*/ 1079097 w 2932323"/>
              <a:gd name="connsiteY108" fmla="*/ 487878 h 520043"/>
              <a:gd name="connsiteX109" fmla="*/ 973783 w 2932323"/>
              <a:gd name="connsiteY109" fmla="*/ 507653 h 520043"/>
              <a:gd name="connsiteX110" fmla="*/ 723305 w 2932323"/>
              <a:gd name="connsiteY110" fmla="*/ 507653 h 520043"/>
              <a:gd name="connsiteX111" fmla="*/ 723305 w 2932323"/>
              <a:gd name="connsiteY111" fmla="*/ 482538 h 520043"/>
              <a:gd name="connsiteX112" fmla="*/ 764158 w 2932323"/>
              <a:gd name="connsiteY112" fmla="*/ 482538 h 520043"/>
              <a:gd name="connsiteX113" fmla="*/ 791115 w 2932323"/>
              <a:gd name="connsiteY113" fmla="*/ 476511 h 520043"/>
              <a:gd name="connsiteX114" fmla="*/ 799654 w 2932323"/>
              <a:gd name="connsiteY114" fmla="*/ 462782 h 520043"/>
              <a:gd name="connsiteX115" fmla="*/ 799654 w 2932323"/>
              <a:gd name="connsiteY115" fmla="*/ 65968 h 520043"/>
              <a:gd name="connsiteX116" fmla="*/ 791282 w 2932323"/>
              <a:gd name="connsiteY116" fmla="*/ 44705 h 520043"/>
              <a:gd name="connsiteX117" fmla="*/ 766837 w 2932323"/>
              <a:gd name="connsiteY117" fmla="*/ 37505 h 520043"/>
              <a:gd name="connsiteX118" fmla="*/ 723305 w 2932323"/>
              <a:gd name="connsiteY118" fmla="*/ 37505 h 520043"/>
              <a:gd name="connsiteX119" fmla="*/ 1982056 w 2932323"/>
              <a:gd name="connsiteY119" fmla="*/ 2010 h 520043"/>
              <a:gd name="connsiteX120" fmla="*/ 2099425 w 2932323"/>
              <a:gd name="connsiteY120" fmla="*/ 34994 h 520043"/>
              <a:gd name="connsiteX121" fmla="*/ 2185151 w 2932323"/>
              <a:gd name="connsiteY121" fmla="*/ 127081 h 520043"/>
              <a:gd name="connsiteX122" fmla="*/ 2216125 w 2932323"/>
              <a:gd name="connsiteY122" fmla="*/ 260189 h 520043"/>
              <a:gd name="connsiteX123" fmla="*/ 2184983 w 2932323"/>
              <a:gd name="connsiteY123" fmla="*/ 393800 h 520043"/>
              <a:gd name="connsiteX124" fmla="*/ 2099425 w 2932323"/>
              <a:gd name="connsiteY124" fmla="*/ 486724 h 520043"/>
              <a:gd name="connsiteX125" fmla="*/ 1984065 w 2932323"/>
              <a:gd name="connsiteY125" fmla="*/ 520043 h 520043"/>
              <a:gd name="connsiteX126" fmla="*/ 1872221 w 2932323"/>
              <a:gd name="connsiteY126" fmla="*/ 487394 h 520043"/>
              <a:gd name="connsiteX127" fmla="*/ 1788337 w 2932323"/>
              <a:gd name="connsiteY127" fmla="*/ 393967 h 520043"/>
              <a:gd name="connsiteX128" fmla="*/ 1756693 w 2932323"/>
              <a:gd name="connsiteY128" fmla="*/ 259185 h 520043"/>
              <a:gd name="connsiteX129" fmla="*/ 1787333 w 2932323"/>
              <a:gd name="connsiteY129" fmla="*/ 127416 h 520043"/>
              <a:gd name="connsiteX130" fmla="*/ 1871216 w 2932323"/>
              <a:gd name="connsiteY130" fmla="*/ 35328 h 520043"/>
              <a:gd name="connsiteX131" fmla="*/ 1982056 w 2932323"/>
              <a:gd name="connsiteY131" fmla="*/ 2010 h 520043"/>
              <a:gd name="connsiteX132" fmla="*/ 1448656 w 2932323"/>
              <a:gd name="connsiteY132" fmla="*/ 2010 h 520043"/>
              <a:gd name="connsiteX133" fmla="*/ 1566025 w 2932323"/>
              <a:gd name="connsiteY133" fmla="*/ 34994 h 520043"/>
              <a:gd name="connsiteX134" fmla="*/ 1651751 w 2932323"/>
              <a:gd name="connsiteY134" fmla="*/ 127081 h 520043"/>
              <a:gd name="connsiteX135" fmla="*/ 1682725 w 2932323"/>
              <a:gd name="connsiteY135" fmla="*/ 260189 h 520043"/>
              <a:gd name="connsiteX136" fmla="*/ 1651583 w 2932323"/>
              <a:gd name="connsiteY136" fmla="*/ 393800 h 520043"/>
              <a:gd name="connsiteX137" fmla="*/ 1566025 w 2932323"/>
              <a:gd name="connsiteY137" fmla="*/ 486724 h 520043"/>
              <a:gd name="connsiteX138" fmla="*/ 1450665 w 2932323"/>
              <a:gd name="connsiteY138" fmla="*/ 520043 h 520043"/>
              <a:gd name="connsiteX139" fmla="*/ 1338821 w 2932323"/>
              <a:gd name="connsiteY139" fmla="*/ 487394 h 520043"/>
              <a:gd name="connsiteX140" fmla="*/ 1254937 w 2932323"/>
              <a:gd name="connsiteY140" fmla="*/ 393967 h 520043"/>
              <a:gd name="connsiteX141" fmla="*/ 1223293 w 2932323"/>
              <a:gd name="connsiteY141" fmla="*/ 259185 h 520043"/>
              <a:gd name="connsiteX142" fmla="*/ 1253933 w 2932323"/>
              <a:gd name="connsiteY142" fmla="*/ 127416 h 520043"/>
              <a:gd name="connsiteX143" fmla="*/ 1337816 w 2932323"/>
              <a:gd name="connsiteY143" fmla="*/ 35328 h 520043"/>
              <a:gd name="connsiteX144" fmla="*/ 1448656 w 2932323"/>
              <a:gd name="connsiteY144" fmla="*/ 2010 h 520043"/>
              <a:gd name="connsiteX145" fmla="*/ 244670 w 2932323"/>
              <a:gd name="connsiteY145" fmla="*/ 2010 h 520043"/>
              <a:gd name="connsiteX146" fmla="*/ 267090 w 2932323"/>
              <a:gd name="connsiteY146" fmla="*/ 2010 h 520043"/>
              <a:gd name="connsiteX147" fmla="*/ 444693 w 2932323"/>
              <a:gd name="connsiteY147" fmla="*/ 455080 h 520043"/>
              <a:gd name="connsiteX148" fmla="*/ 488566 w 2932323"/>
              <a:gd name="connsiteY148" fmla="*/ 482538 h 520043"/>
              <a:gd name="connsiteX149" fmla="*/ 503969 w 2932323"/>
              <a:gd name="connsiteY149" fmla="*/ 482538 h 520043"/>
              <a:gd name="connsiteX150" fmla="*/ 503969 w 2932323"/>
              <a:gd name="connsiteY150" fmla="*/ 507653 h 520043"/>
              <a:gd name="connsiteX151" fmla="*/ 306400 w 2932323"/>
              <a:gd name="connsiteY151" fmla="*/ 507653 h 520043"/>
              <a:gd name="connsiteX152" fmla="*/ 306400 w 2932323"/>
              <a:gd name="connsiteY152" fmla="*/ 482538 h 520043"/>
              <a:gd name="connsiteX153" fmla="*/ 322139 w 2932323"/>
              <a:gd name="connsiteY153" fmla="*/ 482538 h 520043"/>
              <a:gd name="connsiteX154" fmla="*/ 365671 w 2932323"/>
              <a:gd name="connsiteY154" fmla="*/ 475841 h 520043"/>
              <a:gd name="connsiteX155" fmla="*/ 374377 w 2932323"/>
              <a:gd name="connsiteY155" fmla="*/ 461442 h 520043"/>
              <a:gd name="connsiteX156" fmla="*/ 372033 w 2932323"/>
              <a:gd name="connsiteY156" fmla="*/ 449387 h 520043"/>
              <a:gd name="connsiteX157" fmla="*/ 331065 w 2932323"/>
              <a:gd name="connsiteY157" fmla="*/ 344240 h 520043"/>
              <a:gd name="connsiteX158" fmla="*/ 135180 w 2932323"/>
              <a:gd name="connsiteY158" fmla="*/ 344240 h 520043"/>
              <a:gd name="connsiteX159" fmla="*/ 112180 w 2932323"/>
              <a:gd name="connsiteY159" fmla="*/ 404515 h 520043"/>
              <a:gd name="connsiteX160" fmla="*/ 103138 w 2932323"/>
              <a:gd name="connsiteY160" fmla="*/ 442690 h 520043"/>
              <a:gd name="connsiteX161" fmla="*/ 118374 w 2932323"/>
              <a:gd name="connsiteY161" fmla="*/ 470818 h 520043"/>
              <a:gd name="connsiteX162" fmla="*/ 162744 w 2932323"/>
              <a:gd name="connsiteY162" fmla="*/ 482538 h 520043"/>
              <a:gd name="connsiteX163" fmla="*/ 179487 w 2932323"/>
              <a:gd name="connsiteY163" fmla="*/ 482538 h 520043"/>
              <a:gd name="connsiteX164" fmla="*/ 179487 w 2932323"/>
              <a:gd name="connsiteY164" fmla="*/ 507653 h 520043"/>
              <a:gd name="connsiteX165" fmla="*/ 0 w 2932323"/>
              <a:gd name="connsiteY165" fmla="*/ 507653 h 520043"/>
              <a:gd name="connsiteX166" fmla="*/ 0 w 2932323"/>
              <a:gd name="connsiteY166" fmla="*/ 482538 h 520043"/>
              <a:gd name="connsiteX167" fmla="*/ 45534 w 2932323"/>
              <a:gd name="connsiteY167" fmla="*/ 469981 h 520043"/>
              <a:gd name="connsiteX168" fmla="*/ 76333 w 2932323"/>
              <a:gd name="connsiteY168" fmla="*/ 422263 h 520043"/>
              <a:gd name="connsiteX169" fmla="*/ 2889796 w 2932323"/>
              <a:gd name="connsiteY169" fmla="*/ 0 h 520043"/>
              <a:gd name="connsiteX170" fmla="*/ 2920938 w 2932323"/>
              <a:gd name="connsiteY170" fmla="*/ 13897 h 520043"/>
              <a:gd name="connsiteX171" fmla="*/ 2932323 w 2932323"/>
              <a:gd name="connsiteY171" fmla="*/ 57262 h 520043"/>
              <a:gd name="connsiteX172" fmla="*/ 2918929 w 2932323"/>
              <a:gd name="connsiteY172" fmla="*/ 156382 h 520043"/>
              <a:gd name="connsiteX173" fmla="*/ 2902855 w 2932323"/>
              <a:gd name="connsiteY173" fmla="*/ 264040 h 520043"/>
              <a:gd name="connsiteX174" fmla="*/ 2898167 w 2932323"/>
              <a:gd name="connsiteY174" fmla="*/ 362322 h 520043"/>
              <a:gd name="connsiteX175" fmla="*/ 2880755 w 2932323"/>
              <a:gd name="connsiteY175" fmla="*/ 362322 h 520043"/>
              <a:gd name="connsiteX176" fmla="*/ 2877406 w 2932323"/>
              <a:gd name="connsiteY176" fmla="*/ 272579 h 520043"/>
              <a:gd name="connsiteX177" fmla="*/ 2860328 w 2932323"/>
              <a:gd name="connsiteY177" fmla="*/ 156382 h 520043"/>
              <a:gd name="connsiteX178" fmla="*/ 2847268 w 2932323"/>
              <a:gd name="connsiteY178" fmla="*/ 58267 h 520043"/>
              <a:gd name="connsiteX179" fmla="*/ 2858989 w 2932323"/>
              <a:gd name="connsiteY179" fmla="*/ 14567 h 520043"/>
              <a:gd name="connsiteX180" fmla="*/ 2889796 w 2932323"/>
              <a:gd name="connsiteY180" fmla="*/ 0 h 520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Lst>
            <a:rect l="l" t="t" r="r" b="b"/>
            <a:pathLst>
              <a:path w="2932323" h="520043">
                <a:moveTo>
                  <a:pt x="2889796" y="435323"/>
                </a:moveTo>
                <a:cubicBezTo>
                  <a:pt x="2901181" y="435323"/>
                  <a:pt x="2910837" y="439341"/>
                  <a:pt x="2918761" y="447378"/>
                </a:cubicBezTo>
                <a:cubicBezTo>
                  <a:pt x="2926687" y="455415"/>
                  <a:pt x="2930649" y="465126"/>
                  <a:pt x="2930649" y="476511"/>
                </a:cubicBezTo>
                <a:cubicBezTo>
                  <a:pt x="2930649" y="487450"/>
                  <a:pt x="2926631" y="496938"/>
                  <a:pt x="2918594" y="504974"/>
                </a:cubicBezTo>
                <a:cubicBezTo>
                  <a:pt x="2910557" y="513011"/>
                  <a:pt x="2900958" y="517029"/>
                  <a:pt x="2889796" y="517029"/>
                </a:cubicBezTo>
                <a:cubicBezTo>
                  <a:pt x="2878634" y="517029"/>
                  <a:pt x="2869090" y="513123"/>
                  <a:pt x="2861165" y="505309"/>
                </a:cubicBezTo>
                <a:cubicBezTo>
                  <a:pt x="2853240" y="497496"/>
                  <a:pt x="2849277" y="487896"/>
                  <a:pt x="2849277" y="476511"/>
                </a:cubicBezTo>
                <a:cubicBezTo>
                  <a:pt x="2849277" y="464902"/>
                  <a:pt x="2853184" y="455135"/>
                  <a:pt x="2860997" y="447210"/>
                </a:cubicBezTo>
                <a:cubicBezTo>
                  <a:pt x="2868811" y="439285"/>
                  <a:pt x="2878411" y="435323"/>
                  <a:pt x="2889796" y="435323"/>
                </a:cubicBezTo>
                <a:close/>
                <a:moveTo>
                  <a:pt x="871314" y="264877"/>
                </a:moveTo>
                <a:lnTo>
                  <a:pt x="871314" y="455749"/>
                </a:lnTo>
                <a:cubicBezTo>
                  <a:pt x="871314" y="464679"/>
                  <a:pt x="873937" y="471376"/>
                  <a:pt x="879184" y="475841"/>
                </a:cubicBezTo>
                <a:cubicBezTo>
                  <a:pt x="884430" y="480306"/>
                  <a:pt x="893862" y="482538"/>
                  <a:pt x="907480" y="482538"/>
                </a:cubicBezTo>
                <a:lnTo>
                  <a:pt x="967420" y="482538"/>
                </a:lnTo>
                <a:cubicBezTo>
                  <a:pt x="1007157" y="482538"/>
                  <a:pt x="1036514" y="473776"/>
                  <a:pt x="1055489" y="456252"/>
                </a:cubicBezTo>
                <a:cubicBezTo>
                  <a:pt x="1074465" y="438727"/>
                  <a:pt x="1083953" y="411436"/>
                  <a:pt x="1083953" y="374378"/>
                </a:cubicBezTo>
                <a:cubicBezTo>
                  <a:pt x="1083953" y="340445"/>
                  <a:pt x="1074130" y="313711"/>
                  <a:pt x="1054485" y="294178"/>
                </a:cubicBezTo>
                <a:cubicBezTo>
                  <a:pt x="1034839" y="274644"/>
                  <a:pt x="1007715" y="264877"/>
                  <a:pt x="973113" y="264877"/>
                </a:cubicBezTo>
                <a:close/>
                <a:moveTo>
                  <a:pt x="234907" y="97446"/>
                </a:moveTo>
                <a:lnTo>
                  <a:pt x="145985" y="318121"/>
                </a:lnTo>
                <a:lnTo>
                  <a:pt x="320888" y="318121"/>
                </a:lnTo>
                <a:close/>
                <a:moveTo>
                  <a:pt x="931255" y="36835"/>
                </a:moveTo>
                <a:cubicBezTo>
                  <a:pt x="904243" y="36835"/>
                  <a:pt x="887499" y="38785"/>
                  <a:pt x="881025" y="42685"/>
                </a:cubicBezTo>
                <a:cubicBezTo>
                  <a:pt x="874551" y="46585"/>
                  <a:pt x="871314" y="53439"/>
                  <a:pt x="871314" y="63248"/>
                </a:cubicBezTo>
                <a:lnTo>
                  <a:pt x="871314" y="239763"/>
                </a:lnTo>
                <a:lnTo>
                  <a:pt x="965076" y="239763"/>
                </a:lnTo>
                <a:cubicBezTo>
                  <a:pt x="993874" y="239763"/>
                  <a:pt x="1016813" y="231293"/>
                  <a:pt x="1033891" y="214355"/>
                </a:cubicBezTo>
                <a:cubicBezTo>
                  <a:pt x="1050969" y="197416"/>
                  <a:pt x="1059507" y="169668"/>
                  <a:pt x="1059507" y="131110"/>
                </a:cubicBezTo>
                <a:cubicBezTo>
                  <a:pt x="1059507" y="107265"/>
                  <a:pt x="1055433" y="88655"/>
                  <a:pt x="1047285" y="75282"/>
                </a:cubicBezTo>
                <a:cubicBezTo>
                  <a:pt x="1039137" y="61908"/>
                  <a:pt x="1027305" y="52157"/>
                  <a:pt x="1011789" y="46028"/>
                </a:cubicBezTo>
                <a:cubicBezTo>
                  <a:pt x="996274" y="39900"/>
                  <a:pt x="969429" y="36835"/>
                  <a:pt x="931255" y="36835"/>
                </a:cubicBezTo>
                <a:close/>
                <a:moveTo>
                  <a:pt x="1987414" y="27794"/>
                </a:moveTo>
                <a:cubicBezTo>
                  <a:pt x="1943881" y="27794"/>
                  <a:pt x="1908609" y="45877"/>
                  <a:pt x="1881597" y="82042"/>
                </a:cubicBezTo>
                <a:cubicBezTo>
                  <a:pt x="1854585" y="118207"/>
                  <a:pt x="1841079" y="177143"/>
                  <a:pt x="1841079" y="258850"/>
                </a:cubicBezTo>
                <a:cubicBezTo>
                  <a:pt x="1841079" y="347477"/>
                  <a:pt x="1854919" y="408757"/>
                  <a:pt x="1882601" y="442690"/>
                </a:cubicBezTo>
                <a:cubicBezTo>
                  <a:pt x="1910283" y="476623"/>
                  <a:pt x="1944551" y="493589"/>
                  <a:pt x="1985405" y="493589"/>
                </a:cubicBezTo>
                <a:cubicBezTo>
                  <a:pt x="2013979" y="493589"/>
                  <a:pt x="2039094" y="485887"/>
                  <a:pt x="2060749" y="470483"/>
                </a:cubicBezTo>
                <a:cubicBezTo>
                  <a:pt x="2082403" y="455080"/>
                  <a:pt x="2099649" y="430635"/>
                  <a:pt x="2112485" y="397148"/>
                </a:cubicBezTo>
                <a:cubicBezTo>
                  <a:pt x="2125321" y="363662"/>
                  <a:pt x="2131740" y="319683"/>
                  <a:pt x="2131740" y="265212"/>
                </a:cubicBezTo>
                <a:cubicBezTo>
                  <a:pt x="2131740" y="205830"/>
                  <a:pt x="2125712" y="159451"/>
                  <a:pt x="2113657" y="126076"/>
                </a:cubicBezTo>
                <a:cubicBezTo>
                  <a:pt x="2101602" y="92702"/>
                  <a:pt x="2084413" y="67978"/>
                  <a:pt x="2062088" y="51904"/>
                </a:cubicBezTo>
                <a:cubicBezTo>
                  <a:pt x="2039764" y="35831"/>
                  <a:pt x="2014873" y="27794"/>
                  <a:pt x="1987414" y="27794"/>
                </a:cubicBezTo>
                <a:close/>
                <a:moveTo>
                  <a:pt x="1454014" y="27794"/>
                </a:moveTo>
                <a:cubicBezTo>
                  <a:pt x="1410481" y="27794"/>
                  <a:pt x="1375209" y="45877"/>
                  <a:pt x="1348197" y="82042"/>
                </a:cubicBezTo>
                <a:cubicBezTo>
                  <a:pt x="1321185" y="118207"/>
                  <a:pt x="1307678" y="177143"/>
                  <a:pt x="1307678" y="258850"/>
                </a:cubicBezTo>
                <a:cubicBezTo>
                  <a:pt x="1307678" y="347477"/>
                  <a:pt x="1321519" y="408757"/>
                  <a:pt x="1349201" y="442690"/>
                </a:cubicBezTo>
                <a:cubicBezTo>
                  <a:pt x="1376883" y="476623"/>
                  <a:pt x="1411151" y="493589"/>
                  <a:pt x="1452005" y="493589"/>
                </a:cubicBezTo>
                <a:cubicBezTo>
                  <a:pt x="1480579" y="493589"/>
                  <a:pt x="1505694" y="485887"/>
                  <a:pt x="1527349" y="470483"/>
                </a:cubicBezTo>
                <a:cubicBezTo>
                  <a:pt x="1549003" y="455080"/>
                  <a:pt x="1566249" y="430635"/>
                  <a:pt x="1579085" y="397148"/>
                </a:cubicBezTo>
                <a:cubicBezTo>
                  <a:pt x="1591921" y="363662"/>
                  <a:pt x="1598340" y="319683"/>
                  <a:pt x="1598340" y="265212"/>
                </a:cubicBezTo>
                <a:cubicBezTo>
                  <a:pt x="1598340" y="205830"/>
                  <a:pt x="1592312" y="159451"/>
                  <a:pt x="1580257" y="126076"/>
                </a:cubicBezTo>
                <a:cubicBezTo>
                  <a:pt x="1568202" y="92702"/>
                  <a:pt x="1551012" y="67978"/>
                  <a:pt x="1528688" y="51904"/>
                </a:cubicBezTo>
                <a:cubicBezTo>
                  <a:pt x="1506364" y="35831"/>
                  <a:pt x="1481473" y="27794"/>
                  <a:pt x="1454014" y="27794"/>
                </a:cubicBezTo>
                <a:close/>
                <a:moveTo>
                  <a:pt x="2280717" y="12390"/>
                </a:moveTo>
                <a:lnTo>
                  <a:pt x="2507084" y="12390"/>
                </a:lnTo>
                <a:lnTo>
                  <a:pt x="2507084" y="37505"/>
                </a:lnTo>
                <a:lnTo>
                  <a:pt x="2458864" y="37505"/>
                </a:lnTo>
                <a:cubicBezTo>
                  <a:pt x="2448595" y="37505"/>
                  <a:pt x="2440670" y="40183"/>
                  <a:pt x="2435089" y="45539"/>
                </a:cubicBezTo>
                <a:cubicBezTo>
                  <a:pt x="2429508" y="50895"/>
                  <a:pt x="2426717" y="57703"/>
                  <a:pt x="2426717" y="65963"/>
                </a:cubicBezTo>
                <a:lnTo>
                  <a:pt x="2426717" y="295952"/>
                </a:lnTo>
                <a:lnTo>
                  <a:pt x="2613236" y="96776"/>
                </a:lnTo>
                <a:cubicBezTo>
                  <a:pt x="2623951" y="85167"/>
                  <a:pt x="2629309" y="74228"/>
                  <a:pt x="2629309" y="63959"/>
                </a:cubicBezTo>
                <a:cubicBezTo>
                  <a:pt x="2629309" y="56146"/>
                  <a:pt x="2625626" y="49783"/>
                  <a:pt x="2618259" y="44872"/>
                </a:cubicBezTo>
                <a:cubicBezTo>
                  <a:pt x="2610892" y="39961"/>
                  <a:pt x="2598837" y="37505"/>
                  <a:pt x="2582094" y="37505"/>
                </a:cubicBezTo>
                <a:lnTo>
                  <a:pt x="2568364" y="37505"/>
                </a:lnTo>
                <a:lnTo>
                  <a:pt x="2568364" y="12390"/>
                </a:lnTo>
                <a:lnTo>
                  <a:pt x="2771626" y="12390"/>
                </a:lnTo>
                <a:lnTo>
                  <a:pt x="2771626" y="37505"/>
                </a:lnTo>
                <a:lnTo>
                  <a:pt x="2755888" y="37505"/>
                </a:lnTo>
                <a:cubicBezTo>
                  <a:pt x="2742270" y="37505"/>
                  <a:pt x="2727313" y="41523"/>
                  <a:pt x="2711016" y="49560"/>
                </a:cubicBezTo>
                <a:cubicBezTo>
                  <a:pt x="2694719" y="57597"/>
                  <a:pt x="2679651" y="68759"/>
                  <a:pt x="2665809" y="83046"/>
                </a:cubicBezTo>
                <a:lnTo>
                  <a:pt x="2551129" y="202854"/>
                </a:lnTo>
                <a:lnTo>
                  <a:pt x="2715369" y="445034"/>
                </a:lnTo>
                <a:cubicBezTo>
                  <a:pt x="2724522" y="458652"/>
                  <a:pt x="2734010" y="468307"/>
                  <a:pt x="2743833" y="473999"/>
                </a:cubicBezTo>
                <a:cubicBezTo>
                  <a:pt x="2753655" y="479692"/>
                  <a:pt x="2765264" y="482538"/>
                  <a:pt x="2778659" y="482538"/>
                </a:cubicBezTo>
                <a:lnTo>
                  <a:pt x="2796741" y="482538"/>
                </a:lnTo>
                <a:lnTo>
                  <a:pt x="2796741" y="507653"/>
                </a:lnTo>
                <a:lnTo>
                  <a:pt x="2573387" y="507653"/>
                </a:lnTo>
                <a:lnTo>
                  <a:pt x="2573387" y="482538"/>
                </a:lnTo>
                <a:lnTo>
                  <a:pt x="2598837" y="482538"/>
                </a:lnTo>
                <a:cubicBezTo>
                  <a:pt x="2617366" y="482538"/>
                  <a:pt x="2629700" y="480976"/>
                  <a:pt x="2635839" y="477850"/>
                </a:cubicBezTo>
                <a:cubicBezTo>
                  <a:pt x="2641979" y="474725"/>
                  <a:pt x="2645048" y="470818"/>
                  <a:pt x="2645048" y="466130"/>
                </a:cubicBezTo>
                <a:cubicBezTo>
                  <a:pt x="2645048" y="461889"/>
                  <a:pt x="2643709" y="457647"/>
                  <a:pt x="2641029" y="453405"/>
                </a:cubicBezTo>
                <a:lnTo>
                  <a:pt x="2504489" y="252665"/>
                </a:lnTo>
                <a:lnTo>
                  <a:pt x="2426717" y="335868"/>
                </a:lnTo>
                <a:lnTo>
                  <a:pt x="2426717" y="457759"/>
                </a:lnTo>
                <a:cubicBezTo>
                  <a:pt x="2426717" y="465349"/>
                  <a:pt x="2428949" y="470930"/>
                  <a:pt x="2433414" y="474502"/>
                </a:cubicBezTo>
                <a:cubicBezTo>
                  <a:pt x="2440558" y="479860"/>
                  <a:pt x="2449041" y="482538"/>
                  <a:pt x="2458864" y="482538"/>
                </a:cubicBezTo>
                <a:lnTo>
                  <a:pt x="2507084" y="482538"/>
                </a:lnTo>
                <a:lnTo>
                  <a:pt x="2507084" y="507653"/>
                </a:lnTo>
                <a:lnTo>
                  <a:pt x="2280717" y="507653"/>
                </a:lnTo>
                <a:lnTo>
                  <a:pt x="2280717" y="482538"/>
                </a:lnTo>
                <a:lnTo>
                  <a:pt x="2324249" y="482538"/>
                </a:lnTo>
                <a:cubicBezTo>
                  <a:pt x="2335411" y="482538"/>
                  <a:pt x="2343671" y="480250"/>
                  <a:pt x="2349029" y="475674"/>
                </a:cubicBezTo>
                <a:cubicBezTo>
                  <a:pt x="2354387" y="471097"/>
                  <a:pt x="2357065" y="465126"/>
                  <a:pt x="2357065" y="457759"/>
                </a:cubicBezTo>
                <a:lnTo>
                  <a:pt x="2357065" y="62285"/>
                </a:lnTo>
                <a:cubicBezTo>
                  <a:pt x="2357065" y="54471"/>
                  <a:pt x="2354052" y="48388"/>
                  <a:pt x="2348024" y="44035"/>
                </a:cubicBezTo>
                <a:cubicBezTo>
                  <a:pt x="2341997" y="39682"/>
                  <a:pt x="2331839" y="37505"/>
                  <a:pt x="2317552" y="37505"/>
                </a:cubicBezTo>
                <a:lnTo>
                  <a:pt x="2280717" y="37505"/>
                </a:lnTo>
                <a:close/>
                <a:moveTo>
                  <a:pt x="723305" y="12390"/>
                </a:moveTo>
                <a:lnTo>
                  <a:pt x="981484" y="12390"/>
                </a:lnTo>
                <a:cubicBezTo>
                  <a:pt x="1032160" y="12390"/>
                  <a:pt x="1070949" y="23542"/>
                  <a:pt x="1097849" y="45845"/>
                </a:cubicBezTo>
                <a:cubicBezTo>
                  <a:pt x="1124750" y="68149"/>
                  <a:pt x="1138200" y="96139"/>
                  <a:pt x="1138200" y="129817"/>
                </a:cubicBezTo>
                <a:cubicBezTo>
                  <a:pt x="1138200" y="157918"/>
                  <a:pt x="1128824" y="181781"/>
                  <a:pt x="1110072" y="201408"/>
                </a:cubicBezTo>
                <a:cubicBezTo>
                  <a:pt x="1091319" y="221034"/>
                  <a:pt x="1063079" y="236534"/>
                  <a:pt x="1025351" y="247909"/>
                </a:cubicBezTo>
                <a:cubicBezTo>
                  <a:pt x="1072009" y="257739"/>
                  <a:pt x="1107003" y="273211"/>
                  <a:pt x="1130331" y="294327"/>
                </a:cubicBezTo>
                <a:cubicBezTo>
                  <a:pt x="1153660" y="315442"/>
                  <a:pt x="1165324" y="342088"/>
                  <a:pt x="1165324" y="374262"/>
                </a:cubicBezTo>
                <a:cubicBezTo>
                  <a:pt x="1165324" y="398840"/>
                  <a:pt x="1158683" y="420624"/>
                  <a:pt x="1145400" y="439616"/>
                </a:cubicBezTo>
                <a:cubicBezTo>
                  <a:pt x="1132117" y="458607"/>
                  <a:pt x="1110016" y="474694"/>
                  <a:pt x="1079097" y="487878"/>
                </a:cubicBezTo>
                <a:cubicBezTo>
                  <a:pt x="1048178" y="501061"/>
                  <a:pt x="1013073" y="507653"/>
                  <a:pt x="973783" y="507653"/>
                </a:cubicBezTo>
                <a:lnTo>
                  <a:pt x="723305" y="507653"/>
                </a:lnTo>
                <a:lnTo>
                  <a:pt x="723305" y="482538"/>
                </a:lnTo>
                <a:lnTo>
                  <a:pt x="764158" y="482538"/>
                </a:lnTo>
                <a:cubicBezTo>
                  <a:pt x="776436" y="482538"/>
                  <a:pt x="785422" y="480529"/>
                  <a:pt x="791115" y="476511"/>
                </a:cubicBezTo>
                <a:cubicBezTo>
                  <a:pt x="796807" y="472493"/>
                  <a:pt x="799654" y="467916"/>
                  <a:pt x="799654" y="462782"/>
                </a:cubicBezTo>
                <a:lnTo>
                  <a:pt x="799654" y="65968"/>
                </a:lnTo>
                <a:cubicBezTo>
                  <a:pt x="799654" y="56592"/>
                  <a:pt x="796863" y="49504"/>
                  <a:pt x="791282" y="44705"/>
                </a:cubicBezTo>
                <a:cubicBezTo>
                  <a:pt x="785701" y="39905"/>
                  <a:pt x="777553" y="37505"/>
                  <a:pt x="766837" y="37505"/>
                </a:cubicBezTo>
                <a:lnTo>
                  <a:pt x="723305" y="37505"/>
                </a:lnTo>
                <a:close/>
                <a:moveTo>
                  <a:pt x="1982056" y="2010"/>
                </a:moveTo>
                <a:cubicBezTo>
                  <a:pt x="2023802" y="2010"/>
                  <a:pt x="2062925" y="13004"/>
                  <a:pt x="2099425" y="34994"/>
                </a:cubicBezTo>
                <a:cubicBezTo>
                  <a:pt x="2135925" y="56983"/>
                  <a:pt x="2164501" y="87679"/>
                  <a:pt x="2185151" y="127081"/>
                </a:cubicBezTo>
                <a:cubicBezTo>
                  <a:pt x="2205800" y="166483"/>
                  <a:pt x="2216125" y="210853"/>
                  <a:pt x="2216125" y="260189"/>
                </a:cubicBezTo>
                <a:cubicBezTo>
                  <a:pt x="2216125" y="309526"/>
                  <a:pt x="2205745" y="354063"/>
                  <a:pt x="2184983" y="393800"/>
                </a:cubicBezTo>
                <a:cubicBezTo>
                  <a:pt x="2164221" y="433537"/>
                  <a:pt x="2135702" y="464512"/>
                  <a:pt x="2099425" y="486724"/>
                </a:cubicBezTo>
                <a:cubicBezTo>
                  <a:pt x="2063149" y="508937"/>
                  <a:pt x="2024695" y="520043"/>
                  <a:pt x="1984065" y="520043"/>
                </a:cubicBezTo>
                <a:cubicBezTo>
                  <a:pt x="1944328" y="520043"/>
                  <a:pt x="1907047" y="509160"/>
                  <a:pt x="1872221" y="487394"/>
                </a:cubicBezTo>
                <a:cubicBezTo>
                  <a:pt x="1837395" y="465628"/>
                  <a:pt x="1809434" y="434486"/>
                  <a:pt x="1788337" y="393967"/>
                </a:cubicBezTo>
                <a:cubicBezTo>
                  <a:pt x="1767241" y="353449"/>
                  <a:pt x="1756693" y="308521"/>
                  <a:pt x="1756693" y="259185"/>
                </a:cubicBezTo>
                <a:cubicBezTo>
                  <a:pt x="1756693" y="210518"/>
                  <a:pt x="1766906" y="166595"/>
                  <a:pt x="1787333" y="127416"/>
                </a:cubicBezTo>
                <a:cubicBezTo>
                  <a:pt x="1807759" y="88237"/>
                  <a:pt x="1835721" y="57541"/>
                  <a:pt x="1871216" y="35328"/>
                </a:cubicBezTo>
                <a:cubicBezTo>
                  <a:pt x="1906712" y="13116"/>
                  <a:pt x="1943658" y="2010"/>
                  <a:pt x="1982056" y="2010"/>
                </a:cubicBezTo>
                <a:close/>
                <a:moveTo>
                  <a:pt x="1448656" y="2010"/>
                </a:moveTo>
                <a:cubicBezTo>
                  <a:pt x="1490402" y="2010"/>
                  <a:pt x="1529525" y="13004"/>
                  <a:pt x="1566025" y="34994"/>
                </a:cubicBezTo>
                <a:cubicBezTo>
                  <a:pt x="1602525" y="56983"/>
                  <a:pt x="1631101" y="87679"/>
                  <a:pt x="1651751" y="127081"/>
                </a:cubicBezTo>
                <a:cubicBezTo>
                  <a:pt x="1672400" y="166483"/>
                  <a:pt x="1682725" y="210853"/>
                  <a:pt x="1682725" y="260189"/>
                </a:cubicBezTo>
                <a:cubicBezTo>
                  <a:pt x="1682725" y="309526"/>
                  <a:pt x="1672345" y="354063"/>
                  <a:pt x="1651583" y="393800"/>
                </a:cubicBezTo>
                <a:cubicBezTo>
                  <a:pt x="1630821" y="433537"/>
                  <a:pt x="1602302" y="464512"/>
                  <a:pt x="1566025" y="486724"/>
                </a:cubicBezTo>
                <a:cubicBezTo>
                  <a:pt x="1529749" y="508937"/>
                  <a:pt x="1491295" y="520043"/>
                  <a:pt x="1450665" y="520043"/>
                </a:cubicBezTo>
                <a:cubicBezTo>
                  <a:pt x="1410928" y="520043"/>
                  <a:pt x="1373647" y="509160"/>
                  <a:pt x="1338821" y="487394"/>
                </a:cubicBezTo>
                <a:cubicBezTo>
                  <a:pt x="1303995" y="465628"/>
                  <a:pt x="1276034" y="434486"/>
                  <a:pt x="1254937" y="393967"/>
                </a:cubicBezTo>
                <a:cubicBezTo>
                  <a:pt x="1233841" y="353449"/>
                  <a:pt x="1223293" y="308521"/>
                  <a:pt x="1223293" y="259185"/>
                </a:cubicBezTo>
                <a:cubicBezTo>
                  <a:pt x="1223293" y="210518"/>
                  <a:pt x="1233506" y="166595"/>
                  <a:pt x="1253933" y="127416"/>
                </a:cubicBezTo>
                <a:cubicBezTo>
                  <a:pt x="1274359" y="88237"/>
                  <a:pt x="1302321" y="57541"/>
                  <a:pt x="1337816" y="35328"/>
                </a:cubicBezTo>
                <a:cubicBezTo>
                  <a:pt x="1373312" y="13116"/>
                  <a:pt x="1410258" y="2010"/>
                  <a:pt x="1448656" y="2010"/>
                </a:cubicBezTo>
                <a:close/>
                <a:moveTo>
                  <a:pt x="244670" y="2010"/>
                </a:moveTo>
                <a:lnTo>
                  <a:pt x="267090" y="2010"/>
                </a:lnTo>
                <a:lnTo>
                  <a:pt x="444693" y="455080"/>
                </a:lnTo>
                <a:cubicBezTo>
                  <a:pt x="451837" y="473386"/>
                  <a:pt x="466461" y="482538"/>
                  <a:pt x="488566" y="482538"/>
                </a:cubicBezTo>
                <a:lnTo>
                  <a:pt x="503969" y="482538"/>
                </a:lnTo>
                <a:lnTo>
                  <a:pt x="503969" y="507653"/>
                </a:lnTo>
                <a:lnTo>
                  <a:pt x="306400" y="507653"/>
                </a:lnTo>
                <a:lnTo>
                  <a:pt x="306400" y="482538"/>
                </a:lnTo>
                <a:lnTo>
                  <a:pt x="322139" y="482538"/>
                </a:lnTo>
                <a:cubicBezTo>
                  <a:pt x="342677" y="482538"/>
                  <a:pt x="357188" y="480306"/>
                  <a:pt x="365671" y="475841"/>
                </a:cubicBezTo>
                <a:cubicBezTo>
                  <a:pt x="371475" y="472716"/>
                  <a:pt x="374377" y="467916"/>
                  <a:pt x="374377" y="461442"/>
                </a:cubicBezTo>
                <a:cubicBezTo>
                  <a:pt x="374377" y="457647"/>
                  <a:pt x="373596" y="453629"/>
                  <a:pt x="372033" y="449387"/>
                </a:cubicBezTo>
                <a:lnTo>
                  <a:pt x="331065" y="344240"/>
                </a:lnTo>
                <a:lnTo>
                  <a:pt x="135180" y="344240"/>
                </a:lnTo>
                <a:lnTo>
                  <a:pt x="112180" y="404515"/>
                </a:lnTo>
                <a:cubicBezTo>
                  <a:pt x="106152" y="420589"/>
                  <a:pt x="103138" y="433314"/>
                  <a:pt x="103138" y="442690"/>
                </a:cubicBezTo>
                <a:cubicBezTo>
                  <a:pt x="103138" y="453629"/>
                  <a:pt x="108217" y="463005"/>
                  <a:pt x="118374" y="470818"/>
                </a:cubicBezTo>
                <a:cubicBezTo>
                  <a:pt x="128532" y="478632"/>
                  <a:pt x="143322" y="482538"/>
                  <a:pt x="162744" y="482538"/>
                </a:cubicBezTo>
                <a:lnTo>
                  <a:pt x="179487" y="482538"/>
                </a:lnTo>
                <a:lnTo>
                  <a:pt x="179487" y="507653"/>
                </a:lnTo>
                <a:lnTo>
                  <a:pt x="0" y="507653"/>
                </a:lnTo>
                <a:lnTo>
                  <a:pt x="0" y="482538"/>
                </a:lnTo>
                <a:cubicBezTo>
                  <a:pt x="19196" y="482538"/>
                  <a:pt x="34374" y="478353"/>
                  <a:pt x="45534" y="469981"/>
                </a:cubicBezTo>
                <a:cubicBezTo>
                  <a:pt x="56694" y="461609"/>
                  <a:pt x="66961" y="445703"/>
                  <a:pt x="76333" y="422263"/>
                </a:cubicBezTo>
                <a:close/>
                <a:moveTo>
                  <a:pt x="2889796" y="0"/>
                </a:moveTo>
                <a:cubicBezTo>
                  <a:pt x="2902967" y="0"/>
                  <a:pt x="2913348" y="4633"/>
                  <a:pt x="2920938" y="13897"/>
                </a:cubicBezTo>
                <a:cubicBezTo>
                  <a:pt x="2928528" y="23162"/>
                  <a:pt x="2932323" y="37617"/>
                  <a:pt x="2932323" y="57262"/>
                </a:cubicBezTo>
                <a:cubicBezTo>
                  <a:pt x="2932323" y="74005"/>
                  <a:pt x="2927859" y="107045"/>
                  <a:pt x="2918929" y="156382"/>
                </a:cubicBezTo>
                <a:cubicBezTo>
                  <a:pt x="2910892" y="199691"/>
                  <a:pt x="2905535" y="235577"/>
                  <a:pt x="2902855" y="264040"/>
                </a:cubicBezTo>
                <a:cubicBezTo>
                  <a:pt x="2900177" y="292503"/>
                  <a:pt x="2898614" y="325264"/>
                  <a:pt x="2898167" y="362322"/>
                </a:cubicBezTo>
                <a:lnTo>
                  <a:pt x="2880755" y="362322"/>
                </a:lnTo>
                <a:cubicBezTo>
                  <a:pt x="2880531" y="322362"/>
                  <a:pt x="2879415" y="292448"/>
                  <a:pt x="2877406" y="272579"/>
                </a:cubicBezTo>
                <a:cubicBezTo>
                  <a:pt x="2874057" y="239763"/>
                  <a:pt x="2868365" y="201030"/>
                  <a:pt x="2860328" y="156382"/>
                </a:cubicBezTo>
                <a:cubicBezTo>
                  <a:pt x="2851621" y="106375"/>
                  <a:pt x="2847268" y="73670"/>
                  <a:pt x="2847268" y="58267"/>
                </a:cubicBezTo>
                <a:cubicBezTo>
                  <a:pt x="2847268" y="38844"/>
                  <a:pt x="2851175" y="24278"/>
                  <a:pt x="2858989" y="14567"/>
                </a:cubicBezTo>
                <a:cubicBezTo>
                  <a:pt x="2866802" y="4856"/>
                  <a:pt x="2877071" y="0"/>
                  <a:pt x="2889796" y="0"/>
                </a:cubicBezTo>
                <a:close/>
              </a:path>
            </a:pathLst>
          </a:custGeom>
          <a:solidFill>
            <a:srgbClr val="00D2AF"/>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pPr algn="r" defTabSz="1218565">
              <a:defRPr/>
            </a:pPr>
            <a:endParaRPr lang="en-US" altLang="zh-CN" sz="5400" dirty="0">
              <a:solidFill>
                <a:schemeClr val="bg1"/>
              </a:solidFill>
              <a:latin typeface="News706 BT" panose="02040804060705020204" pitchFamily="18" charset="0"/>
              <a:ea typeface="华文琥珀" panose="02010800040101010101" pitchFamily="2" charset="-122"/>
              <a:cs typeface="+mn-ea"/>
              <a:sym typeface="Arial" panose="020B0604020202020204" pitchFamily="3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4116123" y="3262152"/>
            <a:ext cx="419628" cy="368485"/>
            <a:chOff x="8369768" y="1201348"/>
            <a:chExt cx="751573" cy="659971"/>
          </a:xfrm>
          <a:solidFill>
            <a:srgbClr val="525068"/>
          </a:solidFill>
        </p:grpSpPr>
        <p:sp>
          <p:nvSpPr>
            <p:cNvPr id="17" name="Freeform 593"/>
            <p:cNvSpPr/>
            <p:nvPr/>
          </p:nvSpPr>
          <p:spPr bwMode="auto">
            <a:xfrm>
              <a:off x="8697229" y="1551168"/>
              <a:ext cx="424112" cy="182484"/>
            </a:xfrm>
            <a:custGeom>
              <a:avLst/>
              <a:gdLst>
                <a:gd name="T0" fmla="*/ 249 w 249"/>
                <a:gd name="T1" fmla="*/ 107 h 107"/>
                <a:gd name="T2" fmla="*/ 173 w 249"/>
                <a:gd name="T3" fmla="*/ 0 h 107"/>
                <a:gd name="T4" fmla="*/ 42 w 249"/>
                <a:gd name="T5" fmla="*/ 0 h 107"/>
                <a:gd name="T6" fmla="*/ 37 w 249"/>
                <a:gd name="T7" fmla="*/ 0 h 107"/>
                <a:gd name="T8" fmla="*/ 0 w 249"/>
                <a:gd name="T9" fmla="*/ 39 h 107"/>
                <a:gd name="T10" fmla="*/ 64 w 249"/>
                <a:gd name="T11" fmla="*/ 104 h 107"/>
                <a:gd name="T12" fmla="*/ 64 w 249"/>
                <a:gd name="T13" fmla="*/ 107 h 107"/>
                <a:gd name="T14" fmla="*/ 249 w 249"/>
                <a:gd name="T15" fmla="*/ 107 h 10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9" h="107">
                  <a:moveTo>
                    <a:pt x="249" y="107"/>
                  </a:moveTo>
                  <a:cubicBezTo>
                    <a:pt x="173" y="0"/>
                    <a:pt x="173" y="0"/>
                    <a:pt x="173" y="0"/>
                  </a:cubicBezTo>
                  <a:cubicBezTo>
                    <a:pt x="42" y="0"/>
                    <a:pt x="42" y="0"/>
                    <a:pt x="42" y="0"/>
                  </a:cubicBezTo>
                  <a:cubicBezTo>
                    <a:pt x="37" y="0"/>
                    <a:pt x="37" y="0"/>
                    <a:pt x="37" y="0"/>
                  </a:cubicBezTo>
                  <a:cubicBezTo>
                    <a:pt x="31" y="18"/>
                    <a:pt x="17" y="33"/>
                    <a:pt x="0" y="39"/>
                  </a:cubicBezTo>
                  <a:cubicBezTo>
                    <a:pt x="25" y="46"/>
                    <a:pt x="64" y="63"/>
                    <a:pt x="64" y="104"/>
                  </a:cubicBezTo>
                  <a:cubicBezTo>
                    <a:pt x="64" y="105"/>
                    <a:pt x="64" y="106"/>
                    <a:pt x="64" y="107"/>
                  </a:cubicBezTo>
                  <a:lnTo>
                    <a:pt x="249" y="10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0933" tIns="30467" rIns="60933" bIns="30467" numCol="1" anchor="t" anchorCtr="0" compatLnSpc="1"/>
            <a:lstStyle/>
            <a:p>
              <a:pPr defTabSz="1219200"/>
              <a:endParaRPr lang="zh-CN" altLang="en-US" sz="2400">
                <a:solidFill>
                  <a:prstClr val="white"/>
                </a:solidFill>
                <a:sym typeface="League Gothic" charset="0"/>
              </a:endParaRPr>
            </a:p>
          </p:txBody>
        </p:sp>
        <p:sp>
          <p:nvSpPr>
            <p:cNvPr id="18" name="Oval 594"/>
            <p:cNvSpPr>
              <a:spLocks noChangeArrowheads="1"/>
            </p:cNvSpPr>
            <p:nvPr/>
          </p:nvSpPr>
          <p:spPr bwMode="auto">
            <a:xfrm>
              <a:off x="8904957" y="1201348"/>
              <a:ext cx="129109" cy="151469"/>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60933" tIns="30467" rIns="60933" bIns="30467" numCol="1" anchor="t" anchorCtr="0" compatLnSpc="1"/>
            <a:lstStyle/>
            <a:p>
              <a:pPr defTabSz="1219200"/>
              <a:endParaRPr lang="zh-CN" altLang="en-US" sz="2400">
                <a:solidFill>
                  <a:prstClr val="white"/>
                </a:solidFill>
                <a:sym typeface="League Gothic" charset="0"/>
              </a:endParaRPr>
            </a:p>
          </p:txBody>
        </p:sp>
        <p:sp>
          <p:nvSpPr>
            <p:cNvPr id="19" name="Freeform 595"/>
            <p:cNvSpPr/>
            <p:nvPr/>
          </p:nvSpPr>
          <p:spPr bwMode="auto">
            <a:xfrm>
              <a:off x="8847255" y="1370128"/>
              <a:ext cx="230088" cy="226482"/>
            </a:xfrm>
            <a:custGeom>
              <a:avLst/>
              <a:gdLst>
                <a:gd name="T0" fmla="*/ 4 w 135"/>
                <a:gd name="T1" fmla="*/ 86 h 133"/>
                <a:gd name="T2" fmla="*/ 69 w 135"/>
                <a:gd name="T3" fmla="*/ 86 h 133"/>
                <a:gd name="T4" fmla="*/ 96 w 135"/>
                <a:gd name="T5" fmla="*/ 86 h 133"/>
                <a:gd name="T6" fmla="*/ 135 w 135"/>
                <a:gd name="T7" fmla="*/ 133 h 133"/>
                <a:gd name="T8" fmla="*/ 135 w 135"/>
                <a:gd name="T9" fmla="*/ 39 h 133"/>
                <a:gd name="T10" fmla="*/ 94 w 135"/>
                <a:gd name="T11" fmla="*/ 1 h 133"/>
                <a:gd name="T12" fmla="*/ 69 w 135"/>
                <a:gd name="T13" fmla="*/ 15 h 133"/>
                <a:gd name="T14" fmla="*/ 86 w 135"/>
                <a:gd name="T15" fmla="*/ 60 h 133"/>
                <a:gd name="T16" fmla="*/ 69 w 135"/>
                <a:gd name="T17" fmla="*/ 80 h 133"/>
                <a:gd name="T18" fmla="*/ 53 w 135"/>
                <a:gd name="T19" fmla="*/ 60 h 133"/>
                <a:gd name="T20" fmla="*/ 69 w 135"/>
                <a:gd name="T21" fmla="*/ 15 h 133"/>
                <a:gd name="T22" fmla="*/ 47 w 135"/>
                <a:gd name="T23" fmla="*/ 0 h 133"/>
                <a:gd name="T24" fmla="*/ 4 w 135"/>
                <a:gd name="T25" fmla="*/ 39 h 133"/>
                <a:gd name="T26" fmla="*/ 4 w 135"/>
                <a:gd name="T27" fmla="*/ 86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5" h="133">
                  <a:moveTo>
                    <a:pt x="4" y="86"/>
                  </a:moveTo>
                  <a:cubicBezTo>
                    <a:pt x="69" y="86"/>
                    <a:pt x="69" y="86"/>
                    <a:pt x="69" y="86"/>
                  </a:cubicBezTo>
                  <a:cubicBezTo>
                    <a:pt x="96" y="86"/>
                    <a:pt x="96" y="86"/>
                    <a:pt x="96" y="86"/>
                  </a:cubicBezTo>
                  <a:cubicBezTo>
                    <a:pt x="135" y="133"/>
                    <a:pt x="135" y="133"/>
                    <a:pt x="135" y="133"/>
                  </a:cubicBezTo>
                  <a:cubicBezTo>
                    <a:pt x="135" y="39"/>
                    <a:pt x="135" y="39"/>
                    <a:pt x="135" y="39"/>
                  </a:cubicBezTo>
                  <a:cubicBezTo>
                    <a:pt x="135" y="14"/>
                    <a:pt x="112" y="4"/>
                    <a:pt x="94" y="1"/>
                  </a:cubicBezTo>
                  <a:cubicBezTo>
                    <a:pt x="69" y="15"/>
                    <a:pt x="69" y="15"/>
                    <a:pt x="69" y="15"/>
                  </a:cubicBezTo>
                  <a:cubicBezTo>
                    <a:pt x="86" y="60"/>
                    <a:pt x="86" y="60"/>
                    <a:pt x="86" y="60"/>
                  </a:cubicBezTo>
                  <a:cubicBezTo>
                    <a:pt x="69" y="80"/>
                    <a:pt x="69" y="80"/>
                    <a:pt x="69" y="80"/>
                  </a:cubicBezTo>
                  <a:cubicBezTo>
                    <a:pt x="53" y="60"/>
                    <a:pt x="53" y="60"/>
                    <a:pt x="53" y="60"/>
                  </a:cubicBezTo>
                  <a:cubicBezTo>
                    <a:pt x="69" y="15"/>
                    <a:pt x="69" y="15"/>
                    <a:pt x="69" y="15"/>
                  </a:cubicBezTo>
                  <a:cubicBezTo>
                    <a:pt x="47" y="0"/>
                    <a:pt x="47" y="0"/>
                    <a:pt x="47" y="0"/>
                  </a:cubicBezTo>
                  <a:cubicBezTo>
                    <a:pt x="0" y="8"/>
                    <a:pt x="4" y="39"/>
                    <a:pt x="4" y="39"/>
                  </a:cubicBezTo>
                  <a:lnTo>
                    <a:pt x="4" y="8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0933" tIns="30467" rIns="60933" bIns="30467" numCol="1" anchor="t" anchorCtr="0" compatLnSpc="1"/>
            <a:lstStyle/>
            <a:p>
              <a:pPr defTabSz="1219200"/>
              <a:endParaRPr lang="zh-CN" altLang="en-US" sz="2400">
                <a:solidFill>
                  <a:prstClr val="white"/>
                </a:solidFill>
                <a:sym typeface="League Gothic" charset="0"/>
              </a:endParaRPr>
            </a:p>
          </p:txBody>
        </p:sp>
        <p:sp>
          <p:nvSpPr>
            <p:cNvPr id="20" name="Freeform 596"/>
            <p:cNvSpPr/>
            <p:nvPr/>
          </p:nvSpPr>
          <p:spPr bwMode="auto">
            <a:xfrm>
              <a:off x="8526286" y="1641329"/>
              <a:ext cx="253890" cy="219990"/>
            </a:xfrm>
            <a:custGeom>
              <a:avLst/>
              <a:gdLst>
                <a:gd name="T0" fmla="*/ 80 w 149"/>
                <a:gd name="T1" fmla="*/ 0 h 129"/>
                <a:gd name="T2" fmla="*/ 69 w 149"/>
                <a:gd name="T3" fmla="*/ 0 h 129"/>
                <a:gd name="T4" fmla="*/ 0 w 149"/>
                <a:gd name="T5" fmla="*/ 52 h 129"/>
                <a:gd name="T6" fmla="*/ 0 w 149"/>
                <a:gd name="T7" fmla="*/ 54 h 129"/>
                <a:gd name="T8" fmla="*/ 0 w 149"/>
                <a:gd name="T9" fmla="*/ 129 h 129"/>
                <a:gd name="T10" fmla="*/ 69 w 149"/>
                <a:gd name="T11" fmla="*/ 129 h 129"/>
                <a:gd name="T12" fmla="*/ 80 w 149"/>
                <a:gd name="T13" fmla="*/ 128 h 129"/>
                <a:gd name="T14" fmla="*/ 149 w 149"/>
                <a:gd name="T15" fmla="*/ 128 h 129"/>
                <a:gd name="T16" fmla="*/ 149 w 149"/>
                <a:gd name="T17" fmla="*/ 54 h 129"/>
                <a:gd name="T18" fmla="*/ 149 w 149"/>
                <a:gd name="T19" fmla="*/ 51 h 129"/>
                <a:gd name="T20" fmla="*/ 80 w 149"/>
                <a:gd name="T21" fmla="*/ 0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9" h="129">
                  <a:moveTo>
                    <a:pt x="80" y="0"/>
                  </a:moveTo>
                  <a:cubicBezTo>
                    <a:pt x="69" y="0"/>
                    <a:pt x="69" y="0"/>
                    <a:pt x="69" y="0"/>
                  </a:cubicBezTo>
                  <a:cubicBezTo>
                    <a:pt x="69" y="0"/>
                    <a:pt x="0" y="17"/>
                    <a:pt x="0" y="52"/>
                  </a:cubicBezTo>
                  <a:cubicBezTo>
                    <a:pt x="0" y="53"/>
                    <a:pt x="0" y="53"/>
                    <a:pt x="0" y="54"/>
                  </a:cubicBezTo>
                  <a:cubicBezTo>
                    <a:pt x="0" y="89"/>
                    <a:pt x="0" y="129"/>
                    <a:pt x="0" y="129"/>
                  </a:cubicBezTo>
                  <a:cubicBezTo>
                    <a:pt x="69" y="129"/>
                    <a:pt x="69" y="129"/>
                    <a:pt x="69" y="129"/>
                  </a:cubicBezTo>
                  <a:cubicBezTo>
                    <a:pt x="80" y="128"/>
                    <a:pt x="80" y="128"/>
                    <a:pt x="80" y="128"/>
                  </a:cubicBezTo>
                  <a:cubicBezTo>
                    <a:pt x="149" y="128"/>
                    <a:pt x="149" y="128"/>
                    <a:pt x="149" y="128"/>
                  </a:cubicBezTo>
                  <a:cubicBezTo>
                    <a:pt x="149" y="128"/>
                    <a:pt x="149" y="88"/>
                    <a:pt x="149" y="54"/>
                  </a:cubicBezTo>
                  <a:cubicBezTo>
                    <a:pt x="149" y="53"/>
                    <a:pt x="149" y="52"/>
                    <a:pt x="149" y="51"/>
                  </a:cubicBezTo>
                  <a:cubicBezTo>
                    <a:pt x="149" y="16"/>
                    <a:pt x="80" y="0"/>
                    <a:pt x="8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0933" tIns="30467" rIns="60933" bIns="30467" numCol="1" anchor="t" anchorCtr="0" compatLnSpc="1"/>
            <a:lstStyle/>
            <a:p>
              <a:pPr defTabSz="1219200"/>
              <a:endParaRPr lang="zh-CN" altLang="en-US" sz="2400">
                <a:solidFill>
                  <a:prstClr val="white"/>
                </a:solidFill>
                <a:sym typeface="League Gothic" charset="0"/>
              </a:endParaRPr>
            </a:p>
          </p:txBody>
        </p:sp>
        <p:sp>
          <p:nvSpPr>
            <p:cNvPr id="21" name="Freeform 597"/>
            <p:cNvSpPr/>
            <p:nvPr/>
          </p:nvSpPr>
          <p:spPr bwMode="auto">
            <a:xfrm>
              <a:off x="8587594" y="1421338"/>
              <a:ext cx="152190" cy="175271"/>
            </a:xfrm>
            <a:custGeom>
              <a:avLst/>
              <a:gdLst>
                <a:gd name="T0" fmla="*/ 44 w 89"/>
                <a:gd name="T1" fmla="*/ 103 h 103"/>
                <a:gd name="T2" fmla="*/ 84 w 89"/>
                <a:gd name="T3" fmla="*/ 76 h 103"/>
                <a:gd name="T4" fmla="*/ 89 w 89"/>
                <a:gd name="T5" fmla="*/ 52 h 103"/>
                <a:gd name="T6" fmla="*/ 44 w 89"/>
                <a:gd name="T7" fmla="*/ 0 h 103"/>
                <a:gd name="T8" fmla="*/ 0 w 89"/>
                <a:gd name="T9" fmla="*/ 52 h 103"/>
                <a:gd name="T10" fmla="*/ 5 w 89"/>
                <a:gd name="T11" fmla="*/ 76 h 103"/>
                <a:gd name="T12" fmla="*/ 44 w 89"/>
                <a:gd name="T13" fmla="*/ 103 h 103"/>
              </a:gdLst>
              <a:ahLst/>
              <a:cxnLst>
                <a:cxn ang="0">
                  <a:pos x="T0" y="T1"/>
                </a:cxn>
                <a:cxn ang="0">
                  <a:pos x="T2" y="T3"/>
                </a:cxn>
                <a:cxn ang="0">
                  <a:pos x="T4" y="T5"/>
                </a:cxn>
                <a:cxn ang="0">
                  <a:pos x="T6" y="T7"/>
                </a:cxn>
                <a:cxn ang="0">
                  <a:pos x="T8" y="T9"/>
                </a:cxn>
                <a:cxn ang="0">
                  <a:pos x="T10" y="T11"/>
                </a:cxn>
                <a:cxn ang="0">
                  <a:pos x="T12" y="T13"/>
                </a:cxn>
              </a:cxnLst>
              <a:rect l="0" t="0" r="r" b="b"/>
              <a:pathLst>
                <a:path w="89" h="103">
                  <a:moveTo>
                    <a:pt x="44" y="103"/>
                  </a:moveTo>
                  <a:cubicBezTo>
                    <a:pt x="61" y="103"/>
                    <a:pt x="76" y="93"/>
                    <a:pt x="84" y="76"/>
                  </a:cubicBezTo>
                  <a:cubicBezTo>
                    <a:pt x="87" y="69"/>
                    <a:pt x="89" y="61"/>
                    <a:pt x="89" y="52"/>
                  </a:cubicBezTo>
                  <a:cubicBezTo>
                    <a:pt x="89" y="23"/>
                    <a:pt x="69" y="0"/>
                    <a:pt x="44" y="0"/>
                  </a:cubicBezTo>
                  <a:cubicBezTo>
                    <a:pt x="20" y="0"/>
                    <a:pt x="0" y="23"/>
                    <a:pt x="0" y="52"/>
                  </a:cubicBezTo>
                  <a:cubicBezTo>
                    <a:pt x="0" y="61"/>
                    <a:pt x="2" y="69"/>
                    <a:pt x="5" y="76"/>
                  </a:cubicBezTo>
                  <a:cubicBezTo>
                    <a:pt x="13" y="93"/>
                    <a:pt x="27" y="103"/>
                    <a:pt x="44" y="10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0933" tIns="30467" rIns="60933" bIns="30467" numCol="1" anchor="t" anchorCtr="0" compatLnSpc="1"/>
            <a:lstStyle/>
            <a:p>
              <a:pPr defTabSz="1219200"/>
              <a:endParaRPr lang="zh-CN" altLang="en-US" sz="2400">
                <a:solidFill>
                  <a:prstClr val="white"/>
                </a:solidFill>
                <a:sym typeface="League Gothic" charset="0"/>
              </a:endParaRPr>
            </a:p>
          </p:txBody>
        </p:sp>
        <p:sp>
          <p:nvSpPr>
            <p:cNvPr id="22" name="Freeform 598"/>
            <p:cNvSpPr/>
            <p:nvPr/>
          </p:nvSpPr>
          <p:spPr bwMode="auto">
            <a:xfrm>
              <a:off x="8369768" y="1551168"/>
              <a:ext cx="253890" cy="182484"/>
            </a:xfrm>
            <a:custGeom>
              <a:avLst/>
              <a:gdLst>
                <a:gd name="T0" fmla="*/ 149 w 149"/>
                <a:gd name="T1" fmla="*/ 38 h 107"/>
                <a:gd name="T2" fmla="*/ 116 w 149"/>
                <a:gd name="T3" fmla="*/ 0 h 107"/>
                <a:gd name="T4" fmla="*/ 76 w 149"/>
                <a:gd name="T5" fmla="*/ 0 h 107"/>
                <a:gd name="T6" fmla="*/ 0 w 149"/>
                <a:gd name="T7" fmla="*/ 107 h 107"/>
                <a:gd name="T8" fmla="*/ 78 w 149"/>
                <a:gd name="T9" fmla="*/ 107 h 107"/>
                <a:gd name="T10" fmla="*/ 78 w 149"/>
                <a:gd name="T11" fmla="*/ 105 h 107"/>
                <a:gd name="T12" fmla="*/ 149 w 149"/>
                <a:gd name="T13" fmla="*/ 38 h 107"/>
              </a:gdLst>
              <a:ahLst/>
              <a:cxnLst>
                <a:cxn ang="0">
                  <a:pos x="T0" y="T1"/>
                </a:cxn>
                <a:cxn ang="0">
                  <a:pos x="T2" y="T3"/>
                </a:cxn>
                <a:cxn ang="0">
                  <a:pos x="T4" y="T5"/>
                </a:cxn>
                <a:cxn ang="0">
                  <a:pos x="T6" y="T7"/>
                </a:cxn>
                <a:cxn ang="0">
                  <a:pos x="T8" y="T9"/>
                </a:cxn>
                <a:cxn ang="0">
                  <a:pos x="T10" y="T11"/>
                </a:cxn>
                <a:cxn ang="0">
                  <a:pos x="T12" y="T13"/>
                </a:cxn>
              </a:cxnLst>
              <a:rect l="0" t="0" r="r" b="b"/>
              <a:pathLst>
                <a:path w="149" h="107">
                  <a:moveTo>
                    <a:pt x="149" y="38"/>
                  </a:moveTo>
                  <a:cubicBezTo>
                    <a:pt x="134" y="31"/>
                    <a:pt x="122" y="17"/>
                    <a:pt x="116" y="0"/>
                  </a:cubicBezTo>
                  <a:cubicBezTo>
                    <a:pt x="76" y="0"/>
                    <a:pt x="76" y="0"/>
                    <a:pt x="76" y="0"/>
                  </a:cubicBezTo>
                  <a:cubicBezTo>
                    <a:pt x="0" y="107"/>
                    <a:pt x="0" y="107"/>
                    <a:pt x="0" y="107"/>
                  </a:cubicBezTo>
                  <a:cubicBezTo>
                    <a:pt x="78" y="107"/>
                    <a:pt x="78" y="107"/>
                    <a:pt x="78" y="107"/>
                  </a:cubicBezTo>
                  <a:cubicBezTo>
                    <a:pt x="78" y="106"/>
                    <a:pt x="78" y="106"/>
                    <a:pt x="78" y="105"/>
                  </a:cubicBezTo>
                  <a:cubicBezTo>
                    <a:pt x="78" y="58"/>
                    <a:pt x="126" y="42"/>
                    <a:pt x="149"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0933" tIns="30467" rIns="60933" bIns="30467" numCol="1" anchor="t" anchorCtr="0" compatLnSpc="1"/>
            <a:lstStyle/>
            <a:p>
              <a:pPr defTabSz="1219200"/>
              <a:endParaRPr lang="zh-CN" altLang="en-US" sz="2400">
                <a:solidFill>
                  <a:prstClr val="white"/>
                </a:solidFill>
                <a:sym typeface="League Gothic" charset="0"/>
              </a:endParaRPr>
            </a:p>
          </p:txBody>
        </p:sp>
      </p:grpSp>
      <p:grpSp>
        <p:nvGrpSpPr>
          <p:cNvPr id="37" name="组合 36"/>
          <p:cNvGrpSpPr/>
          <p:nvPr/>
        </p:nvGrpSpPr>
        <p:grpSpPr>
          <a:xfrm>
            <a:off x="599619" y="3261800"/>
            <a:ext cx="388658" cy="369188"/>
            <a:chOff x="5099014" y="3772690"/>
            <a:chExt cx="591389" cy="561764"/>
          </a:xfrm>
          <a:solidFill>
            <a:srgbClr val="525068"/>
          </a:solidFill>
        </p:grpSpPr>
        <p:sp>
          <p:nvSpPr>
            <p:cNvPr id="38" name="Freeform 14"/>
            <p:cNvSpPr/>
            <p:nvPr/>
          </p:nvSpPr>
          <p:spPr bwMode="auto">
            <a:xfrm>
              <a:off x="5099014" y="3772690"/>
              <a:ext cx="591389" cy="561764"/>
            </a:xfrm>
            <a:custGeom>
              <a:avLst/>
              <a:gdLst>
                <a:gd name="T0" fmla="*/ 359 w 684"/>
                <a:gd name="T1" fmla="*/ 57 h 650"/>
                <a:gd name="T2" fmla="*/ 331 w 684"/>
                <a:gd name="T3" fmla="*/ 28 h 650"/>
                <a:gd name="T4" fmla="*/ 360 w 684"/>
                <a:gd name="T5" fmla="*/ 0 h 650"/>
                <a:gd name="T6" fmla="*/ 360 w 684"/>
                <a:gd name="T7" fmla="*/ 0 h 650"/>
                <a:gd name="T8" fmla="*/ 360 w 684"/>
                <a:gd name="T9" fmla="*/ 0 h 650"/>
                <a:gd name="T10" fmla="*/ 360 w 684"/>
                <a:gd name="T11" fmla="*/ 0 h 650"/>
                <a:gd name="T12" fmla="*/ 361 w 684"/>
                <a:gd name="T13" fmla="*/ 0 h 650"/>
                <a:gd name="T14" fmla="*/ 361 w 684"/>
                <a:gd name="T15" fmla="*/ 0 h 650"/>
                <a:gd name="T16" fmla="*/ 589 w 684"/>
                <a:gd name="T17" fmla="*/ 95 h 650"/>
                <a:gd name="T18" fmla="*/ 684 w 684"/>
                <a:gd name="T19" fmla="*/ 325 h 650"/>
                <a:gd name="T20" fmla="*/ 589 w 684"/>
                <a:gd name="T21" fmla="*/ 554 h 650"/>
                <a:gd name="T22" fmla="*/ 359 w 684"/>
                <a:gd name="T23" fmla="*/ 650 h 650"/>
                <a:gd name="T24" fmla="*/ 130 w 684"/>
                <a:gd name="T25" fmla="*/ 554 h 650"/>
                <a:gd name="T26" fmla="*/ 34 w 684"/>
                <a:gd name="T27" fmla="*/ 325 h 650"/>
                <a:gd name="T28" fmla="*/ 43 w 684"/>
                <a:gd name="T29" fmla="*/ 253 h 650"/>
                <a:gd name="T30" fmla="*/ 56 w 684"/>
                <a:gd name="T31" fmla="*/ 210 h 650"/>
                <a:gd name="T32" fmla="*/ 15 w 684"/>
                <a:gd name="T33" fmla="*/ 193 h 650"/>
                <a:gd name="T34" fmla="*/ 5 w 684"/>
                <a:gd name="T35" fmla="*/ 187 h 650"/>
                <a:gd name="T36" fmla="*/ 1 w 684"/>
                <a:gd name="T37" fmla="*/ 176 h 650"/>
                <a:gd name="T38" fmla="*/ 2 w 684"/>
                <a:gd name="T39" fmla="*/ 165 h 650"/>
                <a:gd name="T40" fmla="*/ 9 w 684"/>
                <a:gd name="T41" fmla="*/ 155 h 650"/>
                <a:gd name="T42" fmla="*/ 124 w 684"/>
                <a:gd name="T43" fmla="*/ 66 h 650"/>
                <a:gd name="T44" fmla="*/ 134 w 684"/>
                <a:gd name="T45" fmla="*/ 61 h 650"/>
                <a:gd name="T46" fmla="*/ 146 w 684"/>
                <a:gd name="T47" fmla="*/ 63 h 650"/>
                <a:gd name="T48" fmla="*/ 155 w 684"/>
                <a:gd name="T49" fmla="*/ 70 h 650"/>
                <a:gd name="T50" fmla="*/ 159 w 684"/>
                <a:gd name="T51" fmla="*/ 80 h 650"/>
                <a:gd name="T52" fmla="*/ 180 w 684"/>
                <a:gd name="T53" fmla="*/ 224 h 650"/>
                <a:gd name="T54" fmla="*/ 178 w 684"/>
                <a:gd name="T55" fmla="*/ 236 h 650"/>
                <a:gd name="T56" fmla="*/ 171 w 684"/>
                <a:gd name="T57" fmla="*/ 245 h 650"/>
                <a:gd name="T58" fmla="*/ 161 w 684"/>
                <a:gd name="T59" fmla="*/ 249 h 650"/>
                <a:gd name="T60" fmla="*/ 149 w 684"/>
                <a:gd name="T61" fmla="*/ 248 h 650"/>
                <a:gd name="T62" fmla="*/ 108 w 684"/>
                <a:gd name="T63" fmla="*/ 231 h 650"/>
                <a:gd name="T64" fmla="*/ 98 w 684"/>
                <a:gd name="T65" fmla="*/ 266 h 650"/>
                <a:gd name="T66" fmla="*/ 92 w 684"/>
                <a:gd name="T67" fmla="*/ 325 h 650"/>
                <a:gd name="T68" fmla="*/ 170 w 684"/>
                <a:gd name="T69" fmla="*/ 514 h 650"/>
                <a:gd name="T70" fmla="*/ 359 w 684"/>
                <a:gd name="T71" fmla="*/ 592 h 650"/>
                <a:gd name="T72" fmla="*/ 549 w 684"/>
                <a:gd name="T73" fmla="*/ 514 h 650"/>
                <a:gd name="T74" fmla="*/ 627 w 684"/>
                <a:gd name="T75" fmla="*/ 325 h 650"/>
                <a:gd name="T76" fmla="*/ 549 w 684"/>
                <a:gd name="T77" fmla="*/ 136 h 650"/>
                <a:gd name="T78" fmla="*/ 360 w 684"/>
                <a:gd name="T79" fmla="*/ 57 h 650"/>
                <a:gd name="T80" fmla="*/ 360 w 684"/>
                <a:gd name="T81" fmla="*/ 57 h 650"/>
                <a:gd name="T82" fmla="*/ 360 w 684"/>
                <a:gd name="T83" fmla="*/ 57 h 650"/>
                <a:gd name="T84" fmla="*/ 360 w 684"/>
                <a:gd name="T85" fmla="*/ 57 h 650"/>
                <a:gd name="T86" fmla="*/ 359 w 684"/>
                <a:gd name="T87" fmla="*/ 5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84" h="650">
                  <a:moveTo>
                    <a:pt x="359" y="57"/>
                  </a:moveTo>
                  <a:cubicBezTo>
                    <a:pt x="343" y="57"/>
                    <a:pt x="331" y="44"/>
                    <a:pt x="331" y="28"/>
                  </a:cubicBezTo>
                  <a:cubicBezTo>
                    <a:pt x="331" y="13"/>
                    <a:pt x="344" y="0"/>
                    <a:pt x="360" y="0"/>
                  </a:cubicBezTo>
                  <a:cubicBezTo>
                    <a:pt x="360" y="0"/>
                    <a:pt x="360" y="0"/>
                    <a:pt x="360" y="0"/>
                  </a:cubicBezTo>
                  <a:cubicBezTo>
                    <a:pt x="360" y="0"/>
                    <a:pt x="360" y="0"/>
                    <a:pt x="360" y="0"/>
                  </a:cubicBezTo>
                  <a:cubicBezTo>
                    <a:pt x="360" y="0"/>
                    <a:pt x="360" y="0"/>
                    <a:pt x="360" y="0"/>
                  </a:cubicBezTo>
                  <a:cubicBezTo>
                    <a:pt x="361" y="0"/>
                    <a:pt x="361" y="0"/>
                    <a:pt x="361" y="0"/>
                  </a:cubicBezTo>
                  <a:cubicBezTo>
                    <a:pt x="361" y="0"/>
                    <a:pt x="361" y="0"/>
                    <a:pt x="361" y="0"/>
                  </a:cubicBezTo>
                  <a:cubicBezTo>
                    <a:pt x="450" y="0"/>
                    <a:pt x="531" y="37"/>
                    <a:pt x="589" y="95"/>
                  </a:cubicBezTo>
                  <a:cubicBezTo>
                    <a:pt x="648" y="154"/>
                    <a:pt x="684" y="235"/>
                    <a:pt x="684" y="325"/>
                  </a:cubicBezTo>
                  <a:cubicBezTo>
                    <a:pt x="684" y="414"/>
                    <a:pt x="648" y="496"/>
                    <a:pt x="589" y="554"/>
                  </a:cubicBezTo>
                  <a:cubicBezTo>
                    <a:pt x="530" y="613"/>
                    <a:pt x="449" y="650"/>
                    <a:pt x="359" y="650"/>
                  </a:cubicBezTo>
                  <a:cubicBezTo>
                    <a:pt x="270" y="650"/>
                    <a:pt x="188" y="613"/>
                    <a:pt x="130" y="554"/>
                  </a:cubicBezTo>
                  <a:cubicBezTo>
                    <a:pt x="71" y="496"/>
                    <a:pt x="34" y="414"/>
                    <a:pt x="34" y="325"/>
                  </a:cubicBezTo>
                  <a:cubicBezTo>
                    <a:pt x="34" y="301"/>
                    <a:pt x="37" y="277"/>
                    <a:pt x="43" y="253"/>
                  </a:cubicBezTo>
                  <a:cubicBezTo>
                    <a:pt x="46" y="238"/>
                    <a:pt x="50" y="224"/>
                    <a:pt x="56" y="210"/>
                  </a:cubicBezTo>
                  <a:cubicBezTo>
                    <a:pt x="15" y="193"/>
                    <a:pt x="15" y="193"/>
                    <a:pt x="15" y="193"/>
                  </a:cubicBezTo>
                  <a:cubicBezTo>
                    <a:pt x="11" y="192"/>
                    <a:pt x="8" y="190"/>
                    <a:pt x="5" y="187"/>
                  </a:cubicBezTo>
                  <a:cubicBezTo>
                    <a:pt x="3" y="183"/>
                    <a:pt x="1" y="180"/>
                    <a:pt x="1" y="176"/>
                  </a:cubicBezTo>
                  <a:cubicBezTo>
                    <a:pt x="0" y="172"/>
                    <a:pt x="1" y="168"/>
                    <a:pt x="2" y="165"/>
                  </a:cubicBezTo>
                  <a:cubicBezTo>
                    <a:pt x="4" y="161"/>
                    <a:pt x="6" y="158"/>
                    <a:pt x="9" y="155"/>
                  </a:cubicBezTo>
                  <a:cubicBezTo>
                    <a:pt x="124" y="66"/>
                    <a:pt x="124" y="66"/>
                    <a:pt x="124" y="66"/>
                  </a:cubicBezTo>
                  <a:cubicBezTo>
                    <a:pt x="127" y="63"/>
                    <a:pt x="131" y="62"/>
                    <a:pt x="134" y="61"/>
                  </a:cubicBezTo>
                  <a:cubicBezTo>
                    <a:pt x="138" y="61"/>
                    <a:pt x="142" y="61"/>
                    <a:pt x="146" y="63"/>
                  </a:cubicBezTo>
                  <a:cubicBezTo>
                    <a:pt x="149" y="64"/>
                    <a:pt x="153" y="67"/>
                    <a:pt x="155" y="70"/>
                  </a:cubicBezTo>
                  <a:cubicBezTo>
                    <a:pt x="157" y="73"/>
                    <a:pt x="159" y="76"/>
                    <a:pt x="159" y="80"/>
                  </a:cubicBezTo>
                  <a:cubicBezTo>
                    <a:pt x="180" y="224"/>
                    <a:pt x="180" y="224"/>
                    <a:pt x="180" y="224"/>
                  </a:cubicBezTo>
                  <a:cubicBezTo>
                    <a:pt x="180" y="228"/>
                    <a:pt x="180" y="232"/>
                    <a:pt x="178" y="236"/>
                  </a:cubicBezTo>
                  <a:cubicBezTo>
                    <a:pt x="177" y="239"/>
                    <a:pt x="175" y="242"/>
                    <a:pt x="171" y="245"/>
                  </a:cubicBezTo>
                  <a:cubicBezTo>
                    <a:pt x="168" y="247"/>
                    <a:pt x="165" y="249"/>
                    <a:pt x="161" y="249"/>
                  </a:cubicBezTo>
                  <a:cubicBezTo>
                    <a:pt x="157" y="250"/>
                    <a:pt x="153" y="249"/>
                    <a:pt x="149" y="248"/>
                  </a:cubicBezTo>
                  <a:cubicBezTo>
                    <a:pt x="108" y="231"/>
                    <a:pt x="108" y="231"/>
                    <a:pt x="108" y="231"/>
                  </a:cubicBezTo>
                  <a:cubicBezTo>
                    <a:pt x="104" y="243"/>
                    <a:pt x="101" y="254"/>
                    <a:pt x="98" y="266"/>
                  </a:cubicBezTo>
                  <a:cubicBezTo>
                    <a:pt x="94" y="285"/>
                    <a:pt x="92" y="305"/>
                    <a:pt x="92" y="325"/>
                  </a:cubicBezTo>
                  <a:cubicBezTo>
                    <a:pt x="92" y="399"/>
                    <a:pt x="122" y="466"/>
                    <a:pt x="170" y="514"/>
                  </a:cubicBezTo>
                  <a:cubicBezTo>
                    <a:pt x="219" y="562"/>
                    <a:pt x="285" y="592"/>
                    <a:pt x="359" y="592"/>
                  </a:cubicBezTo>
                  <a:cubicBezTo>
                    <a:pt x="433" y="592"/>
                    <a:pt x="500" y="562"/>
                    <a:pt x="549" y="514"/>
                  </a:cubicBezTo>
                  <a:cubicBezTo>
                    <a:pt x="597" y="466"/>
                    <a:pt x="627" y="399"/>
                    <a:pt x="627" y="325"/>
                  </a:cubicBezTo>
                  <a:cubicBezTo>
                    <a:pt x="627" y="251"/>
                    <a:pt x="597" y="184"/>
                    <a:pt x="549" y="136"/>
                  </a:cubicBezTo>
                  <a:cubicBezTo>
                    <a:pt x="501" y="87"/>
                    <a:pt x="434" y="57"/>
                    <a:pt x="360" y="57"/>
                  </a:cubicBezTo>
                  <a:cubicBezTo>
                    <a:pt x="360" y="57"/>
                    <a:pt x="360" y="57"/>
                    <a:pt x="360" y="57"/>
                  </a:cubicBezTo>
                  <a:cubicBezTo>
                    <a:pt x="360" y="57"/>
                    <a:pt x="360" y="57"/>
                    <a:pt x="360" y="57"/>
                  </a:cubicBezTo>
                  <a:cubicBezTo>
                    <a:pt x="360" y="57"/>
                    <a:pt x="360" y="57"/>
                    <a:pt x="360" y="57"/>
                  </a:cubicBezTo>
                  <a:cubicBezTo>
                    <a:pt x="359" y="57"/>
                    <a:pt x="359" y="57"/>
                    <a:pt x="359" y="5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0933" tIns="30467" rIns="60933" bIns="30467" numCol="1" anchor="t" anchorCtr="0" compatLnSpc="1"/>
            <a:lstStyle/>
            <a:p>
              <a:pPr defTabSz="1219200"/>
              <a:endParaRPr lang="zh-CN" altLang="en-US" sz="2400">
                <a:solidFill>
                  <a:prstClr val="white"/>
                </a:solidFill>
                <a:sym typeface="League Gothic" charset="0"/>
              </a:endParaRPr>
            </a:p>
          </p:txBody>
        </p:sp>
        <p:sp>
          <p:nvSpPr>
            <p:cNvPr id="39" name="Freeform 15"/>
            <p:cNvSpPr>
              <a:spLocks noEditPoints="1"/>
            </p:cNvSpPr>
            <p:nvPr/>
          </p:nvSpPr>
          <p:spPr bwMode="auto">
            <a:xfrm>
              <a:off x="5268348" y="3850225"/>
              <a:ext cx="217976" cy="344885"/>
            </a:xfrm>
            <a:custGeom>
              <a:avLst/>
              <a:gdLst>
                <a:gd name="T0" fmla="*/ 51 w 252"/>
                <a:gd name="T1" fmla="*/ 388 h 399"/>
                <a:gd name="T2" fmla="*/ 11 w 252"/>
                <a:gd name="T3" fmla="*/ 388 h 399"/>
                <a:gd name="T4" fmla="*/ 11 w 252"/>
                <a:gd name="T5" fmla="*/ 347 h 399"/>
                <a:gd name="T6" fmla="*/ 84 w 252"/>
                <a:gd name="T7" fmla="*/ 274 h 399"/>
                <a:gd name="T8" fmla="*/ 75 w 252"/>
                <a:gd name="T9" fmla="*/ 235 h 399"/>
                <a:gd name="T10" fmla="*/ 101 w 252"/>
                <a:gd name="T11" fmla="*/ 172 h 399"/>
                <a:gd name="T12" fmla="*/ 144 w 252"/>
                <a:gd name="T13" fmla="*/ 149 h 399"/>
                <a:gd name="T14" fmla="*/ 144 w 252"/>
                <a:gd name="T15" fmla="*/ 19 h 399"/>
                <a:gd name="T16" fmla="*/ 163 w 252"/>
                <a:gd name="T17" fmla="*/ 0 h 399"/>
                <a:gd name="T18" fmla="*/ 183 w 252"/>
                <a:gd name="T19" fmla="*/ 19 h 399"/>
                <a:gd name="T20" fmla="*/ 183 w 252"/>
                <a:gd name="T21" fmla="*/ 149 h 399"/>
                <a:gd name="T22" fmla="*/ 226 w 252"/>
                <a:gd name="T23" fmla="*/ 172 h 399"/>
                <a:gd name="T24" fmla="*/ 252 w 252"/>
                <a:gd name="T25" fmla="*/ 235 h 399"/>
                <a:gd name="T26" fmla="*/ 226 w 252"/>
                <a:gd name="T27" fmla="*/ 297 h 399"/>
                <a:gd name="T28" fmla="*/ 163 w 252"/>
                <a:gd name="T29" fmla="*/ 323 h 399"/>
                <a:gd name="T30" fmla="*/ 125 w 252"/>
                <a:gd name="T31" fmla="*/ 314 h 399"/>
                <a:gd name="T32" fmla="*/ 51 w 252"/>
                <a:gd name="T33" fmla="*/ 388 h 399"/>
                <a:gd name="T34" fmla="*/ 190 w 252"/>
                <a:gd name="T35" fmla="*/ 208 h 399"/>
                <a:gd name="T36" fmla="*/ 163 w 252"/>
                <a:gd name="T37" fmla="*/ 197 h 399"/>
                <a:gd name="T38" fmla="*/ 137 w 252"/>
                <a:gd name="T39" fmla="*/ 208 h 399"/>
                <a:gd name="T40" fmla="*/ 126 w 252"/>
                <a:gd name="T41" fmla="*/ 235 h 399"/>
                <a:gd name="T42" fmla="*/ 137 w 252"/>
                <a:gd name="T43" fmla="*/ 261 h 399"/>
                <a:gd name="T44" fmla="*/ 163 w 252"/>
                <a:gd name="T45" fmla="*/ 272 h 399"/>
                <a:gd name="T46" fmla="*/ 190 w 252"/>
                <a:gd name="T47" fmla="*/ 261 h 399"/>
                <a:gd name="T48" fmla="*/ 201 w 252"/>
                <a:gd name="T49" fmla="*/ 235 h 399"/>
                <a:gd name="T50" fmla="*/ 190 w 252"/>
                <a:gd name="T51" fmla="*/ 208 h 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52" h="399">
                  <a:moveTo>
                    <a:pt x="51" y="388"/>
                  </a:moveTo>
                  <a:cubicBezTo>
                    <a:pt x="40" y="399"/>
                    <a:pt x="22" y="399"/>
                    <a:pt x="11" y="388"/>
                  </a:cubicBezTo>
                  <a:cubicBezTo>
                    <a:pt x="0" y="377"/>
                    <a:pt x="0" y="359"/>
                    <a:pt x="11" y="347"/>
                  </a:cubicBezTo>
                  <a:cubicBezTo>
                    <a:pt x="84" y="274"/>
                    <a:pt x="84" y="274"/>
                    <a:pt x="84" y="274"/>
                  </a:cubicBezTo>
                  <a:cubicBezTo>
                    <a:pt x="78" y="262"/>
                    <a:pt x="75" y="249"/>
                    <a:pt x="75" y="235"/>
                  </a:cubicBezTo>
                  <a:cubicBezTo>
                    <a:pt x="75" y="210"/>
                    <a:pt x="85" y="188"/>
                    <a:pt x="101" y="172"/>
                  </a:cubicBezTo>
                  <a:cubicBezTo>
                    <a:pt x="113" y="161"/>
                    <a:pt x="128" y="152"/>
                    <a:pt x="144" y="149"/>
                  </a:cubicBezTo>
                  <a:cubicBezTo>
                    <a:pt x="144" y="19"/>
                    <a:pt x="144" y="19"/>
                    <a:pt x="144" y="19"/>
                  </a:cubicBezTo>
                  <a:cubicBezTo>
                    <a:pt x="144" y="8"/>
                    <a:pt x="153" y="0"/>
                    <a:pt x="163" y="0"/>
                  </a:cubicBezTo>
                  <a:cubicBezTo>
                    <a:pt x="174" y="0"/>
                    <a:pt x="183" y="8"/>
                    <a:pt x="183" y="19"/>
                  </a:cubicBezTo>
                  <a:cubicBezTo>
                    <a:pt x="183" y="149"/>
                    <a:pt x="183" y="149"/>
                    <a:pt x="183" y="149"/>
                  </a:cubicBezTo>
                  <a:cubicBezTo>
                    <a:pt x="199" y="152"/>
                    <a:pt x="214" y="161"/>
                    <a:pt x="226" y="172"/>
                  </a:cubicBezTo>
                  <a:cubicBezTo>
                    <a:pt x="242" y="188"/>
                    <a:pt x="252" y="210"/>
                    <a:pt x="252" y="235"/>
                  </a:cubicBezTo>
                  <a:cubicBezTo>
                    <a:pt x="252" y="259"/>
                    <a:pt x="242" y="281"/>
                    <a:pt x="226" y="297"/>
                  </a:cubicBezTo>
                  <a:cubicBezTo>
                    <a:pt x="210" y="313"/>
                    <a:pt x="188" y="323"/>
                    <a:pt x="163" y="323"/>
                  </a:cubicBezTo>
                  <a:cubicBezTo>
                    <a:pt x="150" y="323"/>
                    <a:pt x="136" y="320"/>
                    <a:pt x="125" y="314"/>
                  </a:cubicBezTo>
                  <a:cubicBezTo>
                    <a:pt x="51" y="388"/>
                    <a:pt x="51" y="388"/>
                    <a:pt x="51" y="388"/>
                  </a:cubicBezTo>
                  <a:close/>
                  <a:moveTo>
                    <a:pt x="190" y="208"/>
                  </a:moveTo>
                  <a:cubicBezTo>
                    <a:pt x="183" y="201"/>
                    <a:pt x="174" y="197"/>
                    <a:pt x="163" y="197"/>
                  </a:cubicBezTo>
                  <a:cubicBezTo>
                    <a:pt x="153" y="197"/>
                    <a:pt x="144" y="201"/>
                    <a:pt x="137" y="208"/>
                  </a:cubicBezTo>
                  <a:cubicBezTo>
                    <a:pt x="130" y="215"/>
                    <a:pt x="126" y="224"/>
                    <a:pt x="126" y="235"/>
                  </a:cubicBezTo>
                  <a:cubicBezTo>
                    <a:pt x="126" y="245"/>
                    <a:pt x="130" y="254"/>
                    <a:pt x="137" y="261"/>
                  </a:cubicBezTo>
                  <a:cubicBezTo>
                    <a:pt x="144" y="268"/>
                    <a:pt x="153" y="272"/>
                    <a:pt x="163" y="272"/>
                  </a:cubicBezTo>
                  <a:cubicBezTo>
                    <a:pt x="174" y="272"/>
                    <a:pt x="183" y="268"/>
                    <a:pt x="190" y="261"/>
                  </a:cubicBezTo>
                  <a:cubicBezTo>
                    <a:pt x="197" y="254"/>
                    <a:pt x="201" y="245"/>
                    <a:pt x="201" y="235"/>
                  </a:cubicBezTo>
                  <a:cubicBezTo>
                    <a:pt x="201" y="224"/>
                    <a:pt x="197" y="215"/>
                    <a:pt x="190" y="20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0933" tIns="30467" rIns="60933" bIns="30467" numCol="1" anchor="t" anchorCtr="0" compatLnSpc="1"/>
            <a:lstStyle/>
            <a:p>
              <a:pPr defTabSz="1219200"/>
              <a:endParaRPr lang="zh-CN" altLang="en-US" sz="2400">
                <a:solidFill>
                  <a:prstClr val="white"/>
                </a:solidFill>
                <a:sym typeface="League Gothic" charset="0"/>
              </a:endParaRPr>
            </a:p>
          </p:txBody>
        </p:sp>
      </p:grpSp>
      <p:grpSp>
        <p:nvGrpSpPr>
          <p:cNvPr id="213" name="组合 212"/>
          <p:cNvGrpSpPr/>
          <p:nvPr/>
        </p:nvGrpSpPr>
        <p:grpSpPr>
          <a:xfrm>
            <a:off x="589295" y="3972565"/>
            <a:ext cx="409305" cy="409305"/>
            <a:chOff x="2827471" y="7158136"/>
            <a:chExt cx="336550" cy="336550"/>
          </a:xfrm>
          <a:solidFill>
            <a:srgbClr val="525068"/>
          </a:solidFill>
        </p:grpSpPr>
        <p:sp>
          <p:nvSpPr>
            <p:cNvPr id="40" name="Freeform 527"/>
            <p:cNvSpPr/>
            <p:nvPr/>
          </p:nvSpPr>
          <p:spPr bwMode="auto">
            <a:xfrm>
              <a:off x="2970346" y="7158136"/>
              <a:ext cx="193675" cy="195263"/>
            </a:xfrm>
            <a:custGeom>
              <a:avLst/>
              <a:gdLst>
                <a:gd name="T0" fmla="*/ 60 w 122"/>
                <a:gd name="T1" fmla="*/ 0 h 123"/>
                <a:gd name="T2" fmla="*/ 0 w 122"/>
                <a:gd name="T3" fmla="*/ 62 h 123"/>
                <a:gd name="T4" fmla="*/ 60 w 122"/>
                <a:gd name="T5" fmla="*/ 123 h 123"/>
                <a:gd name="T6" fmla="*/ 122 w 122"/>
                <a:gd name="T7" fmla="*/ 62 h 123"/>
                <a:gd name="T8" fmla="*/ 60 w 122"/>
                <a:gd name="T9" fmla="*/ 0 h 123"/>
              </a:gdLst>
              <a:ahLst/>
              <a:cxnLst>
                <a:cxn ang="0">
                  <a:pos x="T0" y="T1"/>
                </a:cxn>
                <a:cxn ang="0">
                  <a:pos x="T2" y="T3"/>
                </a:cxn>
                <a:cxn ang="0">
                  <a:pos x="T4" y="T5"/>
                </a:cxn>
                <a:cxn ang="0">
                  <a:pos x="T6" y="T7"/>
                </a:cxn>
                <a:cxn ang="0">
                  <a:pos x="T8" y="T9"/>
                </a:cxn>
              </a:cxnLst>
              <a:rect l="0" t="0" r="r" b="b"/>
              <a:pathLst>
                <a:path w="122" h="123">
                  <a:moveTo>
                    <a:pt x="60" y="0"/>
                  </a:moveTo>
                  <a:lnTo>
                    <a:pt x="0" y="62"/>
                  </a:lnTo>
                  <a:lnTo>
                    <a:pt x="60" y="123"/>
                  </a:lnTo>
                  <a:lnTo>
                    <a:pt x="122" y="62"/>
                  </a:lnTo>
                  <a:lnTo>
                    <a:pt x="6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0933" tIns="30467" rIns="60933" bIns="30467" numCol="1" anchor="t" anchorCtr="0" compatLnSpc="1"/>
            <a:lstStyle/>
            <a:p>
              <a:pPr defTabSz="1219200"/>
              <a:endParaRPr lang="zh-CN" altLang="en-US" sz="2400">
                <a:solidFill>
                  <a:prstClr val="white"/>
                </a:solidFill>
                <a:sym typeface="League Gothic" charset="0"/>
              </a:endParaRPr>
            </a:p>
          </p:txBody>
        </p:sp>
        <p:sp>
          <p:nvSpPr>
            <p:cNvPr id="41" name="Freeform 528"/>
            <p:cNvSpPr>
              <a:spLocks noEditPoints="1"/>
            </p:cNvSpPr>
            <p:nvPr/>
          </p:nvSpPr>
          <p:spPr bwMode="auto">
            <a:xfrm>
              <a:off x="2827471" y="7288311"/>
              <a:ext cx="206375" cy="206375"/>
            </a:xfrm>
            <a:custGeom>
              <a:avLst/>
              <a:gdLst>
                <a:gd name="T0" fmla="*/ 25 w 178"/>
                <a:gd name="T1" fmla="*/ 71 h 179"/>
                <a:gd name="T2" fmla="*/ 0 w 178"/>
                <a:gd name="T3" fmla="*/ 152 h 179"/>
                <a:gd name="T4" fmla="*/ 27 w 178"/>
                <a:gd name="T5" fmla="*/ 179 h 179"/>
                <a:gd name="T6" fmla="*/ 108 w 178"/>
                <a:gd name="T7" fmla="*/ 153 h 179"/>
                <a:gd name="T8" fmla="*/ 178 w 178"/>
                <a:gd name="T9" fmla="*/ 57 h 179"/>
                <a:gd name="T10" fmla="*/ 121 w 178"/>
                <a:gd name="T11" fmla="*/ 0 h 179"/>
                <a:gd name="T12" fmla="*/ 25 w 178"/>
                <a:gd name="T13" fmla="*/ 71 h 179"/>
                <a:gd name="T14" fmla="*/ 81 w 178"/>
                <a:gd name="T15" fmla="*/ 120 h 179"/>
                <a:gd name="T16" fmla="*/ 59 w 178"/>
                <a:gd name="T17" fmla="*/ 120 h 179"/>
                <a:gd name="T18" fmla="*/ 59 w 178"/>
                <a:gd name="T19" fmla="*/ 98 h 179"/>
                <a:gd name="T20" fmla="*/ 81 w 178"/>
                <a:gd name="T21" fmla="*/ 98 h 179"/>
                <a:gd name="T22" fmla="*/ 81 w 178"/>
                <a:gd name="T23" fmla="*/ 120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8" h="179">
                  <a:moveTo>
                    <a:pt x="25" y="71"/>
                  </a:moveTo>
                  <a:cubicBezTo>
                    <a:pt x="38" y="88"/>
                    <a:pt x="27" y="122"/>
                    <a:pt x="0" y="152"/>
                  </a:cubicBezTo>
                  <a:cubicBezTo>
                    <a:pt x="27" y="179"/>
                    <a:pt x="27" y="179"/>
                    <a:pt x="27" y="179"/>
                  </a:cubicBezTo>
                  <a:cubicBezTo>
                    <a:pt x="57" y="152"/>
                    <a:pt x="91" y="141"/>
                    <a:pt x="108" y="153"/>
                  </a:cubicBezTo>
                  <a:cubicBezTo>
                    <a:pt x="178" y="57"/>
                    <a:pt x="178" y="57"/>
                    <a:pt x="178" y="57"/>
                  </a:cubicBezTo>
                  <a:cubicBezTo>
                    <a:pt x="121" y="0"/>
                    <a:pt x="121" y="0"/>
                    <a:pt x="121" y="0"/>
                  </a:cubicBezTo>
                  <a:lnTo>
                    <a:pt x="25" y="71"/>
                  </a:lnTo>
                  <a:close/>
                  <a:moveTo>
                    <a:pt x="81" y="120"/>
                  </a:moveTo>
                  <a:cubicBezTo>
                    <a:pt x="75" y="126"/>
                    <a:pt x="65" y="126"/>
                    <a:pt x="59" y="120"/>
                  </a:cubicBezTo>
                  <a:cubicBezTo>
                    <a:pt x="53" y="114"/>
                    <a:pt x="53" y="104"/>
                    <a:pt x="59" y="98"/>
                  </a:cubicBezTo>
                  <a:cubicBezTo>
                    <a:pt x="65" y="91"/>
                    <a:pt x="75" y="91"/>
                    <a:pt x="81" y="98"/>
                  </a:cubicBezTo>
                  <a:cubicBezTo>
                    <a:pt x="88" y="104"/>
                    <a:pt x="88" y="114"/>
                    <a:pt x="81" y="1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0933" tIns="30467" rIns="60933" bIns="30467" numCol="1" anchor="t" anchorCtr="0" compatLnSpc="1"/>
            <a:lstStyle/>
            <a:p>
              <a:pPr defTabSz="1219200"/>
              <a:endParaRPr lang="zh-CN" altLang="en-US" sz="2400">
                <a:solidFill>
                  <a:prstClr val="white"/>
                </a:solidFill>
                <a:sym typeface="League Gothic" charset="0"/>
              </a:endParaRPr>
            </a:p>
          </p:txBody>
        </p:sp>
      </p:grpSp>
      <p:grpSp>
        <p:nvGrpSpPr>
          <p:cNvPr id="214" name="组合 213"/>
          <p:cNvGrpSpPr/>
          <p:nvPr/>
        </p:nvGrpSpPr>
        <p:grpSpPr>
          <a:xfrm>
            <a:off x="1742619" y="3972565"/>
            <a:ext cx="407374" cy="409305"/>
            <a:chOff x="3495809" y="7158136"/>
            <a:chExt cx="334962" cy="336550"/>
          </a:xfrm>
          <a:solidFill>
            <a:srgbClr val="525068"/>
          </a:solidFill>
        </p:grpSpPr>
        <p:sp>
          <p:nvSpPr>
            <p:cNvPr id="42" name="Freeform 529"/>
            <p:cNvSpPr>
              <a:spLocks noEditPoints="1"/>
            </p:cNvSpPr>
            <p:nvPr/>
          </p:nvSpPr>
          <p:spPr bwMode="auto">
            <a:xfrm>
              <a:off x="3495809" y="7377211"/>
              <a:ext cx="117475" cy="117475"/>
            </a:xfrm>
            <a:custGeom>
              <a:avLst/>
              <a:gdLst>
                <a:gd name="T0" fmla="*/ 15 w 102"/>
                <a:gd name="T1" fmla="*/ 40 h 102"/>
                <a:gd name="T2" fmla="*/ 0 w 102"/>
                <a:gd name="T3" fmla="*/ 87 h 102"/>
                <a:gd name="T4" fmla="*/ 15 w 102"/>
                <a:gd name="T5" fmla="*/ 102 h 102"/>
                <a:gd name="T6" fmla="*/ 62 w 102"/>
                <a:gd name="T7" fmla="*/ 87 h 102"/>
                <a:gd name="T8" fmla="*/ 102 w 102"/>
                <a:gd name="T9" fmla="*/ 32 h 102"/>
                <a:gd name="T10" fmla="*/ 69 w 102"/>
                <a:gd name="T11" fmla="*/ 0 h 102"/>
                <a:gd name="T12" fmla="*/ 15 w 102"/>
                <a:gd name="T13" fmla="*/ 40 h 102"/>
                <a:gd name="T14" fmla="*/ 47 w 102"/>
                <a:gd name="T15" fmla="*/ 68 h 102"/>
                <a:gd name="T16" fmla="*/ 34 w 102"/>
                <a:gd name="T17" fmla="*/ 68 h 102"/>
                <a:gd name="T18" fmla="*/ 34 w 102"/>
                <a:gd name="T19" fmla="*/ 55 h 102"/>
                <a:gd name="T20" fmla="*/ 47 w 102"/>
                <a:gd name="T21" fmla="*/ 55 h 102"/>
                <a:gd name="T22" fmla="*/ 47 w 102"/>
                <a:gd name="T23" fmla="*/ 68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2" h="102">
                  <a:moveTo>
                    <a:pt x="15" y="40"/>
                  </a:moveTo>
                  <a:cubicBezTo>
                    <a:pt x="22" y="50"/>
                    <a:pt x="16" y="69"/>
                    <a:pt x="0" y="87"/>
                  </a:cubicBezTo>
                  <a:cubicBezTo>
                    <a:pt x="15" y="102"/>
                    <a:pt x="15" y="102"/>
                    <a:pt x="15" y="102"/>
                  </a:cubicBezTo>
                  <a:cubicBezTo>
                    <a:pt x="32" y="87"/>
                    <a:pt x="52" y="80"/>
                    <a:pt x="62" y="87"/>
                  </a:cubicBezTo>
                  <a:cubicBezTo>
                    <a:pt x="102" y="32"/>
                    <a:pt x="102" y="32"/>
                    <a:pt x="102" y="32"/>
                  </a:cubicBezTo>
                  <a:cubicBezTo>
                    <a:pt x="69" y="0"/>
                    <a:pt x="69" y="0"/>
                    <a:pt x="69" y="0"/>
                  </a:cubicBezTo>
                  <a:lnTo>
                    <a:pt x="15" y="40"/>
                  </a:lnTo>
                  <a:close/>
                  <a:moveTo>
                    <a:pt x="47" y="68"/>
                  </a:moveTo>
                  <a:cubicBezTo>
                    <a:pt x="43" y="72"/>
                    <a:pt x="37" y="72"/>
                    <a:pt x="34" y="68"/>
                  </a:cubicBezTo>
                  <a:cubicBezTo>
                    <a:pt x="30" y="65"/>
                    <a:pt x="30" y="59"/>
                    <a:pt x="34" y="55"/>
                  </a:cubicBezTo>
                  <a:cubicBezTo>
                    <a:pt x="37" y="52"/>
                    <a:pt x="43" y="52"/>
                    <a:pt x="47" y="55"/>
                  </a:cubicBezTo>
                  <a:cubicBezTo>
                    <a:pt x="50" y="59"/>
                    <a:pt x="50" y="65"/>
                    <a:pt x="47" y="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0933" tIns="30467" rIns="60933" bIns="30467" numCol="1" anchor="t" anchorCtr="0" compatLnSpc="1"/>
            <a:lstStyle/>
            <a:p>
              <a:pPr defTabSz="1219200"/>
              <a:endParaRPr lang="zh-CN" altLang="en-US" sz="2400">
                <a:solidFill>
                  <a:prstClr val="white"/>
                </a:solidFill>
                <a:sym typeface="League Gothic" charset="0"/>
              </a:endParaRPr>
            </a:p>
          </p:txBody>
        </p:sp>
        <p:sp>
          <p:nvSpPr>
            <p:cNvPr id="43" name="Freeform 530"/>
            <p:cNvSpPr/>
            <p:nvPr/>
          </p:nvSpPr>
          <p:spPr bwMode="auto">
            <a:xfrm>
              <a:off x="3576771" y="7158136"/>
              <a:ext cx="254000" cy="255588"/>
            </a:xfrm>
            <a:custGeom>
              <a:avLst/>
              <a:gdLst>
                <a:gd name="T0" fmla="*/ 209 w 220"/>
                <a:gd name="T1" fmla="*/ 10 h 220"/>
                <a:gd name="T2" fmla="*/ 171 w 220"/>
                <a:gd name="T3" fmla="*/ 10 h 220"/>
                <a:gd name="T4" fmla="*/ 53 w 220"/>
                <a:gd name="T5" fmla="*/ 129 h 220"/>
                <a:gd name="T6" fmla="*/ 48 w 220"/>
                <a:gd name="T7" fmla="*/ 124 h 220"/>
                <a:gd name="T8" fmla="*/ 0 w 220"/>
                <a:gd name="T9" fmla="*/ 172 h 220"/>
                <a:gd name="T10" fmla="*/ 48 w 220"/>
                <a:gd name="T11" fmla="*/ 220 h 220"/>
                <a:gd name="T12" fmla="*/ 96 w 220"/>
                <a:gd name="T13" fmla="*/ 172 h 220"/>
                <a:gd name="T14" fmla="*/ 91 w 220"/>
                <a:gd name="T15" fmla="*/ 167 h 220"/>
                <a:gd name="T16" fmla="*/ 209 w 220"/>
                <a:gd name="T17" fmla="*/ 49 h 220"/>
                <a:gd name="T18" fmla="*/ 209 w 220"/>
                <a:gd name="T19" fmla="*/ 10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0" h="220">
                  <a:moveTo>
                    <a:pt x="209" y="10"/>
                  </a:moveTo>
                  <a:cubicBezTo>
                    <a:pt x="199" y="0"/>
                    <a:pt x="182" y="0"/>
                    <a:pt x="171" y="10"/>
                  </a:cubicBezTo>
                  <a:cubicBezTo>
                    <a:pt x="53" y="129"/>
                    <a:pt x="53" y="129"/>
                    <a:pt x="53" y="129"/>
                  </a:cubicBezTo>
                  <a:cubicBezTo>
                    <a:pt x="48" y="124"/>
                    <a:pt x="48" y="124"/>
                    <a:pt x="48" y="124"/>
                  </a:cubicBezTo>
                  <a:cubicBezTo>
                    <a:pt x="0" y="172"/>
                    <a:pt x="0" y="172"/>
                    <a:pt x="0" y="172"/>
                  </a:cubicBezTo>
                  <a:cubicBezTo>
                    <a:pt x="48" y="220"/>
                    <a:pt x="48" y="220"/>
                    <a:pt x="48" y="220"/>
                  </a:cubicBezTo>
                  <a:cubicBezTo>
                    <a:pt x="96" y="172"/>
                    <a:pt x="96" y="172"/>
                    <a:pt x="96" y="172"/>
                  </a:cubicBezTo>
                  <a:cubicBezTo>
                    <a:pt x="91" y="167"/>
                    <a:pt x="91" y="167"/>
                    <a:pt x="91" y="167"/>
                  </a:cubicBezTo>
                  <a:cubicBezTo>
                    <a:pt x="209" y="49"/>
                    <a:pt x="209" y="49"/>
                    <a:pt x="209" y="49"/>
                  </a:cubicBezTo>
                  <a:cubicBezTo>
                    <a:pt x="220" y="38"/>
                    <a:pt x="220" y="21"/>
                    <a:pt x="209"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0933" tIns="30467" rIns="60933" bIns="30467" numCol="1" anchor="t" anchorCtr="0" compatLnSpc="1"/>
            <a:lstStyle/>
            <a:p>
              <a:pPr defTabSz="1219200"/>
              <a:endParaRPr lang="zh-CN" altLang="en-US" sz="2400">
                <a:solidFill>
                  <a:prstClr val="white"/>
                </a:solidFill>
                <a:sym typeface="League Gothic" charset="0"/>
              </a:endParaRPr>
            </a:p>
          </p:txBody>
        </p:sp>
      </p:grpSp>
      <p:sp>
        <p:nvSpPr>
          <p:cNvPr id="76" name="Freeform 514"/>
          <p:cNvSpPr>
            <a:spLocks noEditPoints="1"/>
          </p:cNvSpPr>
          <p:nvPr/>
        </p:nvSpPr>
        <p:spPr bwMode="auto">
          <a:xfrm>
            <a:off x="8774197" y="5511849"/>
            <a:ext cx="405444" cy="407375"/>
          </a:xfrm>
          <a:custGeom>
            <a:avLst/>
            <a:gdLst>
              <a:gd name="T0" fmla="*/ 144 w 288"/>
              <a:gd name="T1" fmla="*/ 0 h 289"/>
              <a:gd name="T2" fmla="*/ 0 w 288"/>
              <a:gd name="T3" fmla="*/ 145 h 289"/>
              <a:gd name="T4" fmla="*/ 144 w 288"/>
              <a:gd name="T5" fmla="*/ 289 h 289"/>
              <a:gd name="T6" fmla="*/ 288 w 288"/>
              <a:gd name="T7" fmla="*/ 145 h 289"/>
              <a:gd name="T8" fmla="*/ 144 w 288"/>
              <a:gd name="T9" fmla="*/ 0 h 289"/>
              <a:gd name="T10" fmla="*/ 208 w 288"/>
              <a:gd name="T11" fmla="*/ 148 h 289"/>
              <a:gd name="T12" fmla="*/ 117 w 288"/>
              <a:gd name="T13" fmla="*/ 239 h 289"/>
              <a:gd name="T14" fmla="*/ 114 w 288"/>
              <a:gd name="T15" fmla="*/ 240 h 289"/>
              <a:gd name="T16" fmla="*/ 111 w 288"/>
              <a:gd name="T17" fmla="*/ 239 h 289"/>
              <a:gd name="T18" fmla="*/ 111 w 288"/>
              <a:gd name="T19" fmla="*/ 239 h 289"/>
              <a:gd name="T20" fmla="*/ 110 w 288"/>
              <a:gd name="T21" fmla="*/ 236 h 289"/>
              <a:gd name="T22" fmla="*/ 110 w 288"/>
              <a:gd name="T23" fmla="*/ 192 h 289"/>
              <a:gd name="T24" fmla="*/ 111 w 288"/>
              <a:gd name="T25" fmla="*/ 189 h 289"/>
              <a:gd name="T26" fmla="*/ 155 w 288"/>
              <a:gd name="T27" fmla="*/ 145 h 289"/>
              <a:gd name="T28" fmla="*/ 111 w 288"/>
              <a:gd name="T29" fmla="*/ 101 h 289"/>
              <a:gd name="T30" fmla="*/ 110 w 288"/>
              <a:gd name="T31" fmla="*/ 98 h 289"/>
              <a:gd name="T32" fmla="*/ 110 w 288"/>
              <a:gd name="T33" fmla="*/ 54 h 289"/>
              <a:gd name="T34" fmla="*/ 111 w 288"/>
              <a:gd name="T35" fmla="*/ 51 h 289"/>
              <a:gd name="T36" fmla="*/ 111 w 288"/>
              <a:gd name="T37" fmla="*/ 51 h 289"/>
              <a:gd name="T38" fmla="*/ 117 w 288"/>
              <a:gd name="T39" fmla="*/ 51 h 289"/>
              <a:gd name="T40" fmla="*/ 208 w 288"/>
              <a:gd name="T41" fmla="*/ 142 h 289"/>
              <a:gd name="T42" fmla="*/ 209 w 288"/>
              <a:gd name="T43" fmla="*/ 145 h 289"/>
              <a:gd name="T44" fmla="*/ 208 w 288"/>
              <a:gd name="T45" fmla="*/ 148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8" h="289">
                <a:moveTo>
                  <a:pt x="144" y="0"/>
                </a:moveTo>
                <a:cubicBezTo>
                  <a:pt x="64" y="0"/>
                  <a:pt x="0" y="65"/>
                  <a:pt x="0" y="145"/>
                </a:cubicBezTo>
                <a:cubicBezTo>
                  <a:pt x="0" y="224"/>
                  <a:pt x="64" y="289"/>
                  <a:pt x="144" y="289"/>
                </a:cubicBezTo>
                <a:cubicBezTo>
                  <a:pt x="224" y="289"/>
                  <a:pt x="288" y="224"/>
                  <a:pt x="288" y="145"/>
                </a:cubicBezTo>
                <a:cubicBezTo>
                  <a:pt x="288" y="65"/>
                  <a:pt x="224" y="0"/>
                  <a:pt x="144" y="0"/>
                </a:cubicBezTo>
                <a:close/>
                <a:moveTo>
                  <a:pt x="208" y="148"/>
                </a:moveTo>
                <a:cubicBezTo>
                  <a:pt x="117" y="239"/>
                  <a:pt x="117" y="239"/>
                  <a:pt x="117" y="239"/>
                </a:cubicBezTo>
                <a:cubicBezTo>
                  <a:pt x="116" y="240"/>
                  <a:pt x="115" y="240"/>
                  <a:pt x="114" y="240"/>
                </a:cubicBezTo>
                <a:cubicBezTo>
                  <a:pt x="113" y="240"/>
                  <a:pt x="112" y="240"/>
                  <a:pt x="111" y="239"/>
                </a:cubicBezTo>
                <a:cubicBezTo>
                  <a:pt x="111" y="239"/>
                  <a:pt x="111" y="239"/>
                  <a:pt x="111" y="239"/>
                </a:cubicBezTo>
                <a:cubicBezTo>
                  <a:pt x="110" y="238"/>
                  <a:pt x="110" y="237"/>
                  <a:pt x="110" y="236"/>
                </a:cubicBezTo>
                <a:cubicBezTo>
                  <a:pt x="110" y="192"/>
                  <a:pt x="110" y="192"/>
                  <a:pt x="110" y="192"/>
                </a:cubicBezTo>
                <a:cubicBezTo>
                  <a:pt x="110" y="191"/>
                  <a:pt x="110" y="190"/>
                  <a:pt x="111" y="189"/>
                </a:cubicBezTo>
                <a:cubicBezTo>
                  <a:pt x="155" y="145"/>
                  <a:pt x="155" y="145"/>
                  <a:pt x="155" y="145"/>
                </a:cubicBezTo>
                <a:cubicBezTo>
                  <a:pt x="111" y="101"/>
                  <a:pt x="111" y="101"/>
                  <a:pt x="111" y="101"/>
                </a:cubicBezTo>
                <a:cubicBezTo>
                  <a:pt x="110" y="100"/>
                  <a:pt x="110" y="99"/>
                  <a:pt x="110" y="98"/>
                </a:cubicBezTo>
                <a:cubicBezTo>
                  <a:pt x="110" y="54"/>
                  <a:pt x="110" y="54"/>
                  <a:pt x="110" y="54"/>
                </a:cubicBezTo>
                <a:cubicBezTo>
                  <a:pt x="110" y="53"/>
                  <a:pt x="110" y="52"/>
                  <a:pt x="111" y="51"/>
                </a:cubicBezTo>
                <a:cubicBezTo>
                  <a:pt x="111" y="51"/>
                  <a:pt x="111" y="51"/>
                  <a:pt x="111" y="51"/>
                </a:cubicBezTo>
                <a:cubicBezTo>
                  <a:pt x="113" y="49"/>
                  <a:pt x="115" y="49"/>
                  <a:pt x="117" y="51"/>
                </a:cubicBezTo>
                <a:cubicBezTo>
                  <a:pt x="208" y="142"/>
                  <a:pt x="208" y="142"/>
                  <a:pt x="208" y="142"/>
                </a:cubicBezTo>
                <a:cubicBezTo>
                  <a:pt x="209" y="143"/>
                  <a:pt x="209" y="144"/>
                  <a:pt x="209" y="145"/>
                </a:cubicBezTo>
                <a:cubicBezTo>
                  <a:pt x="209" y="146"/>
                  <a:pt x="209" y="147"/>
                  <a:pt x="208" y="148"/>
                </a:cubicBezTo>
                <a:close/>
              </a:path>
            </a:pathLst>
          </a:custGeom>
          <a:solidFill>
            <a:srgbClr val="525068"/>
          </a:solidFill>
          <a:ln>
            <a:noFill/>
          </a:ln>
        </p:spPr>
        <p:txBody>
          <a:bodyPr vert="horz" wrap="square" lIns="60933" tIns="30467" rIns="60933" bIns="30467" numCol="1" anchor="t" anchorCtr="0" compatLnSpc="1"/>
          <a:lstStyle/>
          <a:p>
            <a:pPr defTabSz="1219200"/>
            <a:endParaRPr lang="zh-CN" altLang="en-US" sz="2400">
              <a:solidFill>
                <a:prstClr val="white"/>
              </a:solidFill>
              <a:sym typeface="League Gothic" charset="0"/>
            </a:endParaRPr>
          </a:p>
        </p:txBody>
      </p:sp>
      <p:grpSp>
        <p:nvGrpSpPr>
          <p:cNvPr id="222" name="组合 221"/>
          <p:cNvGrpSpPr/>
          <p:nvPr/>
        </p:nvGrpSpPr>
        <p:grpSpPr>
          <a:xfrm>
            <a:off x="591225" y="5593903"/>
            <a:ext cx="405444" cy="243267"/>
            <a:chOff x="17002760" y="3911698"/>
            <a:chExt cx="333375" cy="200025"/>
          </a:xfrm>
          <a:solidFill>
            <a:srgbClr val="525068"/>
          </a:solidFill>
        </p:grpSpPr>
        <p:sp>
          <p:nvSpPr>
            <p:cNvPr id="77" name="Freeform 543"/>
            <p:cNvSpPr/>
            <p:nvPr/>
          </p:nvSpPr>
          <p:spPr bwMode="auto">
            <a:xfrm>
              <a:off x="17002760" y="4041873"/>
              <a:ext cx="333375" cy="69850"/>
            </a:xfrm>
            <a:custGeom>
              <a:avLst/>
              <a:gdLst>
                <a:gd name="T0" fmla="*/ 61 w 210"/>
                <a:gd name="T1" fmla="*/ 44 h 44"/>
                <a:gd name="T2" fmla="*/ 210 w 210"/>
                <a:gd name="T3" fmla="*/ 44 h 44"/>
                <a:gd name="T4" fmla="*/ 177 w 210"/>
                <a:gd name="T5" fmla="*/ 20 h 44"/>
                <a:gd name="T6" fmla="*/ 61 w 210"/>
                <a:gd name="T7" fmla="*/ 20 h 44"/>
                <a:gd name="T8" fmla="*/ 55 w 210"/>
                <a:gd name="T9" fmla="*/ 20 h 44"/>
                <a:gd name="T10" fmla="*/ 51 w 210"/>
                <a:gd name="T11" fmla="*/ 17 h 44"/>
                <a:gd name="T12" fmla="*/ 27 w 210"/>
                <a:gd name="T13" fmla="*/ 0 h 44"/>
                <a:gd name="T14" fmla="*/ 0 w 210"/>
                <a:gd name="T15" fmla="*/ 0 h 44"/>
                <a:gd name="T16" fmla="*/ 61 w 210"/>
                <a:gd name="T17" fmla="*/ 4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0" h="44">
                  <a:moveTo>
                    <a:pt x="61" y="44"/>
                  </a:moveTo>
                  <a:lnTo>
                    <a:pt x="210" y="44"/>
                  </a:lnTo>
                  <a:lnTo>
                    <a:pt x="177" y="20"/>
                  </a:lnTo>
                  <a:lnTo>
                    <a:pt x="61" y="20"/>
                  </a:lnTo>
                  <a:lnTo>
                    <a:pt x="55" y="20"/>
                  </a:lnTo>
                  <a:lnTo>
                    <a:pt x="51" y="17"/>
                  </a:lnTo>
                  <a:lnTo>
                    <a:pt x="27" y="0"/>
                  </a:lnTo>
                  <a:lnTo>
                    <a:pt x="0" y="0"/>
                  </a:lnTo>
                  <a:lnTo>
                    <a:pt x="61" y="4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0933" tIns="30467" rIns="60933" bIns="30467" numCol="1" anchor="t" anchorCtr="0" compatLnSpc="1"/>
            <a:lstStyle/>
            <a:p>
              <a:pPr defTabSz="1219200"/>
              <a:endParaRPr lang="zh-CN" altLang="en-US" sz="2400">
                <a:solidFill>
                  <a:prstClr val="white"/>
                </a:solidFill>
                <a:sym typeface="League Gothic" charset="0"/>
              </a:endParaRPr>
            </a:p>
          </p:txBody>
        </p:sp>
        <p:sp>
          <p:nvSpPr>
            <p:cNvPr id="78" name="Freeform 544"/>
            <p:cNvSpPr/>
            <p:nvPr/>
          </p:nvSpPr>
          <p:spPr bwMode="auto">
            <a:xfrm>
              <a:off x="17002760" y="3976785"/>
              <a:ext cx="333375" cy="69850"/>
            </a:xfrm>
            <a:custGeom>
              <a:avLst/>
              <a:gdLst>
                <a:gd name="T0" fmla="*/ 210 w 210"/>
                <a:gd name="T1" fmla="*/ 44 h 44"/>
                <a:gd name="T2" fmla="*/ 177 w 210"/>
                <a:gd name="T3" fmla="*/ 20 h 44"/>
                <a:gd name="T4" fmla="*/ 61 w 210"/>
                <a:gd name="T5" fmla="*/ 20 h 44"/>
                <a:gd name="T6" fmla="*/ 55 w 210"/>
                <a:gd name="T7" fmla="*/ 20 h 44"/>
                <a:gd name="T8" fmla="*/ 51 w 210"/>
                <a:gd name="T9" fmla="*/ 17 h 44"/>
                <a:gd name="T10" fmla="*/ 27 w 210"/>
                <a:gd name="T11" fmla="*/ 0 h 44"/>
                <a:gd name="T12" fmla="*/ 0 w 210"/>
                <a:gd name="T13" fmla="*/ 0 h 44"/>
                <a:gd name="T14" fmla="*/ 61 w 210"/>
                <a:gd name="T15" fmla="*/ 44 h 44"/>
                <a:gd name="T16" fmla="*/ 210 w 210"/>
                <a:gd name="T17" fmla="*/ 4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0" h="44">
                  <a:moveTo>
                    <a:pt x="210" y="44"/>
                  </a:moveTo>
                  <a:lnTo>
                    <a:pt x="177" y="20"/>
                  </a:lnTo>
                  <a:lnTo>
                    <a:pt x="61" y="20"/>
                  </a:lnTo>
                  <a:lnTo>
                    <a:pt x="55" y="20"/>
                  </a:lnTo>
                  <a:lnTo>
                    <a:pt x="51" y="17"/>
                  </a:lnTo>
                  <a:lnTo>
                    <a:pt x="27" y="0"/>
                  </a:lnTo>
                  <a:lnTo>
                    <a:pt x="0" y="0"/>
                  </a:lnTo>
                  <a:lnTo>
                    <a:pt x="61" y="44"/>
                  </a:lnTo>
                  <a:lnTo>
                    <a:pt x="210" y="4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0933" tIns="30467" rIns="60933" bIns="30467" numCol="1" anchor="t" anchorCtr="0" compatLnSpc="1"/>
            <a:lstStyle/>
            <a:p>
              <a:pPr defTabSz="1219200"/>
              <a:endParaRPr lang="zh-CN" altLang="en-US" sz="2400">
                <a:solidFill>
                  <a:prstClr val="white"/>
                </a:solidFill>
                <a:sym typeface="League Gothic" charset="0"/>
              </a:endParaRPr>
            </a:p>
          </p:txBody>
        </p:sp>
        <p:sp>
          <p:nvSpPr>
            <p:cNvPr id="79" name="Freeform 545"/>
            <p:cNvSpPr/>
            <p:nvPr/>
          </p:nvSpPr>
          <p:spPr bwMode="auto">
            <a:xfrm>
              <a:off x="17002760" y="3911698"/>
              <a:ext cx="333375" cy="69850"/>
            </a:xfrm>
            <a:custGeom>
              <a:avLst/>
              <a:gdLst>
                <a:gd name="T0" fmla="*/ 210 w 210"/>
                <a:gd name="T1" fmla="*/ 44 h 44"/>
                <a:gd name="T2" fmla="*/ 149 w 210"/>
                <a:gd name="T3" fmla="*/ 0 h 44"/>
                <a:gd name="T4" fmla="*/ 0 w 210"/>
                <a:gd name="T5" fmla="*/ 0 h 44"/>
                <a:gd name="T6" fmla="*/ 61 w 210"/>
                <a:gd name="T7" fmla="*/ 44 h 44"/>
                <a:gd name="T8" fmla="*/ 210 w 210"/>
                <a:gd name="T9" fmla="*/ 44 h 44"/>
              </a:gdLst>
              <a:ahLst/>
              <a:cxnLst>
                <a:cxn ang="0">
                  <a:pos x="T0" y="T1"/>
                </a:cxn>
                <a:cxn ang="0">
                  <a:pos x="T2" y="T3"/>
                </a:cxn>
                <a:cxn ang="0">
                  <a:pos x="T4" y="T5"/>
                </a:cxn>
                <a:cxn ang="0">
                  <a:pos x="T6" y="T7"/>
                </a:cxn>
                <a:cxn ang="0">
                  <a:pos x="T8" y="T9"/>
                </a:cxn>
              </a:cxnLst>
              <a:rect l="0" t="0" r="r" b="b"/>
              <a:pathLst>
                <a:path w="210" h="44">
                  <a:moveTo>
                    <a:pt x="210" y="44"/>
                  </a:moveTo>
                  <a:lnTo>
                    <a:pt x="149" y="0"/>
                  </a:lnTo>
                  <a:lnTo>
                    <a:pt x="0" y="0"/>
                  </a:lnTo>
                  <a:lnTo>
                    <a:pt x="61" y="44"/>
                  </a:lnTo>
                  <a:lnTo>
                    <a:pt x="210" y="4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0933" tIns="30467" rIns="60933" bIns="30467" numCol="1" anchor="t" anchorCtr="0" compatLnSpc="1"/>
            <a:lstStyle/>
            <a:p>
              <a:pPr defTabSz="1219200"/>
              <a:endParaRPr lang="zh-CN" altLang="en-US" sz="2400">
                <a:solidFill>
                  <a:prstClr val="white"/>
                </a:solidFill>
                <a:sym typeface="League Gothic" charset="0"/>
              </a:endParaRPr>
            </a:p>
          </p:txBody>
        </p:sp>
      </p:grpSp>
      <p:sp>
        <p:nvSpPr>
          <p:cNvPr id="80" name="Freeform 546"/>
          <p:cNvSpPr>
            <a:spLocks noEditPoints="1"/>
          </p:cNvSpPr>
          <p:nvPr/>
        </p:nvSpPr>
        <p:spPr bwMode="auto">
          <a:xfrm>
            <a:off x="9960596" y="2550471"/>
            <a:ext cx="407375" cy="343662"/>
          </a:xfrm>
          <a:custGeom>
            <a:avLst/>
            <a:gdLst>
              <a:gd name="T0" fmla="*/ 262 w 288"/>
              <a:gd name="T1" fmla="*/ 36 h 244"/>
              <a:gd name="T2" fmla="*/ 262 w 288"/>
              <a:gd name="T3" fmla="*/ 0 h 244"/>
              <a:gd name="T4" fmla="*/ 144 w 288"/>
              <a:gd name="T5" fmla="*/ 35 h 244"/>
              <a:gd name="T6" fmla="*/ 26 w 288"/>
              <a:gd name="T7" fmla="*/ 0 h 244"/>
              <a:gd name="T8" fmla="*/ 26 w 288"/>
              <a:gd name="T9" fmla="*/ 36 h 244"/>
              <a:gd name="T10" fmla="*/ 0 w 288"/>
              <a:gd name="T11" fmla="*/ 35 h 244"/>
              <a:gd name="T12" fmla="*/ 0 w 288"/>
              <a:gd name="T13" fmla="*/ 219 h 244"/>
              <a:gd name="T14" fmla="*/ 119 w 288"/>
              <a:gd name="T15" fmla="*/ 231 h 244"/>
              <a:gd name="T16" fmla="*/ 144 w 288"/>
              <a:gd name="T17" fmla="*/ 244 h 244"/>
              <a:gd name="T18" fmla="*/ 169 w 288"/>
              <a:gd name="T19" fmla="*/ 231 h 244"/>
              <a:gd name="T20" fmla="*/ 288 w 288"/>
              <a:gd name="T21" fmla="*/ 219 h 244"/>
              <a:gd name="T22" fmla="*/ 288 w 288"/>
              <a:gd name="T23" fmla="*/ 35 h 244"/>
              <a:gd name="T24" fmla="*/ 262 w 288"/>
              <a:gd name="T25" fmla="*/ 36 h 244"/>
              <a:gd name="T26" fmla="*/ 39 w 288"/>
              <a:gd name="T27" fmla="*/ 13 h 244"/>
              <a:gd name="T28" fmla="*/ 132 w 288"/>
              <a:gd name="T29" fmla="*/ 41 h 244"/>
              <a:gd name="T30" fmla="*/ 135 w 288"/>
              <a:gd name="T31" fmla="*/ 48 h 244"/>
              <a:gd name="T32" fmla="*/ 135 w 288"/>
              <a:gd name="T33" fmla="*/ 207 h 244"/>
              <a:gd name="T34" fmla="*/ 40 w 288"/>
              <a:gd name="T35" fmla="*/ 188 h 244"/>
              <a:gd name="T36" fmla="*/ 39 w 288"/>
              <a:gd name="T37" fmla="*/ 188 h 244"/>
              <a:gd name="T38" fmla="*/ 39 w 288"/>
              <a:gd name="T39" fmla="*/ 13 h 244"/>
              <a:gd name="T40" fmla="*/ 248 w 288"/>
              <a:gd name="T41" fmla="*/ 13 h 244"/>
              <a:gd name="T42" fmla="*/ 248 w 288"/>
              <a:gd name="T43" fmla="*/ 188 h 244"/>
              <a:gd name="T44" fmla="*/ 247 w 288"/>
              <a:gd name="T45" fmla="*/ 188 h 244"/>
              <a:gd name="T46" fmla="*/ 152 w 288"/>
              <a:gd name="T47" fmla="*/ 207 h 244"/>
              <a:gd name="T48" fmla="*/ 152 w 288"/>
              <a:gd name="T49" fmla="*/ 49 h 244"/>
              <a:gd name="T50" fmla="*/ 156 w 288"/>
              <a:gd name="T51" fmla="*/ 41 h 244"/>
              <a:gd name="T52" fmla="*/ 248 w 288"/>
              <a:gd name="T53" fmla="*/ 13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88" h="244">
                <a:moveTo>
                  <a:pt x="262" y="36"/>
                </a:moveTo>
                <a:cubicBezTo>
                  <a:pt x="262" y="0"/>
                  <a:pt x="262" y="0"/>
                  <a:pt x="262" y="0"/>
                </a:cubicBezTo>
                <a:cubicBezTo>
                  <a:pt x="160" y="0"/>
                  <a:pt x="145" y="33"/>
                  <a:pt x="144" y="35"/>
                </a:cubicBezTo>
                <a:cubicBezTo>
                  <a:pt x="143" y="33"/>
                  <a:pt x="127" y="0"/>
                  <a:pt x="26" y="0"/>
                </a:cubicBezTo>
                <a:cubicBezTo>
                  <a:pt x="26" y="36"/>
                  <a:pt x="26" y="36"/>
                  <a:pt x="26" y="36"/>
                </a:cubicBezTo>
                <a:cubicBezTo>
                  <a:pt x="18" y="35"/>
                  <a:pt x="9" y="35"/>
                  <a:pt x="0" y="35"/>
                </a:cubicBezTo>
                <a:cubicBezTo>
                  <a:pt x="0" y="219"/>
                  <a:pt x="0" y="219"/>
                  <a:pt x="0" y="219"/>
                </a:cubicBezTo>
                <a:cubicBezTo>
                  <a:pt x="0" y="219"/>
                  <a:pt x="79" y="210"/>
                  <a:pt x="119" y="231"/>
                </a:cubicBezTo>
                <a:cubicBezTo>
                  <a:pt x="126" y="235"/>
                  <a:pt x="133" y="244"/>
                  <a:pt x="144" y="244"/>
                </a:cubicBezTo>
                <a:cubicBezTo>
                  <a:pt x="155" y="244"/>
                  <a:pt x="162" y="235"/>
                  <a:pt x="169" y="231"/>
                </a:cubicBezTo>
                <a:cubicBezTo>
                  <a:pt x="208" y="210"/>
                  <a:pt x="288" y="219"/>
                  <a:pt x="288" y="219"/>
                </a:cubicBezTo>
                <a:cubicBezTo>
                  <a:pt x="288" y="35"/>
                  <a:pt x="288" y="35"/>
                  <a:pt x="288" y="35"/>
                </a:cubicBezTo>
                <a:cubicBezTo>
                  <a:pt x="278" y="35"/>
                  <a:pt x="270" y="35"/>
                  <a:pt x="262" y="36"/>
                </a:cubicBezTo>
                <a:close/>
                <a:moveTo>
                  <a:pt x="39" y="13"/>
                </a:moveTo>
                <a:cubicBezTo>
                  <a:pt x="117" y="16"/>
                  <a:pt x="131" y="39"/>
                  <a:pt x="132" y="41"/>
                </a:cubicBezTo>
                <a:cubicBezTo>
                  <a:pt x="135" y="48"/>
                  <a:pt x="135" y="48"/>
                  <a:pt x="135" y="48"/>
                </a:cubicBezTo>
                <a:cubicBezTo>
                  <a:pt x="135" y="207"/>
                  <a:pt x="135" y="207"/>
                  <a:pt x="135" y="207"/>
                </a:cubicBezTo>
                <a:cubicBezTo>
                  <a:pt x="107" y="191"/>
                  <a:pt x="66" y="188"/>
                  <a:pt x="40" y="188"/>
                </a:cubicBezTo>
                <a:cubicBezTo>
                  <a:pt x="40" y="188"/>
                  <a:pt x="39" y="188"/>
                  <a:pt x="39" y="188"/>
                </a:cubicBezTo>
                <a:lnTo>
                  <a:pt x="39" y="13"/>
                </a:lnTo>
                <a:close/>
                <a:moveTo>
                  <a:pt x="248" y="13"/>
                </a:moveTo>
                <a:cubicBezTo>
                  <a:pt x="248" y="188"/>
                  <a:pt x="248" y="188"/>
                  <a:pt x="248" y="188"/>
                </a:cubicBezTo>
                <a:cubicBezTo>
                  <a:pt x="248" y="188"/>
                  <a:pt x="248" y="188"/>
                  <a:pt x="247" y="188"/>
                </a:cubicBezTo>
                <a:cubicBezTo>
                  <a:pt x="221" y="188"/>
                  <a:pt x="180" y="191"/>
                  <a:pt x="152" y="207"/>
                </a:cubicBezTo>
                <a:cubicBezTo>
                  <a:pt x="152" y="49"/>
                  <a:pt x="152" y="49"/>
                  <a:pt x="152" y="49"/>
                </a:cubicBezTo>
                <a:cubicBezTo>
                  <a:pt x="156" y="41"/>
                  <a:pt x="156" y="41"/>
                  <a:pt x="156" y="41"/>
                </a:cubicBezTo>
                <a:cubicBezTo>
                  <a:pt x="156" y="39"/>
                  <a:pt x="171" y="16"/>
                  <a:pt x="248" y="13"/>
                </a:cubicBezTo>
                <a:close/>
              </a:path>
            </a:pathLst>
          </a:custGeom>
          <a:solidFill>
            <a:srgbClr val="525068"/>
          </a:solidFill>
          <a:ln>
            <a:noFill/>
          </a:ln>
        </p:spPr>
        <p:txBody>
          <a:bodyPr vert="horz" wrap="square" lIns="60933" tIns="30467" rIns="60933" bIns="30467" numCol="1" anchor="t" anchorCtr="0" compatLnSpc="1"/>
          <a:lstStyle/>
          <a:p>
            <a:pPr defTabSz="1219200"/>
            <a:endParaRPr lang="zh-CN" altLang="en-US" sz="2400">
              <a:solidFill>
                <a:prstClr val="white"/>
              </a:solidFill>
              <a:sym typeface="League Gothic" charset="0"/>
            </a:endParaRPr>
          </a:p>
        </p:txBody>
      </p:sp>
      <p:grpSp>
        <p:nvGrpSpPr>
          <p:cNvPr id="227" name="组合 226"/>
          <p:cNvGrpSpPr/>
          <p:nvPr/>
        </p:nvGrpSpPr>
        <p:grpSpPr>
          <a:xfrm>
            <a:off x="4140629" y="4737547"/>
            <a:ext cx="370616" cy="370616"/>
            <a:chOff x="11690730" y="2706113"/>
            <a:chExt cx="304737" cy="304737"/>
          </a:xfrm>
          <a:solidFill>
            <a:srgbClr val="525068"/>
          </a:solidFill>
        </p:grpSpPr>
        <p:sp>
          <p:nvSpPr>
            <p:cNvPr id="96" name="Freeform 94"/>
            <p:cNvSpPr/>
            <p:nvPr/>
          </p:nvSpPr>
          <p:spPr bwMode="auto">
            <a:xfrm>
              <a:off x="11943304" y="2810437"/>
              <a:ext cx="10981" cy="19218"/>
            </a:xfrm>
            <a:custGeom>
              <a:avLst/>
              <a:gdLst>
                <a:gd name="T0" fmla="*/ 1 w 10"/>
                <a:gd name="T1" fmla="*/ 6 h 18"/>
                <a:gd name="T2" fmla="*/ 4 w 10"/>
                <a:gd name="T3" fmla="*/ 11 h 18"/>
                <a:gd name="T4" fmla="*/ 5 w 10"/>
                <a:gd name="T5" fmla="*/ 16 h 18"/>
                <a:gd name="T6" fmla="*/ 9 w 10"/>
                <a:gd name="T7" fmla="*/ 16 h 18"/>
                <a:gd name="T8" fmla="*/ 8 w 10"/>
                <a:gd name="T9" fmla="*/ 13 h 18"/>
                <a:gd name="T10" fmla="*/ 8 w 10"/>
                <a:gd name="T11" fmla="*/ 11 h 18"/>
                <a:gd name="T12" fmla="*/ 10 w 10"/>
                <a:gd name="T13" fmla="*/ 11 h 18"/>
                <a:gd name="T14" fmla="*/ 8 w 10"/>
                <a:gd name="T15" fmla="*/ 9 h 18"/>
                <a:gd name="T16" fmla="*/ 7 w 10"/>
                <a:gd name="T17" fmla="*/ 8 h 18"/>
                <a:gd name="T18" fmla="*/ 5 w 10"/>
                <a:gd name="T19" fmla="*/ 6 h 18"/>
                <a:gd name="T20" fmla="*/ 5 w 10"/>
                <a:gd name="T21" fmla="*/ 4 h 18"/>
                <a:gd name="T22" fmla="*/ 7 w 10"/>
                <a:gd name="T23" fmla="*/ 4 h 18"/>
                <a:gd name="T24" fmla="*/ 8 w 10"/>
                <a:gd name="T25" fmla="*/ 3 h 18"/>
                <a:gd name="T26" fmla="*/ 5 w 10"/>
                <a:gd name="T27" fmla="*/ 1 h 18"/>
                <a:gd name="T28" fmla="*/ 1 w 10"/>
                <a:gd name="T29" fmla="*/ 3 h 18"/>
                <a:gd name="T30" fmla="*/ 1 w 10"/>
                <a:gd name="T31" fmla="*/ 6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 h="18">
                  <a:moveTo>
                    <a:pt x="1" y="6"/>
                  </a:moveTo>
                  <a:cubicBezTo>
                    <a:pt x="1" y="8"/>
                    <a:pt x="3" y="9"/>
                    <a:pt x="4" y="11"/>
                  </a:cubicBezTo>
                  <a:cubicBezTo>
                    <a:pt x="4" y="13"/>
                    <a:pt x="2" y="15"/>
                    <a:pt x="5" y="16"/>
                  </a:cubicBezTo>
                  <a:cubicBezTo>
                    <a:pt x="6" y="18"/>
                    <a:pt x="9" y="18"/>
                    <a:pt x="9" y="16"/>
                  </a:cubicBezTo>
                  <a:cubicBezTo>
                    <a:pt x="7" y="16"/>
                    <a:pt x="9" y="13"/>
                    <a:pt x="8" y="13"/>
                  </a:cubicBezTo>
                  <a:cubicBezTo>
                    <a:pt x="8" y="12"/>
                    <a:pt x="8" y="12"/>
                    <a:pt x="8" y="11"/>
                  </a:cubicBezTo>
                  <a:cubicBezTo>
                    <a:pt x="8" y="11"/>
                    <a:pt x="9" y="11"/>
                    <a:pt x="10" y="11"/>
                  </a:cubicBezTo>
                  <a:cubicBezTo>
                    <a:pt x="10" y="10"/>
                    <a:pt x="8" y="10"/>
                    <a:pt x="8" y="9"/>
                  </a:cubicBezTo>
                  <a:cubicBezTo>
                    <a:pt x="8" y="9"/>
                    <a:pt x="6" y="10"/>
                    <a:pt x="7" y="8"/>
                  </a:cubicBezTo>
                  <a:cubicBezTo>
                    <a:pt x="7" y="7"/>
                    <a:pt x="6" y="7"/>
                    <a:pt x="5" y="6"/>
                  </a:cubicBezTo>
                  <a:cubicBezTo>
                    <a:pt x="5" y="6"/>
                    <a:pt x="4" y="4"/>
                    <a:pt x="5" y="4"/>
                  </a:cubicBezTo>
                  <a:cubicBezTo>
                    <a:pt x="6" y="4"/>
                    <a:pt x="5" y="4"/>
                    <a:pt x="7" y="4"/>
                  </a:cubicBezTo>
                  <a:cubicBezTo>
                    <a:pt x="7" y="4"/>
                    <a:pt x="9" y="3"/>
                    <a:pt x="8" y="3"/>
                  </a:cubicBezTo>
                  <a:cubicBezTo>
                    <a:pt x="7" y="2"/>
                    <a:pt x="8" y="0"/>
                    <a:pt x="5" y="1"/>
                  </a:cubicBezTo>
                  <a:cubicBezTo>
                    <a:pt x="4" y="1"/>
                    <a:pt x="3" y="3"/>
                    <a:pt x="1" y="3"/>
                  </a:cubicBezTo>
                  <a:cubicBezTo>
                    <a:pt x="1" y="3"/>
                    <a:pt x="0" y="6"/>
                    <a:pt x="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0933" tIns="30467" rIns="60933" bIns="30467" numCol="1" anchor="t" anchorCtr="0" compatLnSpc="1"/>
            <a:lstStyle/>
            <a:p>
              <a:pPr defTabSz="1219200"/>
              <a:endParaRPr lang="zh-CN" altLang="en-US" sz="2400">
                <a:solidFill>
                  <a:prstClr val="white"/>
                </a:solidFill>
                <a:sym typeface="League Gothic" charset="0"/>
              </a:endParaRPr>
            </a:p>
          </p:txBody>
        </p:sp>
        <p:sp>
          <p:nvSpPr>
            <p:cNvPr id="97" name="Freeform 95"/>
            <p:cNvSpPr/>
            <p:nvPr/>
          </p:nvSpPr>
          <p:spPr bwMode="auto">
            <a:xfrm>
              <a:off x="11918594" y="2813183"/>
              <a:ext cx="19218" cy="10981"/>
            </a:xfrm>
            <a:custGeom>
              <a:avLst/>
              <a:gdLst>
                <a:gd name="T0" fmla="*/ 16 w 18"/>
                <a:gd name="T1" fmla="*/ 8 h 11"/>
                <a:gd name="T2" fmla="*/ 13 w 18"/>
                <a:gd name="T3" fmla="*/ 4 h 11"/>
                <a:gd name="T4" fmla="*/ 10 w 18"/>
                <a:gd name="T5" fmla="*/ 3 h 11"/>
                <a:gd name="T6" fmla="*/ 8 w 18"/>
                <a:gd name="T7" fmla="*/ 3 h 11"/>
                <a:gd name="T8" fmla="*/ 6 w 18"/>
                <a:gd name="T9" fmla="*/ 2 h 11"/>
                <a:gd name="T10" fmla="*/ 3 w 18"/>
                <a:gd name="T11" fmla="*/ 0 h 11"/>
                <a:gd name="T12" fmla="*/ 0 w 18"/>
                <a:gd name="T13" fmla="*/ 8 h 11"/>
                <a:gd name="T14" fmla="*/ 0 w 18"/>
                <a:gd name="T15" fmla="*/ 9 h 11"/>
                <a:gd name="T16" fmla="*/ 9 w 18"/>
                <a:gd name="T17" fmla="*/ 8 h 11"/>
                <a:gd name="T18" fmla="*/ 10 w 18"/>
                <a:gd name="T19" fmla="*/ 8 h 11"/>
                <a:gd name="T20" fmla="*/ 14 w 18"/>
                <a:gd name="T21" fmla="*/ 10 h 11"/>
                <a:gd name="T22" fmla="*/ 16 w 18"/>
                <a:gd name="T23" fmla="*/ 8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 h="11">
                  <a:moveTo>
                    <a:pt x="16" y="8"/>
                  </a:moveTo>
                  <a:cubicBezTo>
                    <a:pt x="16" y="5"/>
                    <a:pt x="13" y="5"/>
                    <a:pt x="13" y="4"/>
                  </a:cubicBezTo>
                  <a:cubicBezTo>
                    <a:pt x="12" y="4"/>
                    <a:pt x="11" y="3"/>
                    <a:pt x="10" y="3"/>
                  </a:cubicBezTo>
                  <a:cubicBezTo>
                    <a:pt x="9" y="3"/>
                    <a:pt x="8" y="3"/>
                    <a:pt x="8" y="3"/>
                  </a:cubicBezTo>
                  <a:cubicBezTo>
                    <a:pt x="6" y="4"/>
                    <a:pt x="7" y="2"/>
                    <a:pt x="6" y="2"/>
                  </a:cubicBezTo>
                  <a:cubicBezTo>
                    <a:pt x="6" y="1"/>
                    <a:pt x="5" y="0"/>
                    <a:pt x="3" y="0"/>
                  </a:cubicBezTo>
                  <a:cubicBezTo>
                    <a:pt x="1" y="3"/>
                    <a:pt x="0" y="5"/>
                    <a:pt x="0" y="8"/>
                  </a:cubicBezTo>
                  <a:cubicBezTo>
                    <a:pt x="1" y="8"/>
                    <a:pt x="1" y="8"/>
                    <a:pt x="0" y="9"/>
                  </a:cubicBezTo>
                  <a:cubicBezTo>
                    <a:pt x="2" y="9"/>
                    <a:pt x="9" y="9"/>
                    <a:pt x="9" y="8"/>
                  </a:cubicBezTo>
                  <a:cubicBezTo>
                    <a:pt x="9" y="8"/>
                    <a:pt x="10" y="11"/>
                    <a:pt x="10" y="8"/>
                  </a:cubicBezTo>
                  <a:cubicBezTo>
                    <a:pt x="11" y="8"/>
                    <a:pt x="12" y="11"/>
                    <a:pt x="14" y="10"/>
                  </a:cubicBezTo>
                  <a:cubicBezTo>
                    <a:pt x="14" y="11"/>
                    <a:pt x="18" y="8"/>
                    <a:pt x="16"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0933" tIns="30467" rIns="60933" bIns="30467" numCol="1" anchor="t" anchorCtr="0" compatLnSpc="1"/>
            <a:lstStyle/>
            <a:p>
              <a:pPr defTabSz="1219200"/>
              <a:endParaRPr lang="zh-CN" altLang="en-US" sz="2400">
                <a:solidFill>
                  <a:prstClr val="white"/>
                </a:solidFill>
                <a:sym typeface="League Gothic" charset="0"/>
              </a:endParaRPr>
            </a:p>
          </p:txBody>
        </p:sp>
        <p:sp>
          <p:nvSpPr>
            <p:cNvPr id="98" name="Freeform 96"/>
            <p:cNvSpPr/>
            <p:nvPr/>
          </p:nvSpPr>
          <p:spPr bwMode="auto">
            <a:xfrm>
              <a:off x="11811526" y="2859854"/>
              <a:ext cx="2746"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0933" tIns="30467" rIns="60933" bIns="30467" numCol="1" anchor="t" anchorCtr="0" compatLnSpc="1"/>
            <a:lstStyle/>
            <a:p>
              <a:pPr defTabSz="1219200"/>
              <a:endParaRPr lang="zh-CN" altLang="en-US" sz="2400">
                <a:solidFill>
                  <a:prstClr val="white"/>
                </a:solidFill>
                <a:sym typeface="League Gothic" charset="0"/>
              </a:endParaRPr>
            </a:p>
          </p:txBody>
        </p:sp>
        <p:sp>
          <p:nvSpPr>
            <p:cNvPr id="99" name="Freeform 97"/>
            <p:cNvSpPr>
              <a:spLocks noEditPoints="1"/>
            </p:cNvSpPr>
            <p:nvPr/>
          </p:nvSpPr>
          <p:spPr bwMode="auto">
            <a:xfrm>
              <a:off x="11690730" y="2706113"/>
              <a:ext cx="304737" cy="304737"/>
            </a:xfrm>
            <a:custGeom>
              <a:avLst/>
              <a:gdLst>
                <a:gd name="T0" fmla="*/ 178 w 288"/>
                <a:gd name="T1" fmla="*/ 90 h 288"/>
                <a:gd name="T2" fmla="*/ 180 w 288"/>
                <a:gd name="T3" fmla="*/ 88 h 288"/>
                <a:gd name="T4" fmla="*/ 176 w 288"/>
                <a:gd name="T5" fmla="*/ 94 h 288"/>
                <a:gd name="T6" fmla="*/ 191 w 288"/>
                <a:gd name="T7" fmla="*/ 108 h 288"/>
                <a:gd name="T8" fmla="*/ 210 w 288"/>
                <a:gd name="T9" fmla="*/ 124 h 288"/>
                <a:gd name="T10" fmla="*/ 236 w 288"/>
                <a:gd name="T11" fmla="*/ 156 h 288"/>
                <a:gd name="T12" fmla="*/ 232 w 288"/>
                <a:gd name="T13" fmla="*/ 174 h 288"/>
                <a:gd name="T14" fmla="*/ 222 w 288"/>
                <a:gd name="T15" fmla="*/ 215 h 288"/>
                <a:gd name="T16" fmla="*/ 197 w 288"/>
                <a:gd name="T17" fmla="*/ 208 h 288"/>
                <a:gd name="T18" fmla="*/ 187 w 288"/>
                <a:gd name="T19" fmla="*/ 166 h 288"/>
                <a:gd name="T20" fmla="*/ 163 w 288"/>
                <a:gd name="T21" fmla="*/ 135 h 288"/>
                <a:gd name="T22" fmla="*/ 177 w 288"/>
                <a:gd name="T23" fmla="*/ 118 h 288"/>
                <a:gd name="T24" fmla="*/ 240 w 288"/>
                <a:gd name="T25" fmla="*/ 193 h 288"/>
                <a:gd name="T26" fmla="*/ 174 w 288"/>
                <a:gd name="T27" fmla="*/ 88 h 288"/>
                <a:gd name="T28" fmla="*/ 164 w 288"/>
                <a:gd name="T29" fmla="*/ 71 h 288"/>
                <a:gd name="T30" fmla="*/ 236 w 288"/>
                <a:gd name="T31" fmla="*/ 197 h 288"/>
                <a:gd name="T32" fmla="*/ 239 w 288"/>
                <a:gd name="T33" fmla="*/ 206 h 288"/>
                <a:gd name="T34" fmla="*/ 240 w 288"/>
                <a:gd name="T35" fmla="*/ 127 h 288"/>
                <a:gd name="T36" fmla="*/ 250 w 288"/>
                <a:gd name="T37" fmla="*/ 133 h 288"/>
                <a:gd name="T38" fmla="*/ 240 w 288"/>
                <a:gd name="T39" fmla="*/ 151 h 288"/>
                <a:gd name="T40" fmla="*/ 223 w 288"/>
                <a:gd name="T41" fmla="*/ 124 h 288"/>
                <a:gd name="T42" fmla="*/ 210 w 288"/>
                <a:gd name="T43" fmla="*/ 109 h 288"/>
                <a:gd name="T44" fmla="*/ 196 w 288"/>
                <a:gd name="T45" fmla="*/ 105 h 288"/>
                <a:gd name="T46" fmla="*/ 191 w 288"/>
                <a:gd name="T47" fmla="*/ 104 h 288"/>
                <a:gd name="T48" fmla="*/ 172 w 288"/>
                <a:gd name="T49" fmla="*/ 106 h 288"/>
                <a:gd name="T50" fmla="*/ 180 w 288"/>
                <a:gd name="T51" fmla="*/ 96 h 288"/>
                <a:gd name="T52" fmla="*/ 193 w 288"/>
                <a:gd name="T53" fmla="*/ 84 h 288"/>
                <a:gd name="T54" fmla="*/ 195 w 288"/>
                <a:gd name="T55" fmla="*/ 73 h 288"/>
                <a:gd name="T56" fmla="*/ 222 w 288"/>
                <a:gd name="T57" fmla="*/ 70 h 288"/>
                <a:gd name="T58" fmla="*/ 67 w 288"/>
                <a:gd name="T59" fmla="*/ 58 h 288"/>
                <a:gd name="T60" fmla="*/ 71 w 288"/>
                <a:gd name="T61" fmla="*/ 68 h 288"/>
                <a:gd name="T62" fmla="*/ 87 w 288"/>
                <a:gd name="T63" fmla="*/ 64 h 288"/>
                <a:gd name="T64" fmla="*/ 93 w 288"/>
                <a:gd name="T65" fmla="*/ 69 h 288"/>
                <a:gd name="T66" fmla="*/ 80 w 288"/>
                <a:gd name="T67" fmla="*/ 80 h 288"/>
                <a:gd name="T68" fmla="*/ 100 w 288"/>
                <a:gd name="T69" fmla="*/ 92 h 288"/>
                <a:gd name="T70" fmla="*/ 107 w 288"/>
                <a:gd name="T71" fmla="*/ 76 h 288"/>
                <a:gd name="T72" fmla="*/ 124 w 288"/>
                <a:gd name="T73" fmla="*/ 87 h 288"/>
                <a:gd name="T74" fmla="*/ 114 w 288"/>
                <a:gd name="T75" fmla="*/ 98 h 288"/>
                <a:gd name="T76" fmla="*/ 117 w 288"/>
                <a:gd name="T77" fmla="*/ 103 h 288"/>
                <a:gd name="T78" fmla="*/ 100 w 288"/>
                <a:gd name="T79" fmla="*/ 119 h 288"/>
                <a:gd name="T80" fmla="*/ 87 w 288"/>
                <a:gd name="T81" fmla="*/ 127 h 288"/>
                <a:gd name="T82" fmla="*/ 84 w 288"/>
                <a:gd name="T83" fmla="*/ 144 h 288"/>
                <a:gd name="T84" fmla="*/ 92 w 288"/>
                <a:gd name="T85" fmla="*/ 149 h 288"/>
                <a:gd name="T86" fmla="*/ 105 w 288"/>
                <a:gd name="T87" fmla="*/ 156 h 288"/>
                <a:gd name="T88" fmla="*/ 122 w 288"/>
                <a:gd name="T89" fmla="*/ 158 h 288"/>
                <a:gd name="T90" fmla="*/ 134 w 288"/>
                <a:gd name="T91" fmla="*/ 167 h 288"/>
                <a:gd name="T92" fmla="*/ 148 w 288"/>
                <a:gd name="T93" fmla="*/ 177 h 288"/>
                <a:gd name="T94" fmla="*/ 139 w 288"/>
                <a:gd name="T95" fmla="*/ 211 h 288"/>
                <a:gd name="T96" fmla="*/ 127 w 288"/>
                <a:gd name="T97" fmla="*/ 232 h 288"/>
                <a:gd name="T98" fmla="*/ 114 w 288"/>
                <a:gd name="T99" fmla="*/ 247 h 288"/>
                <a:gd name="T100" fmla="*/ 105 w 288"/>
                <a:gd name="T101" fmla="*/ 240 h 288"/>
                <a:gd name="T102" fmla="*/ 102 w 288"/>
                <a:gd name="T103" fmla="*/ 189 h 288"/>
                <a:gd name="T104" fmla="*/ 93 w 288"/>
                <a:gd name="T105" fmla="*/ 159 h 288"/>
                <a:gd name="T106" fmla="*/ 63 w 288"/>
                <a:gd name="T107" fmla="*/ 133 h 288"/>
                <a:gd name="T108" fmla="*/ 52 w 288"/>
                <a:gd name="T109" fmla="*/ 122 h 288"/>
                <a:gd name="T110" fmla="*/ 121 w 288"/>
                <a:gd name="T111" fmla="*/ 102 h 288"/>
                <a:gd name="T112" fmla="*/ 107 w 288"/>
                <a:gd name="T113" fmla="*/ 142 h 288"/>
                <a:gd name="T114" fmla="*/ 110 w 288"/>
                <a:gd name="T115" fmla="*/ 153 h 288"/>
                <a:gd name="T116" fmla="*/ 102 w 288"/>
                <a:gd name="T117" fmla="*/ 145 h 288"/>
                <a:gd name="T118" fmla="*/ 95 w 288"/>
                <a:gd name="T119" fmla="*/ 13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88" h="288">
                  <a:moveTo>
                    <a:pt x="144" y="0"/>
                  </a:moveTo>
                  <a:cubicBezTo>
                    <a:pt x="65" y="0"/>
                    <a:pt x="0" y="64"/>
                    <a:pt x="0" y="144"/>
                  </a:cubicBezTo>
                  <a:cubicBezTo>
                    <a:pt x="0" y="223"/>
                    <a:pt x="65" y="288"/>
                    <a:pt x="144" y="288"/>
                  </a:cubicBezTo>
                  <a:cubicBezTo>
                    <a:pt x="224" y="288"/>
                    <a:pt x="288" y="223"/>
                    <a:pt x="288" y="144"/>
                  </a:cubicBezTo>
                  <a:cubicBezTo>
                    <a:pt x="288" y="64"/>
                    <a:pt x="224" y="0"/>
                    <a:pt x="144" y="0"/>
                  </a:cubicBezTo>
                  <a:close/>
                  <a:moveTo>
                    <a:pt x="177" y="93"/>
                  </a:moveTo>
                  <a:cubicBezTo>
                    <a:pt x="175" y="93"/>
                    <a:pt x="176" y="91"/>
                    <a:pt x="176" y="90"/>
                  </a:cubicBezTo>
                  <a:cubicBezTo>
                    <a:pt x="177" y="90"/>
                    <a:pt x="180" y="90"/>
                    <a:pt x="178" y="90"/>
                  </a:cubicBezTo>
                  <a:cubicBezTo>
                    <a:pt x="178" y="88"/>
                    <a:pt x="177" y="87"/>
                    <a:pt x="176" y="87"/>
                  </a:cubicBezTo>
                  <a:cubicBezTo>
                    <a:pt x="176" y="86"/>
                    <a:pt x="175" y="86"/>
                    <a:pt x="175" y="84"/>
                  </a:cubicBezTo>
                  <a:cubicBezTo>
                    <a:pt x="175" y="82"/>
                    <a:pt x="177" y="84"/>
                    <a:pt x="177" y="82"/>
                  </a:cubicBezTo>
                  <a:cubicBezTo>
                    <a:pt x="179" y="82"/>
                    <a:pt x="177" y="83"/>
                    <a:pt x="177" y="83"/>
                  </a:cubicBezTo>
                  <a:cubicBezTo>
                    <a:pt x="177" y="83"/>
                    <a:pt x="177" y="84"/>
                    <a:pt x="177" y="84"/>
                  </a:cubicBezTo>
                  <a:cubicBezTo>
                    <a:pt x="179" y="84"/>
                    <a:pt x="179" y="83"/>
                    <a:pt x="180" y="83"/>
                  </a:cubicBezTo>
                  <a:cubicBezTo>
                    <a:pt x="179" y="84"/>
                    <a:pt x="178" y="85"/>
                    <a:pt x="179" y="86"/>
                  </a:cubicBezTo>
                  <a:cubicBezTo>
                    <a:pt x="180" y="86"/>
                    <a:pt x="181" y="87"/>
                    <a:pt x="180" y="88"/>
                  </a:cubicBezTo>
                  <a:cubicBezTo>
                    <a:pt x="182" y="88"/>
                    <a:pt x="183" y="90"/>
                    <a:pt x="182" y="92"/>
                  </a:cubicBezTo>
                  <a:cubicBezTo>
                    <a:pt x="183" y="92"/>
                    <a:pt x="183" y="92"/>
                    <a:pt x="183" y="91"/>
                  </a:cubicBezTo>
                  <a:cubicBezTo>
                    <a:pt x="184" y="91"/>
                    <a:pt x="184" y="92"/>
                    <a:pt x="183" y="92"/>
                  </a:cubicBezTo>
                  <a:cubicBezTo>
                    <a:pt x="182" y="94"/>
                    <a:pt x="180" y="94"/>
                    <a:pt x="178" y="94"/>
                  </a:cubicBezTo>
                  <a:cubicBezTo>
                    <a:pt x="178" y="92"/>
                    <a:pt x="178" y="92"/>
                    <a:pt x="177" y="93"/>
                  </a:cubicBezTo>
                  <a:close/>
                  <a:moveTo>
                    <a:pt x="177" y="94"/>
                  </a:moveTo>
                  <a:cubicBezTo>
                    <a:pt x="177" y="95"/>
                    <a:pt x="176" y="95"/>
                    <a:pt x="176" y="94"/>
                  </a:cubicBezTo>
                  <a:cubicBezTo>
                    <a:pt x="176" y="94"/>
                    <a:pt x="176" y="94"/>
                    <a:pt x="176" y="94"/>
                  </a:cubicBezTo>
                  <a:cubicBezTo>
                    <a:pt x="176" y="94"/>
                    <a:pt x="176" y="94"/>
                    <a:pt x="177" y="94"/>
                  </a:cubicBezTo>
                  <a:close/>
                  <a:moveTo>
                    <a:pt x="191" y="109"/>
                  </a:moveTo>
                  <a:cubicBezTo>
                    <a:pt x="191" y="110"/>
                    <a:pt x="191" y="110"/>
                    <a:pt x="191" y="109"/>
                  </a:cubicBezTo>
                  <a:cubicBezTo>
                    <a:pt x="192" y="109"/>
                    <a:pt x="192" y="112"/>
                    <a:pt x="190" y="112"/>
                  </a:cubicBezTo>
                  <a:cubicBezTo>
                    <a:pt x="190" y="111"/>
                    <a:pt x="190" y="109"/>
                    <a:pt x="191" y="109"/>
                  </a:cubicBezTo>
                  <a:close/>
                  <a:moveTo>
                    <a:pt x="191" y="106"/>
                  </a:moveTo>
                  <a:cubicBezTo>
                    <a:pt x="191" y="107"/>
                    <a:pt x="192" y="107"/>
                    <a:pt x="192" y="106"/>
                  </a:cubicBezTo>
                  <a:cubicBezTo>
                    <a:pt x="193" y="106"/>
                    <a:pt x="191" y="107"/>
                    <a:pt x="191" y="108"/>
                  </a:cubicBezTo>
                  <a:cubicBezTo>
                    <a:pt x="191" y="108"/>
                    <a:pt x="191" y="107"/>
                    <a:pt x="191" y="106"/>
                  </a:cubicBezTo>
                  <a:close/>
                  <a:moveTo>
                    <a:pt x="192" y="116"/>
                  </a:moveTo>
                  <a:cubicBezTo>
                    <a:pt x="192" y="116"/>
                    <a:pt x="192" y="115"/>
                    <a:pt x="192" y="115"/>
                  </a:cubicBezTo>
                  <a:cubicBezTo>
                    <a:pt x="194" y="116"/>
                    <a:pt x="196" y="121"/>
                    <a:pt x="196" y="123"/>
                  </a:cubicBezTo>
                  <a:cubicBezTo>
                    <a:pt x="197" y="123"/>
                    <a:pt x="198" y="123"/>
                    <a:pt x="199" y="123"/>
                  </a:cubicBezTo>
                  <a:cubicBezTo>
                    <a:pt x="199" y="124"/>
                    <a:pt x="201" y="124"/>
                    <a:pt x="202" y="124"/>
                  </a:cubicBezTo>
                  <a:cubicBezTo>
                    <a:pt x="204" y="124"/>
                    <a:pt x="208" y="124"/>
                    <a:pt x="208" y="122"/>
                  </a:cubicBezTo>
                  <a:cubicBezTo>
                    <a:pt x="209" y="122"/>
                    <a:pt x="210" y="123"/>
                    <a:pt x="210" y="124"/>
                  </a:cubicBezTo>
                  <a:cubicBezTo>
                    <a:pt x="211" y="124"/>
                    <a:pt x="219" y="124"/>
                    <a:pt x="218" y="126"/>
                  </a:cubicBezTo>
                  <a:cubicBezTo>
                    <a:pt x="219" y="126"/>
                    <a:pt x="220" y="128"/>
                    <a:pt x="221" y="128"/>
                  </a:cubicBezTo>
                  <a:cubicBezTo>
                    <a:pt x="221" y="129"/>
                    <a:pt x="222" y="133"/>
                    <a:pt x="223" y="133"/>
                  </a:cubicBezTo>
                  <a:cubicBezTo>
                    <a:pt x="223" y="134"/>
                    <a:pt x="224" y="136"/>
                    <a:pt x="225" y="137"/>
                  </a:cubicBezTo>
                  <a:cubicBezTo>
                    <a:pt x="225" y="138"/>
                    <a:pt x="227" y="142"/>
                    <a:pt x="229" y="143"/>
                  </a:cubicBezTo>
                  <a:cubicBezTo>
                    <a:pt x="228" y="144"/>
                    <a:pt x="230" y="145"/>
                    <a:pt x="230" y="146"/>
                  </a:cubicBezTo>
                  <a:cubicBezTo>
                    <a:pt x="230" y="146"/>
                    <a:pt x="231" y="148"/>
                    <a:pt x="231" y="149"/>
                  </a:cubicBezTo>
                  <a:cubicBezTo>
                    <a:pt x="231" y="150"/>
                    <a:pt x="234" y="156"/>
                    <a:pt x="236" y="156"/>
                  </a:cubicBezTo>
                  <a:cubicBezTo>
                    <a:pt x="236" y="156"/>
                    <a:pt x="234" y="157"/>
                    <a:pt x="236" y="157"/>
                  </a:cubicBezTo>
                  <a:cubicBezTo>
                    <a:pt x="237" y="157"/>
                    <a:pt x="238" y="157"/>
                    <a:pt x="238" y="156"/>
                  </a:cubicBezTo>
                  <a:cubicBezTo>
                    <a:pt x="240" y="156"/>
                    <a:pt x="242" y="156"/>
                    <a:pt x="244" y="156"/>
                  </a:cubicBezTo>
                  <a:cubicBezTo>
                    <a:pt x="244" y="158"/>
                    <a:pt x="242" y="159"/>
                    <a:pt x="242" y="162"/>
                  </a:cubicBezTo>
                  <a:cubicBezTo>
                    <a:pt x="241" y="162"/>
                    <a:pt x="241" y="163"/>
                    <a:pt x="241" y="164"/>
                  </a:cubicBezTo>
                  <a:cubicBezTo>
                    <a:pt x="240" y="164"/>
                    <a:pt x="240" y="165"/>
                    <a:pt x="239" y="166"/>
                  </a:cubicBezTo>
                  <a:cubicBezTo>
                    <a:pt x="239" y="167"/>
                    <a:pt x="237" y="169"/>
                    <a:pt x="236" y="170"/>
                  </a:cubicBezTo>
                  <a:cubicBezTo>
                    <a:pt x="235" y="171"/>
                    <a:pt x="233" y="172"/>
                    <a:pt x="232" y="174"/>
                  </a:cubicBezTo>
                  <a:cubicBezTo>
                    <a:pt x="233" y="174"/>
                    <a:pt x="228" y="179"/>
                    <a:pt x="229" y="179"/>
                  </a:cubicBezTo>
                  <a:cubicBezTo>
                    <a:pt x="229" y="180"/>
                    <a:pt x="228" y="187"/>
                    <a:pt x="229" y="187"/>
                  </a:cubicBezTo>
                  <a:cubicBezTo>
                    <a:pt x="229" y="188"/>
                    <a:pt x="231" y="194"/>
                    <a:pt x="230" y="194"/>
                  </a:cubicBezTo>
                  <a:cubicBezTo>
                    <a:pt x="230" y="196"/>
                    <a:pt x="229" y="197"/>
                    <a:pt x="229" y="199"/>
                  </a:cubicBezTo>
                  <a:cubicBezTo>
                    <a:pt x="228" y="199"/>
                    <a:pt x="227" y="200"/>
                    <a:pt x="227" y="200"/>
                  </a:cubicBezTo>
                  <a:cubicBezTo>
                    <a:pt x="226" y="200"/>
                    <a:pt x="225" y="203"/>
                    <a:pt x="225" y="203"/>
                  </a:cubicBezTo>
                  <a:cubicBezTo>
                    <a:pt x="225" y="205"/>
                    <a:pt x="224" y="207"/>
                    <a:pt x="224" y="210"/>
                  </a:cubicBezTo>
                  <a:cubicBezTo>
                    <a:pt x="224" y="210"/>
                    <a:pt x="222" y="215"/>
                    <a:pt x="222" y="215"/>
                  </a:cubicBezTo>
                  <a:cubicBezTo>
                    <a:pt x="221" y="216"/>
                    <a:pt x="217" y="219"/>
                    <a:pt x="217" y="221"/>
                  </a:cubicBezTo>
                  <a:cubicBezTo>
                    <a:pt x="217" y="221"/>
                    <a:pt x="215" y="224"/>
                    <a:pt x="215" y="225"/>
                  </a:cubicBezTo>
                  <a:cubicBezTo>
                    <a:pt x="214" y="225"/>
                    <a:pt x="208" y="226"/>
                    <a:pt x="208" y="226"/>
                  </a:cubicBezTo>
                  <a:cubicBezTo>
                    <a:pt x="207" y="226"/>
                    <a:pt x="204" y="227"/>
                    <a:pt x="203" y="226"/>
                  </a:cubicBezTo>
                  <a:cubicBezTo>
                    <a:pt x="203" y="225"/>
                    <a:pt x="202" y="224"/>
                    <a:pt x="202" y="222"/>
                  </a:cubicBezTo>
                  <a:cubicBezTo>
                    <a:pt x="202" y="222"/>
                    <a:pt x="202" y="219"/>
                    <a:pt x="201" y="219"/>
                  </a:cubicBezTo>
                  <a:cubicBezTo>
                    <a:pt x="201" y="219"/>
                    <a:pt x="197" y="212"/>
                    <a:pt x="198" y="212"/>
                  </a:cubicBezTo>
                  <a:cubicBezTo>
                    <a:pt x="198" y="211"/>
                    <a:pt x="197" y="208"/>
                    <a:pt x="197" y="208"/>
                  </a:cubicBezTo>
                  <a:cubicBezTo>
                    <a:pt x="197" y="206"/>
                    <a:pt x="195" y="204"/>
                    <a:pt x="195" y="201"/>
                  </a:cubicBezTo>
                  <a:cubicBezTo>
                    <a:pt x="195" y="201"/>
                    <a:pt x="194" y="196"/>
                    <a:pt x="194" y="196"/>
                  </a:cubicBezTo>
                  <a:cubicBezTo>
                    <a:pt x="194" y="193"/>
                    <a:pt x="195" y="191"/>
                    <a:pt x="195" y="188"/>
                  </a:cubicBezTo>
                  <a:cubicBezTo>
                    <a:pt x="196" y="185"/>
                    <a:pt x="195" y="183"/>
                    <a:pt x="195" y="181"/>
                  </a:cubicBezTo>
                  <a:cubicBezTo>
                    <a:pt x="194" y="181"/>
                    <a:pt x="193" y="179"/>
                    <a:pt x="193" y="178"/>
                  </a:cubicBezTo>
                  <a:cubicBezTo>
                    <a:pt x="192" y="177"/>
                    <a:pt x="191" y="175"/>
                    <a:pt x="191" y="173"/>
                  </a:cubicBezTo>
                  <a:cubicBezTo>
                    <a:pt x="192" y="172"/>
                    <a:pt x="192" y="168"/>
                    <a:pt x="192" y="167"/>
                  </a:cubicBezTo>
                  <a:cubicBezTo>
                    <a:pt x="190" y="166"/>
                    <a:pt x="190" y="166"/>
                    <a:pt x="187" y="166"/>
                  </a:cubicBezTo>
                  <a:cubicBezTo>
                    <a:pt x="186" y="164"/>
                    <a:pt x="178" y="165"/>
                    <a:pt x="176" y="165"/>
                  </a:cubicBezTo>
                  <a:cubicBezTo>
                    <a:pt x="176" y="166"/>
                    <a:pt x="170" y="165"/>
                    <a:pt x="170" y="164"/>
                  </a:cubicBezTo>
                  <a:cubicBezTo>
                    <a:pt x="168" y="164"/>
                    <a:pt x="165" y="161"/>
                    <a:pt x="165" y="159"/>
                  </a:cubicBezTo>
                  <a:cubicBezTo>
                    <a:pt x="164" y="158"/>
                    <a:pt x="161" y="153"/>
                    <a:pt x="161" y="152"/>
                  </a:cubicBezTo>
                  <a:cubicBezTo>
                    <a:pt x="160" y="151"/>
                    <a:pt x="160" y="148"/>
                    <a:pt x="161" y="148"/>
                  </a:cubicBezTo>
                  <a:cubicBezTo>
                    <a:pt x="161" y="148"/>
                    <a:pt x="161" y="145"/>
                    <a:pt x="160" y="144"/>
                  </a:cubicBezTo>
                  <a:cubicBezTo>
                    <a:pt x="160" y="144"/>
                    <a:pt x="161" y="143"/>
                    <a:pt x="161" y="142"/>
                  </a:cubicBezTo>
                  <a:cubicBezTo>
                    <a:pt x="161" y="139"/>
                    <a:pt x="161" y="138"/>
                    <a:pt x="163" y="135"/>
                  </a:cubicBezTo>
                  <a:cubicBezTo>
                    <a:pt x="163" y="134"/>
                    <a:pt x="164" y="133"/>
                    <a:pt x="164" y="132"/>
                  </a:cubicBezTo>
                  <a:cubicBezTo>
                    <a:pt x="165" y="130"/>
                    <a:pt x="165" y="132"/>
                    <a:pt x="166" y="130"/>
                  </a:cubicBezTo>
                  <a:cubicBezTo>
                    <a:pt x="167" y="130"/>
                    <a:pt x="168" y="128"/>
                    <a:pt x="169" y="127"/>
                  </a:cubicBezTo>
                  <a:cubicBezTo>
                    <a:pt x="169" y="127"/>
                    <a:pt x="169" y="127"/>
                    <a:pt x="169" y="126"/>
                  </a:cubicBezTo>
                  <a:cubicBezTo>
                    <a:pt x="169" y="126"/>
                    <a:pt x="170" y="123"/>
                    <a:pt x="170" y="122"/>
                  </a:cubicBezTo>
                  <a:cubicBezTo>
                    <a:pt x="172" y="120"/>
                    <a:pt x="171" y="121"/>
                    <a:pt x="172" y="122"/>
                  </a:cubicBezTo>
                  <a:cubicBezTo>
                    <a:pt x="173" y="121"/>
                    <a:pt x="174" y="119"/>
                    <a:pt x="174" y="119"/>
                  </a:cubicBezTo>
                  <a:cubicBezTo>
                    <a:pt x="175" y="119"/>
                    <a:pt x="176" y="118"/>
                    <a:pt x="177" y="118"/>
                  </a:cubicBezTo>
                  <a:cubicBezTo>
                    <a:pt x="177" y="119"/>
                    <a:pt x="180" y="118"/>
                    <a:pt x="180" y="118"/>
                  </a:cubicBezTo>
                  <a:cubicBezTo>
                    <a:pt x="180" y="117"/>
                    <a:pt x="184" y="116"/>
                    <a:pt x="185" y="116"/>
                  </a:cubicBezTo>
                  <a:cubicBezTo>
                    <a:pt x="185" y="114"/>
                    <a:pt x="191" y="116"/>
                    <a:pt x="192" y="116"/>
                  </a:cubicBezTo>
                  <a:close/>
                  <a:moveTo>
                    <a:pt x="195" y="114"/>
                  </a:moveTo>
                  <a:cubicBezTo>
                    <a:pt x="196" y="113"/>
                    <a:pt x="196" y="114"/>
                    <a:pt x="197" y="114"/>
                  </a:cubicBezTo>
                  <a:cubicBezTo>
                    <a:pt x="198" y="115"/>
                    <a:pt x="198" y="114"/>
                    <a:pt x="199" y="114"/>
                  </a:cubicBezTo>
                  <a:cubicBezTo>
                    <a:pt x="199" y="117"/>
                    <a:pt x="197" y="115"/>
                    <a:pt x="195" y="114"/>
                  </a:cubicBezTo>
                  <a:close/>
                  <a:moveTo>
                    <a:pt x="240" y="193"/>
                  </a:moveTo>
                  <a:cubicBezTo>
                    <a:pt x="240" y="192"/>
                    <a:pt x="240" y="193"/>
                    <a:pt x="241" y="192"/>
                  </a:cubicBezTo>
                  <a:cubicBezTo>
                    <a:pt x="241" y="193"/>
                    <a:pt x="241" y="193"/>
                    <a:pt x="240" y="193"/>
                  </a:cubicBezTo>
                  <a:close/>
                  <a:moveTo>
                    <a:pt x="170" y="92"/>
                  </a:moveTo>
                  <a:cubicBezTo>
                    <a:pt x="169" y="91"/>
                    <a:pt x="170" y="91"/>
                    <a:pt x="170" y="90"/>
                  </a:cubicBezTo>
                  <a:cubicBezTo>
                    <a:pt x="168" y="89"/>
                    <a:pt x="172" y="89"/>
                    <a:pt x="172" y="88"/>
                  </a:cubicBezTo>
                  <a:cubicBezTo>
                    <a:pt x="172" y="88"/>
                    <a:pt x="171" y="87"/>
                    <a:pt x="172" y="87"/>
                  </a:cubicBezTo>
                  <a:cubicBezTo>
                    <a:pt x="172" y="86"/>
                    <a:pt x="172" y="88"/>
                    <a:pt x="173" y="87"/>
                  </a:cubicBezTo>
                  <a:cubicBezTo>
                    <a:pt x="174" y="87"/>
                    <a:pt x="175" y="86"/>
                    <a:pt x="174" y="88"/>
                  </a:cubicBezTo>
                  <a:cubicBezTo>
                    <a:pt x="174" y="91"/>
                    <a:pt x="173" y="92"/>
                    <a:pt x="170" y="92"/>
                  </a:cubicBezTo>
                  <a:close/>
                  <a:moveTo>
                    <a:pt x="153" y="71"/>
                  </a:moveTo>
                  <a:cubicBezTo>
                    <a:pt x="153" y="71"/>
                    <a:pt x="155" y="70"/>
                    <a:pt x="156" y="70"/>
                  </a:cubicBezTo>
                  <a:cubicBezTo>
                    <a:pt x="156" y="70"/>
                    <a:pt x="155" y="70"/>
                    <a:pt x="156" y="70"/>
                  </a:cubicBezTo>
                  <a:cubicBezTo>
                    <a:pt x="156" y="70"/>
                    <a:pt x="156" y="71"/>
                    <a:pt x="156" y="71"/>
                  </a:cubicBezTo>
                  <a:cubicBezTo>
                    <a:pt x="156" y="72"/>
                    <a:pt x="159" y="71"/>
                    <a:pt x="159" y="71"/>
                  </a:cubicBezTo>
                  <a:cubicBezTo>
                    <a:pt x="162" y="71"/>
                    <a:pt x="162" y="69"/>
                    <a:pt x="162" y="71"/>
                  </a:cubicBezTo>
                  <a:cubicBezTo>
                    <a:pt x="163" y="72"/>
                    <a:pt x="163" y="71"/>
                    <a:pt x="164" y="71"/>
                  </a:cubicBezTo>
                  <a:cubicBezTo>
                    <a:pt x="164" y="72"/>
                    <a:pt x="165" y="72"/>
                    <a:pt x="164" y="72"/>
                  </a:cubicBezTo>
                  <a:cubicBezTo>
                    <a:pt x="163" y="73"/>
                    <a:pt x="162" y="73"/>
                    <a:pt x="160" y="73"/>
                  </a:cubicBezTo>
                  <a:cubicBezTo>
                    <a:pt x="160" y="73"/>
                    <a:pt x="157" y="74"/>
                    <a:pt x="157" y="74"/>
                  </a:cubicBezTo>
                  <a:cubicBezTo>
                    <a:pt x="155" y="74"/>
                    <a:pt x="155" y="73"/>
                    <a:pt x="153" y="73"/>
                  </a:cubicBezTo>
                  <a:cubicBezTo>
                    <a:pt x="153" y="72"/>
                    <a:pt x="155" y="71"/>
                    <a:pt x="153" y="71"/>
                  </a:cubicBezTo>
                  <a:close/>
                  <a:moveTo>
                    <a:pt x="235" y="198"/>
                  </a:moveTo>
                  <a:cubicBezTo>
                    <a:pt x="236" y="199"/>
                    <a:pt x="236" y="200"/>
                    <a:pt x="237" y="198"/>
                  </a:cubicBezTo>
                  <a:cubicBezTo>
                    <a:pt x="235" y="198"/>
                    <a:pt x="236" y="198"/>
                    <a:pt x="236" y="197"/>
                  </a:cubicBezTo>
                  <a:cubicBezTo>
                    <a:pt x="237" y="197"/>
                    <a:pt x="240" y="198"/>
                    <a:pt x="240" y="196"/>
                  </a:cubicBezTo>
                  <a:cubicBezTo>
                    <a:pt x="237" y="196"/>
                    <a:pt x="240" y="192"/>
                    <a:pt x="240" y="195"/>
                  </a:cubicBezTo>
                  <a:cubicBezTo>
                    <a:pt x="242" y="195"/>
                    <a:pt x="241" y="192"/>
                    <a:pt x="242" y="191"/>
                  </a:cubicBezTo>
                  <a:cubicBezTo>
                    <a:pt x="242" y="192"/>
                    <a:pt x="242" y="195"/>
                    <a:pt x="243" y="195"/>
                  </a:cubicBezTo>
                  <a:cubicBezTo>
                    <a:pt x="244" y="197"/>
                    <a:pt x="242" y="197"/>
                    <a:pt x="242" y="198"/>
                  </a:cubicBezTo>
                  <a:cubicBezTo>
                    <a:pt x="241" y="199"/>
                    <a:pt x="241" y="200"/>
                    <a:pt x="241" y="200"/>
                  </a:cubicBezTo>
                  <a:cubicBezTo>
                    <a:pt x="241" y="200"/>
                    <a:pt x="240" y="200"/>
                    <a:pt x="240" y="200"/>
                  </a:cubicBezTo>
                  <a:cubicBezTo>
                    <a:pt x="240" y="202"/>
                    <a:pt x="239" y="204"/>
                    <a:pt x="239" y="206"/>
                  </a:cubicBezTo>
                  <a:cubicBezTo>
                    <a:pt x="238" y="206"/>
                    <a:pt x="238" y="209"/>
                    <a:pt x="238" y="211"/>
                  </a:cubicBezTo>
                  <a:cubicBezTo>
                    <a:pt x="238" y="212"/>
                    <a:pt x="237" y="212"/>
                    <a:pt x="237" y="213"/>
                  </a:cubicBezTo>
                  <a:cubicBezTo>
                    <a:pt x="232" y="213"/>
                    <a:pt x="234" y="201"/>
                    <a:pt x="235" y="198"/>
                  </a:cubicBezTo>
                  <a:close/>
                  <a:moveTo>
                    <a:pt x="259" y="134"/>
                  </a:moveTo>
                  <a:cubicBezTo>
                    <a:pt x="258" y="134"/>
                    <a:pt x="256" y="134"/>
                    <a:pt x="255" y="133"/>
                  </a:cubicBezTo>
                  <a:cubicBezTo>
                    <a:pt x="252" y="133"/>
                    <a:pt x="248" y="130"/>
                    <a:pt x="245" y="131"/>
                  </a:cubicBezTo>
                  <a:cubicBezTo>
                    <a:pt x="245" y="131"/>
                    <a:pt x="245" y="131"/>
                    <a:pt x="244" y="131"/>
                  </a:cubicBezTo>
                  <a:cubicBezTo>
                    <a:pt x="245" y="130"/>
                    <a:pt x="242" y="124"/>
                    <a:pt x="240" y="127"/>
                  </a:cubicBezTo>
                  <a:cubicBezTo>
                    <a:pt x="240" y="127"/>
                    <a:pt x="241" y="130"/>
                    <a:pt x="242" y="130"/>
                  </a:cubicBezTo>
                  <a:cubicBezTo>
                    <a:pt x="242" y="131"/>
                    <a:pt x="242" y="132"/>
                    <a:pt x="243" y="132"/>
                  </a:cubicBezTo>
                  <a:cubicBezTo>
                    <a:pt x="244" y="133"/>
                    <a:pt x="242" y="134"/>
                    <a:pt x="243" y="134"/>
                  </a:cubicBezTo>
                  <a:cubicBezTo>
                    <a:pt x="244" y="134"/>
                    <a:pt x="244" y="134"/>
                    <a:pt x="244" y="132"/>
                  </a:cubicBezTo>
                  <a:cubicBezTo>
                    <a:pt x="244" y="132"/>
                    <a:pt x="244" y="132"/>
                    <a:pt x="245" y="132"/>
                  </a:cubicBezTo>
                  <a:cubicBezTo>
                    <a:pt x="244" y="133"/>
                    <a:pt x="244" y="134"/>
                    <a:pt x="245" y="134"/>
                  </a:cubicBezTo>
                  <a:cubicBezTo>
                    <a:pt x="246" y="137"/>
                    <a:pt x="245" y="135"/>
                    <a:pt x="245" y="136"/>
                  </a:cubicBezTo>
                  <a:cubicBezTo>
                    <a:pt x="247" y="136"/>
                    <a:pt x="249" y="135"/>
                    <a:pt x="250" y="133"/>
                  </a:cubicBezTo>
                  <a:cubicBezTo>
                    <a:pt x="251" y="133"/>
                    <a:pt x="250" y="134"/>
                    <a:pt x="250" y="134"/>
                  </a:cubicBezTo>
                  <a:cubicBezTo>
                    <a:pt x="251" y="135"/>
                    <a:pt x="252" y="135"/>
                    <a:pt x="251" y="136"/>
                  </a:cubicBezTo>
                  <a:cubicBezTo>
                    <a:pt x="251" y="137"/>
                    <a:pt x="253" y="138"/>
                    <a:pt x="252" y="136"/>
                  </a:cubicBezTo>
                  <a:cubicBezTo>
                    <a:pt x="255" y="136"/>
                    <a:pt x="254" y="139"/>
                    <a:pt x="253" y="140"/>
                  </a:cubicBezTo>
                  <a:cubicBezTo>
                    <a:pt x="253" y="141"/>
                    <a:pt x="252" y="141"/>
                    <a:pt x="252" y="142"/>
                  </a:cubicBezTo>
                  <a:cubicBezTo>
                    <a:pt x="252" y="143"/>
                    <a:pt x="251" y="145"/>
                    <a:pt x="250" y="145"/>
                  </a:cubicBezTo>
                  <a:cubicBezTo>
                    <a:pt x="250" y="145"/>
                    <a:pt x="245" y="148"/>
                    <a:pt x="245" y="149"/>
                  </a:cubicBezTo>
                  <a:cubicBezTo>
                    <a:pt x="244" y="149"/>
                    <a:pt x="241" y="150"/>
                    <a:pt x="240" y="151"/>
                  </a:cubicBezTo>
                  <a:cubicBezTo>
                    <a:pt x="239" y="151"/>
                    <a:pt x="236" y="152"/>
                    <a:pt x="236" y="153"/>
                  </a:cubicBezTo>
                  <a:cubicBezTo>
                    <a:pt x="233" y="153"/>
                    <a:pt x="233" y="149"/>
                    <a:pt x="232" y="149"/>
                  </a:cubicBezTo>
                  <a:cubicBezTo>
                    <a:pt x="232" y="148"/>
                    <a:pt x="231" y="148"/>
                    <a:pt x="231" y="147"/>
                  </a:cubicBezTo>
                  <a:cubicBezTo>
                    <a:pt x="232" y="147"/>
                    <a:pt x="228" y="139"/>
                    <a:pt x="228" y="137"/>
                  </a:cubicBezTo>
                  <a:cubicBezTo>
                    <a:pt x="227" y="137"/>
                    <a:pt x="226" y="135"/>
                    <a:pt x="226" y="134"/>
                  </a:cubicBezTo>
                  <a:cubicBezTo>
                    <a:pt x="225" y="133"/>
                    <a:pt x="224" y="131"/>
                    <a:pt x="224" y="130"/>
                  </a:cubicBezTo>
                  <a:cubicBezTo>
                    <a:pt x="223" y="129"/>
                    <a:pt x="220" y="126"/>
                    <a:pt x="220" y="125"/>
                  </a:cubicBezTo>
                  <a:cubicBezTo>
                    <a:pt x="221" y="125"/>
                    <a:pt x="223" y="126"/>
                    <a:pt x="223" y="124"/>
                  </a:cubicBezTo>
                  <a:cubicBezTo>
                    <a:pt x="222" y="124"/>
                    <a:pt x="222" y="123"/>
                    <a:pt x="223" y="123"/>
                  </a:cubicBezTo>
                  <a:cubicBezTo>
                    <a:pt x="223" y="122"/>
                    <a:pt x="224" y="121"/>
                    <a:pt x="224" y="120"/>
                  </a:cubicBezTo>
                  <a:cubicBezTo>
                    <a:pt x="224" y="119"/>
                    <a:pt x="225" y="117"/>
                    <a:pt x="225" y="116"/>
                  </a:cubicBezTo>
                  <a:cubicBezTo>
                    <a:pt x="223" y="116"/>
                    <a:pt x="223" y="116"/>
                    <a:pt x="222" y="116"/>
                  </a:cubicBezTo>
                  <a:cubicBezTo>
                    <a:pt x="222" y="117"/>
                    <a:pt x="220" y="116"/>
                    <a:pt x="219" y="116"/>
                  </a:cubicBezTo>
                  <a:cubicBezTo>
                    <a:pt x="219" y="115"/>
                    <a:pt x="215" y="117"/>
                    <a:pt x="214" y="115"/>
                  </a:cubicBezTo>
                  <a:cubicBezTo>
                    <a:pt x="213" y="114"/>
                    <a:pt x="213" y="113"/>
                    <a:pt x="213" y="111"/>
                  </a:cubicBezTo>
                  <a:cubicBezTo>
                    <a:pt x="212" y="110"/>
                    <a:pt x="211" y="109"/>
                    <a:pt x="210" y="109"/>
                  </a:cubicBezTo>
                  <a:cubicBezTo>
                    <a:pt x="208" y="109"/>
                    <a:pt x="209" y="112"/>
                    <a:pt x="209" y="113"/>
                  </a:cubicBezTo>
                  <a:cubicBezTo>
                    <a:pt x="211" y="113"/>
                    <a:pt x="208" y="115"/>
                    <a:pt x="208" y="116"/>
                  </a:cubicBezTo>
                  <a:cubicBezTo>
                    <a:pt x="206" y="115"/>
                    <a:pt x="207" y="112"/>
                    <a:pt x="205" y="112"/>
                  </a:cubicBezTo>
                  <a:cubicBezTo>
                    <a:pt x="205" y="111"/>
                    <a:pt x="205" y="110"/>
                    <a:pt x="204" y="110"/>
                  </a:cubicBezTo>
                  <a:cubicBezTo>
                    <a:pt x="204" y="109"/>
                    <a:pt x="204" y="108"/>
                    <a:pt x="203" y="107"/>
                  </a:cubicBezTo>
                  <a:cubicBezTo>
                    <a:pt x="203" y="107"/>
                    <a:pt x="201" y="106"/>
                    <a:pt x="201" y="106"/>
                  </a:cubicBezTo>
                  <a:cubicBezTo>
                    <a:pt x="200" y="106"/>
                    <a:pt x="196" y="101"/>
                    <a:pt x="195" y="102"/>
                  </a:cubicBezTo>
                  <a:cubicBezTo>
                    <a:pt x="195" y="104"/>
                    <a:pt x="196" y="104"/>
                    <a:pt x="196" y="105"/>
                  </a:cubicBezTo>
                  <a:cubicBezTo>
                    <a:pt x="198" y="104"/>
                    <a:pt x="198" y="108"/>
                    <a:pt x="200" y="108"/>
                  </a:cubicBezTo>
                  <a:cubicBezTo>
                    <a:pt x="200" y="108"/>
                    <a:pt x="200" y="109"/>
                    <a:pt x="201" y="109"/>
                  </a:cubicBezTo>
                  <a:cubicBezTo>
                    <a:pt x="202" y="109"/>
                    <a:pt x="202" y="110"/>
                    <a:pt x="203" y="110"/>
                  </a:cubicBezTo>
                  <a:cubicBezTo>
                    <a:pt x="202" y="111"/>
                    <a:pt x="200" y="109"/>
                    <a:pt x="201" y="111"/>
                  </a:cubicBezTo>
                  <a:cubicBezTo>
                    <a:pt x="201" y="112"/>
                    <a:pt x="201" y="113"/>
                    <a:pt x="200" y="114"/>
                  </a:cubicBezTo>
                  <a:cubicBezTo>
                    <a:pt x="200" y="113"/>
                    <a:pt x="199" y="110"/>
                    <a:pt x="198" y="110"/>
                  </a:cubicBezTo>
                  <a:cubicBezTo>
                    <a:pt x="197" y="108"/>
                    <a:pt x="195" y="108"/>
                    <a:pt x="194" y="107"/>
                  </a:cubicBezTo>
                  <a:cubicBezTo>
                    <a:pt x="193" y="107"/>
                    <a:pt x="193" y="104"/>
                    <a:pt x="191" y="104"/>
                  </a:cubicBezTo>
                  <a:cubicBezTo>
                    <a:pt x="191" y="104"/>
                    <a:pt x="190" y="105"/>
                    <a:pt x="190" y="105"/>
                  </a:cubicBezTo>
                  <a:cubicBezTo>
                    <a:pt x="189" y="106"/>
                    <a:pt x="184" y="105"/>
                    <a:pt x="184" y="105"/>
                  </a:cubicBezTo>
                  <a:cubicBezTo>
                    <a:pt x="184" y="105"/>
                    <a:pt x="182" y="111"/>
                    <a:pt x="182" y="112"/>
                  </a:cubicBezTo>
                  <a:cubicBezTo>
                    <a:pt x="181" y="114"/>
                    <a:pt x="180" y="114"/>
                    <a:pt x="180" y="115"/>
                  </a:cubicBezTo>
                  <a:cubicBezTo>
                    <a:pt x="179" y="116"/>
                    <a:pt x="174" y="116"/>
                    <a:pt x="174" y="116"/>
                  </a:cubicBezTo>
                  <a:cubicBezTo>
                    <a:pt x="172" y="116"/>
                    <a:pt x="170" y="114"/>
                    <a:pt x="170" y="112"/>
                  </a:cubicBezTo>
                  <a:cubicBezTo>
                    <a:pt x="170" y="112"/>
                    <a:pt x="171" y="106"/>
                    <a:pt x="171" y="105"/>
                  </a:cubicBezTo>
                  <a:cubicBezTo>
                    <a:pt x="172" y="105"/>
                    <a:pt x="172" y="105"/>
                    <a:pt x="172" y="106"/>
                  </a:cubicBezTo>
                  <a:cubicBezTo>
                    <a:pt x="173" y="105"/>
                    <a:pt x="176" y="106"/>
                    <a:pt x="176" y="105"/>
                  </a:cubicBezTo>
                  <a:cubicBezTo>
                    <a:pt x="178" y="105"/>
                    <a:pt x="178" y="105"/>
                    <a:pt x="177" y="106"/>
                  </a:cubicBezTo>
                  <a:cubicBezTo>
                    <a:pt x="179" y="106"/>
                    <a:pt x="181" y="107"/>
                    <a:pt x="181" y="105"/>
                  </a:cubicBezTo>
                  <a:cubicBezTo>
                    <a:pt x="180" y="105"/>
                    <a:pt x="180" y="105"/>
                    <a:pt x="180" y="104"/>
                  </a:cubicBezTo>
                  <a:cubicBezTo>
                    <a:pt x="182" y="102"/>
                    <a:pt x="178" y="100"/>
                    <a:pt x="178" y="98"/>
                  </a:cubicBezTo>
                  <a:cubicBezTo>
                    <a:pt x="177" y="98"/>
                    <a:pt x="176" y="96"/>
                    <a:pt x="177" y="97"/>
                  </a:cubicBezTo>
                  <a:cubicBezTo>
                    <a:pt x="178" y="98"/>
                    <a:pt x="182" y="99"/>
                    <a:pt x="180" y="96"/>
                  </a:cubicBezTo>
                  <a:cubicBezTo>
                    <a:pt x="180" y="96"/>
                    <a:pt x="180" y="96"/>
                    <a:pt x="180" y="96"/>
                  </a:cubicBezTo>
                  <a:cubicBezTo>
                    <a:pt x="181" y="97"/>
                    <a:pt x="182" y="98"/>
                    <a:pt x="182" y="97"/>
                  </a:cubicBezTo>
                  <a:cubicBezTo>
                    <a:pt x="183" y="97"/>
                    <a:pt x="185" y="95"/>
                    <a:pt x="183" y="95"/>
                  </a:cubicBezTo>
                  <a:cubicBezTo>
                    <a:pt x="183" y="95"/>
                    <a:pt x="183" y="94"/>
                    <a:pt x="183" y="93"/>
                  </a:cubicBezTo>
                  <a:cubicBezTo>
                    <a:pt x="186" y="95"/>
                    <a:pt x="184" y="93"/>
                    <a:pt x="186" y="92"/>
                  </a:cubicBezTo>
                  <a:cubicBezTo>
                    <a:pt x="186" y="93"/>
                    <a:pt x="187" y="91"/>
                    <a:pt x="188" y="91"/>
                  </a:cubicBezTo>
                  <a:cubicBezTo>
                    <a:pt x="189" y="90"/>
                    <a:pt x="191" y="91"/>
                    <a:pt x="191" y="89"/>
                  </a:cubicBezTo>
                  <a:cubicBezTo>
                    <a:pt x="190" y="89"/>
                    <a:pt x="190" y="86"/>
                    <a:pt x="190" y="85"/>
                  </a:cubicBezTo>
                  <a:cubicBezTo>
                    <a:pt x="192" y="85"/>
                    <a:pt x="193" y="83"/>
                    <a:pt x="193" y="84"/>
                  </a:cubicBezTo>
                  <a:cubicBezTo>
                    <a:pt x="194" y="85"/>
                    <a:pt x="194" y="86"/>
                    <a:pt x="194" y="87"/>
                  </a:cubicBezTo>
                  <a:cubicBezTo>
                    <a:pt x="196" y="88"/>
                    <a:pt x="195" y="86"/>
                    <a:pt x="195" y="85"/>
                  </a:cubicBezTo>
                  <a:cubicBezTo>
                    <a:pt x="195" y="85"/>
                    <a:pt x="194" y="82"/>
                    <a:pt x="194" y="81"/>
                  </a:cubicBezTo>
                  <a:cubicBezTo>
                    <a:pt x="193" y="81"/>
                    <a:pt x="192" y="82"/>
                    <a:pt x="192" y="82"/>
                  </a:cubicBezTo>
                  <a:cubicBezTo>
                    <a:pt x="190" y="82"/>
                    <a:pt x="189" y="81"/>
                    <a:pt x="187" y="81"/>
                  </a:cubicBezTo>
                  <a:cubicBezTo>
                    <a:pt x="187" y="81"/>
                    <a:pt x="185" y="79"/>
                    <a:pt x="185" y="79"/>
                  </a:cubicBezTo>
                  <a:cubicBezTo>
                    <a:pt x="184" y="77"/>
                    <a:pt x="186" y="77"/>
                    <a:pt x="187" y="77"/>
                  </a:cubicBezTo>
                  <a:cubicBezTo>
                    <a:pt x="187" y="75"/>
                    <a:pt x="194" y="76"/>
                    <a:pt x="195" y="73"/>
                  </a:cubicBezTo>
                  <a:cubicBezTo>
                    <a:pt x="192" y="73"/>
                    <a:pt x="197" y="68"/>
                    <a:pt x="197" y="68"/>
                  </a:cubicBezTo>
                  <a:cubicBezTo>
                    <a:pt x="199" y="67"/>
                    <a:pt x="200" y="66"/>
                    <a:pt x="202" y="66"/>
                  </a:cubicBezTo>
                  <a:cubicBezTo>
                    <a:pt x="203" y="65"/>
                    <a:pt x="213" y="63"/>
                    <a:pt x="213" y="64"/>
                  </a:cubicBezTo>
                  <a:cubicBezTo>
                    <a:pt x="214" y="64"/>
                    <a:pt x="221" y="64"/>
                    <a:pt x="221" y="65"/>
                  </a:cubicBezTo>
                  <a:cubicBezTo>
                    <a:pt x="222" y="65"/>
                    <a:pt x="224" y="66"/>
                    <a:pt x="225" y="65"/>
                  </a:cubicBezTo>
                  <a:cubicBezTo>
                    <a:pt x="226" y="65"/>
                    <a:pt x="231" y="67"/>
                    <a:pt x="231" y="69"/>
                  </a:cubicBezTo>
                  <a:cubicBezTo>
                    <a:pt x="229" y="69"/>
                    <a:pt x="225" y="69"/>
                    <a:pt x="222" y="69"/>
                  </a:cubicBezTo>
                  <a:cubicBezTo>
                    <a:pt x="222" y="70"/>
                    <a:pt x="222" y="69"/>
                    <a:pt x="222" y="70"/>
                  </a:cubicBezTo>
                  <a:cubicBezTo>
                    <a:pt x="223" y="70"/>
                    <a:pt x="225" y="73"/>
                    <a:pt x="225" y="74"/>
                  </a:cubicBezTo>
                  <a:cubicBezTo>
                    <a:pt x="226" y="74"/>
                    <a:pt x="227" y="73"/>
                    <a:pt x="228" y="73"/>
                  </a:cubicBezTo>
                  <a:cubicBezTo>
                    <a:pt x="228" y="74"/>
                    <a:pt x="230" y="74"/>
                    <a:pt x="230" y="73"/>
                  </a:cubicBezTo>
                  <a:cubicBezTo>
                    <a:pt x="229" y="73"/>
                    <a:pt x="229" y="71"/>
                    <a:pt x="230" y="71"/>
                  </a:cubicBezTo>
                  <a:cubicBezTo>
                    <a:pt x="230" y="70"/>
                    <a:pt x="232" y="71"/>
                    <a:pt x="233" y="69"/>
                  </a:cubicBezTo>
                  <a:cubicBezTo>
                    <a:pt x="248" y="87"/>
                    <a:pt x="257" y="110"/>
                    <a:pt x="259" y="134"/>
                  </a:cubicBezTo>
                  <a:close/>
                  <a:moveTo>
                    <a:pt x="65" y="59"/>
                  </a:moveTo>
                  <a:cubicBezTo>
                    <a:pt x="66" y="59"/>
                    <a:pt x="67" y="58"/>
                    <a:pt x="67" y="58"/>
                  </a:cubicBezTo>
                  <a:cubicBezTo>
                    <a:pt x="67" y="59"/>
                    <a:pt x="67" y="59"/>
                    <a:pt x="68" y="61"/>
                  </a:cubicBezTo>
                  <a:cubicBezTo>
                    <a:pt x="68" y="61"/>
                    <a:pt x="69" y="63"/>
                    <a:pt x="69" y="63"/>
                  </a:cubicBezTo>
                  <a:cubicBezTo>
                    <a:pt x="70" y="63"/>
                    <a:pt x="71" y="63"/>
                    <a:pt x="72" y="64"/>
                  </a:cubicBezTo>
                  <a:cubicBezTo>
                    <a:pt x="71" y="64"/>
                    <a:pt x="71" y="64"/>
                    <a:pt x="70" y="64"/>
                  </a:cubicBezTo>
                  <a:cubicBezTo>
                    <a:pt x="71" y="67"/>
                    <a:pt x="69" y="65"/>
                    <a:pt x="68" y="65"/>
                  </a:cubicBezTo>
                  <a:cubicBezTo>
                    <a:pt x="68" y="65"/>
                    <a:pt x="63" y="63"/>
                    <a:pt x="65" y="66"/>
                  </a:cubicBezTo>
                  <a:cubicBezTo>
                    <a:pt x="66" y="66"/>
                    <a:pt x="65" y="66"/>
                    <a:pt x="67" y="67"/>
                  </a:cubicBezTo>
                  <a:cubicBezTo>
                    <a:pt x="68" y="67"/>
                    <a:pt x="70" y="68"/>
                    <a:pt x="71" y="68"/>
                  </a:cubicBezTo>
                  <a:cubicBezTo>
                    <a:pt x="72" y="68"/>
                    <a:pt x="73" y="68"/>
                    <a:pt x="74" y="68"/>
                  </a:cubicBezTo>
                  <a:cubicBezTo>
                    <a:pt x="74" y="68"/>
                    <a:pt x="77" y="66"/>
                    <a:pt x="75" y="66"/>
                  </a:cubicBezTo>
                  <a:cubicBezTo>
                    <a:pt x="75" y="65"/>
                    <a:pt x="75" y="65"/>
                    <a:pt x="74" y="65"/>
                  </a:cubicBezTo>
                  <a:cubicBezTo>
                    <a:pt x="74" y="64"/>
                    <a:pt x="76" y="65"/>
                    <a:pt x="77" y="65"/>
                  </a:cubicBezTo>
                  <a:cubicBezTo>
                    <a:pt x="78" y="63"/>
                    <a:pt x="77" y="63"/>
                    <a:pt x="78" y="62"/>
                  </a:cubicBezTo>
                  <a:cubicBezTo>
                    <a:pt x="79" y="61"/>
                    <a:pt x="80" y="62"/>
                    <a:pt x="81" y="61"/>
                  </a:cubicBezTo>
                  <a:cubicBezTo>
                    <a:pt x="82" y="61"/>
                    <a:pt x="82" y="61"/>
                    <a:pt x="83" y="62"/>
                  </a:cubicBezTo>
                  <a:cubicBezTo>
                    <a:pt x="83" y="63"/>
                    <a:pt x="87" y="68"/>
                    <a:pt x="87" y="64"/>
                  </a:cubicBezTo>
                  <a:cubicBezTo>
                    <a:pt x="88" y="65"/>
                    <a:pt x="89" y="67"/>
                    <a:pt x="89" y="68"/>
                  </a:cubicBezTo>
                  <a:cubicBezTo>
                    <a:pt x="91" y="68"/>
                    <a:pt x="91" y="66"/>
                    <a:pt x="91" y="65"/>
                  </a:cubicBezTo>
                  <a:cubicBezTo>
                    <a:pt x="92" y="65"/>
                    <a:pt x="91" y="64"/>
                    <a:pt x="91" y="64"/>
                  </a:cubicBezTo>
                  <a:cubicBezTo>
                    <a:pt x="92" y="63"/>
                    <a:pt x="93" y="64"/>
                    <a:pt x="93" y="63"/>
                  </a:cubicBezTo>
                  <a:cubicBezTo>
                    <a:pt x="93" y="63"/>
                    <a:pt x="93" y="64"/>
                    <a:pt x="93" y="64"/>
                  </a:cubicBezTo>
                  <a:cubicBezTo>
                    <a:pt x="94" y="64"/>
                    <a:pt x="95" y="64"/>
                    <a:pt x="96" y="64"/>
                  </a:cubicBezTo>
                  <a:cubicBezTo>
                    <a:pt x="96" y="64"/>
                    <a:pt x="96" y="67"/>
                    <a:pt x="96" y="68"/>
                  </a:cubicBezTo>
                  <a:cubicBezTo>
                    <a:pt x="95" y="69"/>
                    <a:pt x="93" y="69"/>
                    <a:pt x="93" y="69"/>
                  </a:cubicBezTo>
                  <a:cubicBezTo>
                    <a:pt x="91" y="71"/>
                    <a:pt x="96" y="72"/>
                    <a:pt x="97" y="73"/>
                  </a:cubicBezTo>
                  <a:cubicBezTo>
                    <a:pt x="97" y="73"/>
                    <a:pt x="95" y="73"/>
                    <a:pt x="95" y="73"/>
                  </a:cubicBezTo>
                  <a:cubicBezTo>
                    <a:pt x="93" y="73"/>
                    <a:pt x="90" y="74"/>
                    <a:pt x="89" y="73"/>
                  </a:cubicBezTo>
                  <a:cubicBezTo>
                    <a:pt x="91" y="73"/>
                    <a:pt x="91" y="72"/>
                    <a:pt x="92" y="70"/>
                  </a:cubicBezTo>
                  <a:cubicBezTo>
                    <a:pt x="90" y="69"/>
                    <a:pt x="89" y="70"/>
                    <a:pt x="88" y="72"/>
                  </a:cubicBezTo>
                  <a:cubicBezTo>
                    <a:pt x="87" y="74"/>
                    <a:pt x="86" y="71"/>
                    <a:pt x="85" y="73"/>
                  </a:cubicBezTo>
                  <a:cubicBezTo>
                    <a:pt x="85" y="73"/>
                    <a:pt x="82" y="74"/>
                    <a:pt x="82" y="74"/>
                  </a:cubicBezTo>
                  <a:cubicBezTo>
                    <a:pt x="79" y="74"/>
                    <a:pt x="80" y="77"/>
                    <a:pt x="80" y="80"/>
                  </a:cubicBezTo>
                  <a:cubicBezTo>
                    <a:pt x="81" y="81"/>
                    <a:pt x="84" y="83"/>
                    <a:pt x="83" y="84"/>
                  </a:cubicBezTo>
                  <a:cubicBezTo>
                    <a:pt x="86" y="84"/>
                    <a:pt x="87" y="85"/>
                    <a:pt x="90" y="85"/>
                  </a:cubicBezTo>
                  <a:cubicBezTo>
                    <a:pt x="90" y="85"/>
                    <a:pt x="91" y="86"/>
                    <a:pt x="91" y="86"/>
                  </a:cubicBezTo>
                  <a:cubicBezTo>
                    <a:pt x="91" y="87"/>
                    <a:pt x="93" y="87"/>
                    <a:pt x="94" y="87"/>
                  </a:cubicBezTo>
                  <a:cubicBezTo>
                    <a:pt x="94" y="85"/>
                    <a:pt x="96" y="89"/>
                    <a:pt x="97" y="90"/>
                  </a:cubicBezTo>
                  <a:cubicBezTo>
                    <a:pt x="96" y="90"/>
                    <a:pt x="97" y="92"/>
                    <a:pt x="97" y="92"/>
                  </a:cubicBezTo>
                  <a:cubicBezTo>
                    <a:pt x="97" y="92"/>
                    <a:pt x="97" y="92"/>
                    <a:pt x="97" y="93"/>
                  </a:cubicBezTo>
                  <a:cubicBezTo>
                    <a:pt x="98" y="93"/>
                    <a:pt x="100" y="93"/>
                    <a:pt x="100" y="92"/>
                  </a:cubicBezTo>
                  <a:cubicBezTo>
                    <a:pt x="99" y="92"/>
                    <a:pt x="100" y="91"/>
                    <a:pt x="100" y="90"/>
                  </a:cubicBezTo>
                  <a:cubicBezTo>
                    <a:pt x="99" y="89"/>
                    <a:pt x="99" y="87"/>
                    <a:pt x="100" y="87"/>
                  </a:cubicBezTo>
                  <a:cubicBezTo>
                    <a:pt x="100" y="88"/>
                    <a:pt x="104" y="86"/>
                    <a:pt x="102" y="86"/>
                  </a:cubicBezTo>
                  <a:cubicBezTo>
                    <a:pt x="102" y="84"/>
                    <a:pt x="103" y="83"/>
                    <a:pt x="102" y="82"/>
                  </a:cubicBezTo>
                  <a:cubicBezTo>
                    <a:pt x="101" y="81"/>
                    <a:pt x="100" y="82"/>
                    <a:pt x="100" y="81"/>
                  </a:cubicBezTo>
                  <a:cubicBezTo>
                    <a:pt x="102" y="80"/>
                    <a:pt x="101" y="77"/>
                    <a:pt x="100" y="76"/>
                  </a:cubicBezTo>
                  <a:cubicBezTo>
                    <a:pt x="101" y="76"/>
                    <a:pt x="102" y="76"/>
                    <a:pt x="102" y="76"/>
                  </a:cubicBezTo>
                  <a:cubicBezTo>
                    <a:pt x="104" y="76"/>
                    <a:pt x="106" y="78"/>
                    <a:pt x="107" y="76"/>
                  </a:cubicBezTo>
                  <a:cubicBezTo>
                    <a:pt x="109" y="77"/>
                    <a:pt x="107" y="78"/>
                    <a:pt x="110" y="77"/>
                  </a:cubicBezTo>
                  <a:cubicBezTo>
                    <a:pt x="110" y="78"/>
                    <a:pt x="113" y="80"/>
                    <a:pt x="113" y="80"/>
                  </a:cubicBezTo>
                  <a:cubicBezTo>
                    <a:pt x="113" y="80"/>
                    <a:pt x="113" y="81"/>
                    <a:pt x="114" y="81"/>
                  </a:cubicBezTo>
                  <a:cubicBezTo>
                    <a:pt x="114" y="82"/>
                    <a:pt x="113" y="81"/>
                    <a:pt x="113" y="82"/>
                  </a:cubicBezTo>
                  <a:cubicBezTo>
                    <a:pt x="114" y="82"/>
                    <a:pt x="116" y="82"/>
                    <a:pt x="116" y="82"/>
                  </a:cubicBezTo>
                  <a:cubicBezTo>
                    <a:pt x="117" y="82"/>
                    <a:pt x="118" y="80"/>
                    <a:pt x="118" y="79"/>
                  </a:cubicBezTo>
                  <a:cubicBezTo>
                    <a:pt x="118" y="79"/>
                    <a:pt x="120" y="83"/>
                    <a:pt x="121" y="83"/>
                  </a:cubicBezTo>
                  <a:cubicBezTo>
                    <a:pt x="121" y="84"/>
                    <a:pt x="124" y="86"/>
                    <a:pt x="124" y="87"/>
                  </a:cubicBezTo>
                  <a:cubicBezTo>
                    <a:pt x="124" y="87"/>
                    <a:pt x="124" y="87"/>
                    <a:pt x="124" y="88"/>
                  </a:cubicBezTo>
                  <a:cubicBezTo>
                    <a:pt x="125" y="88"/>
                    <a:pt x="126" y="86"/>
                    <a:pt x="126" y="88"/>
                  </a:cubicBezTo>
                  <a:cubicBezTo>
                    <a:pt x="127" y="88"/>
                    <a:pt x="128" y="89"/>
                    <a:pt x="128" y="90"/>
                  </a:cubicBezTo>
                  <a:cubicBezTo>
                    <a:pt x="127" y="90"/>
                    <a:pt x="128" y="92"/>
                    <a:pt x="128" y="92"/>
                  </a:cubicBezTo>
                  <a:cubicBezTo>
                    <a:pt x="128" y="93"/>
                    <a:pt x="125" y="92"/>
                    <a:pt x="124" y="92"/>
                  </a:cubicBezTo>
                  <a:cubicBezTo>
                    <a:pt x="123" y="96"/>
                    <a:pt x="118" y="93"/>
                    <a:pt x="114" y="94"/>
                  </a:cubicBezTo>
                  <a:cubicBezTo>
                    <a:pt x="113" y="95"/>
                    <a:pt x="109" y="98"/>
                    <a:pt x="109" y="100"/>
                  </a:cubicBezTo>
                  <a:cubicBezTo>
                    <a:pt x="111" y="100"/>
                    <a:pt x="112" y="99"/>
                    <a:pt x="114" y="98"/>
                  </a:cubicBezTo>
                  <a:cubicBezTo>
                    <a:pt x="116" y="98"/>
                    <a:pt x="116" y="97"/>
                    <a:pt x="117" y="97"/>
                  </a:cubicBezTo>
                  <a:cubicBezTo>
                    <a:pt x="117" y="97"/>
                    <a:pt x="118" y="97"/>
                    <a:pt x="118" y="97"/>
                  </a:cubicBezTo>
                  <a:cubicBezTo>
                    <a:pt x="115" y="97"/>
                    <a:pt x="117" y="99"/>
                    <a:pt x="117" y="100"/>
                  </a:cubicBezTo>
                  <a:cubicBezTo>
                    <a:pt x="118" y="101"/>
                    <a:pt x="119" y="102"/>
                    <a:pt x="120" y="102"/>
                  </a:cubicBezTo>
                  <a:cubicBezTo>
                    <a:pt x="120" y="103"/>
                    <a:pt x="118" y="102"/>
                    <a:pt x="118" y="103"/>
                  </a:cubicBezTo>
                  <a:cubicBezTo>
                    <a:pt x="118" y="103"/>
                    <a:pt x="117" y="104"/>
                    <a:pt x="117" y="104"/>
                  </a:cubicBezTo>
                  <a:cubicBezTo>
                    <a:pt x="114" y="104"/>
                    <a:pt x="115" y="104"/>
                    <a:pt x="115" y="103"/>
                  </a:cubicBezTo>
                  <a:cubicBezTo>
                    <a:pt x="116" y="104"/>
                    <a:pt x="117" y="103"/>
                    <a:pt x="117" y="103"/>
                  </a:cubicBezTo>
                  <a:cubicBezTo>
                    <a:pt x="116" y="102"/>
                    <a:pt x="116" y="103"/>
                    <a:pt x="116" y="102"/>
                  </a:cubicBezTo>
                  <a:cubicBezTo>
                    <a:pt x="115" y="102"/>
                    <a:pt x="114" y="103"/>
                    <a:pt x="113" y="103"/>
                  </a:cubicBezTo>
                  <a:cubicBezTo>
                    <a:pt x="112" y="103"/>
                    <a:pt x="111" y="104"/>
                    <a:pt x="111" y="104"/>
                  </a:cubicBezTo>
                  <a:cubicBezTo>
                    <a:pt x="110" y="106"/>
                    <a:pt x="109" y="108"/>
                    <a:pt x="108" y="108"/>
                  </a:cubicBezTo>
                  <a:cubicBezTo>
                    <a:pt x="108" y="108"/>
                    <a:pt x="106" y="110"/>
                    <a:pt x="106" y="110"/>
                  </a:cubicBezTo>
                  <a:cubicBezTo>
                    <a:pt x="105" y="111"/>
                    <a:pt x="105" y="111"/>
                    <a:pt x="104" y="112"/>
                  </a:cubicBezTo>
                  <a:cubicBezTo>
                    <a:pt x="104" y="113"/>
                    <a:pt x="104" y="115"/>
                    <a:pt x="104" y="115"/>
                  </a:cubicBezTo>
                  <a:cubicBezTo>
                    <a:pt x="102" y="116"/>
                    <a:pt x="102" y="119"/>
                    <a:pt x="100" y="119"/>
                  </a:cubicBezTo>
                  <a:cubicBezTo>
                    <a:pt x="99" y="122"/>
                    <a:pt x="97" y="122"/>
                    <a:pt x="97" y="125"/>
                  </a:cubicBezTo>
                  <a:cubicBezTo>
                    <a:pt x="97" y="126"/>
                    <a:pt x="98" y="129"/>
                    <a:pt x="98" y="130"/>
                  </a:cubicBezTo>
                  <a:cubicBezTo>
                    <a:pt x="98" y="131"/>
                    <a:pt x="98" y="133"/>
                    <a:pt x="97" y="133"/>
                  </a:cubicBezTo>
                  <a:cubicBezTo>
                    <a:pt x="97" y="133"/>
                    <a:pt x="95" y="131"/>
                    <a:pt x="96" y="131"/>
                  </a:cubicBezTo>
                  <a:cubicBezTo>
                    <a:pt x="96" y="130"/>
                    <a:pt x="95" y="127"/>
                    <a:pt x="94" y="127"/>
                  </a:cubicBezTo>
                  <a:cubicBezTo>
                    <a:pt x="93" y="126"/>
                    <a:pt x="92" y="127"/>
                    <a:pt x="91" y="126"/>
                  </a:cubicBezTo>
                  <a:cubicBezTo>
                    <a:pt x="90" y="125"/>
                    <a:pt x="87" y="125"/>
                    <a:pt x="86" y="125"/>
                  </a:cubicBezTo>
                  <a:cubicBezTo>
                    <a:pt x="86" y="126"/>
                    <a:pt x="87" y="126"/>
                    <a:pt x="87" y="127"/>
                  </a:cubicBezTo>
                  <a:cubicBezTo>
                    <a:pt x="86" y="127"/>
                    <a:pt x="85" y="128"/>
                    <a:pt x="84" y="128"/>
                  </a:cubicBezTo>
                  <a:cubicBezTo>
                    <a:pt x="83" y="127"/>
                    <a:pt x="83" y="126"/>
                    <a:pt x="81" y="126"/>
                  </a:cubicBezTo>
                  <a:cubicBezTo>
                    <a:pt x="78" y="126"/>
                    <a:pt x="76" y="129"/>
                    <a:pt x="76" y="132"/>
                  </a:cubicBezTo>
                  <a:cubicBezTo>
                    <a:pt x="76" y="132"/>
                    <a:pt x="76" y="137"/>
                    <a:pt x="76" y="137"/>
                  </a:cubicBezTo>
                  <a:cubicBezTo>
                    <a:pt x="76" y="139"/>
                    <a:pt x="78" y="140"/>
                    <a:pt x="78" y="141"/>
                  </a:cubicBezTo>
                  <a:cubicBezTo>
                    <a:pt x="79" y="141"/>
                    <a:pt x="80" y="144"/>
                    <a:pt x="82" y="144"/>
                  </a:cubicBezTo>
                  <a:cubicBezTo>
                    <a:pt x="82" y="145"/>
                    <a:pt x="81" y="145"/>
                    <a:pt x="83" y="145"/>
                  </a:cubicBezTo>
                  <a:cubicBezTo>
                    <a:pt x="83" y="145"/>
                    <a:pt x="84" y="145"/>
                    <a:pt x="84" y="144"/>
                  </a:cubicBezTo>
                  <a:cubicBezTo>
                    <a:pt x="83" y="143"/>
                    <a:pt x="84" y="142"/>
                    <a:pt x="85" y="141"/>
                  </a:cubicBezTo>
                  <a:cubicBezTo>
                    <a:pt x="85" y="143"/>
                    <a:pt x="87" y="141"/>
                    <a:pt x="87" y="141"/>
                  </a:cubicBezTo>
                  <a:cubicBezTo>
                    <a:pt x="87" y="141"/>
                    <a:pt x="89" y="140"/>
                    <a:pt x="89" y="140"/>
                  </a:cubicBezTo>
                  <a:cubicBezTo>
                    <a:pt x="89" y="138"/>
                    <a:pt x="91" y="140"/>
                    <a:pt x="90" y="141"/>
                  </a:cubicBezTo>
                  <a:cubicBezTo>
                    <a:pt x="89" y="141"/>
                    <a:pt x="89" y="142"/>
                    <a:pt x="88" y="142"/>
                  </a:cubicBezTo>
                  <a:cubicBezTo>
                    <a:pt x="88" y="144"/>
                    <a:pt x="87" y="145"/>
                    <a:pt x="87" y="146"/>
                  </a:cubicBezTo>
                  <a:cubicBezTo>
                    <a:pt x="87" y="147"/>
                    <a:pt x="88" y="147"/>
                    <a:pt x="88" y="149"/>
                  </a:cubicBezTo>
                  <a:cubicBezTo>
                    <a:pt x="89" y="149"/>
                    <a:pt x="91" y="149"/>
                    <a:pt x="92" y="149"/>
                  </a:cubicBezTo>
                  <a:cubicBezTo>
                    <a:pt x="92" y="148"/>
                    <a:pt x="92" y="148"/>
                    <a:pt x="92" y="148"/>
                  </a:cubicBezTo>
                  <a:cubicBezTo>
                    <a:pt x="94" y="148"/>
                    <a:pt x="92" y="152"/>
                    <a:pt x="94" y="152"/>
                  </a:cubicBezTo>
                  <a:cubicBezTo>
                    <a:pt x="94" y="154"/>
                    <a:pt x="94" y="155"/>
                    <a:pt x="94" y="156"/>
                  </a:cubicBezTo>
                  <a:cubicBezTo>
                    <a:pt x="95" y="157"/>
                    <a:pt x="96" y="158"/>
                    <a:pt x="96" y="159"/>
                  </a:cubicBezTo>
                  <a:cubicBezTo>
                    <a:pt x="97" y="159"/>
                    <a:pt x="100" y="159"/>
                    <a:pt x="100" y="158"/>
                  </a:cubicBezTo>
                  <a:cubicBezTo>
                    <a:pt x="101" y="158"/>
                    <a:pt x="102" y="159"/>
                    <a:pt x="101" y="160"/>
                  </a:cubicBezTo>
                  <a:cubicBezTo>
                    <a:pt x="105" y="160"/>
                    <a:pt x="103" y="157"/>
                    <a:pt x="104" y="157"/>
                  </a:cubicBezTo>
                  <a:cubicBezTo>
                    <a:pt x="105" y="156"/>
                    <a:pt x="105" y="156"/>
                    <a:pt x="105" y="156"/>
                  </a:cubicBezTo>
                  <a:cubicBezTo>
                    <a:pt x="106" y="157"/>
                    <a:pt x="107" y="155"/>
                    <a:pt x="107" y="155"/>
                  </a:cubicBezTo>
                  <a:cubicBezTo>
                    <a:pt x="107" y="155"/>
                    <a:pt x="108" y="154"/>
                    <a:pt x="108" y="154"/>
                  </a:cubicBezTo>
                  <a:cubicBezTo>
                    <a:pt x="109" y="155"/>
                    <a:pt x="109" y="155"/>
                    <a:pt x="109" y="155"/>
                  </a:cubicBezTo>
                  <a:cubicBezTo>
                    <a:pt x="110" y="155"/>
                    <a:pt x="111" y="154"/>
                    <a:pt x="112" y="154"/>
                  </a:cubicBezTo>
                  <a:cubicBezTo>
                    <a:pt x="113" y="154"/>
                    <a:pt x="113" y="157"/>
                    <a:pt x="115" y="157"/>
                  </a:cubicBezTo>
                  <a:cubicBezTo>
                    <a:pt x="117" y="157"/>
                    <a:pt x="119" y="158"/>
                    <a:pt x="120" y="157"/>
                  </a:cubicBezTo>
                  <a:cubicBezTo>
                    <a:pt x="120" y="157"/>
                    <a:pt x="121" y="157"/>
                    <a:pt x="121" y="158"/>
                  </a:cubicBezTo>
                  <a:cubicBezTo>
                    <a:pt x="122" y="158"/>
                    <a:pt x="122" y="158"/>
                    <a:pt x="122" y="158"/>
                  </a:cubicBezTo>
                  <a:cubicBezTo>
                    <a:pt x="122" y="159"/>
                    <a:pt x="122" y="159"/>
                    <a:pt x="122" y="159"/>
                  </a:cubicBezTo>
                  <a:cubicBezTo>
                    <a:pt x="123" y="159"/>
                    <a:pt x="123" y="159"/>
                    <a:pt x="124" y="160"/>
                  </a:cubicBezTo>
                  <a:cubicBezTo>
                    <a:pt x="124" y="161"/>
                    <a:pt x="125" y="161"/>
                    <a:pt x="125" y="161"/>
                  </a:cubicBezTo>
                  <a:cubicBezTo>
                    <a:pt x="126" y="162"/>
                    <a:pt x="125" y="162"/>
                    <a:pt x="127" y="163"/>
                  </a:cubicBezTo>
                  <a:cubicBezTo>
                    <a:pt x="128" y="163"/>
                    <a:pt x="129" y="164"/>
                    <a:pt x="130" y="164"/>
                  </a:cubicBezTo>
                  <a:cubicBezTo>
                    <a:pt x="130" y="162"/>
                    <a:pt x="131" y="164"/>
                    <a:pt x="132" y="164"/>
                  </a:cubicBezTo>
                  <a:cubicBezTo>
                    <a:pt x="132" y="164"/>
                    <a:pt x="132" y="164"/>
                    <a:pt x="133" y="165"/>
                  </a:cubicBezTo>
                  <a:cubicBezTo>
                    <a:pt x="134" y="166"/>
                    <a:pt x="133" y="166"/>
                    <a:pt x="134" y="167"/>
                  </a:cubicBezTo>
                  <a:cubicBezTo>
                    <a:pt x="135" y="168"/>
                    <a:pt x="135" y="170"/>
                    <a:pt x="135" y="171"/>
                  </a:cubicBezTo>
                  <a:cubicBezTo>
                    <a:pt x="135" y="171"/>
                    <a:pt x="135" y="173"/>
                    <a:pt x="135" y="174"/>
                  </a:cubicBezTo>
                  <a:cubicBezTo>
                    <a:pt x="134" y="174"/>
                    <a:pt x="137" y="175"/>
                    <a:pt x="137" y="173"/>
                  </a:cubicBezTo>
                  <a:cubicBezTo>
                    <a:pt x="138" y="173"/>
                    <a:pt x="139" y="175"/>
                    <a:pt x="140" y="175"/>
                  </a:cubicBezTo>
                  <a:cubicBezTo>
                    <a:pt x="139" y="176"/>
                    <a:pt x="141" y="177"/>
                    <a:pt x="141" y="175"/>
                  </a:cubicBezTo>
                  <a:cubicBezTo>
                    <a:pt x="143" y="175"/>
                    <a:pt x="143" y="178"/>
                    <a:pt x="142" y="179"/>
                  </a:cubicBezTo>
                  <a:cubicBezTo>
                    <a:pt x="144" y="179"/>
                    <a:pt x="144" y="178"/>
                    <a:pt x="146" y="178"/>
                  </a:cubicBezTo>
                  <a:cubicBezTo>
                    <a:pt x="147" y="178"/>
                    <a:pt x="147" y="178"/>
                    <a:pt x="148" y="177"/>
                  </a:cubicBezTo>
                  <a:cubicBezTo>
                    <a:pt x="150" y="178"/>
                    <a:pt x="151" y="179"/>
                    <a:pt x="152" y="180"/>
                  </a:cubicBezTo>
                  <a:cubicBezTo>
                    <a:pt x="155" y="182"/>
                    <a:pt x="155" y="188"/>
                    <a:pt x="152" y="190"/>
                  </a:cubicBezTo>
                  <a:cubicBezTo>
                    <a:pt x="152" y="190"/>
                    <a:pt x="150" y="193"/>
                    <a:pt x="150" y="193"/>
                  </a:cubicBezTo>
                  <a:cubicBezTo>
                    <a:pt x="150" y="193"/>
                    <a:pt x="150" y="197"/>
                    <a:pt x="149" y="197"/>
                  </a:cubicBezTo>
                  <a:cubicBezTo>
                    <a:pt x="149" y="198"/>
                    <a:pt x="149" y="202"/>
                    <a:pt x="148" y="202"/>
                  </a:cubicBezTo>
                  <a:cubicBezTo>
                    <a:pt x="148" y="204"/>
                    <a:pt x="147" y="205"/>
                    <a:pt x="146" y="207"/>
                  </a:cubicBezTo>
                  <a:cubicBezTo>
                    <a:pt x="145" y="207"/>
                    <a:pt x="142" y="209"/>
                    <a:pt x="142" y="210"/>
                  </a:cubicBezTo>
                  <a:cubicBezTo>
                    <a:pt x="141" y="210"/>
                    <a:pt x="140" y="211"/>
                    <a:pt x="139" y="211"/>
                  </a:cubicBezTo>
                  <a:cubicBezTo>
                    <a:pt x="139" y="211"/>
                    <a:pt x="137" y="213"/>
                    <a:pt x="138" y="213"/>
                  </a:cubicBezTo>
                  <a:cubicBezTo>
                    <a:pt x="137" y="214"/>
                    <a:pt x="138" y="217"/>
                    <a:pt x="137" y="218"/>
                  </a:cubicBezTo>
                  <a:cubicBezTo>
                    <a:pt x="136" y="219"/>
                    <a:pt x="136" y="219"/>
                    <a:pt x="136" y="219"/>
                  </a:cubicBezTo>
                  <a:cubicBezTo>
                    <a:pt x="135" y="219"/>
                    <a:pt x="136" y="220"/>
                    <a:pt x="134" y="220"/>
                  </a:cubicBezTo>
                  <a:cubicBezTo>
                    <a:pt x="133" y="220"/>
                    <a:pt x="131" y="222"/>
                    <a:pt x="131" y="223"/>
                  </a:cubicBezTo>
                  <a:cubicBezTo>
                    <a:pt x="131" y="225"/>
                    <a:pt x="131" y="226"/>
                    <a:pt x="130" y="227"/>
                  </a:cubicBezTo>
                  <a:cubicBezTo>
                    <a:pt x="130" y="227"/>
                    <a:pt x="127" y="227"/>
                    <a:pt x="127" y="229"/>
                  </a:cubicBezTo>
                  <a:cubicBezTo>
                    <a:pt x="127" y="229"/>
                    <a:pt x="127" y="231"/>
                    <a:pt x="127" y="232"/>
                  </a:cubicBezTo>
                  <a:cubicBezTo>
                    <a:pt x="126" y="232"/>
                    <a:pt x="125" y="232"/>
                    <a:pt x="124" y="233"/>
                  </a:cubicBezTo>
                  <a:cubicBezTo>
                    <a:pt x="122" y="233"/>
                    <a:pt x="122" y="233"/>
                    <a:pt x="121" y="234"/>
                  </a:cubicBezTo>
                  <a:cubicBezTo>
                    <a:pt x="121" y="235"/>
                    <a:pt x="120" y="236"/>
                    <a:pt x="120" y="236"/>
                  </a:cubicBezTo>
                  <a:cubicBezTo>
                    <a:pt x="120" y="238"/>
                    <a:pt x="119" y="236"/>
                    <a:pt x="117" y="237"/>
                  </a:cubicBezTo>
                  <a:cubicBezTo>
                    <a:pt x="118" y="237"/>
                    <a:pt x="118" y="239"/>
                    <a:pt x="118" y="239"/>
                  </a:cubicBezTo>
                  <a:cubicBezTo>
                    <a:pt x="118" y="240"/>
                    <a:pt x="117" y="241"/>
                    <a:pt x="116" y="242"/>
                  </a:cubicBezTo>
                  <a:cubicBezTo>
                    <a:pt x="116" y="242"/>
                    <a:pt x="115" y="243"/>
                    <a:pt x="115" y="243"/>
                  </a:cubicBezTo>
                  <a:cubicBezTo>
                    <a:pt x="115" y="245"/>
                    <a:pt x="114" y="246"/>
                    <a:pt x="114" y="247"/>
                  </a:cubicBezTo>
                  <a:cubicBezTo>
                    <a:pt x="115" y="247"/>
                    <a:pt x="114" y="247"/>
                    <a:pt x="114" y="248"/>
                  </a:cubicBezTo>
                  <a:cubicBezTo>
                    <a:pt x="115" y="247"/>
                    <a:pt x="115" y="247"/>
                    <a:pt x="115" y="247"/>
                  </a:cubicBezTo>
                  <a:cubicBezTo>
                    <a:pt x="115" y="246"/>
                    <a:pt x="117" y="247"/>
                    <a:pt x="116" y="247"/>
                  </a:cubicBezTo>
                  <a:cubicBezTo>
                    <a:pt x="115" y="249"/>
                    <a:pt x="114" y="249"/>
                    <a:pt x="114" y="250"/>
                  </a:cubicBezTo>
                  <a:cubicBezTo>
                    <a:pt x="112" y="250"/>
                    <a:pt x="111" y="254"/>
                    <a:pt x="112" y="254"/>
                  </a:cubicBezTo>
                  <a:cubicBezTo>
                    <a:pt x="112" y="254"/>
                    <a:pt x="113" y="255"/>
                    <a:pt x="113" y="255"/>
                  </a:cubicBezTo>
                  <a:cubicBezTo>
                    <a:pt x="110" y="254"/>
                    <a:pt x="107" y="253"/>
                    <a:pt x="104" y="252"/>
                  </a:cubicBezTo>
                  <a:cubicBezTo>
                    <a:pt x="104" y="249"/>
                    <a:pt x="104" y="240"/>
                    <a:pt x="105" y="240"/>
                  </a:cubicBezTo>
                  <a:cubicBezTo>
                    <a:pt x="105" y="239"/>
                    <a:pt x="106" y="237"/>
                    <a:pt x="106" y="237"/>
                  </a:cubicBezTo>
                  <a:cubicBezTo>
                    <a:pt x="106" y="235"/>
                    <a:pt x="106" y="234"/>
                    <a:pt x="106" y="232"/>
                  </a:cubicBezTo>
                  <a:cubicBezTo>
                    <a:pt x="105" y="231"/>
                    <a:pt x="107" y="229"/>
                    <a:pt x="107" y="227"/>
                  </a:cubicBezTo>
                  <a:cubicBezTo>
                    <a:pt x="109" y="226"/>
                    <a:pt x="108" y="215"/>
                    <a:pt x="109" y="215"/>
                  </a:cubicBezTo>
                  <a:cubicBezTo>
                    <a:pt x="109" y="210"/>
                    <a:pt x="111" y="207"/>
                    <a:pt x="110" y="201"/>
                  </a:cubicBezTo>
                  <a:cubicBezTo>
                    <a:pt x="110" y="201"/>
                    <a:pt x="107" y="198"/>
                    <a:pt x="107" y="198"/>
                  </a:cubicBezTo>
                  <a:cubicBezTo>
                    <a:pt x="105" y="198"/>
                    <a:pt x="103" y="194"/>
                    <a:pt x="103" y="192"/>
                  </a:cubicBezTo>
                  <a:cubicBezTo>
                    <a:pt x="102" y="191"/>
                    <a:pt x="102" y="190"/>
                    <a:pt x="102" y="189"/>
                  </a:cubicBezTo>
                  <a:cubicBezTo>
                    <a:pt x="102" y="189"/>
                    <a:pt x="98" y="182"/>
                    <a:pt x="98" y="182"/>
                  </a:cubicBezTo>
                  <a:cubicBezTo>
                    <a:pt x="95" y="181"/>
                    <a:pt x="98" y="179"/>
                    <a:pt x="98" y="177"/>
                  </a:cubicBezTo>
                  <a:cubicBezTo>
                    <a:pt x="96" y="176"/>
                    <a:pt x="98" y="170"/>
                    <a:pt x="99" y="170"/>
                  </a:cubicBezTo>
                  <a:cubicBezTo>
                    <a:pt x="99" y="170"/>
                    <a:pt x="99" y="169"/>
                    <a:pt x="100" y="169"/>
                  </a:cubicBezTo>
                  <a:cubicBezTo>
                    <a:pt x="101" y="171"/>
                    <a:pt x="103" y="168"/>
                    <a:pt x="101" y="168"/>
                  </a:cubicBezTo>
                  <a:cubicBezTo>
                    <a:pt x="101" y="167"/>
                    <a:pt x="101" y="164"/>
                    <a:pt x="101" y="163"/>
                  </a:cubicBezTo>
                  <a:cubicBezTo>
                    <a:pt x="101" y="161"/>
                    <a:pt x="99" y="158"/>
                    <a:pt x="98" y="162"/>
                  </a:cubicBezTo>
                  <a:cubicBezTo>
                    <a:pt x="97" y="161"/>
                    <a:pt x="93" y="161"/>
                    <a:pt x="93" y="159"/>
                  </a:cubicBezTo>
                  <a:cubicBezTo>
                    <a:pt x="93" y="158"/>
                    <a:pt x="91" y="155"/>
                    <a:pt x="90" y="155"/>
                  </a:cubicBezTo>
                  <a:cubicBezTo>
                    <a:pt x="91" y="153"/>
                    <a:pt x="86" y="150"/>
                    <a:pt x="84" y="150"/>
                  </a:cubicBezTo>
                  <a:cubicBezTo>
                    <a:pt x="84" y="150"/>
                    <a:pt x="84" y="150"/>
                    <a:pt x="83" y="150"/>
                  </a:cubicBezTo>
                  <a:cubicBezTo>
                    <a:pt x="82" y="150"/>
                    <a:pt x="81" y="147"/>
                    <a:pt x="79" y="147"/>
                  </a:cubicBezTo>
                  <a:cubicBezTo>
                    <a:pt x="77" y="147"/>
                    <a:pt x="75" y="146"/>
                    <a:pt x="73" y="146"/>
                  </a:cubicBezTo>
                  <a:cubicBezTo>
                    <a:pt x="72" y="145"/>
                    <a:pt x="69" y="145"/>
                    <a:pt x="68" y="144"/>
                  </a:cubicBezTo>
                  <a:cubicBezTo>
                    <a:pt x="67" y="144"/>
                    <a:pt x="66" y="141"/>
                    <a:pt x="66" y="139"/>
                  </a:cubicBezTo>
                  <a:cubicBezTo>
                    <a:pt x="66" y="138"/>
                    <a:pt x="65" y="133"/>
                    <a:pt x="63" y="133"/>
                  </a:cubicBezTo>
                  <a:cubicBezTo>
                    <a:pt x="63" y="132"/>
                    <a:pt x="60" y="130"/>
                    <a:pt x="59" y="130"/>
                  </a:cubicBezTo>
                  <a:cubicBezTo>
                    <a:pt x="59" y="130"/>
                    <a:pt x="58" y="127"/>
                    <a:pt x="58" y="127"/>
                  </a:cubicBezTo>
                  <a:cubicBezTo>
                    <a:pt x="58" y="126"/>
                    <a:pt x="55" y="123"/>
                    <a:pt x="55" y="124"/>
                  </a:cubicBezTo>
                  <a:cubicBezTo>
                    <a:pt x="54" y="125"/>
                    <a:pt x="57" y="127"/>
                    <a:pt x="57" y="128"/>
                  </a:cubicBezTo>
                  <a:cubicBezTo>
                    <a:pt x="57" y="128"/>
                    <a:pt x="59" y="132"/>
                    <a:pt x="60" y="132"/>
                  </a:cubicBezTo>
                  <a:cubicBezTo>
                    <a:pt x="64" y="140"/>
                    <a:pt x="56" y="135"/>
                    <a:pt x="56" y="132"/>
                  </a:cubicBezTo>
                  <a:cubicBezTo>
                    <a:pt x="56" y="131"/>
                    <a:pt x="54" y="127"/>
                    <a:pt x="54" y="126"/>
                  </a:cubicBezTo>
                  <a:cubicBezTo>
                    <a:pt x="53" y="126"/>
                    <a:pt x="52" y="122"/>
                    <a:pt x="52" y="122"/>
                  </a:cubicBezTo>
                  <a:cubicBezTo>
                    <a:pt x="52" y="120"/>
                    <a:pt x="51" y="119"/>
                    <a:pt x="48" y="119"/>
                  </a:cubicBezTo>
                  <a:cubicBezTo>
                    <a:pt x="48" y="119"/>
                    <a:pt x="46" y="116"/>
                    <a:pt x="46" y="116"/>
                  </a:cubicBezTo>
                  <a:cubicBezTo>
                    <a:pt x="46" y="115"/>
                    <a:pt x="44" y="112"/>
                    <a:pt x="43" y="112"/>
                  </a:cubicBezTo>
                  <a:cubicBezTo>
                    <a:pt x="43" y="110"/>
                    <a:pt x="42" y="107"/>
                    <a:pt x="43" y="105"/>
                  </a:cubicBezTo>
                  <a:cubicBezTo>
                    <a:pt x="43" y="102"/>
                    <a:pt x="43" y="97"/>
                    <a:pt x="39" y="94"/>
                  </a:cubicBezTo>
                  <a:cubicBezTo>
                    <a:pt x="46" y="81"/>
                    <a:pt x="55" y="69"/>
                    <a:pt x="65" y="59"/>
                  </a:cubicBezTo>
                  <a:close/>
                  <a:moveTo>
                    <a:pt x="122" y="100"/>
                  </a:moveTo>
                  <a:cubicBezTo>
                    <a:pt x="122" y="101"/>
                    <a:pt x="122" y="102"/>
                    <a:pt x="121" y="102"/>
                  </a:cubicBezTo>
                  <a:cubicBezTo>
                    <a:pt x="121" y="101"/>
                    <a:pt x="121" y="101"/>
                    <a:pt x="122" y="100"/>
                  </a:cubicBezTo>
                  <a:close/>
                  <a:moveTo>
                    <a:pt x="116" y="144"/>
                  </a:moveTo>
                  <a:cubicBezTo>
                    <a:pt x="116" y="144"/>
                    <a:pt x="115" y="145"/>
                    <a:pt x="115" y="144"/>
                  </a:cubicBezTo>
                  <a:cubicBezTo>
                    <a:pt x="116" y="144"/>
                    <a:pt x="116" y="144"/>
                    <a:pt x="116" y="144"/>
                  </a:cubicBezTo>
                  <a:close/>
                  <a:moveTo>
                    <a:pt x="108" y="144"/>
                  </a:moveTo>
                  <a:cubicBezTo>
                    <a:pt x="108" y="145"/>
                    <a:pt x="105" y="145"/>
                    <a:pt x="105" y="144"/>
                  </a:cubicBezTo>
                  <a:cubicBezTo>
                    <a:pt x="106" y="144"/>
                    <a:pt x="107" y="144"/>
                    <a:pt x="108" y="144"/>
                  </a:cubicBezTo>
                  <a:cubicBezTo>
                    <a:pt x="108" y="143"/>
                    <a:pt x="107" y="143"/>
                    <a:pt x="107" y="142"/>
                  </a:cubicBezTo>
                  <a:cubicBezTo>
                    <a:pt x="108" y="142"/>
                    <a:pt x="109" y="143"/>
                    <a:pt x="111" y="143"/>
                  </a:cubicBezTo>
                  <a:cubicBezTo>
                    <a:pt x="111" y="142"/>
                    <a:pt x="110" y="143"/>
                    <a:pt x="111" y="142"/>
                  </a:cubicBezTo>
                  <a:cubicBezTo>
                    <a:pt x="111" y="142"/>
                    <a:pt x="113" y="144"/>
                    <a:pt x="113" y="144"/>
                  </a:cubicBezTo>
                  <a:cubicBezTo>
                    <a:pt x="111" y="144"/>
                    <a:pt x="110" y="144"/>
                    <a:pt x="108" y="144"/>
                  </a:cubicBezTo>
                  <a:close/>
                  <a:moveTo>
                    <a:pt x="110" y="153"/>
                  </a:moveTo>
                  <a:cubicBezTo>
                    <a:pt x="110" y="153"/>
                    <a:pt x="110" y="153"/>
                    <a:pt x="109" y="153"/>
                  </a:cubicBezTo>
                  <a:cubicBezTo>
                    <a:pt x="109" y="153"/>
                    <a:pt x="109" y="153"/>
                    <a:pt x="109" y="153"/>
                  </a:cubicBezTo>
                  <a:cubicBezTo>
                    <a:pt x="109" y="153"/>
                    <a:pt x="110" y="153"/>
                    <a:pt x="110" y="153"/>
                  </a:cubicBezTo>
                  <a:close/>
                  <a:moveTo>
                    <a:pt x="100" y="140"/>
                  </a:moveTo>
                  <a:cubicBezTo>
                    <a:pt x="99" y="140"/>
                    <a:pt x="97" y="139"/>
                    <a:pt x="97" y="138"/>
                  </a:cubicBezTo>
                  <a:cubicBezTo>
                    <a:pt x="97" y="138"/>
                    <a:pt x="98" y="138"/>
                    <a:pt x="99" y="137"/>
                  </a:cubicBezTo>
                  <a:cubicBezTo>
                    <a:pt x="101" y="137"/>
                    <a:pt x="102" y="139"/>
                    <a:pt x="104" y="139"/>
                  </a:cubicBezTo>
                  <a:cubicBezTo>
                    <a:pt x="104" y="140"/>
                    <a:pt x="106" y="141"/>
                    <a:pt x="104" y="141"/>
                  </a:cubicBezTo>
                  <a:cubicBezTo>
                    <a:pt x="102" y="142"/>
                    <a:pt x="101" y="141"/>
                    <a:pt x="100" y="140"/>
                  </a:cubicBezTo>
                  <a:close/>
                  <a:moveTo>
                    <a:pt x="103" y="145"/>
                  </a:moveTo>
                  <a:cubicBezTo>
                    <a:pt x="102" y="145"/>
                    <a:pt x="102" y="145"/>
                    <a:pt x="102" y="145"/>
                  </a:cubicBezTo>
                  <a:cubicBezTo>
                    <a:pt x="102" y="144"/>
                    <a:pt x="103" y="143"/>
                    <a:pt x="103" y="145"/>
                  </a:cubicBezTo>
                  <a:close/>
                  <a:moveTo>
                    <a:pt x="101" y="145"/>
                  </a:moveTo>
                  <a:cubicBezTo>
                    <a:pt x="101" y="145"/>
                    <a:pt x="100" y="145"/>
                    <a:pt x="100" y="144"/>
                  </a:cubicBezTo>
                  <a:cubicBezTo>
                    <a:pt x="101" y="144"/>
                    <a:pt x="101" y="144"/>
                    <a:pt x="101" y="145"/>
                  </a:cubicBezTo>
                  <a:close/>
                  <a:moveTo>
                    <a:pt x="95" y="138"/>
                  </a:moveTo>
                  <a:cubicBezTo>
                    <a:pt x="95" y="139"/>
                    <a:pt x="92" y="139"/>
                    <a:pt x="93" y="137"/>
                  </a:cubicBezTo>
                  <a:cubicBezTo>
                    <a:pt x="93" y="137"/>
                    <a:pt x="93" y="137"/>
                    <a:pt x="93" y="137"/>
                  </a:cubicBezTo>
                  <a:cubicBezTo>
                    <a:pt x="94" y="138"/>
                    <a:pt x="94" y="138"/>
                    <a:pt x="95" y="1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0933" tIns="30467" rIns="60933" bIns="30467" numCol="1" anchor="t" anchorCtr="0" compatLnSpc="1"/>
            <a:lstStyle/>
            <a:p>
              <a:pPr defTabSz="1219200"/>
              <a:endParaRPr lang="zh-CN" altLang="en-US" sz="2400">
                <a:solidFill>
                  <a:prstClr val="white"/>
                </a:solidFill>
                <a:sym typeface="League Gothic" charset="0"/>
              </a:endParaRPr>
            </a:p>
          </p:txBody>
        </p:sp>
      </p:grpSp>
      <p:sp>
        <p:nvSpPr>
          <p:cNvPr id="100" name="Freeform 105"/>
          <p:cNvSpPr/>
          <p:nvPr/>
        </p:nvSpPr>
        <p:spPr bwMode="auto">
          <a:xfrm>
            <a:off x="4138961" y="5578643"/>
            <a:ext cx="373953" cy="273787"/>
          </a:xfrm>
          <a:custGeom>
            <a:avLst/>
            <a:gdLst>
              <a:gd name="T0" fmla="*/ 4 w 290"/>
              <a:gd name="T1" fmla="*/ 131 h 213"/>
              <a:gd name="T2" fmla="*/ 4 w 290"/>
              <a:gd name="T3" fmla="*/ 115 h 213"/>
              <a:gd name="T4" fmla="*/ 33 w 290"/>
              <a:gd name="T5" fmla="*/ 86 h 213"/>
              <a:gd name="T6" fmla="*/ 49 w 290"/>
              <a:gd name="T7" fmla="*/ 86 h 213"/>
              <a:gd name="T8" fmla="*/ 96 w 290"/>
              <a:gd name="T9" fmla="*/ 133 h 213"/>
              <a:gd name="T10" fmla="*/ 113 w 290"/>
              <a:gd name="T11" fmla="*/ 133 h 213"/>
              <a:gd name="T12" fmla="*/ 241 w 290"/>
              <a:gd name="T13" fmla="*/ 4 h 213"/>
              <a:gd name="T14" fmla="*/ 257 w 290"/>
              <a:gd name="T15" fmla="*/ 4 h 213"/>
              <a:gd name="T16" fmla="*/ 286 w 290"/>
              <a:gd name="T17" fmla="*/ 33 h 213"/>
              <a:gd name="T18" fmla="*/ 286 w 290"/>
              <a:gd name="T19" fmla="*/ 49 h 213"/>
              <a:gd name="T20" fmla="*/ 130 w 290"/>
              <a:gd name="T21" fmla="*/ 205 h 213"/>
              <a:gd name="T22" fmla="*/ 111 w 290"/>
              <a:gd name="T23" fmla="*/ 213 h 213"/>
              <a:gd name="T24" fmla="*/ 97 w 290"/>
              <a:gd name="T25" fmla="*/ 213 h 213"/>
              <a:gd name="T26" fmla="*/ 78 w 290"/>
              <a:gd name="T27" fmla="*/ 205 h 213"/>
              <a:gd name="T28" fmla="*/ 4 w 290"/>
              <a:gd name="T29" fmla="*/ 131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90" h="213">
                <a:moveTo>
                  <a:pt x="4" y="131"/>
                </a:moveTo>
                <a:cubicBezTo>
                  <a:pt x="0" y="127"/>
                  <a:pt x="0" y="120"/>
                  <a:pt x="4" y="115"/>
                </a:cubicBezTo>
                <a:cubicBezTo>
                  <a:pt x="33" y="86"/>
                  <a:pt x="33" y="86"/>
                  <a:pt x="33" y="86"/>
                </a:cubicBezTo>
                <a:cubicBezTo>
                  <a:pt x="38" y="82"/>
                  <a:pt x="45" y="82"/>
                  <a:pt x="49" y="86"/>
                </a:cubicBezTo>
                <a:cubicBezTo>
                  <a:pt x="96" y="133"/>
                  <a:pt x="96" y="133"/>
                  <a:pt x="96" y="133"/>
                </a:cubicBezTo>
                <a:cubicBezTo>
                  <a:pt x="101" y="137"/>
                  <a:pt x="108" y="137"/>
                  <a:pt x="113" y="133"/>
                </a:cubicBezTo>
                <a:cubicBezTo>
                  <a:pt x="241" y="4"/>
                  <a:pt x="241" y="4"/>
                  <a:pt x="241" y="4"/>
                </a:cubicBezTo>
                <a:cubicBezTo>
                  <a:pt x="245" y="0"/>
                  <a:pt x="252" y="0"/>
                  <a:pt x="257" y="4"/>
                </a:cubicBezTo>
                <a:cubicBezTo>
                  <a:pt x="286" y="33"/>
                  <a:pt x="286" y="33"/>
                  <a:pt x="286" y="33"/>
                </a:cubicBezTo>
                <a:cubicBezTo>
                  <a:pt x="290" y="37"/>
                  <a:pt x="290" y="45"/>
                  <a:pt x="286" y="49"/>
                </a:cubicBezTo>
                <a:cubicBezTo>
                  <a:pt x="130" y="205"/>
                  <a:pt x="130" y="205"/>
                  <a:pt x="130" y="205"/>
                </a:cubicBezTo>
                <a:cubicBezTo>
                  <a:pt x="126" y="209"/>
                  <a:pt x="117" y="213"/>
                  <a:pt x="111" y="213"/>
                </a:cubicBezTo>
                <a:cubicBezTo>
                  <a:pt x="97" y="213"/>
                  <a:pt x="97" y="213"/>
                  <a:pt x="97" y="213"/>
                </a:cubicBezTo>
                <a:cubicBezTo>
                  <a:pt x="91" y="213"/>
                  <a:pt x="82" y="209"/>
                  <a:pt x="78" y="205"/>
                </a:cubicBezTo>
                <a:lnTo>
                  <a:pt x="4" y="131"/>
                </a:lnTo>
                <a:close/>
              </a:path>
            </a:pathLst>
          </a:custGeom>
          <a:solidFill>
            <a:srgbClr val="525068"/>
          </a:solidFill>
          <a:ln>
            <a:noFill/>
          </a:ln>
        </p:spPr>
        <p:txBody>
          <a:bodyPr vert="horz" wrap="square" lIns="60933" tIns="30467" rIns="60933" bIns="30467" numCol="1" anchor="t" anchorCtr="0" compatLnSpc="1"/>
          <a:lstStyle/>
          <a:p>
            <a:pPr defTabSz="1219200"/>
            <a:endParaRPr lang="zh-CN" altLang="en-US" sz="2400">
              <a:solidFill>
                <a:prstClr val="white"/>
              </a:solidFill>
              <a:sym typeface="League Gothic" charset="0"/>
            </a:endParaRPr>
          </a:p>
        </p:txBody>
      </p:sp>
      <p:sp>
        <p:nvSpPr>
          <p:cNvPr id="104" name="Freeform 137"/>
          <p:cNvSpPr>
            <a:spLocks noEditPoints="1"/>
          </p:cNvSpPr>
          <p:nvPr/>
        </p:nvSpPr>
        <p:spPr bwMode="auto">
          <a:xfrm>
            <a:off x="1760998" y="5530228"/>
            <a:ext cx="370616" cy="370616"/>
          </a:xfrm>
          <a:custGeom>
            <a:avLst/>
            <a:gdLst>
              <a:gd name="T0" fmla="*/ 236 w 288"/>
              <a:gd name="T1" fmla="*/ 0 h 288"/>
              <a:gd name="T2" fmla="*/ 52 w 288"/>
              <a:gd name="T3" fmla="*/ 0 h 288"/>
              <a:gd name="T4" fmla="*/ 0 w 288"/>
              <a:gd name="T5" fmla="*/ 52 h 288"/>
              <a:gd name="T6" fmla="*/ 0 w 288"/>
              <a:gd name="T7" fmla="*/ 236 h 288"/>
              <a:gd name="T8" fmla="*/ 52 w 288"/>
              <a:gd name="T9" fmla="*/ 288 h 288"/>
              <a:gd name="T10" fmla="*/ 236 w 288"/>
              <a:gd name="T11" fmla="*/ 288 h 288"/>
              <a:gd name="T12" fmla="*/ 288 w 288"/>
              <a:gd name="T13" fmla="*/ 236 h 288"/>
              <a:gd name="T14" fmla="*/ 288 w 288"/>
              <a:gd name="T15" fmla="*/ 52 h 288"/>
              <a:gd name="T16" fmla="*/ 236 w 288"/>
              <a:gd name="T17" fmla="*/ 0 h 288"/>
              <a:gd name="T18" fmla="*/ 235 w 288"/>
              <a:gd name="T19" fmla="*/ 107 h 288"/>
              <a:gd name="T20" fmla="*/ 135 w 288"/>
              <a:gd name="T21" fmla="*/ 207 h 288"/>
              <a:gd name="T22" fmla="*/ 123 w 288"/>
              <a:gd name="T23" fmla="*/ 212 h 288"/>
              <a:gd name="T24" fmla="*/ 114 w 288"/>
              <a:gd name="T25" fmla="*/ 212 h 288"/>
              <a:gd name="T26" fmla="*/ 102 w 288"/>
              <a:gd name="T27" fmla="*/ 207 h 288"/>
              <a:gd name="T28" fmla="*/ 55 w 288"/>
              <a:gd name="T29" fmla="*/ 160 h 288"/>
              <a:gd name="T30" fmla="*/ 55 w 288"/>
              <a:gd name="T31" fmla="*/ 149 h 288"/>
              <a:gd name="T32" fmla="*/ 73 w 288"/>
              <a:gd name="T33" fmla="*/ 131 h 288"/>
              <a:gd name="T34" fmla="*/ 84 w 288"/>
              <a:gd name="T35" fmla="*/ 131 h 288"/>
              <a:gd name="T36" fmla="*/ 114 w 288"/>
              <a:gd name="T37" fmla="*/ 161 h 288"/>
              <a:gd name="T38" fmla="*/ 124 w 288"/>
              <a:gd name="T39" fmla="*/ 161 h 288"/>
              <a:gd name="T40" fmla="*/ 206 w 288"/>
              <a:gd name="T41" fmla="*/ 78 h 288"/>
              <a:gd name="T42" fmla="*/ 217 w 288"/>
              <a:gd name="T43" fmla="*/ 78 h 288"/>
              <a:gd name="T44" fmla="*/ 235 w 288"/>
              <a:gd name="T45" fmla="*/ 97 h 288"/>
              <a:gd name="T46" fmla="*/ 235 w 288"/>
              <a:gd name="T47" fmla="*/ 107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88" h="288">
                <a:moveTo>
                  <a:pt x="236" y="0"/>
                </a:moveTo>
                <a:cubicBezTo>
                  <a:pt x="52" y="0"/>
                  <a:pt x="52" y="0"/>
                  <a:pt x="52" y="0"/>
                </a:cubicBezTo>
                <a:cubicBezTo>
                  <a:pt x="23" y="0"/>
                  <a:pt x="0" y="23"/>
                  <a:pt x="0" y="52"/>
                </a:cubicBezTo>
                <a:cubicBezTo>
                  <a:pt x="0" y="236"/>
                  <a:pt x="0" y="236"/>
                  <a:pt x="0" y="236"/>
                </a:cubicBezTo>
                <a:cubicBezTo>
                  <a:pt x="0" y="265"/>
                  <a:pt x="23" y="288"/>
                  <a:pt x="52" y="288"/>
                </a:cubicBezTo>
                <a:cubicBezTo>
                  <a:pt x="236" y="288"/>
                  <a:pt x="236" y="288"/>
                  <a:pt x="236" y="288"/>
                </a:cubicBezTo>
                <a:cubicBezTo>
                  <a:pt x="265" y="288"/>
                  <a:pt x="288" y="265"/>
                  <a:pt x="288" y="236"/>
                </a:cubicBezTo>
                <a:cubicBezTo>
                  <a:pt x="288" y="52"/>
                  <a:pt x="288" y="52"/>
                  <a:pt x="288" y="52"/>
                </a:cubicBezTo>
                <a:cubicBezTo>
                  <a:pt x="288" y="23"/>
                  <a:pt x="265" y="0"/>
                  <a:pt x="236" y="0"/>
                </a:cubicBezTo>
                <a:close/>
                <a:moveTo>
                  <a:pt x="235" y="107"/>
                </a:moveTo>
                <a:cubicBezTo>
                  <a:pt x="135" y="207"/>
                  <a:pt x="135" y="207"/>
                  <a:pt x="135" y="207"/>
                </a:cubicBezTo>
                <a:cubicBezTo>
                  <a:pt x="133" y="210"/>
                  <a:pt x="127" y="212"/>
                  <a:pt x="123" y="212"/>
                </a:cubicBezTo>
                <a:cubicBezTo>
                  <a:pt x="114" y="212"/>
                  <a:pt x="114" y="212"/>
                  <a:pt x="114" y="212"/>
                </a:cubicBezTo>
                <a:cubicBezTo>
                  <a:pt x="110" y="212"/>
                  <a:pt x="104" y="210"/>
                  <a:pt x="102" y="207"/>
                </a:cubicBezTo>
                <a:cubicBezTo>
                  <a:pt x="55" y="160"/>
                  <a:pt x="55" y="160"/>
                  <a:pt x="55" y="160"/>
                </a:cubicBezTo>
                <a:cubicBezTo>
                  <a:pt x="52" y="157"/>
                  <a:pt x="52" y="152"/>
                  <a:pt x="55" y="149"/>
                </a:cubicBezTo>
                <a:cubicBezTo>
                  <a:pt x="73" y="131"/>
                  <a:pt x="73" y="131"/>
                  <a:pt x="73" y="131"/>
                </a:cubicBezTo>
                <a:cubicBezTo>
                  <a:pt x="76" y="128"/>
                  <a:pt x="81" y="128"/>
                  <a:pt x="84" y="131"/>
                </a:cubicBezTo>
                <a:cubicBezTo>
                  <a:pt x="114" y="161"/>
                  <a:pt x="114" y="161"/>
                  <a:pt x="114" y="161"/>
                </a:cubicBezTo>
                <a:cubicBezTo>
                  <a:pt x="116" y="164"/>
                  <a:pt x="121" y="164"/>
                  <a:pt x="124" y="161"/>
                </a:cubicBezTo>
                <a:cubicBezTo>
                  <a:pt x="206" y="78"/>
                  <a:pt x="206" y="78"/>
                  <a:pt x="206" y="78"/>
                </a:cubicBezTo>
                <a:cubicBezTo>
                  <a:pt x="209" y="75"/>
                  <a:pt x="214" y="75"/>
                  <a:pt x="217" y="78"/>
                </a:cubicBezTo>
                <a:cubicBezTo>
                  <a:pt x="235" y="97"/>
                  <a:pt x="235" y="97"/>
                  <a:pt x="235" y="97"/>
                </a:cubicBezTo>
                <a:cubicBezTo>
                  <a:pt x="238" y="99"/>
                  <a:pt x="238" y="104"/>
                  <a:pt x="235" y="107"/>
                </a:cubicBezTo>
                <a:close/>
              </a:path>
            </a:pathLst>
          </a:custGeom>
          <a:solidFill>
            <a:srgbClr val="525068"/>
          </a:solidFill>
          <a:ln>
            <a:noFill/>
          </a:ln>
        </p:spPr>
        <p:txBody>
          <a:bodyPr vert="horz" wrap="square" lIns="60933" tIns="30467" rIns="60933" bIns="30467" numCol="1" anchor="t" anchorCtr="0" compatLnSpc="1"/>
          <a:lstStyle/>
          <a:p>
            <a:pPr defTabSz="1219200"/>
            <a:endParaRPr lang="zh-CN" altLang="en-US" sz="2400">
              <a:solidFill>
                <a:prstClr val="white"/>
              </a:solidFill>
              <a:sym typeface="League Gothic" charset="0"/>
            </a:endParaRPr>
          </a:p>
        </p:txBody>
      </p:sp>
      <p:sp>
        <p:nvSpPr>
          <p:cNvPr id="105" name="Freeform 138"/>
          <p:cNvSpPr>
            <a:spLocks noEditPoints="1"/>
          </p:cNvSpPr>
          <p:nvPr/>
        </p:nvSpPr>
        <p:spPr bwMode="auto">
          <a:xfrm>
            <a:off x="2961722" y="5530228"/>
            <a:ext cx="370616" cy="370616"/>
          </a:xfrm>
          <a:custGeom>
            <a:avLst/>
            <a:gdLst>
              <a:gd name="T0" fmla="*/ 144 w 288"/>
              <a:gd name="T1" fmla="*/ 0 h 288"/>
              <a:gd name="T2" fmla="*/ 0 w 288"/>
              <a:gd name="T3" fmla="*/ 144 h 288"/>
              <a:gd name="T4" fmla="*/ 144 w 288"/>
              <a:gd name="T5" fmla="*/ 288 h 288"/>
              <a:gd name="T6" fmla="*/ 288 w 288"/>
              <a:gd name="T7" fmla="*/ 144 h 288"/>
              <a:gd name="T8" fmla="*/ 144 w 288"/>
              <a:gd name="T9" fmla="*/ 0 h 288"/>
              <a:gd name="T10" fmla="*/ 236 w 288"/>
              <a:gd name="T11" fmla="*/ 106 h 288"/>
              <a:gd name="T12" fmla="*/ 135 w 288"/>
              <a:gd name="T13" fmla="*/ 208 h 288"/>
              <a:gd name="T14" fmla="*/ 122 w 288"/>
              <a:gd name="T15" fmla="*/ 213 h 288"/>
              <a:gd name="T16" fmla="*/ 113 w 288"/>
              <a:gd name="T17" fmla="*/ 213 h 288"/>
              <a:gd name="T18" fmla="*/ 101 w 288"/>
              <a:gd name="T19" fmla="*/ 208 h 288"/>
              <a:gd name="T20" fmla="*/ 53 w 288"/>
              <a:gd name="T21" fmla="*/ 160 h 288"/>
              <a:gd name="T22" fmla="*/ 53 w 288"/>
              <a:gd name="T23" fmla="*/ 149 h 288"/>
              <a:gd name="T24" fmla="*/ 72 w 288"/>
              <a:gd name="T25" fmla="*/ 130 h 288"/>
              <a:gd name="T26" fmla="*/ 82 w 288"/>
              <a:gd name="T27" fmla="*/ 130 h 288"/>
              <a:gd name="T28" fmla="*/ 113 w 288"/>
              <a:gd name="T29" fmla="*/ 161 h 288"/>
              <a:gd name="T30" fmla="*/ 123 w 288"/>
              <a:gd name="T31" fmla="*/ 161 h 288"/>
              <a:gd name="T32" fmla="*/ 207 w 288"/>
              <a:gd name="T33" fmla="*/ 77 h 288"/>
              <a:gd name="T34" fmla="*/ 217 w 288"/>
              <a:gd name="T35" fmla="*/ 77 h 288"/>
              <a:gd name="T36" fmla="*/ 236 w 288"/>
              <a:gd name="T37" fmla="*/ 96 h 288"/>
              <a:gd name="T38" fmla="*/ 236 w 288"/>
              <a:gd name="T39" fmla="*/ 106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8" h="288">
                <a:moveTo>
                  <a:pt x="144" y="0"/>
                </a:moveTo>
                <a:cubicBezTo>
                  <a:pt x="64" y="0"/>
                  <a:pt x="0" y="65"/>
                  <a:pt x="0" y="144"/>
                </a:cubicBezTo>
                <a:cubicBezTo>
                  <a:pt x="0" y="224"/>
                  <a:pt x="64" y="288"/>
                  <a:pt x="144" y="288"/>
                </a:cubicBezTo>
                <a:cubicBezTo>
                  <a:pt x="224" y="288"/>
                  <a:pt x="288" y="224"/>
                  <a:pt x="288" y="144"/>
                </a:cubicBezTo>
                <a:cubicBezTo>
                  <a:pt x="288" y="65"/>
                  <a:pt x="224" y="0"/>
                  <a:pt x="144" y="0"/>
                </a:cubicBezTo>
                <a:close/>
                <a:moveTo>
                  <a:pt x="236" y="106"/>
                </a:moveTo>
                <a:cubicBezTo>
                  <a:pt x="135" y="208"/>
                  <a:pt x="135" y="208"/>
                  <a:pt x="135" y="208"/>
                </a:cubicBezTo>
                <a:cubicBezTo>
                  <a:pt x="132" y="210"/>
                  <a:pt x="126" y="213"/>
                  <a:pt x="122" y="213"/>
                </a:cubicBezTo>
                <a:cubicBezTo>
                  <a:pt x="113" y="213"/>
                  <a:pt x="113" y="213"/>
                  <a:pt x="113" y="213"/>
                </a:cubicBezTo>
                <a:cubicBezTo>
                  <a:pt x="109" y="213"/>
                  <a:pt x="103" y="210"/>
                  <a:pt x="101" y="208"/>
                </a:cubicBezTo>
                <a:cubicBezTo>
                  <a:pt x="53" y="160"/>
                  <a:pt x="53" y="160"/>
                  <a:pt x="53" y="160"/>
                </a:cubicBezTo>
                <a:cubicBezTo>
                  <a:pt x="50" y="157"/>
                  <a:pt x="50" y="152"/>
                  <a:pt x="53" y="149"/>
                </a:cubicBezTo>
                <a:cubicBezTo>
                  <a:pt x="72" y="130"/>
                  <a:pt x="72" y="130"/>
                  <a:pt x="72" y="130"/>
                </a:cubicBezTo>
                <a:cubicBezTo>
                  <a:pt x="75" y="127"/>
                  <a:pt x="79" y="127"/>
                  <a:pt x="82" y="130"/>
                </a:cubicBezTo>
                <a:cubicBezTo>
                  <a:pt x="113" y="161"/>
                  <a:pt x="113" y="161"/>
                  <a:pt x="113" y="161"/>
                </a:cubicBezTo>
                <a:cubicBezTo>
                  <a:pt x="116" y="164"/>
                  <a:pt x="120" y="164"/>
                  <a:pt x="123" y="161"/>
                </a:cubicBezTo>
                <a:cubicBezTo>
                  <a:pt x="207" y="77"/>
                  <a:pt x="207" y="77"/>
                  <a:pt x="207" y="77"/>
                </a:cubicBezTo>
                <a:cubicBezTo>
                  <a:pt x="210" y="74"/>
                  <a:pt x="214" y="74"/>
                  <a:pt x="217" y="77"/>
                </a:cubicBezTo>
                <a:cubicBezTo>
                  <a:pt x="236" y="96"/>
                  <a:pt x="236" y="96"/>
                  <a:pt x="236" y="96"/>
                </a:cubicBezTo>
                <a:cubicBezTo>
                  <a:pt x="239" y="98"/>
                  <a:pt x="239" y="103"/>
                  <a:pt x="236" y="106"/>
                </a:cubicBezTo>
                <a:close/>
              </a:path>
            </a:pathLst>
          </a:custGeom>
          <a:solidFill>
            <a:srgbClr val="525068"/>
          </a:solidFill>
          <a:ln>
            <a:noFill/>
          </a:ln>
        </p:spPr>
        <p:txBody>
          <a:bodyPr vert="horz" wrap="square" lIns="60933" tIns="30467" rIns="60933" bIns="30467" numCol="1" anchor="t" anchorCtr="0" compatLnSpc="1"/>
          <a:lstStyle/>
          <a:p>
            <a:pPr defTabSz="1219200"/>
            <a:endParaRPr lang="zh-CN" altLang="en-US" sz="2400">
              <a:solidFill>
                <a:prstClr val="white"/>
              </a:solidFill>
              <a:sym typeface="League Gothic" charset="0"/>
            </a:endParaRPr>
          </a:p>
        </p:txBody>
      </p:sp>
      <p:sp>
        <p:nvSpPr>
          <p:cNvPr id="107" name="Freeform 222"/>
          <p:cNvSpPr>
            <a:spLocks noEditPoints="1"/>
          </p:cNvSpPr>
          <p:nvPr/>
        </p:nvSpPr>
        <p:spPr bwMode="auto">
          <a:xfrm>
            <a:off x="7653608" y="5530228"/>
            <a:ext cx="370616" cy="370616"/>
          </a:xfrm>
          <a:custGeom>
            <a:avLst/>
            <a:gdLst>
              <a:gd name="T0" fmla="*/ 144 w 288"/>
              <a:gd name="T1" fmla="*/ 0 h 288"/>
              <a:gd name="T2" fmla="*/ 0 w 288"/>
              <a:gd name="T3" fmla="*/ 144 h 288"/>
              <a:gd name="T4" fmla="*/ 144 w 288"/>
              <a:gd name="T5" fmla="*/ 288 h 288"/>
              <a:gd name="T6" fmla="*/ 288 w 288"/>
              <a:gd name="T7" fmla="*/ 144 h 288"/>
              <a:gd name="T8" fmla="*/ 144 w 288"/>
              <a:gd name="T9" fmla="*/ 0 h 288"/>
              <a:gd name="T10" fmla="*/ 229 w 288"/>
              <a:gd name="T11" fmla="*/ 151 h 288"/>
              <a:gd name="T12" fmla="*/ 217 w 288"/>
              <a:gd name="T13" fmla="*/ 163 h 288"/>
              <a:gd name="T14" fmla="*/ 176 w 288"/>
              <a:gd name="T15" fmla="*/ 163 h 288"/>
              <a:gd name="T16" fmla="*/ 163 w 288"/>
              <a:gd name="T17" fmla="*/ 176 h 288"/>
              <a:gd name="T18" fmla="*/ 163 w 288"/>
              <a:gd name="T19" fmla="*/ 217 h 288"/>
              <a:gd name="T20" fmla="*/ 150 w 288"/>
              <a:gd name="T21" fmla="*/ 230 h 288"/>
              <a:gd name="T22" fmla="*/ 136 w 288"/>
              <a:gd name="T23" fmla="*/ 230 h 288"/>
              <a:gd name="T24" fmla="*/ 124 w 288"/>
              <a:gd name="T25" fmla="*/ 217 h 288"/>
              <a:gd name="T26" fmla="*/ 124 w 288"/>
              <a:gd name="T27" fmla="*/ 176 h 288"/>
              <a:gd name="T28" fmla="*/ 111 w 288"/>
              <a:gd name="T29" fmla="*/ 163 h 288"/>
              <a:gd name="T30" fmla="*/ 70 w 288"/>
              <a:gd name="T31" fmla="*/ 163 h 288"/>
              <a:gd name="T32" fmla="*/ 57 w 288"/>
              <a:gd name="T33" fmla="*/ 151 h 288"/>
              <a:gd name="T34" fmla="*/ 57 w 288"/>
              <a:gd name="T35" fmla="*/ 137 h 288"/>
              <a:gd name="T36" fmla="*/ 70 w 288"/>
              <a:gd name="T37" fmla="*/ 124 h 288"/>
              <a:gd name="T38" fmla="*/ 111 w 288"/>
              <a:gd name="T39" fmla="*/ 124 h 288"/>
              <a:gd name="T40" fmla="*/ 124 w 288"/>
              <a:gd name="T41" fmla="*/ 112 h 288"/>
              <a:gd name="T42" fmla="*/ 124 w 288"/>
              <a:gd name="T43" fmla="*/ 70 h 288"/>
              <a:gd name="T44" fmla="*/ 136 w 288"/>
              <a:gd name="T45" fmla="*/ 58 h 288"/>
              <a:gd name="T46" fmla="*/ 150 w 288"/>
              <a:gd name="T47" fmla="*/ 58 h 288"/>
              <a:gd name="T48" fmla="*/ 163 w 288"/>
              <a:gd name="T49" fmla="*/ 70 h 288"/>
              <a:gd name="T50" fmla="*/ 163 w 288"/>
              <a:gd name="T51" fmla="*/ 112 h 288"/>
              <a:gd name="T52" fmla="*/ 176 w 288"/>
              <a:gd name="T53" fmla="*/ 124 h 288"/>
              <a:gd name="T54" fmla="*/ 217 w 288"/>
              <a:gd name="T55" fmla="*/ 124 h 288"/>
              <a:gd name="T56" fmla="*/ 229 w 288"/>
              <a:gd name="T57" fmla="*/ 137 h 288"/>
              <a:gd name="T58" fmla="*/ 229 w 288"/>
              <a:gd name="T59" fmla="*/ 151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88" h="288">
                <a:moveTo>
                  <a:pt x="144" y="0"/>
                </a:moveTo>
                <a:cubicBezTo>
                  <a:pt x="64" y="0"/>
                  <a:pt x="0" y="65"/>
                  <a:pt x="0" y="144"/>
                </a:cubicBezTo>
                <a:cubicBezTo>
                  <a:pt x="0" y="224"/>
                  <a:pt x="64" y="288"/>
                  <a:pt x="144" y="288"/>
                </a:cubicBezTo>
                <a:cubicBezTo>
                  <a:pt x="224" y="288"/>
                  <a:pt x="288" y="224"/>
                  <a:pt x="288" y="144"/>
                </a:cubicBezTo>
                <a:cubicBezTo>
                  <a:pt x="288" y="65"/>
                  <a:pt x="224" y="0"/>
                  <a:pt x="144" y="0"/>
                </a:cubicBezTo>
                <a:close/>
                <a:moveTo>
                  <a:pt x="229" y="151"/>
                </a:moveTo>
                <a:cubicBezTo>
                  <a:pt x="229" y="158"/>
                  <a:pt x="224" y="163"/>
                  <a:pt x="217" y="163"/>
                </a:cubicBezTo>
                <a:cubicBezTo>
                  <a:pt x="176" y="163"/>
                  <a:pt x="176" y="163"/>
                  <a:pt x="176" y="163"/>
                </a:cubicBezTo>
                <a:cubicBezTo>
                  <a:pt x="169" y="163"/>
                  <a:pt x="163" y="169"/>
                  <a:pt x="163" y="176"/>
                </a:cubicBezTo>
                <a:cubicBezTo>
                  <a:pt x="163" y="217"/>
                  <a:pt x="163" y="217"/>
                  <a:pt x="163" y="217"/>
                </a:cubicBezTo>
                <a:cubicBezTo>
                  <a:pt x="163" y="224"/>
                  <a:pt x="157" y="230"/>
                  <a:pt x="150" y="230"/>
                </a:cubicBezTo>
                <a:cubicBezTo>
                  <a:pt x="136" y="230"/>
                  <a:pt x="136" y="230"/>
                  <a:pt x="136" y="230"/>
                </a:cubicBezTo>
                <a:cubicBezTo>
                  <a:pt x="130" y="230"/>
                  <a:pt x="124" y="224"/>
                  <a:pt x="124" y="217"/>
                </a:cubicBezTo>
                <a:cubicBezTo>
                  <a:pt x="124" y="176"/>
                  <a:pt x="124" y="176"/>
                  <a:pt x="124" y="176"/>
                </a:cubicBezTo>
                <a:cubicBezTo>
                  <a:pt x="124" y="169"/>
                  <a:pt x="118" y="163"/>
                  <a:pt x="111" y="163"/>
                </a:cubicBezTo>
                <a:cubicBezTo>
                  <a:pt x="70" y="163"/>
                  <a:pt x="70" y="163"/>
                  <a:pt x="70" y="163"/>
                </a:cubicBezTo>
                <a:cubicBezTo>
                  <a:pt x="63" y="163"/>
                  <a:pt x="57" y="158"/>
                  <a:pt x="57" y="151"/>
                </a:cubicBezTo>
                <a:cubicBezTo>
                  <a:pt x="57" y="137"/>
                  <a:pt x="57" y="137"/>
                  <a:pt x="57" y="137"/>
                </a:cubicBezTo>
                <a:cubicBezTo>
                  <a:pt x="57" y="130"/>
                  <a:pt x="63" y="124"/>
                  <a:pt x="70" y="124"/>
                </a:cubicBezTo>
                <a:cubicBezTo>
                  <a:pt x="111" y="124"/>
                  <a:pt x="111" y="124"/>
                  <a:pt x="111" y="124"/>
                </a:cubicBezTo>
                <a:cubicBezTo>
                  <a:pt x="118" y="124"/>
                  <a:pt x="124" y="119"/>
                  <a:pt x="124" y="112"/>
                </a:cubicBezTo>
                <a:cubicBezTo>
                  <a:pt x="124" y="70"/>
                  <a:pt x="124" y="70"/>
                  <a:pt x="124" y="70"/>
                </a:cubicBezTo>
                <a:cubicBezTo>
                  <a:pt x="124" y="64"/>
                  <a:pt x="130" y="58"/>
                  <a:pt x="136" y="58"/>
                </a:cubicBezTo>
                <a:cubicBezTo>
                  <a:pt x="150" y="58"/>
                  <a:pt x="150" y="58"/>
                  <a:pt x="150" y="58"/>
                </a:cubicBezTo>
                <a:cubicBezTo>
                  <a:pt x="157" y="58"/>
                  <a:pt x="163" y="64"/>
                  <a:pt x="163" y="70"/>
                </a:cubicBezTo>
                <a:cubicBezTo>
                  <a:pt x="163" y="112"/>
                  <a:pt x="163" y="112"/>
                  <a:pt x="163" y="112"/>
                </a:cubicBezTo>
                <a:cubicBezTo>
                  <a:pt x="163" y="119"/>
                  <a:pt x="169" y="124"/>
                  <a:pt x="176" y="124"/>
                </a:cubicBezTo>
                <a:cubicBezTo>
                  <a:pt x="217" y="124"/>
                  <a:pt x="217" y="124"/>
                  <a:pt x="217" y="124"/>
                </a:cubicBezTo>
                <a:cubicBezTo>
                  <a:pt x="224" y="124"/>
                  <a:pt x="229" y="130"/>
                  <a:pt x="229" y="137"/>
                </a:cubicBezTo>
                <a:lnTo>
                  <a:pt x="229" y="151"/>
                </a:lnTo>
                <a:close/>
              </a:path>
            </a:pathLst>
          </a:custGeom>
          <a:solidFill>
            <a:srgbClr val="525068"/>
          </a:solidFill>
          <a:ln>
            <a:noFill/>
          </a:ln>
        </p:spPr>
        <p:txBody>
          <a:bodyPr vert="horz" wrap="square" lIns="60933" tIns="30467" rIns="60933" bIns="30467" numCol="1" anchor="t" anchorCtr="0" compatLnSpc="1"/>
          <a:lstStyle/>
          <a:p>
            <a:pPr defTabSz="1219200"/>
            <a:endParaRPr lang="zh-CN" altLang="en-US" sz="2400">
              <a:solidFill>
                <a:prstClr val="white"/>
              </a:solidFill>
              <a:sym typeface="League Gothic" charset="0"/>
            </a:endParaRPr>
          </a:p>
        </p:txBody>
      </p:sp>
      <p:grpSp>
        <p:nvGrpSpPr>
          <p:cNvPr id="228" name="组合 227"/>
          <p:cNvGrpSpPr/>
          <p:nvPr/>
        </p:nvGrpSpPr>
        <p:grpSpPr>
          <a:xfrm>
            <a:off x="4140631" y="3991909"/>
            <a:ext cx="370613" cy="370616"/>
            <a:chOff x="12302946" y="2096641"/>
            <a:chExt cx="304736" cy="304737"/>
          </a:xfrm>
          <a:solidFill>
            <a:srgbClr val="525068"/>
          </a:solidFill>
        </p:grpSpPr>
        <p:sp>
          <p:nvSpPr>
            <p:cNvPr id="109" name="Freeform 294"/>
            <p:cNvSpPr>
              <a:spLocks noEditPoints="1"/>
            </p:cNvSpPr>
            <p:nvPr/>
          </p:nvSpPr>
          <p:spPr bwMode="auto">
            <a:xfrm>
              <a:off x="12302946" y="2151548"/>
              <a:ext cx="247083" cy="249830"/>
            </a:xfrm>
            <a:custGeom>
              <a:avLst/>
              <a:gdLst>
                <a:gd name="T0" fmla="*/ 70 w 90"/>
                <a:gd name="T1" fmla="*/ 0 h 91"/>
                <a:gd name="T2" fmla="*/ 10 w 90"/>
                <a:gd name="T3" fmla="*/ 61 h 91"/>
                <a:gd name="T4" fmla="*/ 10 w 90"/>
                <a:gd name="T5" fmla="*/ 61 h 91"/>
                <a:gd name="T6" fmla="*/ 10 w 90"/>
                <a:gd name="T7" fmla="*/ 61 h 91"/>
                <a:gd name="T8" fmla="*/ 10 w 90"/>
                <a:gd name="T9" fmla="*/ 61 h 91"/>
                <a:gd name="T10" fmla="*/ 10 w 90"/>
                <a:gd name="T11" fmla="*/ 61 h 91"/>
                <a:gd name="T12" fmla="*/ 0 w 90"/>
                <a:gd name="T13" fmla="*/ 91 h 91"/>
                <a:gd name="T14" fmla="*/ 30 w 90"/>
                <a:gd name="T15" fmla="*/ 81 h 91"/>
                <a:gd name="T16" fmla="*/ 30 w 90"/>
                <a:gd name="T17" fmla="*/ 81 h 91"/>
                <a:gd name="T18" fmla="*/ 30 w 90"/>
                <a:gd name="T19" fmla="*/ 81 h 91"/>
                <a:gd name="T20" fmla="*/ 30 w 90"/>
                <a:gd name="T21" fmla="*/ 81 h 91"/>
                <a:gd name="T22" fmla="*/ 30 w 90"/>
                <a:gd name="T23" fmla="*/ 81 h 91"/>
                <a:gd name="T24" fmla="*/ 90 w 90"/>
                <a:gd name="T25" fmla="*/ 20 h 91"/>
                <a:gd name="T26" fmla="*/ 70 w 90"/>
                <a:gd name="T27" fmla="*/ 0 h 91"/>
                <a:gd name="T28" fmla="*/ 24 w 90"/>
                <a:gd name="T29" fmla="*/ 64 h 91"/>
                <a:gd name="T30" fmla="*/ 20 w 90"/>
                <a:gd name="T31" fmla="*/ 61 h 91"/>
                <a:gd name="T32" fmla="*/ 70 w 90"/>
                <a:gd name="T33" fmla="*/ 11 h 91"/>
                <a:gd name="T34" fmla="*/ 74 w 90"/>
                <a:gd name="T35" fmla="*/ 14 h 91"/>
                <a:gd name="T36" fmla="*/ 24 w 90"/>
                <a:gd name="T37" fmla="*/ 64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0" h="91">
                  <a:moveTo>
                    <a:pt x="70" y="0"/>
                  </a:moveTo>
                  <a:lnTo>
                    <a:pt x="10" y="61"/>
                  </a:lnTo>
                  <a:lnTo>
                    <a:pt x="10" y="61"/>
                  </a:lnTo>
                  <a:lnTo>
                    <a:pt x="10" y="61"/>
                  </a:lnTo>
                  <a:lnTo>
                    <a:pt x="10" y="61"/>
                  </a:lnTo>
                  <a:lnTo>
                    <a:pt x="10" y="61"/>
                  </a:lnTo>
                  <a:lnTo>
                    <a:pt x="0" y="91"/>
                  </a:lnTo>
                  <a:lnTo>
                    <a:pt x="30" y="81"/>
                  </a:lnTo>
                  <a:lnTo>
                    <a:pt x="30" y="81"/>
                  </a:lnTo>
                  <a:lnTo>
                    <a:pt x="30" y="81"/>
                  </a:lnTo>
                  <a:lnTo>
                    <a:pt x="30" y="81"/>
                  </a:lnTo>
                  <a:lnTo>
                    <a:pt x="30" y="81"/>
                  </a:lnTo>
                  <a:lnTo>
                    <a:pt x="90" y="20"/>
                  </a:lnTo>
                  <a:lnTo>
                    <a:pt x="70" y="0"/>
                  </a:lnTo>
                  <a:close/>
                  <a:moveTo>
                    <a:pt x="24" y="64"/>
                  </a:moveTo>
                  <a:lnTo>
                    <a:pt x="20" y="61"/>
                  </a:lnTo>
                  <a:lnTo>
                    <a:pt x="70" y="11"/>
                  </a:lnTo>
                  <a:lnTo>
                    <a:pt x="74" y="14"/>
                  </a:lnTo>
                  <a:lnTo>
                    <a:pt x="24" y="6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0933" tIns="30467" rIns="60933" bIns="30467" numCol="1" anchor="t" anchorCtr="0" compatLnSpc="1"/>
            <a:lstStyle/>
            <a:p>
              <a:pPr defTabSz="1219200"/>
              <a:endParaRPr lang="zh-CN" altLang="en-US" sz="2400">
                <a:solidFill>
                  <a:prstClr val="white"/>
                </a:solidFill>
                <a:sym typeface="League Gothic" charset="0"/>
              </a:endParaRPr>
            </a:p>
          </p:txBody>
        </p:sp>
        <p:sp>
          <p:nvSpPr>
            <p:cNvPr id="110" name="Freeform 295"/>
            <p:cNvSpPr/>
            <p:nvPr/>
          </p:nvSpPr>
          <p:spPr bwMode="auto">
            <a:xfrm>
              <a:off x="12514339" y="2096641"/>
              <a:ext cx="93343" cy="90598"/>
            </a:xfrm>
            <a:custGeom>
              <a:avLst/>
              <a:gdLst>
                <a:gd name="T0" fmla="*/ 13 w 34"/>
                <a:gd name="T1" fmla="*/ 0 h 33"/>
                <a:gd name="T2" fmla="*/ 0 w 34"/>
                <a:gd name="T3" fmla="*/ 13 h 33"/>
                <a:gd name="T4" fmla="*/ 20 w 34"/>
                <a:gd name="T5" fmla="*/ 33 h 33"/>
                <a:gd name="T6" fmla="*/ 34 w 34"/>
                <a:gd name="T7" fmla="*/ 20 h 33"/>
                <a:gd name="T8" fmla="*/ 13 w 34"/>
                <a:gd name="T9" fmla="*/ 0 h 33"/>
              </a:gdLst>
              <a:ahLst/>
              <a:cxnLst>
                <a:cxn ang="0">
                  <a:pos x="T0" y="T1"/>
                </a:cxn>
                <a:cxn ang="0">
                  <a:pos x="T2" y="T3"/>
                </a:cxn>
                <a:cxn ang="0">
                  <a:pos x="T4" y="T5"/>
                </a:cxn>
                <a:cxn ang="0">
                  <a:pos x="T6" y="T7"/>
                </a:cxn>
                <a:cxn ang="0">
                  <a:pos x="T8" y="T9"/>
                </a:cxn>
              </a:cxnLst>
              <a:rect l="0" t="0" r="r" b="b"/>
              <a:pathLst>
                <a:path w="34" h="33">
                  <a:moveTo>
                    <a:pt x="13" y="0"/>
                  </a:moveTo>
                  <a:lnTo>
                    <a:pt x="0" y="13"/>
                  </a:lnTo>
                  <a:lnTo>
                    <a:pt x="20" y="33"/>
                  </a:lnTo>
                  <a:lnTo>
                    <a:pt x="34" y="20"/>
                  </a:lnTo>
                  <a:lnTo>
                    <a:pt x="13"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0933" tIns="30467" rIns="60933" bIns="30467" numCol="1" anchor="t" anchorCtr="0" compatLnSpc="1"/>
            <a:lstStyle/>
            <a:p>
              <a:pPr defTabSz="1219200"/>
              <a:endParaRPr lang="zh-CN" altLang="en-US" sz="2400">
                <a:solidFill>
                  <a:prstClr val="white"/>
                </a:solidFill>
                <a:sym typeface="League Gothic" charset="0"/>
              </a:endParaRPr>
            </a:p>
          </p:txBody>
        </p:sp>
      </p:grpSp>
      <p:grpSp>
        <p:nvGrpSpPr>
          <p:cNvPr id="226" name="组合 225"/>
          <p:cNvGrpSpPr/>
          <p:nvPr/>
        </p:nvGrpSpPr>
        <p:grpSpPr>
          <a:xfrm>
            <a:off x="7653610" y="4005265"/>
            <a:ext cx="370613" cy="343904"/>
            <a:chOff x="12302946" y="1495406"/>
            <a:chExt cx="304736" cy="282774"/>
          </a:xfrm>
          <a:solidFill>
            <a:srgbClr val="525068"/>
          </a:solidFill>
        </p:grpSpPr>
        <p:sp>
          <p:nvSpPr>
            <p:cNvPr id="111" name="Freeform 296"/>
            <p:cNvSpPr/>
            <p:nvPr/>
          </p:nvSpPr>
          <p:spPr bwMode="auto">
            <a:xfrm>
              <a:off x="12302946" y="1495406"/>
              <a:ext cx="205904" cy="282774"/>
            </a:xfrm>
            <a:custGeom>
              <a:avLst/>
              <a:gdLst>
                <a:gd name="T0" fmla="*/ 66 w 75"/>
                <a:gd name="T1" fmla="*/ 95 h 103"/>
                <a:gd name="T2" fmla="*/ 8 w 75"/>
                <a:gd name="T3" fmla="*/ 95 h 103"/>
                <a:gd name="T4" fmla="*/ 8 w 75"/>
                <a:gd name="T5" fmla="*/ 30 h 103"/>
                <a:gd name="T6" fmla="*/ 30 w 75"/>
                <a:gd name="T7" fmla="*/ 30 h 103"/>
                <a:gd name="T8" fmla="*/ 30 w 75"/>
                <a:gd name="T9" fmla="*/ 9 h 103"/>
                <a:gd name="T10" fmla="*/ 66 w 75"/>
                <a:gd name="T11" fmla="*/ 9 h 103"/>
                <a:gd name="T12" fmla="*/ 66 w 75"/>
                <a:gd name="T13" fmla="*/ 18 h 103"/>
                <a:gd name="T14" fmla="*/ 74 w 75"/>
                <a:gd name="T15" fmla="*/ 10 h 103"/>
                <a:gd name="T16" fmla="*/ 75 w 75"/>
                <a:gd name="T17" fmla="*/ 9 h 103"/>
                <a:gd name="T18" fmla="*/ 75 w 75"/>
                <a:gd name="T19" fmla="*/ 0 h 103"/>
                <a:gd name="T20" fmla="*/ 22 w 75"/>
                <a:gd name="T21" fmla="*/ 0 h 103"/>
                <a:gd name="T22" fmla="*/ 22 w 75"/>
                <a:gd name="T23" fmla="*/ 0 h 103"/>
                <a:gd name="T24" fmla="*/ 0 w 75"/>
                <a:gd name="T25" fmla="*/ 22 h 103"/>
                <a:gd name="T26" fmla="*/ 0 w 75"/>
                <a:gd name="T27" fmla="*/ 103 h 103"/>
                <a:gd name="T28" fmla="*/ 75 w 75"/>
                <a:gd name="T29" fmla="*/ 103 h 103"/>
                <a:gd name="T30" fmla="*/ 75 w 75"/>
                <a:gd name="T31" fmla="*/ 65 h 103"/>
                <a:gd name="T32" fmla="*/ 66 w 75"/>
                <a:gd name="T33" fmla="*/ 73 h 103"/>
                <a:gd name="T34" fmla="*/ 66 w 75"/>
                <a:gd name="T35" fmla="*/ 95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5" h="103">
                  <a:moveTo>
                    <a:pt x="66" y="95"/>
                  </a:moveTo>
                  <a:lnTo>
                    <a:pt x="8" y="95"/>
                  </a:lnTo>
                  <a:lnTo>
                    <a:pt x="8" y="30"/>
                  </a:lnTo>
                  <a:lnTo>
                    <a:pt x="30" y="30"/>
                  </a:lnTo>
                  <a:lnTo>
                    <a:pt x="30" y="9"/>
                  </a:lnTo>
                  <a:lnTo>
                    <a:pt x="66" y="9"/>
                  </a:lnTo>
                  <a:lnTo>
                    <a:pt x="66" y="18"/>
                  </a:lnTo>
                  <a:lnTo>
                    <a:pt x="74" y="10"/>
                  </a:lnTo>
                  <a:lnTo>
                    <a:pt x="75" y="9"/>
                  </a:lnTo>
                  <a:lnTo>
                    <a:pt x="75" y="0"/>
                  </a:lnTo>
                  <a:lnTo>
                    <a:pt x="22" y="0"/>
                  </a:lnTo>
                  <a:lnTo>
                    <a:pt x="22" y="0"/>
                  </a:lnTo>
                  <a:lnTo>
                    <a:pt x="0" y="22"/>
                  </a:lnTo>
                  <a:lnTo>
                    <a:pt x="0" y="103"/>
                  </a:lnTo>
                  <a:lnTo>
                    <a:pt x="75" y="103"/>
                  </a:lnTo>
                  <a:lnTo>
                    <a:pt x="75" y="65"/>
                  </a:lnTo>
                  <a:lnTo>
                    <a:pt x="66" y="73"/>
                  </a:lnTo>
                  <a:lnTo>
                    <a:pt x="66" y="9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0933" tIns="30467" rIns="60933" bIns="30467" numCol="1" anchor="t" anchorCtr="0" compatLnSpc="1"/>
            <a:lstStyle/>
            <a:p>
              <a:pPr defTabSz="1219200"/>
              <a:endParaRPr lang="zh-CN" altLang="en-US" sz="2400">
                <a:solidFill>
                  <a:prstClr val="white"/>
                </a:solidFill>
                <a:sym typeface="League Gothic" charset="0"/>
              </a:endParaRPr>
            </a:p>
          </p:txBody>
        </p:sp>
        <p:sp>
          <p:nvSpPr>
            <p:cNvPr id="112" name="Freeform 297"/>
            <p:cNvSpPr>
              <a:spLocks noEditPoints="1"/>
            </p:cNvSpPr>
            <p:nvPr/>
          </p:nvSpPr>
          <p:spPr bwMode="auto">
            <a:xfrm>
              <a:off x="12371580" y="1539332"/>
              <a:ext cx="194922" cy="192176"/>
            </a:xfrm>
            <a:custGeom>
              <a:avLst/>
              <a:gdLst>
                <a:gd name="T0" fmla="*/ 8 w 71"/>
                <a:gd name="T1" fmla="*/ 47 h 70"/>
                <a:gd name="T2" fmla="*/ 8 w 71"/>
                <a:gd name="T3" fmla="*/ 47 h 70"/>
                <a:gd name="T4" fmla="*/ 8 w 71"/>
                <a:gd name="T5" fmla="*/ 47 h 70"/>
                <a:gd name="T6" fmla="*/ 8 w 71"/>
                <a:gd name="T7" fmla="*/ 47 h 70"/>
                <a:gd name="T8" fmla="*/ 8 w 71"/>
                <a:gd name="T9" fmla="*/ 47 h 70"/>
                <a:gd name="T10" fmla="*/ 0 w 71"/>
                <a:gd name="T11" fmla="*/ 70 h 70"/>
                <a:gd name="T12" fmla="*/ 24 w 71"/>
                <a:gd name="T13" fmla="*/ 62 h 70"/>
                <a:gd name="T14" fmla="*/ 24 w 71"/>
                <a:gd name="T15" fmla="*/ 62 h 70"/>
                <a:gd name="T16" fmla="*/ 24 w 71"/>
                <a:gd name="T17" fmla="*/ 62 h 70"/>
                <a:gd name="T18" fmla="*/ 24 w 71"/>
                <a:gd name="T19" fmla="*/ 62 h 70"/>
                <a:gd name="T20" fmla="*/ 71 w 71"/>
                <a:gd name="T21" fmla="*/ 16 h 70"/>
                <a:gd name="T22" fmla="*/ 55 w 71"/>
                <a:gd name="T23" fmla="*/ 0 h 70"/>
                <a:gd name="T24" fmla="*/ 8 w 71"/>
                <a:gd name="T25" fmla="*/ 47 h 70"/>
                <a:gd name="T26" fmla="*/ 55 w 71"/>
                <a:gd name="T27" fmla="*/ 8 h 70"/>
                <a:gd name="T28" fmla="*/ 58 w 71"/>
                <a:gd name="T29" fmla="*/ 11 h 70"/>
                <a:gd name="T30" fmla="*/ 19 w 71"/>
                <a:gd name="T31" fmla="*/ 49 h 70"/>
                <a:gd name="T32" fmla="*/ 16 w 71"/>
                <a:gd name="T33" fmla="*/ 47 h 70"/>
                <a:gd name="T34" fmla="*/ 55 w 71"/>
                <a:gd name="T35" fmla="*/ 8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1" h="70">
                  <a:moveTo>
                    <a:pt x="8" y="47"/>
                  </a:moveTo>
                  <a:lnTo>
                    <a:pt x="8" y="47"/>
                  </a:lnTo>
                  <a:lnTo>
                    <a:pt x="8" y="47"/>
                  </a:lnTo>
                  <a:lnTo>
                    <a:pt x="8" y="47"/>
                  </a:lnTo>
                  <a:lnTo>
                    <a:pt x="8" y="47"/>
                  </a:lnTo>
                  <a:lnTo>
                    <a:pt x="0" y="70"/>
                  </a:lnTo>
                  <a:lnTo>
                    <a:pt x="24" y="62"/>
                  </a:lnTo>
                  <a:lnTo>
                    <a:pt x="24" y="62"/>
                  </a:lnTo>
                  <a:lnTo>
                    <a:pt x="24" y="62"/>
                  </a:lnTo>
                  <a:lnTo>
                    <a:pt x="24" y="62"/>
                  </a:lnTo>
                  <a:lnTo>
                    <a:pt x="71" y="16"/>
                  </a:lnTo>
                  <a:lnTo>
                    <a:pt x="55" y="0"/>
                  </a:lnTo>
                  <a:lnTo>
                    <a:pt x="8" y="47"/>
                  </a:lnTo>
                  <a:close/>
                  <a:moveTo>
                    <a:pt x="55" y="8"/>
                  </a:moveTo>
                  <a:lnTo>
                    <a:pt x="58" y="11"/>
                  </a:lnTo>
                  <a:lnTo>
                    <a:pt x="19" y="49"/>
                  </a:lnTo>
                  <a:lnTo>
                    <a:pt x="16" y="47"/>
                  </a:lnTo>
                  <a:lnTo>
                    <a:pt x="55"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0933" tIns="30467" rIns="60933" bIns="30467" numCol="1" anchor="t" anchorCtr="0" compatLnSpc="1"/>
            <a:lstStyle/>
            <a:p>
              <a:pPr defTabSz="1219200"/>
              <a:endParaRPr lang="zh-CN" altLang="en-US" sz="2400">
                <a:solidFill>
                  <a:prstClr val="white"/>
                </a:solidFill>
                <a:sym typeface="League Gothic" charset="0"/>
              </a:endParaRPr>
            </a:p>
          </p:txBody>
        </p:sp>
        <p:sp>
          <p:nvSpPr>
            <p:cNvPr id="113" name="Freeform 298"/>
            <p:cNvSpPr/>
            <p:nvPr/>
          </p:nvSpPr>
          <p:spPr bwMode="auto">
            <a:xfrm>
              <a:off x="12536302" y="1495406"/>
              <a:ext cx="71380" cy="71380"/>
            </a:xfrm>
            <a:custGeom>
              <a:avLst/>
              <a:gdLst>
                <a:gd name="T0" fmla="*/ 11 w 26"/>
                <a:gd name="T1" fmla="*/ 0 h 26"/>
                <a:gd name="T2" fmla="*/ 0 w 26"/>
                <a:gd name="T3" fmla="*/ 10 h 26"/>
                <a:gd name="T4" fmla="*/ 16 w 26"/>
                <a:gd name="T5" fmla="*/ 26 h 26"/>
                <a:gd name="T6" fmla="*/ 26 w 26"/>
                <a:gd name="T7" fmla="*/ 16 h 26"/>
                <a:gd name="T8" fmla="*/ 11 w 26"/>
                <a:gd name="T9" fmla="*/ 0 h 26"/>
              </a:gdLst>
              <a:ahLst/>
              <a:cxnLst>
                <a:cxn ang="0">
                  <a:pos x="T0" y="T1"/>
                </a:cxn>
                <a:cxn ang="0">
                  <a:pos x="T2" y="T3"/>
                </a:cxn>
                <a:cxn ang="0">
                  <a:pos x="T4" y="T5"/>
                </a:cxn>
                <a:cxn ang="0">
                  <a:pos x="T6" y="T7"/>
                </a:cxn>
                <a:cxn ang="0">
                  <a:pos x="T8" y="T9"/>
                </a:cxn>
              </a:cxnLst>
              <a:rect l="0" t="0" r="r" b="b"/>
              <a:pathLst>
                <a:path w="26" h="26">
                  <a:moveTo>
                    <a:pt x="11" y="0"/>
                  </a:moveTo>
                  <a:lnTo>
                    <a:pt x="0" y="10"/>
                  </a:lnTo>
                  <a:lnTo>
                    <a:pt x="16" y="26"/>
                  </a:lnTo>
                  <a:lnTo>
                    <a:pt x="26" y="16"/>
                  </a:lnTo>
                  <a:lnTo>
                    <a:pt x="1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0933" tIns="30467" rIns="60933" bIns="30467" numCol="1" anchor="t" anchorCtr="0" compatLnSpc="1"/>
            <a:lstStyle/>
            <a:p>
              <a:pPr defTabSz="1219200"/>
              <a:endParaRPr lang="zh-CN" altLang="en-US" sz="2400">
                <a:solidFill>
                  <a:prstClr val="white"/>
                </a:solidFill>
                <a:sym typeface="League Gothic" charset="0"/>
              </a:endParaRPr>
            </a:p>
          </p:txBody>
        </p:sp>
      </p:grpSp>
      <p:grpSp>
        <p:nvGrpSpPr>
          <p:cNvPr id="229" name="组合 228"/>
          <p:cNvGrpSpPr/>
          <p:nvPr/>
        </p:nvGrpSpPr>
        <p:grpSpPr>
          <a:xfrm>
            <a:off x="8789943" y="4013612"/>
            <a:ext cx="373953" cy="327211"/>
            <a:chOff x="12912419" y="2113113"/>
            <a:chExt cx="307481" cy="269048"/>
          </a:xfrm>
          <a:solidFill>
            <a:srgbClr val="525068"/>
          </a:solidFill>
        </p:grpSpPr>
        <p:sp>
          <p:nvSpPr>
            <p:cNvPr id="114" name="Freeform 299"/>
            <p:cNvSpPr/>
            <p:nvPr/>
          </p:nvSpPr>
          <p:spPr bwMode="auto">
            <a:xfrm>
              <a:off x="12912419" y="2165276"/>
              <a:ext cx="219630" cy="216885"/>
            </a:xfrm>
            <a:custGeom>
              <a:avLst/>
              <a:gdLst>
                <a:gd name="T0" fmla="*/ 181 w 206"/>
                <a:gd name="T1" fmla="*/ 172 h 206"/>
                <a:gd name="T2" fmla="*/ 172 w 206"/>
                <a:gd name="T3" fmla="*/ 180 h 206"/>
                <a:gd name="T4" fmla="*/ 35 w 206"/>
                <a:gd name="T5" fmla="*/ 180 h 206"/>
                <a:gd name="T6" fmla="*/ 26 w 206"/>
                <a:gd name="T7" fmla="*/ 172 h 206"/>
                <a:gd name="T8" fmla="*/ 26 w 206"/>
                <a:gd name="T9" fmla="*/ 34 h 206"/>
                <a:gd name="T10" fmla="*/ 35 w 206"/>
                <a:gd name="T11" fmla="*/ 25 h 206"/>
                <a:gd name="T12" fmla="*/ 154 w 206"/>
                <a:gd name="T13" fmla="*/ 25 h 206"/>
                <a:gd name="T14" fmla="*/ 179 w 206"/>
                <a:gd name="T15" fmla="*/ 0 h 206"/>
                <a:gd name="T16" fmla="*/ 172 w 206"/>
                <a:gd name="T17" fmla="*/ 0 h 206"/>
                <a:gd name="T18" fmla="*/ 35 w 206"/>
                <a:gd name="T19" fmla="*/ 0 h 206"/>
                <a:gd name="T20" fmla="*/ 0 w 206"/>
                <a:gd name="T21" fmla="*/ 34 h 206"/>
                <a:gd name="T22" fmla="*/ 0 w 206"/>
                <a:gd name="T23" fmla="*/ 172 h 206"/>
                <a:gd name="T24" fmla="*/ 35 w 206"/>
                <a:gd name="T25" fmla="*/ 206 h 206"/>
                <a:gd name="T26" fmla="*/ 172 w 206"/>
                <a:gd name="T27" fmla="*/ 206 h 206"/>
                <a:gd name="T28" fmla="*/ 206 w 206"/>
                <a:gd name="T29" fmla="*/ 172 h 206"/>
                <a:gd name="T30" fmla="*/ 206 w 206"/>
                <a:gd name="T31" fmla="*/ 95 h 206"/>
                <a:gd name="T32" fmla="*/ 181 w 206"/>
                <a:gd name="T33" fmla="*/ 121 h 206"/>
                <a:gd name="T34" fmla="*/ 181 w 206"/>
                <a:gd name="T35" fmla="*/ 172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6" h="206">
                  <a:moveTo>
                    <a:pt x="181" y="172"/>
                  </a:moveTo>
                  <a:cubicBezTo>
                    <a:pt x="181" y="176"/>
                    <a:pt x="177" y="180"/>
                    <a:pt x="172" y="180"/>
                  </a:cubicBezTo>
                  <a:cubicBezTo>
                    <a:pt x="35" y="180"/>
                    <a:pt x="35" y="180"/>
                    <a:pt x="35" y="180"/>
                  </a:cubicBezTo>
                  <a:cubicBezTo>
                    <a:pt x="30" y="180"/>
                    <a:pt x="26" y="176"/>
                    <a:pt x="26" y="172"/>
                  </a:cubicBezTo>
                  <a:cubicBezTo>
                    <a:pt x="26" y="34"/>
                    <a:pt x="26" y="34"/>
                    <a:pt x="26" y="34"/>
                  </a:cubicBezTo>
                  <a:cubicBezTo>
                    <a:pt x="26" y="29"/>
                    <a:pt x="30" y="25"/>
                    <a:pt x="35" y="25"/>
                  </a:cubicBezTo>
                  <a:cubicBezTo>
                    <a:pt x="154" y="25"/>
                    <a:pt x="154" y="25"/>
                    <a:pt x="154" y="25"/>
                  </a:cubicBezTo>
                  <a:cubicBezTo>
                    <a:pt x="179" y="0"/>
                    <a:pt x="179" y="0"/>
                    <a:pt x="179" y="0"/>
                  </a:cubicBezTo>
                  <a:cubicBezTo>
                    <a:pt x="177" y="0"/>
                    <a:pt x="174" y="0"/>
                    <a:pt x="172" y="0"/>
                  </a:cubicBezTo>
                  <a:cubicBezTo>
                    <a:pt x="35" y="0"/>
                    <a:pt x="35" y="0"/>
                    <a:pt x="35" y="0"/>
                  </a:cubicBezTo>
                  <a:cubicBezTo>
                    <a:pt x="16" y="0"/>
                    <a:pt x="0" y="15"/>
                    <a:pt x="0" y="34"/>
                  </a:cubicBezTo>
                  <a:cubicBezTo>
                    <a:pt x="0" y="172"/>
                    <a:pt x="0" y="172"/>
                    <a:pt x="0" y="172"/>
                  </a:cubicBezTo>
                  <a:cubicBezTo>
                    <a:pt x="0" y="190"/>
                    <a:pt x="16" y="206"/>
                    <a:pt x="35" y="206"/>
                  </a:cubicBezTo>
                  <a:cubicBezTo>
                    <a:pt x="172" y="206"/>
                    <a:pt x="172" y="206"/>
                    <a:pt x="172" y="206"/>
                  </a:cubicBezTo>
                  <a:cubicBezTo>
                    <a:pt x="191" y="206"/>
                    <a:pt x="206" y="190"/>
                    <a:pt x="206" y="172"/>
                  </a:cubicBezTo>
                  <a:cubicBezTo>
                    <a:pt x="206" y="95"/>
                    <a:pt x="206" y="95"/>
                    <a:pt x="206" y="95"/>
                  </a:cubicBezTo>
                  <a:cubicBezTo>
                    <a:pt x="181" y="121"/>
                    <a:pt x="181" y="121"/>
                    <a:pt x="181" y="121"/>
                  </a:cubicBezTo>
                  <a:lnTo>
                    <a:pt x="181" y="17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0933" tIns="30467" rIns="60933" bIns="30467" numCol="1" anchor="t" anchorCtr="0" compatLnSpc="1"/>
            <a:lstStyle/>
            <a:p>
              <a:pPr defTabSz="1219200"/>
              <a:endParaRPr lang="zh-CN" altLang="en-US" sz="2400">
                <a:solidFill>
                  <a:prstClr val="white"/>
                </a:solidFill>
                <a:sym typeface="League Gothic" charset="0"/>
              </a:endParaRPr>
            </a:p>
          </p:txBody>
        </p:sp>
        <p:sp>
          <p:nvSpPr>
            <p:cNvPr id="115" name="Freeform 300"/>
            <p:cNvSpPr>
              <a:spLocks noEditPoints="1"/>
            </p:cNvSpPr>
            <p:nvPr/>
          </p:nvSpPr>
          <p:spPr bwMode="auto">
            <a:xfrm>
              <a:off x="13003015" y="2151548"/>
              <a:ext cx="175704" cy="175704"/>
            </a:xfrm>
            <a:custGeom>
              <a:avLst/>
              <a:gdLst>
                <a:gd name="T0" fmla="*/ 64 w 64"/>
                <a:gd name="T1" fmla="*/ 14 h 64"/>
                <a:gd name="T2" fmla="*/ 50 w 64"/>
                <a:gd name="T3" fmla="*/ 0 h 64"/>
                <a:gd name="T4" fmla="*/ 7 w 64"/>
                <a:gd name="T5" fmla="*/ 43 h 64"/>
                <a:gd name="T6" fmla="*/ 7 w 64"/>
                <a:gd name="T7" fmla="*/ 43 h 64"/>
                <a:gd name="T8" fmla="*/ 7 w 64"/>
                <a:gd name="T9" fmla="*/ 43 h 64"/>
                <a:gd name="T10" fmla="*/ 7 w 64"/>
                <a:gd name="T11" fmla="*/ 43 h 64"/>
                <a:gd name="T12" fmla="*/ 7 w 64"/>
                <a:gd name="T13" fmla="*/ 43 h 64"/>
                <a:gd name="T14" fmla="*/ 0 w 64"/>
                <a:gd name="T15" fmla="*/ 64 h 64"/>
                <a:gd name="T16" fmla="*/ 22 w 64"/>
                <a:gd name="T17" fmla="*/ 57 h 64"/>
                <a:gd name="T18" fmla="*/ 22 w 64"/>
                <a:gd name="T19" fmla="*/ 57 h 64"/>
                <a:gd name="T20" fmla="*/ 22 w 64"/>
                <a:gd name="T21" fmla="*/ 57 h 64"/>
                <a:gd name="T22" fmla="*/ 22 w 64"/>
                <a:gd name="T23" fmla="*/ 57 h 64"/>
                <a:gd name="T24" fmla="*/ 22 w 64"/>
                <a:gd name="T25" fmla="*/ 57 h 64"/>
                <a:gd name="T26" fmla="*/ 64 w 64"/>
                <a:gd name="T27" fmla="*/ 14 h 64"/>
                <a:gd name="T28" fmla="*/ 17 w 64"/>
                <a:gd name="T29" fmla="*/ 45 h 64"/>
                <a:gd name="T30" fmla="*/ 15 w 64"/>
                <a:gd name="T31" fmla="*/ 43 h 64"/>
                <a:gd name="T32" fmla="*/ 50 w 64"/>
                <a:gd name="T33" fmla="*/ 7 h 64"/>
                <a:gd name="T34" fmla="*/ 52 w 64"/>
                <a:gd name="T35" fmla="*/ 10 h 64"/>
                <a:gd name="T36" fmla="*/ 17 w 64"/>
                <a:gd name="T37" fmla="*/ 45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4" h="64">
                  <a:moveTo>
                    <a:pt x="64" y="14"/>
                  </a:moveTo>
                  <a:lnTo>
                    <a:pt x="50" y="0"/>
                  </a:lnTo>
                  <a:lnTo>
                    <a:pt x="7" y="43"/>
                  </a:lnTo>
                  <a:lnTo>
                    <a:pt x="7" y="43"/>
                  </a:lnTo>
                  <a:lnTo>
                    <a:pt x="7" y="43"/>
                  </a:lnTo>
                  <a:lnTo>
                    <a:pt x="7" y="43"/>
                  </a:lnTo>
                  <a:lnTo>
                    <a:pt x="7" y="43"/>
                  </a:lnTo>
                  <a:lnTo>
                    <a:pt x="0" y="64"/>
                  </a:lnTo>
                  <a:lnTo>
                    <a:pt x="22" y="57"/>
                  </a:lnTo>
                  <a:lnTo>
                    <a:pt x="22" y="57"/>
                  </a:lnTo>
                  <a:lnTo>
                    <a:pt x="22" y="57"/>
                  </a:lnTo>
                  <a:lnTo>
                    <a:pt x="22" y="57"/>
                  </a:lnTo>
                  <a:lnTo>
                    <a:pt x="22" y="57"/>
                  </a:lnTo>
                  <a:lnTo>
                    <a:pt x="64" y="14"/>
                  </a:lnTo>
                  <a:close/>
                  <a:moveTo>
                    <a:pt x="17" y="45"/>
                  </a:moveTo>
                  <a:lnTo>
                    <a:pt x="15" y="43"/>
                  </a:lnTo>
                  <a:lnTo>
                    <a:pt x="50" y="7"/>
                  </a:lnTo>
                  <a:lnTo>
                    <a:pt x="52" y="10"/>
                  </a:lnTo>
                  <a:lnTo>
                    <a:pt x="17" y="4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0933" tIns="30467" rIns="60933" bIns="30467" numCol="1" anchor="t" anchorCtr="0" compatLnSpc="1"/>
            <a:lstStyle/>
            <a:p>
              <a:pPr defTabSz="1219200"/>
              <a:endParaRPr lang="zh-CN" altLang="en-US" sz="2400">
                <a:solidFill>
                  <a:prstClr val="white"/>
                </a:solidFill>
                <a:sym typeface="League Gothic" charset="0"/>
              </a:endParaRPr>
            </a:p>
          </p:txBody>
        </p:sp>
        <p:sp>
          <p:nvSpPr>
            <p:cNvPr id="116" name="Freeform 301"/>
            <p:cNvSpPr/>
            <p:nvPr/>
          </p:nvSpPr>
          <p:spPr bwMode="auto">
            <a:xfrm>
              <a:off x="13154011" y="2113113"/>
              <a:ext cx="65889" cy="65889"/>
            </a:xfrm>
            <a:custGeom>
              <a:avLst/>
              <a:gdLst>
                <a:gd name="T0" fmla="*/ 0 w 24"/>
                <a:gd name="T1" fmla="*/ 9 h 24"/>
                <a:gd name="T2" fmla="*/ 14 w 24"/>
                <a:gd name="T3" fmla="*/ 24 h 24"/>
                <a:gd name="T4" fmla="*/ 24 w 24"/>
                <a:gd name="T5" fmla="*/ 14 h 24"/>
                <a:gd name="T6" fmla="*/ 9 w 24"/>
                <a:gd name="T7" fmla="*/ 0 h 24"/>
                <a:gd name="T8" fmla="*/ 0 w 24"/>
                <a:gd name="T9" fmla="*/ 9 h 24"/>
              </a:gdLst>
              <a:ahLst/>
              <a:cxnLst>
                <a:cxn ang="0">
                  <a:pos x="T0" y="T1"/>
                </a:cxn>
                <a:cxn ang="0">
                  <a:pos x="T2" y="T3"/>
                </a:cxn>
                <a:cxn ang="0">
                  <a:pos x="T4" y="T5"/>
                </a:cxn>
                <a:cxn ang="0">
                  <a:pos x="T6" y="T7"/>
                </a:cxn>
                <a:cxn ang="0">
                  <a:pos x="T8" y="T9"/>
                </a:cxn>
              </a:cxnLst>
              <a:rect l="0" t="0" r="r" b="b"/>
              <a:pathLst>
                <a:path w="24" h="24">
                  <a:moveTo>
                    <a:pt x="0" y="9"/>
                  </a:moveTo>
                  <a:lnTo>
                    <a:pt x="14" y="24"/>
                  </a:lnTo>
                  <a:lnTo>
                    <a:pt x="24" y="14"/>
                  </a:lnTo>
                  <a:lnTo>
                    <a:pt x="9" y="0"/>
                  </a:lnTo>
                  <a:lnTo>
                    <a:pt x="0"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0933" tIns="30467" rIns="60933" bIns="30467" numCol="1" anchor="t" anchorCtr="0" compatLnSpc="1"/>
            <a:lstStyle/>
            <a:p>
              <a:pPr defTabSz="1219200"/>
              <a:endParaRPr lang="zh-CN" altLang="en-US" sz="2400">
                <a:solidFill>
                  <a:prstClr val="white"/>
                </a:solidFill>
                <a:sym typeface="League Gothic" charset="0"/>
              </a:endParaRPr>
            </a:p>
          </p:txBody>
        </p:sp>
      </p:grpSp>
      <p:grpSp>
        <p:nvGrpSpPr>
          <p:cNvPr id="230" name="组合 229"/>
          <p:cNvGrpSpPr/>
          <p:nvPr/>
        </p:nvGrpSpPr>
        <p:grpSpPr>
          <a:xfrm>
            <a:off x="11179607" y="4735879"/>
            <a:ext cx="370616" cy="373953"/>
            <a:chOff x="13524635" y="2093896"/>
            <a:chExt cx="304737" cy="307481"/>
          </a:xfrm>
          <a:solidFill>
            <a:srgbClr val="525068"/>
          </a:solidFill>
        </p:grpSpPr>
        <p:sp>
          <p:nvSpPr>
            <p:cNvPr id="117" name="Freeform 335"/>
            <p:cNvSpPr/>
            <p:nvPr/>
          </p:nvSpPr>
          <p:spPr bwMode="auto">
            <a:xfrm>
              <a:off x="13623469" y="2209202"/>
              <a:ext cx="82361" cy="82361"/>
            </a:xfrm>
            <a:custGeom>
              <a:avLst/>
              <a:gdLst>
                <a:gd name="T0" fmla="*/ 2 w 30"/>
                <a:gd name="T1" fmla="*/ 30 h 30"/>
                <a:gd name="T2" fmla="*/ 30 w 30"/>
                <a:gd name="T3" fmla="*/ 2 h 30"/>
                <a:gd name="T4" fmla="*/ 28 w 30"/>
                <a:gd name="T5" fmla="*/ 0 h 30"/>
                <a:gd name="T6" fmla="*/ 0 w 30"/>
                <a:gd name="T7" fmla="*/ 29 h 30"/>
                <a:gd name="T8" fmla="*/ 2 w 30"/>
                <a:gd name="T9" fmla="*/ 30 h 30"/>
              </a:gdLst>
              <a:ahLst/>
              <a:cxnLst>
                <a:cxn ang="0">
                  <a:pos x="T0" y="T1"/>
                </a:cxn>
                <a:cxn ang="0">
                  <a:pos x="T2" y="T3"/>
                </a:cxn>
                <a:cxn ang="0">
                  <a:pos x="T4" y="T5"/>
                </a:cxn>
                <a:cxn ang="0">
                  <a:pos x="T6" y="T7"/>
                </a:cxn>
                <a:cxn ang="0">
                  <a:pos x="T8" y="T9"/>
                </a:cxn>
              </a:cxnLst>
              <a:rect l="0" t="0" r="r" b="b"/>
              <a:pathLst>
                <a:path w="30" h="30">
                  <a:moveTo>
                    <a:pt x="2" y="30"/>
                  </a:moveTo>
                  <a:lnTo>
                    <a:pt x="30" y="2"/>
                  </a:lnTo>
                  <a:lnTo>
                    <a:pt x="28" y="0"/>
                  </a:lnTo>
                  <a:lnTo>
                    <a:pt x="0" y="29"/>
                  </a:lnTo>
                  <a:lnTo>
                    <a:pt x="2" y="3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0933" tIns="30467" rIns="60933" bIns="30467" numCol="1" anchor="t" anchorCtr="0" compatLnSpc="1"/>
            <a:lstStyle/>
            <a:p>
              <a:pPr defTabSz="1219200"/>
              <a:endParaRPr lang="zh-CN" altLang="en-US" sz="2400">
                <a:solidFill>
                  <a:prstClr val="white"/>
                </a:solidFill>
                <a:sym typeface="League Gothic" charset="0"/>
              </a:endParaRPr>
            </a:p>
          </p:txBody>
        </p:sp>
        <p:sp>
          <p:nvSpPr>
            <p:cNvPr id="118" name="Freeform 336"/>
            <p:cNvSpPr>
              <a:spLocks noEditPoints="1"/>
            </p:cNvSpPr>
            <p:nvPr/>
          </p:nvSpPr>
          <p:spPr bwMode="auto">
            <a:xfrm>
              <a:off x="13524635" y="2093896"/>
              <a:ext cx="304737" cy="307481"/>
            </a:xfrm>
            <a:custGeom>
              <a:avLst/>
              <a:gdLst>
                <a:gd name="T0" fmla="*/ 144 w 288"/>
                <a:gd name="T1" fmla="*/ 0 h 288"/>
                <a:gd name="T2" fmla="*/ 0 w 288"/>
                <a:gd name="T3" fmla="*/ 144 h 288"/>
                <a:gd name="T4" fmla="*/ 144 w 288"/>
                <a:gd name="T5" fmla="*/ 288 h 288"/>
                <a:gd name="T6" fmla="*/ 288 w 288"/>
                <a:gd name="T7" fmla="*/ 144 h 288"/>
                <a:gd name="T8" fmla="*/ 144 w 288"/>
                <a:gd name="T9" fmla="*/ 0 h 288"/>
                <a:gd name="T10" fmla="*/ 108 w 288"/>
                <a:gd name="T11" fmla="*/ 211 h 288"/>
                <a:gd name="T12" fmla="*/ 108 w 288"/>
                <a:gd name="T13" fmla="*/ 211 h 288"/>
                <a:gd name="T14" fmla="*/ 108 w 288"/>
                <a:gd name="T15" fmla="*/ 211 h 288"/>
                <a:gd name="T16" fmla="*/ 108 w 288"/>
                <a:gd name="T17" fmla="*/ 211 h 288"/>
                <a:gd name="T18" fmla="*/ 64 w 288"/>
                <a:gd name="T19" fmla="*/ 225 h 288"/>
                <a:gd name="T20" fmla="*/ 78 w 288"/>
                <a:gd name="T21" fmla="*/ 182 h 288"/>
                <a:gd name="T22" fmla="*/ 78 w 288"/>
                <a:gd name="T23" fmla="*/ 182 h 288"/>
                <a:gd name="T24" fmla="*/ 78 w 288"/>
                <a:gd name="T25" fmla="*/ 182 h 288"/>
                <a:gd name="T26" fmla="*/ 78 w 288"/>
                <a:gd name="T27" fmla="*/ 182 h 288"/>
                <a:gd name="T28" fmla="*/ 78 w 288"/>
                <a:gd name="T29" fmla="*/ 182 h 288"/>
                <a:gd name="T30" fmla="*/ 166 w 288"/>
                <a:gd name="T31" fmla="*/ 94 h 288"/>
                <a:gd name="T32" fmla="*/ 196 w 288"/>
                <a:gd name="T33" fmla="*/ 123 h 288"/>
                <a:gd name="T34" fmla="*/ 108 w 288"/>
                <a:gd name="T35" fmla="*/ 211 h 288"/>
                <a:gd name="T36" fmla="*/ 206 w 288"/>
                <a:gd name="T37" fmla="*/ 113 h 288"/>
                <a:gd name="T38" fmla="*/ 176 w 288"/>
                <a:gd name="T39" fmla="*/ 84 h 288"/>
                <a:gd name="T40" fmla="*/ 196 w 288"/>
                <a:gd name="T41" fmla="*/ 64 h 288"/>
                <a:gd name="T42" fmla="*/ 225 w 288"/>
                <a:gd name="T43" fmla="*/ 94 h 288"/>
                <a:gd name="T44" fmla="*/ 206 w 288"/>
                <a:gd name="T45" fmla="*/ 113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8" h="288">
                  <a:moveTo>
                    <a:pt x="144" y="0"/>
                  </a:moveTo>
                  <a:cubicBezTo>
                    <a:pt x="64" y="0"/>
                    <a:pt x="0" y="65"/>
                    <a:pt x="0" y="144"/>
                  </a:cubicBezTo>
                  <a:cubicBezTo>
                    <a:pt x="0" y="224"/>
                    <a:pt x="64" y="288"/>
                    <a:pt x="144" y="288"/>
                  </a:cubicBezTo>
                  <a:cubicBezTo>
                    <a:pt x="224" y="288"/>
                    <a:pt x="288" y="224"/>
                    <a:pt x="288" y="144"/>
                  </a:cubicBezTo>
                  <a:cubicBezTo>
                    <a:pt x="288" y="65"/>
                    <a:pt x="224" y="0"/>
                    <a:pt x="144" y="0"/>
                  </a:cubicBezTo>
                  <a:close/>
                  <a:moveTo>
                    <a:pt x="108" y="211"/>
                  </a:moveTo>
                  <a:cubicBezTo>
                    <a:pt x="108" y="211"/>
                    <a:pt x="108" y="211"/>
                    <a:pt x="108" y="211"/>
                  </a:cubicBezTo>
                  <a:cubicBezTo>
                    <a:pt x="108" y="211"/>
                    <a:pt x="108" y="211"/>
                    <a:pt x="108" y="211"/>
                  </a:cubicBezTo>
                  <a:cubicBezTo>
                    <a:pt x="108" y="211"/>
                    <a:pt x="108" y="211"/>
                    <a:pt x="108" y="211"/>
                  </a:cubicBezTo>
                  <a:cubicBezTo>
                    <a:pt x="64" y="225"/>
                    <a:pt x="64" y="225"/>
                    <a:pt x="64" y="225"/>
                  </a:cubicBezTo>
                  <a:cubicBezTo>
                    <a:pt x="78" y="182"/>
                    <a:pt x="78" y="182"/>
                    <a:pt x="78" y="182"/>
                  </a:cubicBezTo>
                  <a:cubicBezTo>
                    <a:pt x="78" y="182"/>
                    <a:pt x="78" y="182"/>
                    <a:pt x="78" y="182"/>
                  </a:cubicBezTo>
                  <a:cubicBezTo>
                    <a:pt x="78" y="182"/>
                    <a:pt x="78" y="182"/>
                    <a:pt x="78" y="182"/>
                  </a:cubicBezTo>
                  <a:cubicBezTo>
                    <a:pt x="78" y="182"/>
                    <a:pt x="78" y="182"/>
                    <a:pt x="78" y="182"/>
                  </a:cubicBezTo>
                  <a:cubicBezTo>
                    <a:pt x="78" y="182"/>
                    <a:pt x="78" y="182"/>
                    <a:pt x="78" y="182"/>
                  </a:cubicBezTo>
                  <a:cubicBezTo>
                    <a:pt x="166" y="94"/>
                    <a:pt x="166" y="94"/>
                    <a:pt x="166" y="94"/>
                  </a:cubicBezTo>
                  <a:cubicBezTo>
                    <a:pt x="196" y="123"/>
                    <a:pt x="196" y="123"/>
                    <a:pt x="196" y="123"/>
                  </a:cubicBezTo>
                  <a:lnTo>
                    <a:pt x="108" y="211"/>
                  </a:lnTo>
                  <a:close/>
                  <a:moveTo>
                    <a:pt x="206" y="113"/>
                  </a:moveTo>
                  <a:cubicBezTo>
                    <a:pt x="176" y="84"/>
                    <a:pt x="176" y="84"/>
                    <a:pt x="176" y="84"/>
                  </a:cubicBezTo>
                  <a:cubicBezTo>
                    <a:pt x="196" y="64"/>
                    <a:pt x="196" y="64"/>
                    <a:pt x="196" y="64"/>
                  </a:cubicBezTo>
                  <a:cubicBezTo>
                    <a:pt x="225" y="94"/>
                    <a:pt x="225" y="94"/>
                    <a:pt x="225" y="94"/>
                  </a:cubicBezTo>
                  <a:lnTo>
                    <a:pt x="206" y="11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0933" tIns="30467" rIns="60933" bIns="30467" numCol="1" anchor="t" anchorCtr="0" compatLnSpc="1"/>
            <a:lstStyle/>
            <a:p>
              <a:pPr defTabSz="1219200"/>
              <a:endParaRPr lang="zh-CN" altLang="en-US" sz="2400">
                <a:solidFill>
                  <a:prstClr val="white"/>
                </a:solidFill>
                <a:sym typeface="League Gothic" charset="0"/>
              </a:endParaRPr>
            </a:p>
          </p:txBody>
        </p:sp>
      </p:grpSp>
      <p:sp>
        <p:nvSpPr>
          <p:cNvPr id="126" name="Freeform 408"/>
          <p:cNvSpPr>
            <a:spLocks noEditPoints="1"/>
          </p:cNvSpPr>
          <p:nvPr/>
        </p:nvSpPr>
        <p:spPr bwMode="auto">
          <a:xfrm>
            <a:off x="9978975" y="4737547"/>
            <a:ext cx="370616" cy="370616"/>
          </a:xfrm>
          <a:custGeom>
            <a:avLst/>
            <a:gdLst>
              <a:gd name="T0" fmla="*/ 144 w 288"/>
              <a:gd name="T1" fmla="*/ 0 h 288"/>
              <a:gd name="T2" fmla="*/ 0 w 288"/>
              <a:gd name="T3" fmla="*/ 144 h 288"/>
              <a:gd name="T4" fmla="*/ 144 w 288"/>
              <a:gd name="T5" fmla="*/ 288 h 288"/>
              <a:gd name="T6" fmla="*/ 288 w 288"/>
              <a:gd name="T7" fmla="*/ 144 h 288"/>
              <a:gd name="T8" fmla="*/ 144 w 288"/>
              <a:gd name="T9" fmla="*/ 0 h 288"/>
              <a:gd name="T10" fmla="*/ 154 w 288"/>
              <a:gd name="T11" fmla="*/ 230 h 288"/>
              <a:gd name="T12" fmla="*/ 137 w 288"/>
              <a:gd name="T13" fmla="*/ 236 h 288"/>
              <a:gd name="T14" fmla="*/ 137 w 288"/>
              <a:gd name="T15" fmla="*/ 236 h 288"/>
              <a:gd name="T16" fmla="*/ 120 w 288"/>
              <a:gd name="T17" fmla="*/ 230 h 288"/>
              <a:gd name="T18" fmla="*/ 114 w 288"/>
              <a:gd name="T19" fmla="*/ 214 h 288"/>
              <a:gd name="T20" fmla="*/ 120 w 288"/>
              <a:gd name="T21" fmla="*/ 198 h 288"/>
              <a:gd name="T22" fmla="*/ 137 w 288"/>
              <a:gd name="T23" fmla="*/ 192 h 288"/>
              <a:gd name="T24" fmla="*/ 154 w 288"/>
              <a:gd name="T25" fmla="*/ 198 h 288"/>
              <a:gd name="T26" fmla="*/ 160 w 288"/>
              <a:gd name="T27" fmla="*/ 214 h 288"/>
              <a:gd name="T28" fmla="*/ 154 w 288"/>
              <a:gd name="T29" fmla="*/ 230 h 288"/>
              <a:gd name="T30" fmla="*/ 192 w 288"/>
              <a:gd name="T31" fmla="*/ 120 h 288"/>
              <a:gd name="T32" fmla="*/ 184 w 288"/>
              <a:gd name="T33" fmla="*/ 135 h 288"/>
              <a:gd name="T34" fmla="*/ 173 w 288"/>
              <a:gd name="T35" fmla="*/ 145 h 288"/>
              <a:gd name="T36" fmla="*/ 163 w 288"/>
              <a:gd name="T37" fmla="*/ 153 h 288"/>
              <a:gd name="T38" fmla="*/ 156 w 288"/>
              <a:gd name="T39" fmla="*/ 164 h 288"/>
              <a:gd name="T40" fmla="*/ 153 w 288"/>
              <a:gd name="T41" fmla="*/ 178 h 288"/>
              <a:gd name="T42" fmla="*/ 153 w 288"/>
              <a:gd name="T43" fmla="*/ 182 h 288"/>
              <a:gd name="T44" fmla="*/ 123 w 288"/>
              <a:gd name="T45" fmla="*/ 182 h 288"/>
              <a:gd name="T46" fmla="*/ 119 w 288"/>
              <a:gd name="T47" fmla="*/ 182 h 288"/>
              <a:gd name="T48" fmla="*/ 119 w 288"/>
              <a:gd name="T49" fmla="*/ 178 h 288"/>
              <a:gd name="T50" fmla="*/ 118 w 288"/>
              <a:gd name="T51" fmla="*/ 170 h 288"/>
              <a:gd name="T52" fmla="*/ 120 w 288"/>
              <a:gd name="T53" fmla="*/ 156 h 288"/>
              <a:gd name="T54" fmla="*/ 127 w 288"/>
              <a:gd name="T55" fmla="*/ 140 h 288"/>
              <a:gd name="T56" fmla="*/ 137 w 288"/>
              <a:gd name="T57" fmla="*/ 129 h 288"/>
              <a:gd name="T58" fmla="*/ 147 w 288"/>
              <a:gd name="T59" fmla="*/ 120 h 288"/>
              <a:gd name="T60" fmla="*/ 154 w 288"/>
              <a:gd name="T61" fmla="*/ 112 h 288"/>
              <a:gd name="T62" fmla="*/ 156 w 288"/>
              <a:gd name="T63" fmla="*/ 103 h 288"/>
              <a:gd name="T64" fmla="*/ 153 w 288"/>
              <a:gd name="T65" fmla="*/ 93 h 288"/>
              <a:gd name="T66" fmla="*/ 139 w 288"/>
              <a:gd name="T67" fmla="*/ 89 h 288"/>
              <a:gd name="T68" fmla="*/ 132 w 288"/>
              <a:gd name="T69" fmla="*/ 90 h 288"/>
              <a:gd name="T70" fmla="*/ 124 w 288"/>
              <a:gd name="T71" fmla="*/ 92 h 288"/>
              <a:gd name="T72" fmla="*/ 117 w 288"/>
              <a:gd name="T73" fmla="*/ 95 h 288"/>
              <a:gd name="T74" fmla="*/ 110 w 288"/>
              <a:gd name="T75" fmla="*/ 99 h 288"/>
              <a:gd name="T76" fmla="*/ 106 w 288"/>
              <a:gd name="T77" fmla="*/ 102 h 288"/>
              <a:gd name="T78" fmla="*/ 91 w 288"/>
              <a:gd name="T79" fmla="*/ 72 h 288"/>
              <a:gd name="T80" fmla="*/ 94 w 288"/>
              <a:gd name="T81" fmla="*/ 70 h 288"/>
              <a:gd name="T82" fmla="*/ 115 w 288"/>
              <a:gd name="T83" fmla="*/ 60 h 288"/>
              <a:gd name="T84" fmla="*/ 145 w 288"/>
              <a:gd name="T85" fmla="*/ 55 h 288"/>
              <a:gd name="T86" fmla="*/ 182 w 288"/>
              <a:gd name="T87" fmla="*/ 67 h 288"/>
              <a:gd name="T88" fmla="*/ 196 w 288"/>
              <a:gd name="T89" fmla="*/ 99 h 288"/>
              <a:gd name="T90" fmla="*/ 192 w 288"/>
              <a:gd name="T91" fmla="*/ 120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88" h="288">
                <a:moveTo>
                  <a:pt x="144" y="0"/>
                </a:moveTo>
                <a:cubicBezTo>
                  <a:pt x="64" y="0"/>
                  <a:pt x="0" y="65"/>
                  <a:pt x="0" y="144"/>
                </a:cubicBezTo>
                <a:cubicBezTo>
                  <a:pt x="0" y="224"/>
                  <a:pt x="64" y="288"/>
                  <a:pt x="144" y="288"/>
                </a:cubicBezTo>
                <a:cubicBezTo>
                  <a:pt x="224" y="288"/>
                  <a:pt x="288" y="224"/>
                  <a:pt x="288" y="144"/>
                </a:cubicBezTo>
                <a:cubicBezTo>
                  <a:pt x="288" y="65"/>
                  <a:pt x="224" y="0"/>
                  <a:pt x="144" y="0"/>
                </a:cubicBezTo>
                <a:close/>
                <a:moveTo>
                  <a:pt x="154" y="230"/>
                </a:moveTo>
                <a:cubicBezTo>
                  <a:pt x="149" y="234"/>
                  <a:pt x="143" y="236"/>
                  <a:pt x="137" y="236"/>
                </a:cubicBezTo>
                <a:cubicBezTo>
                  <a:pt x="137" y="236"/>
                  <a:pt x="137" y="236"/>
                  <a:pt x="137" y="236"/>
                </a:cubicBezTo>
                <a:cubicBezTo>
                  <a:pt x="130" y="236"/>
                  <a:pt x="125" y="234"/>
                  <a:pt x="120" y="230"/>
                </a:cubicBezTo>
                <a:cubicBezTo>
                  <a:pt x="116" y="226"/>
                  <a:pt x="114" y="220"/>
                  <a:pt x="114" y="214"/>
                </a:cubicBezTo>
                <a:cubicBezTo>
                  <a:pt x="114" y="208"/>
                  <a:pt x="116" y="202"/>
                  <a:pt x="120" y="198"/>
                </a:cubicBezTo>
                <a:cubicBezTo>
                  <a:pt x="125" y="194"/>
                  <a:pt x="130" y="192"/>
                  <a:pt x="137" y="192"/>
                </a:cubicBezTo>
                <a:cubicBezTo>
                  <a:pt x="143" y="192"/>
                  <a:pt x="149" y="194"/>
                  <a:pt x="154" y="198"/>
                </a:cubicBezTo>
                <a:cubicBezTo>
                  <a:pt x="158" y="202"/>
                  <a:pt x="160" y="208"/>
                  <a:pt x="160" y="214"/>
                </a:cubicBezTo>
                <a:cubicBezTo>
                  <a:pt x="160" y="220"/>
                  <a:pt x="158" y="226"/>
                  <a:pt x="154" y="230"/>
                </a:cubicBezTo>
                <a:close/>
                <a:moveTo>
                  <a:pt x="192" y="120"/>
                </a:moveTo>
                <a:cubicBezTo>
                  <a:pt x="190" y="126"/>
                  <a:pt x="187" y="130"/>
                  <a:pt x="184" y="135"/>
                </a:cubicBezTo>
                <a:cubicBezTo>
                  <a:pt x="180" y="138"/>
                  <a:pt x="177" y="142"/>
                  <a:pt x="173" y="145"/>
                </a:cubicBezTo>
                <a:cubicBezTo>
                  <a:pt x="169" y="148"/>
                  <a:pt x="166" y="150"/>
                  <a:pt x="163" y="153"/>
                </a:cubicBezTo>
                <a:cubicBezTo>
                  <a:pt x="160" y="156"/>
                  <a:pt x="158" y="160"/>
                  <a:pt x="156" y="164"/>
                </a:cubicBezTo>
                <a:cubicBezTo>
                  <a:pt x="154" y="167"/>
                  <a:pt x="153" y="172"/>
                  <a:pt x="153" y="178"/>
                </a:cubicBezTo>
                <a:cubicBezTo>
                  <a:pt x="153" y="182"/>
                  <a:pt x="153" y="182"/>
                  <a:pt x="153" y="182"/>
                </a:cubicBezTo>
                <a:cubicBezTo>
                  <a:pt x="123" y="182"/>
                  <a:pt x="123" y="182"/>
                  <a:pt x="123" y="182"/>
                </a:cubicBezTo>
                <a:cubicBezTo>
                  <a:pt x="119" y="182"/>
                  <a:pt x="119" y="182"/>
                  <a:pt x="119" y="182"/>
                </a:cubicBezTo>
                <a:cubicBezTo>
                  <a:pt x="119" y="178"/>
                  <a:pt x="119" y="178"/>
                  <a:pt x="119" y="178"/>
                </a:cubicBezTo>
                <a:cubicBezTo>
                  <a:pt x="118" y="175"/>
                  <a:pt x="118" y="173"/>
                  <a:pt x="118" y="170"/>
                </a:cubicBezTo>
                <a:cubicBezTo>
                  <a:pt x="118" y="165"/>
                  <a:pt x="119" y="160"/>
                  <a:pt x="120" y="156"/>
                </a:cubicBezTo>
                <a:cubicBezTo>
                  <a:pt x="122" y="150"/>
                  <a:pt x="124" y="145"/>
                  <a:pt x="127" y="140"/>
                </a:cubicBezTo>
                <a:cubicBezTo>
                  <a:pt x="130" y="136"/>
                  <a:pt x="133" y="132"/>
                  <a:pt x="137" y="129"/>
                </a:cubicBezTo>
                <a:cubicBezTo>
                  <a:pt x="141" y="126"/>
                  <a:pt x="144" y="123"/>
                  <a:pt x="147" y="120"/>
                </a:cubicBezTo>
                <a:cubicBezTo>
                  <a:pt x="150" y="117"/>
                  <a:pt x="152" y="115"/>
                  <a:pt x="154" y="112"/>
                </a:cubicBezTo>
                <a:cubicBezTo>
                  <a:pt x="155" y="110"/>
                  <a:pt x="156" y="107"/>
                  <a:pt x="156" y="103"/>
                </a:cubicBezTo>
                <a:cubicBezTo>
                  <a:pt x="156" y="98"/>
                  <a:pt x="155" y="95"/>
                  <a:pt x="153" y="93"/>
                </a:cubicBezTo>
                <a:cubicBezTo>
                  <a:pt x="151" y="91"/>
                  <a:pt x="147" y="89"/>
                  <a:pt x="139" y="89"/>
                </a:cubicBezTo>
                <a:cubicBezTo>
                  <a:pt x="137" y="89"/>
                  <a:pt x="135" y="89"/>
                  <a:pt x="132" y="90"/>
                </a:cubicBezTo>
                <a:cubicBezTo>
                  <a:pt x="130" y="90"/>
                  <a:pt x="127" y="91"/>
                  <a:pt x="124" y="92"/>
                </a:cubicBezTo>
                <a:cubicBezTo>
                  <a:pt x="122" y="93"/>
                  <a:pt x="119" y="94"/>
                  <a:pt x="117" y="95"/>
                </a:cubicBezTo>
                <a:cubicBezTo>
                  <a:pt x="114" y="97"/>
                  <a:pt x="112" y="98"/>
                  <a:pt x="110" y="99"/>
                </a:cubicBezTo>
                <a:cubicBezTo>
                  <a:pt x="106" y="102"/>
                  <a:pt x="106" y="102"/>
                  <a:pt x="106" y="102"/>
                </a:cubicBezTo>
                <a:cubicBezTo>
                  <a:pt x="91" y="72"/>
                  <a:pt x="91" y="72"/>
                  <a:pt x="91" y="72"/>
                </a:cubicBezTo>
                <a:cubicBezTo>
                  <a:pt x="94" y="70"/>
                  <a:pt x="94" y="70"/>
                  <a:pt x="94" y="70"/>
                </a:cubicBezTo>
                <a:cubicBezTo>
                  <a:pt x="100" y="66"/>
                  <a:pt x="107" y="62"/>
                  <a:pt x="115" y="60"/>
                </a:cubicBezTo>
                <a:cubicBezTo>
                  <a:pt x="124" y="57"/>
                  <a:pt x="133" y="55"/>
                  <a:pt x="145" y="55"/>
                </a:cubicBezTo>
                <a:cubicBezTo>
                  <a:pt x="160" y="55"/>
                  <a:pt x="173" y="59"/>
                  <a:pt x="182" y="67"/>
                </a:cubicBezTo>
                <a:cubicBezTo>
                  <a:pt x="191" y="75"/>
                  <a:pt x="196" y="86"/>
                  <a:pt x="196" y="99"/>
                </a:cubicBezTo>
                <a:cubicBezTo>
                  <a:pt x="196" y="107"/>
                  <a:pt x="194" y="114"/>
                  <a:pt x="192" y="120"/>
                </a:cubicBezTo>
                <a:close/>
              </a:path>
            </a:pathLst>
          </a:custGeom>
          <a:solidFill>
            <a:srgbClr val="525068"/>
          </a:solidFill>
          <a:ln>
            <a:noFill/>
          </a:ln>
        </p:spPr>
        <p:txBody>
          <a:bodyPr vert="horz" wrap="square" lIns="60933" tIns="30467" rIns="60933" bIns="30467" numCol="1" anchor="t" anchorCtr="0" compatLnSpc="1"/>
          <a:lstStyle/>
          <a:p>
            <a:pPr defTabSz="1219200"/>
            <a:endParaRPr lang="zh-CN" altLang="en-US" sz="2400">
              <a:solidFill>
                <a:prstClr val="white"/>
              </a:solidFill>
              <a:sym typeface="League Gothic" charset="0"/>
            </a:endParaRPr>
          </a:p>
        </p:txBody>
      </p:sp>
      <p:sp>
        <p:nvSpPr>
          <p:cNvPr id="127" name="Freeform 409"/>
          <p:cNvSpPr>
            <a:spLocks noEditPoints="1"/>
          </p:cNvSpPr>
          <p:nvPr/>
        </p:nvSpPr>
        <p:spPr bwMode="auto">
          <a:xfrm>
            <a:off x="7653608" y="4737547"/>
            <a:ext cx="370616" cy="370616"/>
          </a:xfrm>
          <a:custGeom>
            <a:avLst/>
            <a:gdLst>
              <a:gd name="T0" fmla="*/ 144 w 288"/>
              <a:gd name="T1" fmla="*/ 0 h 288"/>
              <a:gd name="T2" fmla="*/ 0 w 288"/>
              <a:gd name="T3" fmla="*/ 144 h 288"/>
              <a:gd name="T4" fmla="*/ 144 w 288"/>
              <a:gd name="T5" fmla="*/ 288 h 288"/>
              <a:gd name="T6" fmla="*/ 288 w 288"/>
              <a:gd name="T7" fmla="*/ 144 h 288"/>
              <a:gd name="T8" fmla="*/ 144 w 288"/>
              <a:gd name="T9" fmla="*/ 0 h 288"/>
              <a:gd name="T10" fmla="*/ 162 w 288"/>
              <a:gd name="T11" fmla="*/ 45 h 288"/>
              <a:gd name="T12" fmla="*/ 176 w 288"/>
              <a:gd name="T13" fmla="*/ 50 h 288"/>
              <a:gd name="T14" fmla="*/ 180 w 288"/>
              <a:gd name="T15" fmla="*/ 63 h 288"/>
              <a:gd name="T16" fmla="*/ 157 w 288"/>
              <a:gd name="T17" fmla="*/ 87 h 288"/>
              <a:gd name="T18" fmla="*/ 157 w 288"/>
              <a:gd name="T19" fmla="*/ 87 h 288"/>
              <a:gd name="T20" fmla="*/ 139 w 288"/>
              <a:gd name="T21" fmla="*/ 68 h 288"/>
              <a:gd name="T22" fmla="*/ 162 w 288"/>
              <a:gd name="T23" fmla="*/ 45 h 288"/>
              <a:gd name="T24" fmla="*/ 180 w 288"/>
              <a:gd name="T25" fmla="*/ 206 h 288"/>
              <a:gd name="T26" fmla="*/ 125 w 288"/>
              <a:gd name="T27" fmla="*/ 241 h 288"/>
              <a:gd name="T28" fmla="*/ 125 w 288"/>
              <a:gd name="T29" fmla="*/ 241 h 288"/>
              <a:gd name="T30" fmla="*/ 117 w 288"/>
              <a:gd name="T31" fmla="*/ 238 h 288"/>
              <a:gd name="T32" fmla="*/ 113 w 288"/>
              <a:gd name="T33" fmla="*/ 226 h 288"/>
              <a:gd name="T34" fmla="*/ 115 w 288"/>
              <a:gd name="T35" fmla="*/ 205 h 288"/>
              <a:gd name="T36" fmla="*/ 130 w 288"/>
              <a:gd name="T37" fmla="*/ 143 h 288"/>
              <a:gd name="T38" fmla="*/ 131 w 288"/>
              <a:gd name="T39" fmla="*/ 135 h 288"/>
              <a:gd name="T40" fmla="*/ 112 w 288"/>
              <a:gd name="T41" fmla="*/ 149 h 288"/>
              <a:gd name="T42" fmla="*/ 110 w 288"/>
              <a:gd name="T43" fmla="*/ 150 h 288"/>
              <a:gd name="T44" fmla="*/ 104 w 288"/>
              <a:gd name="T45" fmla="*/ 135 h 288"/>
              <a:gd name="T46" fmla="*/ 105 w 288"/>
              <a:gd name="T47" fmla="*/ 134 h 288"/>
              <a:gd name="T48" fmla="*/ 161 w 288"/>
              <a:gd name="T49" fmla="*/ 100 h 288"/>
              <a:gd name="T50" fmla="*/ 169 w 288"/>
              <a:gd name="T51" fmla="*/ 104 h 288"/>
              <a:gd name="T52" fmla="*/ 171 w 288"/>
              <a:gd name="T53" fmla="*/ 114 h 288"/>
              <a:gd name="T54" fmla="*/ 169 w 288"/>
              <a:gd name="T55" fmla="*/ 134 h 288"/>
              <a:gd name="T56" fmla="*/ 153 w 288"/>
              <a:gd name="T57" fmla="*/ 198 h 288"/>
              <a:gd name="T58" fmla="*/ 152 w 288"/>
              <a:gd name="T59" fmla="*/ 205 h 288"/>
              <a:gd name="T60" fmla="*/ 152 w 288"/>
              <a:gd name="T61" fmla="*/ 207 h 288"/>
              <a:gd name="T62" fmla="*/ 172 w 288"/>
              <a:gd name="T63" fmla="*/ 192 h 288"/>
              <a:gd name="T64" fmla="*/ 174 w 288"/>
              <a:gd name="T65" fmla="*/ 190 h 288"/>
              <a:gd name="T66" fmla="*/ 180 w 288"/>
              <a:gd name="T67" fmla="*/ 204 h 288"/>
              <a:gd name="T68" fmla="*/ 181 w 288"/>
              <a:gd name="T69" fmla="*/ 205 h 288"/>
              <a:gd name="T70" fmla="*/ 180 w 288"/>
              <a:gd name="T71" fmla="*/ 206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88" h="288">
                <a:moveTo>
                  <a:pt x="144" y="0"/>
                </a:moveTo>
                <a:cubicBezTo>
                  <a:pt x="64" y="0"/>
                  <a:pt x="0" y="65"/>
                  <a:pt x="0" y="144"/>
                </a:cubicBezTo>
                <a:cubicBezTo>
                  <a:pt x="0" y="224"/>
                  <a:pt x="64" y="288"/>
                  <a:pt x="144" y="288"/>
                </a:cubicBezTo>
                <a:cubicBezTo>
                  <a:pt x="224" y="288"/>
                  <a:pt x="288" y="224"/>
                  <a:pt x="288" y="144"/>
                </a:cubicBezTo>
                <a:cubicBezTo>
                  <a:pt x="288" y="65"/>
                  <a:pt x="224" y="0"/>
                  <a:pt x="144" y="0"/>
                </a:cubicBezTo>
                <a:close/>
                <a:moveTo>
                  <a:pt x="162" y="45"/>
                </a:moveTo>
                <a:cubicBezTo>
                  <a:pt x="168" y="45"/>
                  <a:pt x="173" y="47"/>
                  <a:pt x="176" y="50"/>
                </a:cubicBezTo>
                <a:cubicBezTo>
                  <a:pt x="179" y="54"/>
                  <a:pt x="180" y="58"/>
                  <a:pt x="180" y="63"/>
                </a:cubicBezTo>
                <a:cubicBezTo>
                  <a:pt x="180" y="75"/>
                  <a:pt x="170" y="87"/>
                  <a:pt x="157" y="87"/>
                </a:cubicBezTo>
                <a:cubicBezTo>
                  <a:pt x="157" y="87"/>
                  <a:pt x="157" y="87"/>
                  <a:pt x="157" y="87"/>
                </a:cubicBezTo>
                <a:cubicBezTo>
                  <a:pt x="146" y="87"/>
                  <a:pt x="139" y="79"/>
                  <a:pt x="139" y="68"/>
                </a:cubicBezTo>
                <a:cubicBezTo>
                  <a:pt x="139" y="58"/>
                  <a:pt x="147" y="45"/>
                  <a:pt x="162" y="45"/>
                </a:cubicBezTo>
                <a:close/>
                <a:moveTo>
                  <a:pt x="180" y="206"/>
                </a:moveTo>
                <a:cubicBezTo>
                  <a:pt x="160" y="228"/>
                  <a:pt x="135" y="241"/>
                  <a:pt x="125" y="241"/>
                </a:cubicBezTo>
                <a:cubicBezTo>
                  <a:pt x="125" y="241"/>
                  <a:pt x="125" y="241"/>
                  <a:pt x="125" y="241"/>
                </a:cubicBezTo>
                <a:cubicBezTo>
                  <a:pt x="122" y="241"/>
                  <a:pt x="119" y="241"/>
                  <a:pt x="117" y="238"/>
                </a:cubicBezTo>
                <a:cubicBezTo>
                  <a:pt x="114" y="235"/>
                  <a:pt x="113" y="231"/>
                  <a:pt x="113" y="226"/>
                </a:cubicBezTo>
                <a:cubicBezTo>
                  <a:pt x="113" y="221"/>
                  <a:pt x="114" y="212"/>
                  <a:pt x="115" y="205"/>
                </a:cubicBezTo>
                <a:cubicBezTo>
                  <a:pt x="130" y="143"/>
                  <a:pt x="130" y="143"/>
                  <a:pt x="130" y="143"/>
                </a:cubicBezTo>
                <a:cubicBezTo>
                  <a:pt x="130" y="139"/>
                  <a:pt x="131" y="137"/>
                  <a:pt x="131" y="135"/>
                </a:cubicBezTo>
                <a:cubicBezTo>
                  <a:pt x="128" y="136"/>
                  <a:pt x="117" y="144"/>
                  <a:pt x="112" y="149"/>
                </a:cubicBezTo>
                <a:cubicBezTo>
                  <a:pt x="110" y="150"/>
                  <a:pt x="110" y="150"/>
                  <a:pt x="110" y="150"/>
                </a:cubicBezTo>
                <a:cubicBezTo>
                  <a:pt x="104" y="135"/>
                  <a:pt x="104" y="135"/>
                  <a:pt x="104" y="135"/>
                </a:cubicBezTo>
                <a:cubicBezTo>
                  <a:pt x="105" y="134"/>
                  <a:pt x="105" y="134"/>
                  <a:pt x="105" y="134"/>
                </a:cubicBezTo>
                <a:cubicBezTo>
                  <a:pt x="126" y="115"/>
                  <a:pt x="150" y="100"/>
                  <a:pt x="161" y="100"/>
                </a:cubicBezTo>
                <a:cubicBezTo>
                  <a:pt x="165" y="100"/>
                  <a:pt x="167" y="101"/>
                  <a:pt x="169" y="104"/>
                </a:cubicBezTo>
                <a:cubicBezTo>
                  <a:pt x="170" y="107"/>
                  <a:pt x="171" y="110"/>
                  <a:pt x="171" y="114"/>
                </a:cubicBezTo>
                <a:cubicBezTo>
                  <a:pt x="171" y="118"/>
                  <a:pt x="170" y="128"/>
                  <a:pt x="169" y="134"/>
                </a:cubicBezTo>
                <a:cubicBezTo>
                  <a:pt x="153" y="198"/>
                  <a:pt x="153" y="198"/>
                  <a:pt x="153" y="198"/>
                </a:cubicBezTo>
                <a:cubicBezTo>
                  <a:pt x="152" y="201"/>
                  <a:pt x="152" y="204"/>
                  <a:pt x="152" y="205"/>
                </a:cubicBezTo>
                <a:cubicBezTo>
                  <a:pt x="152" y="206"/>
                  <a:pt x="152" y="206"/>
                  <a:pt x="152" y="207"/>
                </a:cubicBezTo>
                <a:cubicBezTo>
                  <a:pt x="154" y="206"/>
                  <a:pt x="165" y="199"/>
                  <a:pt x="172" y="192"/>
                </a:cubicBezTo>
                <a:cubicBezTo>
                  <a:pt x="174" y="190"/>
                  <a:pt x="174" y="190"/>
                  <a:pt x="174" y="190"/>
                </a:cubicBezTo>
                <a:cubicBezTo>
                  <a:pt x="180" y="204"/>
                  <a:pt x="180" y="204"/>
                  <a:pt x="180" y="204"/>
                </a:cubicBezTo>
                <a:cubicBezTo>
                  <a:pt x="181" y="205"/>
                  <a:pt x="181" y="205"/>
                  <a:pt x="181" y="205"/>
                </a:cubicBezTo>
                <a:lnTo>
                  <a:pt x="180" y="206"/>
                </a:lnTo>
                <a:close/>
              </a:path>
            </a:pathLst>
          </a:custGeom>
          <a:solidFill>
            <a:srgbClr val="525068"/>
          </a:solidFill>
          <a:ln>
            <a:noFill/>
          </a:ln>
        </p:spPr>
        <p:txBody>
          <a:bodyPr vert="horz" wrap="square" lIns="60933" tIns="30467" rIns="60933" bIns="30467" numCol="1" anchor="t" anchorCtr="0" compatLnSpc="1"/>
          <a:lstStyle/>
          <a:p>
            <a:pPr defTabSz="1219200"/>
            <a:endParaRPr lang="zh-CN" altLang="en-US" sz="2400">
              <a:solidFill>
                <a:prstClr val="white"/>
              </a:solidFill>
              <a:sym typeface="League Gothic" charset="0"/>
            </a:endParaRPr>
          </a:p>
        </p:txBody>
      </p:sp>
      <p:sp>
        <p:nvSpPr>
          <p:cNvPr id="128" name="Freeform 410"/>
          <p:cNvSpPr>
            <a:spLocks noEditPoints="1"/>
          </p:cNvSpPr>
          <p:nvPr/>
        </p:nvSpPr>
        <p:spPr bwMode="auto">
          <a:xfrm>
            <a:off x="6466643" y="4737547"/>
            <a:ext cx="370616" cy="370616"/>
          </a:xfrm>
          <a:custGeom>
            <a:avLst/>
            <a:gdLst>
              <a:gd name="T0" fmla="*/ 144 w 288"/>
              <a:gd name="T1" fmla="*/ 0 h 288"/>
              <a:gd name="T2" fmla="*/ 0 w 288"/>
              <a:gd name="T3" fmla="*/ 144 h 288"/>
              <a:gd name="T4" fmla="*/ 144 w 288"/>
              <a:gd name="T5" fmla="*/ 288 h 288"/>
              <a:gd name="T6" fmla="*/ 288 w 288"/>
              <a:gd name="T7" fmla="*/ 144 h 288"/>
              <a:gd name="T8" fmla="*/ 144 w 288"/>
              <a:gd name="T9" fmla="*/ 0 h 288"/>
              <a:gd name="T10" fmla="*/ 143 w 288"/>
              <a:gd name="T11" fmla="*/ 48 h 288"/>
              <a:gd name="T12" fmla="*/ 163 w 288"/>
              <a:gd name="T13" fmla="*/ 68 h 288"/>
              <a:gd name="T14" fmla="*/ 142 w 288"/>
              <a:gd name="T15" fmla="*/ 88 h 288"/>
              <a:gd name="T16" fmla="*/ 122 w 288"/>
              <a:gd name="T17" fmla="*/ 68 h 288"/>
              <a:gd name="T18" fmla="*/ 143 w 288"/>
              <a:gd name="T19" fmla="*/ 48 h 288"/>
              <a:gd name="T20" fmla="*/ 182 w 288"/>
              <a:gd name="T21" fmla="*/ 242 h 288"/>
              <a:gd name="T22" fmla="*/ 108 w 288"/>
              <a:gd name="T23" fmla="*/ 242 h 288"/>
              <a:gd name="T24" fmla="*/ 108 w 288"/>
              <a:gd name="T25" fmla="*/ 229 h 288"/>
              <a:gd name="T26" fmla="*/ 126 w 288"/>
              <a:gd name="T27" fmla="*/ 205 h 288"/>
              <a:gd name="T28" fmla="*/ 126 w 288"/>
              <a:gd name="T29" fmla="*/ 148 h 288"/>
              <a:gd name="T30" fmla="*/ 110 w 288"/>
              <a:gd name="T31" fmla="*/ 125 h 288"/>
              <a:gd name="T32" fmla="*/ 110 w 288"/>
              <a:gd name="T33" fmla="*/ 113 h 288"/>
              <a:gd name="T34" fmla="*/ 163 w 288"/>
              <a:gd name="T35" fmla="*/ 103 h 288"/>
              <a:gd name="T36" fmla="*/ 163 w 288"/>
              <a:gd name="T37" fmla="*/ 205 h 288"/>
              <a:gd name="T38" fmla="*/ 182 w 288"/>
              <a:gd name="T39" fmla="*/ 229 h 288"/>
              <a:gd name="T40" fmla="*/ 182 w 288"/>
              <a:gd name="T41" fmla="*/ 242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88" h="288">
                <a:moveTo>
                  <a:pt x="144" y="0"/>
                </a:moveTo>
                <a:cubicBezTo>
                  <a:pt x="64" y="0"/>
                  <a:pt x="0" y="65"/>
                  <a:pt x="0" y="144"/>
                </a:cubicBezTo>
                <a:cubicBezTo>
                  <a:pt x="0" y="224"/>
                  <a:pt x="64" y="288"/>
                  <a:pt x="144" y="288"/>
                </a:cubicBezTo>
                <a:cubicBezTo>
                  <a:pt x="224" y="288"/>
                  <a:pt x="288" y="224"/>
                  <a:pt x="288" y="144"/>
                </a:cubicBezTo>
                <a:cubicBezTo>
                  <a:pt x="288" y="65"/>
                  <a:pt x="224" y="0"/>
                  <a:pt x="144" y="0"/>
                </a:cubicBezTo>
                <a:close/>
                <a:moveTo>
                  <a:pt x="143" y="48"/>
                </a:moveTo>
                <a:cubicBezTo>
                  <a:pt x="154" y="48"/>
                  <a:pt x="163" y="57"/>
                  <a:pt x="163" y="68"/>
                </a:cubicBezTo>
                <a:cubicBezTo>
                  <a:pt x="163" y="79"/>
                  <a:pt x="154" y="88"/>
                  <a:pt x="142" y="88"/>
                </a:cubicBezTo>
                <a:cubicBezTo>
                  <a:pt x="132" y="88"/>
                  <a:pt x="122" y="79"/>
                  <a:pt x="122" y="68"/>
                </a:cubicBezTo>
                <a:cubicBezTo>
                  <a:pt x="122" y="57"/>
                  <a:pt x="132" y="48"/>
                  <a:pt x="143" y="48"/>
                </a:cubicBezTo>
                <a:close/>
                <a:moveTo>
                  <a:pt x="182" y="242"/>
                </a:moveTo>
                <a:cubicBezTo>
                  <a:pt x="108" y="242"/>
                  <a:pt x="108" y="242"/>
                  <a:pt x="108" y="242"/>
                </a:cubicBezTo>
                <a:cubicBezTo>
                  <a:pt x="108" y="229"/>
                  <a:pt x="108" y="229"/>
                  <a:pt x="108" y="229"/>
                </a:cubicBezTo>
                <a:cubicBezTo>
                  <a:pt x="125" y="227"/>
                  <a:pt x="126" y="225"/>
                  <a:pt x="126" y="205"/>
                </a:cubicBezTo>
                <a:cubicBezTo>
                  <a:pt x="126" y="148"/>
                  <a:pt x="126" y="148"/>
                  <a:pt x="126" y="148"/>
                </a:cubicBezTo>
                <a:cubicBezTo>
                  <a:pt x="126" y="129"/>
                  <a:pt x="124" y="128"/>
                  <a:pt x="110" y="125"/>
                </a:cubicBezTo>
                <a:cubicBezTo>
                  <a:pt x="110" y="113"/>
                  <a:pt x="110" y="113"/>
                  <a:pt x="110" y="113"/>
                </a:cubicBezTo>
                <a:cubicBezTo>
                  <a:pt x="128" y="111"/>
                  <a:pt x="147" y="107"/>
                  <a:pt x="163" y="103"/>
                </a:cubicBezTo>
                <a:cubicBezTo>
                  <a:pt x="163" y="205"/>
                  <a:pt x="163" y="205"/>
                  <a:pt x="163" y="205"/>
                </a:cubicBezTo>
                <a:cubicBezTo>
                  <a:pt x="163" y="225"/>
                  <a:pt x="164" y="226"/>
                  <a:pt x="182" y="229"/>
                </a:cubicBezTo>
                <a:lnTo>
                  <a:pt x="182" y="242"/>
                </a:lnTo>
                <a:close/>
              </a:path>
            </a:pathLst>
          </a:custGeom>
          <a:solidFill>
            <a:srgbClr val="525068"/>
          </a:solidFill>
          <a:ln>
            <a:noFill/>
          </a:ln>
        </p:spPr>
        <p:txBody>
          <a:bodyPr vert="horz" wrap="square" lIns="60933" tIns="30467" rIns="60933" bIns="30467" numCol="1" anchor="t" anchorCtr="0" compatLnSpc="1"/>
          <a:lstStyle/>
          <a:p>
            <a:pPr defTabSz="1219200"/>
            <a:endParaRPr lang="zh-CN" altLang="en-US" sz="2400">
              <a:solidFill>
                <a:prstClr val="white"/>
              </a:solidFill>
              <a:sym typeface="League Gothic" charset="0"/>
            </a:endParaRPr>
          </a:p>
        </p:txBody>
      </p:sp>
      <p:grpSp>
        <p:nvGrpSpPr>
          <p:cNvPr id="231" name="组合 230"/>
          <p:cNvGrpSpPr/>
          <p:nvPr/>
        </p:nvGrpSpPr>
        <p:grpSpPr>
          <a:xfrm>
            <a:off x="6466643" y="4016952"/>
            <a:ext cx="370616" cy="320531"/>
            <a:chOff x="14746326" y="2115859"/>
            <a:chExt cx="304737" cy="263556"/>
          </a:xfrm>
          <a:solidFill>
            <a:srgbClr val="525068"/>
          </a:solidFill>
        </p:grpSpPr>
        <p:sp>
          <p:nvSpPr>
            <p:cNvPr id="129" name="Freeform 421"/>
            <p:cNvSpPr/>
            <p:nvPr/>
          </p:nvSpPr>
          <p:spPr bwMode="auto">
            <a:xfrm>
              <a:off x="14746326" y="2115859"/>
              <a:ext cx="263556" cy="263556"/>
            </a:xfrm>
            <a:custGeom>
              <a:avLst/>
              <a:gdLst>
                <a:gd name="T0" fmla="*/ 217 w 248"/>
                <a:gd name="T1" fmla="*/ 206 h 248"/>
                <a:gd name="T2" fmla="*/ 206 w 248"/>
                <a:gd name="T3" fmla="*/ 217 h 248"/>
                <a:gd name="T4" fmla="*/ 41 w 248"/>
                <a:gd name="T5" fmla="*/ 217 h 248"/>
                <a:gd name="T6" fmla="*/ 31 w 248"/>
                <a:gd name="T7" fmla="*/ 206 h 248"/>
                <a:gd name="T8" fmla="*/ 31 w 248"/>
                <a:gd name="T9" fmla="*/ 41 h 248"/>
                <a:gd name="T10" fmla="*/ 41 w 248"/>
                <a:gd name="T11" fmla="*/ 31 h 248"/>
                <a:gd name="T12" fmla="*/ 184 w 248"/>
                <a:gd name="T13" fmla="*/ 31 h 248"/>
                <a:gd name="T14" fmla="*/ 214 w 248"/>
                <a:gd name="T15" fmla="*/ 0 h 248"/>
                <a:gd name="T16" fmla="*/ 206 w 248"/>
                <a:gd name="T17" fmla="*/ 0 h 248"/>
                <a:gd name="T18" fmla="*/ 41 w 248"/>
                <a:gd name="T19" fmla="*/ 0 h 248"/>
                <a:gd name="T20" fmla="*/ 0 w 248"/>
                <a:gd name="T21" fmla="*/ 41 h 248"/>
                <a:gd name="T22" fmla="*/ 0 w 248"/>
                <a:gd name="T23" fmla="*/ 206 h 248"/>
                <a:gd name="T24" fmla="*/ 41 w 248"/>
                <a:gd name="T25" fmla="*/ 248 h 248"/>
                <a:gd name="T26" fmla="*/ 206 w 248"/>
                <a:gd name="T27" fmla="*/ 248 h 248"/>
                <a:gd name="T28" fmla="*/ 248 w 248"/>
                <a:gd name="T29" fmla="*/ 206 h 248"/>
                <a:gd name="T30" fmla="*/ 248 w 248"/>
                <a:gd name="T31" fmla="*/ 115 h 248"/>
                <a:gd name="T32" fmla="*/ 217 w 248"/>
                <a:gd name="T33" fmla="*/ 146 h 248"/>
                <a:gd name="T34" fmla="*/ 217 w 248"/>
                <a:gd name="T35" fmla="*/ 206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48" h="248">
                  <a:moveTo>
                    <a:pt x="217" y="206"/>
                  </a:moveTo>
                  <a:cubicBezTo>
                    <a:pt x="217" y="212"/>
                    <a:pt x="212" y="217"/>
                    <a:pt x="206" y="217"/>
                  </a:cubicBezTo>
                  <a:cubicBezTo>
                    <a:pt x="41" y="217"/>
                    <a:pt x="41" y="217"/>
                    <a:pt x="41" y="217"/>
                  </a:cubicBezTo>
                  <a:cubicBezTo>
                    <a:pt x="35" y="217"/>
                    <a:pt x="31" y="212"/>
                    <a:pt x="31" y="206"/>
                  </a:cubicBezTo>
                  <a:cubicBezTo>
                    <a:pt x="31" y="41"/>
                    <a:pt x="31" y="41"/>
                    <a:pt x="31" y="41"/>
                  </a:cubicBezTo>
                  <a:cubicBezTo>
                    <a:pt x="31" y="35"/>
                    <a:pt x="35" y="31"/>
                    <a:pt x="41" y="31"/>
                  </a:cubicBezTo>
                  <a:cubicBezTo>
                    <a:pt x="184" y="31"/>
                    <a:pt x="184" y="31"/>
                    <a:pt x="184" y="31"/>
                  </a:cubicBezTo>
                  <a:cubicBezTo>
                    <a:pt x="214" y="0"/>
                    <a:pt x="214" y="0"/>
                    <a:pt x="214" y="0"/>
                  </a:cubicBezTo>
                  <a:cubicBezTo>
                    <a:pt x="212" y="0"/>
                    <a:pt x="209" y="0"/>
                    <a:pt x="206" y="0"/>
                  </a:cubicBezTo>
                  <a:cubicBezTo>
                    <a:pt x="41" y="0"/>
                    <a:pt x="41" y="0"/>
                    <a:pt x="41" y="0"/>
                  </a:cubicBezTo>
                  <a:cubicBezTo>
                    <a:pt x="18" y="0"/>
                    <a:pt x="0" y="18"/>
                    <a:pt x="0" y="41"/>
                  </a:cubicBezTo>
                  <a:cubicBezTo>
                    <a:pt x="0" y="206"/>
                    <a:pt x="0" y="206"/>
                    <a:pt x="0" y="206"/>
                  </a:cubicBezTo>
                  <a:cubicBezTo>
                    <a:pt x="0" y="229"/>
                    <a:pt x="18" y="248"/>
                    <a:pt x="41" y="248"/>
                  </a:cubicBezTo>
                  <a:cubicBezTo>
                    <a:pt x="206" y="248"/>
                    <a:pt x="206" y="248"/>
                    <a:pt x="206" y="248"/>
                  </a:cubicBezTo>
                  <a:cubicBezTo>
                    <a:pt x="229" y="248"/>
                    <a:pt x="248" y="229"/>
                    <a:pt x="248" y="206"/>
                  </a:cubicBezTo>
                  <a:cubicBezTo>
                    <a:pt x="248" y="115"/>
                    <a:pt x="248" y="115"/>
                    <a:pt x="248" y="115"/>
                  </a:cubicBezTo>
                  <a:cubicBezTo>
                    <a:pt x="217" y="146"/>
                    <a:pt x="217" y="146"/>
                    <a:pt x="217" y="146"/>
                  </a:cubicBezTo>
                  <a:lnTo>
                    <a:pt x="217" y="20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0933" tIns="30467" rIns="60933" bIns="30467" numCol="1" anchor="t" anchorCtr="0" compatLnSpc="1"/>
            <a:lstStyle/>
            <a:p>
              <a:pPr defTabSz="1219200"/>
              <a:endParaRPr lang="zh-CN" altLang="en-US" sz="2400">
                <a:solidFill>
                  <a:prstClr val="white"/>
                </a:solidFill>
                <a:sym typeface="League Gothic" charset="0"/>
              </a:endParaRPr>
            </a:p>
          </p:txBody>
        </p:sp>
        <p:sp>
          <p:nvSpPr>
            <p:cNvPr id="130" name="Freeform 422"/>
            <p:cNvSpPr>
              <a:spLocks noEditPoints="1"/>
            </p:cNvSpPr>
            <p:nvPr/>
          </p:nvSpPr>
          <p:spPr bwMode="auto">
            <a:xfrm>
              <a:off x="14856141" y="2118604"/>
              <a:ext cx="194922" cy="194922"/>
            </a:xfrm>
            <a:custGeom>
              <a:avLst/>
              <a:gdLst>
                <a:gd name="T0" fmla="*/ 8 w 71"/>
                <a:gd name="T1" fmla="*/ 45 h 71"/>
                <a:gd name="T2" fmla="*/ 8 w 71"/>
                <a:gd name="T3" fmla="*/ 45 h 71"/>
                <a:gd name="T4" fmla="*/ 8 w 71"/>
                <a:gd name="T5" fmla="*/ 45 h 71"/>
                <a:gd name="T6" fmla="*/ 8 w 71"/>
                <a:gd name="T7" fmla="*/ 45 h 71"/>
                <a:gd name="T8" fmla="*/ 0 w 71"/>
                <a:gd name="T9" fmla="*/ 71 h 71"/>
                <a:gd name="T10" fmla="*/ 25 w 71"/>
                <a:gd name="T11" fmla="*/ 62 h 71"/>
                <a:gd name="T12" fmla="*/ 25 w 71"/>
                <a:gd name="T13" fmla="*/ 62 h 71"/>
                <a:gd name="T14" fmla="*/ 25 w 71"/>
                <a:gd name="T15" fmla="*/ 62 h 71"/>
                <a:gd name="T16" fmla="*/ 25 w 71"/>
                <a:gd name="T17" fmla="*/ 62 h 71"/>
                <a:gd name="T18" fmla="*/ 71 w 71"/>
                <a:gd name="T19" fmla="*/ 17 h 71"/>
                <a:gd name="T20" fmla="*/ 54 w 71"/>
                <a:gd name="T21" fmla="*/ 0 h 71"/>
                <a:gd name="T22" fmla="*/ 8 w 71"/>
                <a:gd name="T23" fmla="*/ 45 h 71"/>
                <a:gd name="T24" fmla="*/ 8 w 71"/>
                <a:gd name="T25" fmla="*/ 45 h 71"/>
                <a:gd name="T26" fmla="*/ 23 w 71"/>
                <a:gd name="T27" fmla="*/ 59 h 71"/>
                <a:gd name="T28" fmla="*/ 6 w 71"/>
                <a:gd name="T29" fmla="*/ 65 h 71"/>
                <a:gd name="T30" fmla="*/ 12 w 71"/>
                <a:gd name="T31" fmla="*/ 48 h 71"/>
                <a:gd name="T32" fmla="*/ 23 w 71"/>
                <a:gd name="T33" fmla="*/ 59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1" h="71">
                  <a:moveTo>
                    <a:pt x="8" y="45"/>
                  </a:moveTo>
                  <a:lnTo>
                    <a:pt x="8" y="45"/>
                  </a:lnTo>
                  <a:lnTo>
                    <a:pt x="8" y="45"/>
                  </a:lnTo>
                  <a:lnTo>
                    <a:pt x="8" y="45"/>
                  </a:lnTo>
                  <a:lnTo>
                    <a:pt x="0" y="71"/>
                  </a:lnTo>
                  <a:lnTo>
                    <a:pt x="25" y="62"/>
                  </a:lnTo>
                  <a:lnTo>
                    <a:pt x="25" y="62"/>
                  </a:lnTo>
                  <a:lnTo>
                    <a:pt x="25" y="62"/>
                  </a:lnTo>
                  <a:lnTo>
                    <a:pt x="25" y="62"/>
                  </a:lnTo>
                  <a:lnTo>
                    <a:pt x="71" y="17"/>
                  </a:lnTo>
                  <a:lnTo>
                    <a:pt x="54" y="0"/>
                  </a:lnTo>
                  <a:lnTo>
                    <a:pt x="8" y="45"/>
                  </a:lnTo>
                  <a:lnTo>
                    <a:pt x="8" y="45"/>
                  </a:lnTo>
                  <a:close/>
                  <a:moveTo>
                    <a:pt x="23" y="59"/>
                  </a:moveTo>
                  <a:lnTo>
                    <a:pt x="6" y="65"/>
                  </a:lnTo>
                  <a:lnTo>
                    <a:pt x="12" y="48"/>
                  </a:lnTo>
                  <a:lnTo>
                    <a:pt x="23" y="5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0933" tIns="30467" rIns="60933" bIns="30467" numCol="1" anchor="t" anchorCtr="0" compatLnSpc="1"/>
            <a:lstStyle/>
            <a:p>
              <a:pPr defTabSz="1219200"/>
              <a:endParaRPr lang="zh-CN" altLang="en-US" sz="2400">
                <a:solidFill>
                  <a:prstClr val="white"/>
                </a:solidFill>
                <a:sym typeface="League Gothic" charset="0"/>
              </a:endParaRPr>
            </a:p>
          </p:txBody>
        </p:sp>
      </p:grpSp>
      <p:grpSp>
        <p:nvGrpSpPr>
          <p:cNvPr id="235" name="组合 234"/>
          <p:cNvGrpSpPr/>
          <p:nvPr/>
        </p:nvGrpSpPr>
        <p:grpSpPr>
          <a:xfrm>
            <a:off x="8906803" y="4739216"/>
            <a:ext cx="140233" cy="367279"/>
            <a:chOff x="16673576" y="-346739"/>
            <a:chExt cx="115306" cy="301993"/>
          </a:xfrm>
          <a:solidFill>
            <a:srgbClr val="525068"/>
          </a:solidFill>
        </p:grpSpPr>
        <p:sp>
          <p:nvSpPr>
            <p:cNvPr id="149" name="Freeform 572"/>
            <p:cNvSpPr/>
            <p:nvPr/>
          </p:nvSpPr>
          <p:spPr bwMode="auto">
            <a:xfrm>
              <a:off x="16695539" y="-346739"/>
              <a:ext cx="63144" cy="63144"/>
            </a:xfrm>
            <a:custGeom>
              <a:avLst/>
              <a:gdLst>
                <a:gd name="T0" fmla="*/ 30 w 61"/>
                <a:gd name="T1" fmla="*/ 60 h 60"/>
                <a:gd name="T2" fmla="*/ 61 w 61"/>
                <a:gd name="T3" fmla="*/ 30 h 60"/>
                <a:gd name="T4" fmla="*/ 30 w 61"/>
                <a:gd name="T5" fmla="*/ 0 h 60"/>
                <a:gd name="T6" fmla="*/ 0 w 61"/>
                <a:gd name="T7" fmla="*/ 30 h 60"/>
                <a:gd name="T8" fmla="*/ 30 w 61"/>
                <a:gd name="T9" fmla="*/ 60 h 60"/>
              </a:gdLst>
              <a:ahLst/>
              <a:cxnLst>
                <a:cxn ang="0">
                  <a:pos x="T0" y="T1"/>
                </a:cxn>
                <a:cxn ang="0">
                  <a:pos x="T2" y="T3"/>
                </a:cxn>
                <a:cxn ang="0">
                  <a:pos x="T4" y="T5"/>
                </a:cxn>
                <a:cxn ang="0">
                  <a:pos x="T6" y="T7"/>
                </a:cxn>
                <a:cxn ang="0">
                  <a:pos x="T8" y="T9"/>
                </a:cxn>
              </a:cxnLst>
              <a:rect l="0" t="0" r="r" b="b"/>
              <a:pathLst>
                <a:path w="61" h="60">
                  <a:moveTo>
                    <a:pt x="30" y="60"/>
                  </a:moveTo>
                  <a:cubicBezTo>
                    <a:pt x="48" y="60"/>
                    <a:pt x="61" y="46"/>
                    <a:pt x="61" y="30"/>
                  </a:cubicBezTo>
                  <a:cubicBezTo>
                    <a:pt x="61" y="12"/>
                    <a:pt x="48" y="0"/>
                    <a:pt x="30" y="0"/>
                  </a:cubicBezTo>
                  <a:cubicBezTo>
                    <a:pt x="14" y="0"/>
                    <a:pt x="0" y="12"/>
                    <a:pt x="0" y="30"/>
                  </a:cubicBezTo>
                  <a:cubicBezTo>
                    <a:pt x="0" y="46"/>
                    <a:pt x="14" y="60"/>
                    <a:pt x="30" y="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0933" tIns="30467" rIns="60933" bIns="30467" numCol="1" anchor="t" anchorCtr="0" compatLnSpc="1"/>
            <a:lstStyle/>
            <a:p>
              <a:pPr defTabSz="1219200"/>
              <a:endParaRPr lang="zh-CN" altLang="en-US" sz="2400">
                <a:solidFill>
                  <a:prstClr val="white"/>
                </a:solidFill>
                <a:sym typeface="League Gothic" charset="0"/>
              </a:endParaRPr>
            </a:p>
          </p:txBody>
        </p:sp>
        <p:sp>
          <p:nvSpPr>
            <p:cNvPr id="150" name="Freeform 573"/>
            <p:cNvSpPr/>
            <p:nvPr/>
          </p:nvSpPr>
          <p:spPr bwMode="auto">
            <a:xfrm>
              <a:off x="16673576" y="-261631"/>
              <a:ext cx="115306" cy="216885"/>
            </a:xfrm>
            <a:custGeom>
              <a:avLst/>
              <a:gdLst>
                <a:gd name="T0" fmla="*/ 82 w 110"/>
                <a:gd name="T1" fmla="*/ 151 h 206"/>
                <a:gd name="T2" fmla="*/ 82 w 110"/>
                <a:gd name="T3" fmla="*/ 0 h 206"/>
                <a:gd name="T4" fmla="*/ 4 w 110"/>
                <a:gd name="T5" fmla="*/ 15 h 206"/>
                <a:gd name="T6" fmla="*/ 4 w 110"/>
                <a:gd name="T7" fmla="*/ 33 h 206"/>
                <a:gd name="T8" fmla="*/ 27 w 110"/>
                <a:gd name="T9" fmla="*/ 66 h 206"/>
                <a:gd name="T10" fmla="*/ 27 w 110"/>
                <a:gd name="T11" fmla="*/ 151 h 206"/>
                <a:gd name="T12" fmla="*/ 0 w 110"/>
                <a:gd name="T13" fmla="*/ 186 h 206"/>
                <a:gd name="T14" fmla="*/ 0 w 110"/>
                <a:gd name="T15" fmla="*/ 206 h 206"/>
                <a:gd name="T16" fmla="*/ 110 w 110"/>
                <a:gd name="T17" fmla="*/ 206 h 206"/>
                <a:gd name="T18" fmla="*/ 110 w 110"/>
                <a:gd name="T19" fmla="*/ 186 h 206"/>
                <a:gd name="T20" fmla="*/ 82 w 110"/>
                <a:gd name="T21" fmla="*/ 151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0" h="206">
                  <a:moveTo>
                    <a:pt x="82" y="151"/>
                  </a:moveTo>
                  <a:cubicBezTo>
                    <a:pt x="82" y="0"/>
                    <a:pt x="82" y="0"/>
                    <a:pt x="82" y="0"/>
                  </a:cubicBezTo>
                  <a:cubicBezTo>
                    <a:pt x="58" y="6"/>
                    <a:pt x="30" y="12"/>
                    <a:pt x="4" y="15"/>
                  </a:cubicBezTo>
                  <a:cubicBezTo>
                    <a:pt x="4" y="33"/>
                    <a:pt x="4" y="33"/>
                    <a:pt x="4" y="33"/>
                  </a:cubicBezTo>
                  <a:cubicBezTo>
                    <a:pt x="24" y="37"/>
                    <a:pt x="27" y="38"/>
                    <a:pt x="27" y="66"/>
                  </a:cubicBezTo>
                  <a:cubicBezTo>
                    <a:pt x="27" y="151"/>
                    <a:pt x="27" y="151"/>
                    <a:pt x="27" y="151"/>
                  </a:cubicBezTo>
                  <a:cubicBezTo>
                    <a:pt x="27" y="182"/>
                    <a:pt x="25" y="183"/>
                    <a:pt x="0" y="186"/>
                  </a:cubicBezTo>
                  <a:cubicBezTo>
                    <a:pt x="0" y="206"/>
                    <a:pt x="0" y="206"/>
                    <a:pt x="0" y="206"/>
                  </a:cubicBezTo>
                  <a:cubicBezTo>
                    <a:pt x="110" y="206"/>
                    <a:pt x="110" y="206"/>
                    <a:pt x="110" y="206"/>
                  </a:cubicBezTo>
                  <a:cubicBezTo>
                    <a:pt x="110" y="186"/>
                    <a:pt x="110" y="186"/>
                    <a:pt x="110" y="186"/>
                  </a:cubicBezTo>
                  <a:cubicBezTo>
                    <a:pt x="84" y="183"/>
                    <a:pt x="82" y="181"/>
                    <a:pt x="82"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0933" tIns="30467" rIns="60933" bIns="30467" numCol="1" anchor="t" anchorCtr="0" compatLnSpc="1"/>
            <a:lstStyle/>
            <a:p>
              <a:pPr defTabSz="1219200"/>
              <a:endParaRPr lang="zh-CN" altLang="en-US" sz="2400">
                <a:solidFill>
                  <a:prstClr val="white"/>
                </a:solidFill>
                <a:sym typeface="League Gothic" charset="0"/>
              </a:endParaRPr>
            </a:p>
          </p:txBody>
        </p:sp>
      </p:grpSp>
      <p:grpSp>
        <p:nvGrpSpPr>
          <p:cNvPr id="237" name="组合 236"/>
          <p:cNvGrpSpPr/>
          <p:nvPr/>
        </p:nvGrpSpPr>
        <p:grpSpPr>
          <a:xfrm>
            <a:off x="5379912" y="4737548"/>
            <a:ext cx="217026" cy="370614"/>
            <a:chOff x="14199996" y="-349483"/>
            <a:chExt cx="178450" cy="304737"/>
          </a:xfrm>
          <a:solidFill>
            <a:srgbClr val="525068"/>
          </a:solidFill>
        </p:grpSpPr>
        <p:sp>
          <p:nvSpPr>
            <p:cNvPr id="151" name="Freeform 574"/>
            <p:cNvSpPr/>
            <p:nvPr/>
          </p:nvSpPr>
          <p:spPr bwMode="auto">
            <a:xfrm>
              <a:off x="14241178" y="-118872"/>
              <a:ext cx="76870" cy="74126"/>
            </a:xfrm>
            <a:custGeom>
              <a:avLst/>
              <a:gdLst>
                <a:gd name="T0" fmla="*/ 36 w 73"/>
                <a:gd name="T1" fmla="*/ 0 h 70"/>
                <a:gd name="T2" fmla="*/ 10 w 73"/>
                <a:gd name="T3" fmla="*/ 10 h 70"/>
                <a:gd name="T4" fmla="*/ 0 w 73"/>
                <a:gd name="T5" fmla="*/ 35 h 70"/>
                <a:gd name="T6" fmla="*/ 10 w 73"/>
                <a:gd name="T7" fmla="*/ 61 h 70"/>
                <a:gd name="T8" fmla="*/ 36 w 73"/>
                <a:gd name="T9" fmla="*/ 70 h 70"/>
                <a:gd name="T10" fmla="*/ 36 w 73"/>
                <a:gd name="T11" fmla="*/ 70 h 70"/>
                <a:gd name="T12" fmla="*/ 63 w 73"/>
                <a:gd name="T13" fmla="*/ 60 h 70"/>
                <a:gd name="T14" fmla="*/ 73 w 73"/>
                <a:gd name="T15" fmla="*/ 35 h 70"/>
                <a:gd name="T16" fmla="*/ 63 w 73"/>
                <a:gd name="T17" fmla="*/ 10 h 70"/>
                <a:gd name="T18" fmla="*/ 36 w 73"/>
                <a:gd name="T19" fmla="*/ 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3" h="70">
                  <a:moveTo>
                    <a:pt x="36" y="0"/>
                  </a:moveTo>
                  <a:cubicBezTo>
                    <a:pt x="26" y="0"/>
                    <a:pt x="17" y="3"/>
                    <a:pt x="10" y="10"/>
                  </a:cubicBezTo>
                  <a:cubicBezTo>
                    <a:pt x="3" y="16"/>
                    <a:pt x="0" y="25"/>
                    <a:pt x="0" y="35"/>
                  </a:cubicBezTo>
                  <a:cubicBezTo>
                    <a:pt x="0" y="45"/>
                    <a:pt x="3" y="54"/>
                    <a:pt x="10" y="61"/>
                  </a:cubicBezTo>
                  <a:cubicBezTo>
                    <a:pt x="17" y="67"/>
                    <a:pt x="26" y="70"/>
                    <a:pt x="36" y="70"/>
                  </a:cubicBezTo>
                  <a:cubicBezTo>
                    <a:pt x="36" y="70"/>
                    <a:pt x="36" y="70"/>
                    <a:pt x="36" y="70"/>
                  </a:cubicBezTo>
                  <a:cubicBezTo>
                    <a:pt x="47" y="70"/>
                    <a:pt x="56" y="67"/>
                    <a:pt x="63" y="60"/>
                  </a:cubicBezTo>
                  <a:cubicBezTo>
                    <a:pt x="70" y="54"/>
                    <a:pt x="73" y="45"/>
                    <a:pt x="73" y="35"/>
                  </a:cubicBezTo>
                  <a:cubicBezTo>
                    <a:pt x="73" y="25"/>
                    <a:pt x="70" y="16"/>
                    <a:pt x="63" y="10"/>
                  </a:cubicBezTo>
                  <a:cubicBezTo>
                    <a:pt x="56" y="3"/>
                    <a:pt x="47" y="0"/>
                    <a:pt x="3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0933" tIns="30467" rIns="60933" bIns="30467" numCol="1" anchor="t" anchorCtr="0" compatLnSpc="1"/>
            <a:lstStyle/>
            <a:p>
              <a:pPr defTabSz="1219200"/>
              <a:endParaRPr lang="zh-CN" altLang="en-US" sz="2400">
                <a:solidFill>
                  <a:prstClr val="white"/>
                </a:solidFill>
                <a:sym typeface="League Gothic" charset="0"/>
              </a:endParaRPr>
            </a:p>
          </p:txBody>
        </p:sp>
        <p:sp>
          <p:nvSpPr>
            <p:cNvPr id="152" name="Freeform 575"/>
            <p:cNvSpPr/>
            <p:nvPr/>
          </p:nvSpPr>
          <p:spPr bwMode="auto">
            <a:xfrm>
              <a:off x="14199996" y="-349483"/>
              <a:ext cx="178450" cy="214139"/>
            </a:xfrm>
            <a:custGeom>
              <a:avLst/>
              <a:gdLst>
                <a:gd name="T0" fmla="*/ 145 w 167"/>
                <a:gd name="T1" fmla="*/ 19 h 202"/>
                <a:gd name="T2" fmla="*/ 86 w 167"/>
                <a:gd name="T3" fmla="*/ 0 h 202"/>
                <a:gd name="T4" fmla="*/ 39 w 167"/>
                <a:gd name="T5" fmla="*/ 7 h 202"/>
                <a:gd name="T6" fmla="*/ 5 w 167"/>
                <a:gd name="T7" fmla="*/ 24 h 202"/>
                <a:gd name="T8" fmla="*/ 0 w 167"/>
                <a:gd name="T9" fmla="*/ 27 h 202"/>
                <a:gd name="T10" fmla="*/ 25 w 167"/>
                <a:gd name="T11" fmla="*/ 74 h 202"/>
                <a:gd name="T12" fmla="*/ 31 w 167"/>
                <a:gd name="T13" fmla="*/ 70 h 202"/>
                <a:gd name="T14" fmla="*/ 41 w 167"/>
                <a:gd name="T15" fmla="*/ 64 h 202"/>
                <a:gd name="T16" fmla="*/ 53 w 167"/>
                <a:gd name="T17" fmla="*/ 59 h 202"/>
                <a:gd name="T18" fmla="*/ 66 w 167"/>
                <a:gd name="T19" fmla="*/ 55 h 202"/>
                <a:gd name="T20" fmla="*/ 77 w 167"/>
                <a:gd name="T21" fmla="*/ 54 h 202"/>
                <a:gd name="T22" fmla="*/ 98 w 167"/>
                <a:gd name="T23" fmla="*/ 60 h 202"/>
                <a:gd name="T24" fmla="*/ 104 w 167"/>
                <a:gd name="T25" fmla="*/ 76 h 202"/>
                <a:gd name="T26" fmla="*/ 100 w 167"/>
                <a:gd name="T27" fmla="*/ 90 h 202"/>
                <a:gd name="T28" fmla="*/ 89 w 167"/>
                <a:gd name="T29" fmla="*/ 103 h 202"/>
                <a:gd name="T30" fmla="*/ 74 w 167"/>
                <a:gd name="T31" fmla="*/ 117 h 202"/>
                <a:gd name="T32" fmla="*/ 57 w 167"/>
                <a:gd name="T33" fmla="*/ 135 h 202"/>
                <a:gd name="T34" fmla="*/ 46 w 167"/>
                <a:gd name="T35" fmla="*/ 161 h 202"/>
                <a:gd name="T36" fmla="*/ 44 w 167"/>
                <a:gd name="T37" fmla="*/ 183 h 202"/>
                <a:gd name="T38" fmla="*/ 44 w 167"/>
                <a:gd name="T39" fmla="*/ 196 h 202"/>
                <a:gd name="T40" fmla="*/ 45 w 167"/>
                <a:gd name="T41" fmla="*/ 202 h 202"/>
                <a:gd name="T42" fmla="*/ 51 w 167"/>
                <a:gd name="T43" fmla="*/ 202 h 202"/>
                <a:gd name="T44" fmla="*/ 98 w 167"/>
                <a:gd name="T45" fmla="*/ 202 h 202"/>
                <a:gd name="T46" fmla="*/ 98 w 167"/>
                <a:gd name="T47" fmla="*/ 195 h 202"/>
                <a:gd name="T48" fmla="*/ 103 w 167"/>
                <a:gd name="T49" fmla="*/ 172 h 202"/>
                <a:gd name="T50" fmla="*/ 115 w 167"/>
                <a:gd name="T51" fmla="*/ 156 h 202"/>
                <a:gd name="T52" fmla="*/ 130 w 167"/>
                <a:gd name="T53" fmla="*/ 143 h 202"/>
                <a:gd name="T54" fmla="*/ 148 w 167"/>
                <a:gd name="T55" fmla="*/ 126 h 202"/>
                <a:gd name="T56" fmla="*/ 161 w 167"/>
                <a:gd name="T57" fmla="*/ 103 h 202"/>
                <a:gd name="T58" fmla="*/ 167 w 167"/>
                <a:gd name="T59" fmla="*/ 69 h 202"/>
                <a:gd name="T60" fmla="*/ 145 w 167"/>
                <a:gd name="T61" fmla="*/ 19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67" h="202">
                  <a:moveTo>
                    <a:pt x="145" y="19"/>
                  </a:moveTo>
                  <a:cubicBezTo>
                    <a:pt x="130" y="6"/>
                    <a:pt x="110" y="0"/>
                    <a:pt x="86" y="0"/>
                  </a:cubicBezTo>
                  <a:cubicBezTo>
                    <a:pt x="68" y="0"/>
                    <a:pt x="52" y="2"/>
                    <a:pt x="39" y="7"/>
                  </a:cubicBezTo>
                  <a:cubicBezTo>
                    <a:pt x="26" y="11"/>
                    <a:pt x="15" y="17"/>
                    <a:pt x="5" y="24"/>
                  </a:cubicBezTo>
                  <a:cubicBezTo>
                    <a:pt x="0" y="27"/>
                    <a:pt x="0" y="27"/>
                    <a:pt x="0" y="27"/>
                  </a:cubicBezTo>
                  <a:cubicBezTo>
                    <a:pt x="25" y="74"/>
                    <a:pt x="25" y="74"/>
                    <a:pt x="25" y="74"/>
                  </a:cubicBezTo>
                  <a:cubicBezTo>
                    <a:pt x="31" y="70"/>
                    <a:pt x="31" y="70"/>
                    <a:pt x="31" y="70"/>
                  </a:cubicBezTo>
                  <a:cubicBezTo>
                    <a:pt x="34" y="68"/>
                    <a:pt x="37" y="66"/>
                    <a:pt x="41" y="64"/>
                  </a:cubicBezTo>
                  <a:cubicBezTo>
                    <a:pt x="45" y="62"/>
                    <a:pt x="49" y="60"/>
                    <a:pt x="53" y="59"/>
                  </a:cubicBezTo>
                  <a:cubicBezTo>
                    <a:pt x="57" y="57"/>
                    <a:pt x="62" y="56"/>
                    <a:pt x="66" y="55"/>
                  </a:cubicBezTo>
                  <a:cubicBezTo>
                    <a:pt x="70" y="54"/>
                    <a:pt x="74" y="54"/>
                    <a:pt x="77" y="54"/>
                  </a:cubicBezTo>
                  <a:cubicBezTo>
                    <a:pt x="89" y="54"/>
                    <a:pt x="96" y="57"/>
                    <a:pt x="98" y="60"/>
                  </a:cubicBezTo>
                  <a:cubicBezTo>
                    <a:pt x="102" y="64"/>
                    <a:pt x="104" y="69"/>
                    <a:pt x="104" y="76"/>
                  </a:cubicBezTo>
                  <a:cubicBezTo>
                    <a:pt x="104" y="82"/>
                    <a:pt x="103" y="86"/>
                    <a:pt x="100" y="90"/>
                  </a:cubicBezTo>
                  <a:cubicBezTo>
                    <a:pt x="97" y="94"/>
                    <a:pt x="94" y="99"/>
                    <a:pt x="89" y="103"/>
                  </a:cubicBezTo>
                  <a:cubicBezTo>
                    <a:pt x="84" y="107"/>
                    <a:pt x="79" y="112"/>
                    <a:pt x="74" y="117"/>
                  </a:cubicBezTo>
                  <a:cubicBezTo>
                    <a:pt x="67" y="122"/>
                    <a:pt x="62" y="128"/>
                    <a:pt x="57" y="135"/>
                  </a:cubicBezTo>
                  <a:cubicBezTo>
                    <a:pt x="53" y="142"/>
                    <a:pt x="49" y="151"/>
                    <a:pt x="46" y="161"/>
                  </a:cubicBezTo>
                  <a:cubicBezTo>
                    <a:pt x="44" y="167"/>
                    <a:pt x="44" y="175"/>
                    <a:pt x="44" y="183"/>
                  </a:cubicBezTo>
                  <a:cubicBezTo>
                    <a:pt x="44" y="187"/>
                    <a:pt x="44" y="191"/>
                    <a:pt x="44" y="196"/>
                  </a:cubicBezTo>
                  <a:cubicBezTo>
                    <a:pt x="45" y="202"/>
                    <a:pt x="45" y="202"/>
                    <a:pt x="45" y="202"/>
                  </a:cubicBezTo>
                  <a:cubicBezTo>
                    <a:pt x="51" y="202"/>
                    <a:pt x="51" y="202"/>
                    <a:pt x="51" y="202"/>
                  </a:cubicBezTo>
                  <a:cubicBezTo>
                    <a:pt x="98" y="202"/>
                    <a:pt x="98" y="202"/>
                    <a:pt x="98" y="202"/>
                  </a:cubicBezTo>
                  <a:cubicBezTo>
                    <a:pt x="98" y="195"/>
                    <a:pt x="98" y="195"/>
                    <a:pt x="98" y="195"/>
                  </a:cubicBezTo>
                  <a:cubicBezTo>
                    <a:pt x="98" y="185"/>
                    <a:pt x="100" y="178"/>
                    <a:pt x="103" y="172"/>
                  </a:cubicBezTo>
                  <a:cubicBezTo>
                    <a:pt x="106" y="166"/>
                    <a:pt x="110" y="161"/>
                    <a:pt x="115" y="156"/>
                  </a:cubicBezTo>
                  <a:cubicBezTo>
                    <a:pt x="119" y="151"/>
                    <a:pt x="124" y="147"/>
                    <a:pt x="130" y="143"/>
                  </a:cubicBezTo>
                  <a:cubicBezTo>
                    <a:pt x="137" y="138"/>
                    <a:pt x="142" y="132"/>
                    <a:pt x="148" y="126"/>
                  </a:cubicBezTo>
                  <a:cubicBezTo>
                    <a:pt x="153" y="120"/>
                    <a:pt x="158" y="112"/>
                    <a:pt x="161" y="103"/>
                  </a:cubicBezTo>
                  <a:cubicBezTo>
                    <a:pt x="165" y="94"/>
                    <a:pt x="167" y="82"/>
                    <a:pt x="167" y="69"/>
                  </a:cubicBezTo>
                  <a:cubicBezTo>
                    <a:pt x="167" y="49"/>
                    <a:pt x="159" y="31"/>
                    <a:pt x="145"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0933" tIns="30467" rIns="60933" bIns="30467" numCol="1" anchor="t" anchorCtr="0" compatLnSpc="1"/>
            <a:lstStyle/>
            <a:p>
              <a:pPr defTabSz="1219200"/>
              <a:endParaRPr lang="zh-CN" altLang="en-US" sz="2400">
                <a:solidFill>
                  <a:prstClr val="white"/>
                </a:solidFill>
                <a:sym typeface="League Gothic" charset="0"/>
              </a:endParaRPr>
            </a:p>
          </p:txBody>
        </p:sp>
      </p:grpSp>
      <p:sp>
        <p:nvSpPr>
          <p:cNvPr id="157" name="Freeform 10"/>
          <p:cNvSpPr>
            <a:spLocks noEditPoints="1"/>
          </p:cNvSpPr>
          <p:nvPr/>
        </p:nvSpPr>
        <p:spPr bwMode="auto">
          <a:xfrm>
            <a:off x="1759271" y="4735820"/>
            <a:ext cx="374071" cy="374071"/>
          </a:xfrm>
          <a:custGeom>
            <a:avLst/>
            <a:gdLst>
              <a:gd name="T0" fmla="*/ 288 w 822"/>
              <a:gd name="T1" fmla="*/ 18 h 822"/>
              <a:gd name="T2" fmla="*/ 121 w 822"/>
              <a:gd name="T3" fmla="*/ 121 h 822"/>
              <a:gd name="T4" fmla="*/ 18 w 822"/>
              <a:gd name="T5" fmla="*/ 288 h 822"/>
              <a:gd name="T6" fmla="*/ 2 w 822"/>
              <a:gd name="T7" fmla="*/ 453 h 822"/>
              <a:gd name="T8" fmla="*/ 71 w 822"/>
              <a:gd name="T9" fmla="*/ 641 h 822"/>
              <a:gd name="T10" fmla="*/ 216 w 822"/>
              <a:gd name="T11" fmla="*/ 772 h 822"/>
              <a:gd name="T12" fmla="*/ 413 w 822"/>
              <a:gd name="T13" fmla="*/ 822 h 822"/>
              <a:gd name="T14" fmla="*/ 572 w 822"/>
              <a:gd name="T15" fmla="*/ 788 h 822"/>
              <a:gd name="T16" fmla="*/ 729 w 822"/>
              <a:gd name="T17" fmla="*/ 671 h 822"/>
              <a:gd name="T18" fmla="*/ 814 w 822"/>
              <a:gd name="T19" fmla="*/ 491 h 822"/>
              <a:gd name="T20" fmla="*/ 814 w 822"/>
              <a:gd name="T21" fmla="*/ 326 h 822"/>
              <a:gd name="T22" fmla="*/ 727 w 822"/>
              <a:gd name="T23" fmla="*/ 147 h 822"/>
              <a:gd name="T24" fmla="*/ 570 w 822"/>
              <a:gd name="T25" fmla="*/ 30 h 822"/>
              <a:gd name="T26" fmla="*/ 411 w 822"/>
              <a:gd name="T27" fmla="*/ 0 h 822"/>
              <a:gd name="T28" fmla="*/ 270 w 822"/>
              <a:gd name="T29" fmla="*/ 669 h 822"/>
              <a:gd name="T30" fmla="*/ 369 w 822"/>
              <a:gd name="T31" fmla="*/ 790 h 822"/>
              <a:gd name="T32" fmla="*/ 187 w 822"/>
              <a:gd name="T33" fmla="*/ 425 h 822"/>
              <a:gd name="T34" fmla="*/ 79 w 822"/>
              <a:gd name="T35" fmla="*/ 596 h 822"/>
              <a:gd name="T36" fmla="*/ 44 w 822"/>
              <a:gd name="T37" fmla="*/ 516 h 822"/>
              <a:gd name="T38" fmla="*/ 30 w 822"/>
              <a:gd name="T39" fmla="*/ 425 h 822"/>
              <a:gd name="T40" fmla="*/ 471 w 822"/>
              <a:gd name="T41" fmla="*/ 32 h 822"/>
              <a:gd name="T42" fmla="*/ 562 w 822"/>
              <a:gd name="T43" fmla="*/ 195 h 822"/>
              <a:gd name="T44" fmla="*/ 590 w 822"/>
              <a:gd name="T45" fmla="*/ 306 h 822"/>
              <a:gd name="T46" fmla="*/ 570 w 822"/>
              <a:gd name="T47" fmla="*/ 223 h 822"/>
              <a:gd name="T48" fmla="*/ 288 w 822"/>
              <a:gd name="T49" fmla="*/ 111 h 822"/>
              <a:gd name="T50" fmla="*/ 397 w 822"/>
              <a:gd name="T51" fmla="*/ 28 h 822"/>
              <a:gd name="T52" fmla="*/ 216 w 822"/>
              <a:gd name="T53" fmla="*/ 397 h 822"/>
              <a:gd name="T54" fmla="*/ 397 w 822"/>
              <a:gd name="T55" fmla="*/ 223 h 822"/>
              <a:gd name="T56" fmla="*/ 34 w 822"/>
              <a:gd name="T57" fmla="*/ 350 h 822"/>
              <a:gd name="T58" fmla="*/ 68 w 822"/>
              <a:gd name="T59" fmla="*/ 244 h 822"/>
              <a:gd name="T60" fmla="*/ 195 w 822"/>
              <a:gd name="T61" fmla="*/ 308 h 822"/>
              <a:gd name="T62" fmla="*/ 397 w 822"/>
              <a:gd name="T63" fmla="*/ 425 h 822"/>
              <a:gd name="T64" fmla="*/ 224 w 822"/>
              <a:gd name="T65" fmla="*/ 514 h 822"/>
              <a:gd name="T66" fmla="*/ 562 w 822"/>
              <a:gd name="T67" fmla="*/ 624 h 822"/>
              <a:gd name="T68" fmla="*/ 473 w 822"/>
              <a:gd name="T69" fmla="*/ 788 h 822"/>
              <a:gd name="T70" fmla="*/ 427 w 822"/>
              <a:gd name="T71" fmla="*/ 596 h 822"/>
              <a:gd name="T72" fmla="*/ 590 w 822"/>
              <a:gd name="T73" fmla="*/ 512 h 822"/>
              <a:gd name="T74" fmla="*/ 794 w 822"/>
              <a:gd name="T75" fmla="*/ 423 h 822"/>
              <a:gd name="T76" fmla="*/ 778 w 822"/>
              <a:gd name="T77" fmla="*/ 516 h 822"/>
              <a:gd name="T78" fmla="*/ 743 w 822"/>
              <a:gd name="T79" fmla="*/ 596 h 822"/>
              <a:gd name="T80" fmla="*/ 625 w 822"/>
              <a:gd name="T81" fmla="*/ 469 h 822"/>
              <a:gd name="T82" fmla="*/ 625 w 822"/>
              <a:gd name="T83" fmla="*/ 350 h 822"/>
              <a:gd name="T84" fmla="*/ 743 w 822"/>
              <a:gd name="T85" fmla="*/ 221 h 822"/>
              <a:gd name="T86" fmla="*/ 784 w 822"/>
              <a:gd name="T87" fmla="*/ 326 h 822"/>
              <a:gd name="T88" fmla="*/ 727 w 822"/>
              <a:gd name="T89" fmla="*/ 195 h 822"/>
              <a:gd name="T90" fmla="*/ 538 w 822"/>
              <a:gd name="T91" fmla="*/ 76 h 822"/>
              <a:gd name="T92" fmla="*/ 582 w 822"/>
              <a:gd name="T93" fmla="*/ 68 h 822"/>
              <a:gd name="T94" fmla="*/ 681 w 822"/>
              <a:gd name="T95" fmla="*/ 139 h 822"/>
              <a:gd name="T96" fmla="*/ 141 w 822"/>
              <a:gd name="T97" fmla="*/ 141 h 822"/>
              <a:gd name="T98" fmla="*/ 212 w 822"/>
              <a:gd name="T99" fmla="*/ 84 h 822"/>
              <a:gd name="T100" fmla="*/ 296 w 822"/>
              <a:gd name="T101" fmla="*/ 46 h 822"/>
              <a:gd name="T102" fmla="*/ 95 w 822"/>
              <a:gd name="T103" fmla="*/ 195 h 822"/>
              <a:gd name="T104" fmla="*/ 95 w 822"/>
              <a:gd name="T105" fmla="*/ 624 h 822"/>
              <a:gd name="T106" fmla="*/ 274 w 822"/>
              <a:gd name="T107" fmla="*/ 739 h 822"/>
              <a:gd name="T108" fmla="*/ 234 w 822"/>
              <a:gd name="T109" fmla="*/ 747 h 822"/>
              <a:gd name="T110" fmla="*/ 141 w 822"/>
              <a:gd name="T111" fmla="*/ 681 h 822"/>
              <a:gd name="T112" fmla="*/ 681 w 822"/>
              <a:gd name="T113" fmla="*/ 679 h 822"/>
              <a:gd name="T114" fmla="*/ 606 w 822"/>
              <a:gd name="T115" fmla="*/ 739 h 822"/>
              <a:gd name="T116" fmla="*/ 516 w 822"/>
              <a:gd name="T117" fmla="*/ 778 h 822"/>
              <a:gd name="T118" fmla="*/ 727 w 822"/>
              <a:gd name="T119" fmla="*/ 624 h 8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22" h="822">
                <a:moveTo>
                  <a:pt x="411" y="0"/>
                </a:moveTo>
                <a:lnTo>
                  <a:pt x="411" y="0"/>
                </a:lnTo>
                <a:lnTo>
                  <a:pt x="369" y="2"/>
                </a:lnTo>
                <a:lnTo>
                  <a:pt x="328" y="8"/>
                </a:lnTo>
                <a:lnTo>
                  <a:pt x="288" y="18"/>
                </a:lnTo>
                <a:lnTo>
                  <a:pt x="250" y="32"/>
                </a:lnTo>
                <a:lnTo>
                  <a:pt x="216" y="48"/>
                </a:lnTo>
                <a:lnTo>
                  <a:pt x="181" y="70"/>
                </a:lnTo>
                <a:lnTo>
                  <a:pt x="149" y="92"/>
                </a:lnTo>
                <a:lnTo>
                  <a:pt x="121" y="121"/>
                </a:lnTo>
                <a:lnTo>
                  <a:pt x="93" y="149"/>
                </a:lnTo>
                <a:lnTo>
                  <a:pt x="71" y="181"/>
                </a:lnTo>
                <a:lnTo>
                  <a:pt x="50" y="215"/>
                </a:lnTo>
                <a:lnTo>
                  <a:pt x="32" y="252"/>
                </a:lnTo>
                <a:lnTo>
                  <a:pt x="18" y="288"/>
                </a:lnTo>
                <a:lnTo>
                  <a:pt x="8" y="328"/>
                </a:lnTo>
                <a:lnTo>
                  <a:pt x="2" y="369"/>
                </a:lnTo>
                <a:lnTo>
                  <a:pt x="0" y="411"/>
                </a:lnTo>
                <a:lnTo>
                  <a:pt x="0" y="411"/>
                </a:lnTo>
                <a:lnTo>
                  <a:pt x="2" y="453"/>
                </a:lnTo>
                <a:lnTo>
                  <a:pt x="8" y="493"/>
                </a:lnTo>
                <a:lnTo>
                  <a:pt x="18" y="534"/>
                </a:lnTo>
                <a:lnTo>
                  <a:pt x="32" y="570"/>
                </a:lnTo>
                <a:lnTo>
                  <a:pt x="50" y="606"/>
                </a:lnTo>
                <a:lnTo>
                  <a:pt x="71" y="641"/>
                </a:lnTo>
                <a:lnTo>
                  <a:pt x="95" y="673"/>
                </a:lnTo>
                <a:lnTo>
                  <a:pt x="121" y="701"/>
                </a:lnTo>
                <a:lnTo>
                  <a:pt x="151" y="727"/>
                </a:lnTo>
                <a:lnTo>
                  <a:pt x="181" y="751"/>
                </a:lnTo>
                <a:lnTo>
                  <a:pt x="216" y="772"/>
                </a:lnTo>
                <a:lnTo>
                  <a:pt x="252" y="790"/>
                </a:lnTo>
                <a:lnTo>
                  <a:pt x="290" y="804"/>
                </a:lnTo>
                <a:lnTo>
                  <a:pt x="328" y="814"/>
                </a:lnTo>
                <a:lnTo>
                  <a:pt x="371" y="820"/>
                </a:lnTo>
                <a:lnTo>
                  <a:pt x="413" y="822"/>
                </a:lnTo>
                <a:lnTo>
                  <a:pt x="413" y="822"/>
                </a:lnTo>
                <a:lnTo>
                  <a:pt x="453" y="818"/>
                </a:lnTo>
                <a:lnTo>
                  <a:pt x="496" y="812"/>
                </a:lnTo>
                <a:lnTo>
                  <a:pt x="534" y="802"/>
                </a:lnTo>
                <a:lnTo>
                  <a:pt x="572" y="788"/>
                </a:lnTo>
                <a:lnTo>
                  <a:pt x="608" y="772"/>
                </a:lnTo>
                <a:lnTo>
                  <a:pt x="643" y="751"/>
                </a:lnTo>
                <a:lnTo>
                  <a:pt x="673" y="727"/>
                </a:lnTo>
                <a:lnTo>
                  <a:pt x="703" y="701"/>
                </a:lnTo>
                <a:lnTo>
                  <a:pt x="729" y="671"/>
                </a:lnTo>
                <a:lnTo>
                  <a:pt x="754" y="639"/>
                </a:lnTo>
                <a:lnTo>
                  <a:pt x="774" y="604"/>
                </a:lnTo>
                <a:lnTo>
                  <a:pt x="790" y="570"/>
                </a:lnTo>
                <a:lnTo>
                  <a:pt x="804" y="532"/>
                </a:lnTo>
                <a:lnTo>
                  <a:pt x="814" y="491"/>
                </a:lnTo>
                <a:lnTo>
                  <a:pt x="820" y="451"/>
                </a:lnTo>
                <a:lnTo>
                  <a:pt x="822" y="409"/>
                </a:lnTo>
                <a:lnTo>
                  <a:pt x="822" y="409"/>
                </a:lnTo>
                <a:lnTo>
                  <a:pt x="820" y="367"/>
                </a:lnTo>
                <a:lnTo>
                  <a:pt x="814" y="326"/>
                </a:lnTo>
                <a:lnTo>
                  <a:pt x="804" y="288"/>
                </a:lnTo>
                <a:lnTo>
                  <a:pt x="790" y="250"/>
                </a:lnTo>
                <a:lnTo>
                  <a:pt x="772" y="213"/>
                </a:lnTo>
                <a:lnTo>
                  <a:pt x="752" y="179"/>
                </a:lnTo>
                <a:lnTo>
                  <a:pt x="727" y="147"/>
                </a:lnTo>
                <a:lnTo>
                  <a:pt x="701" y="119"/>
                </a:lnTo>
                <a:lnTo>
                  <a:pt x="673" y="92"/>
                </a:lnTo>
                <a:lnTo>
                  <a:pt x="641" y="68"/>
                </a:lnTo>
                <a:lnTo>
                  <a:pt x="606" y="48"/>
                </a:lnTo>
                <a:lnTo>
                  <a:pt x="570" y="30"/>
                </a:lnTo>
                <a:lnTo>
                  <a:pt x="532" y="18"/>
                </a:lnTo>
                <a:lnTo>
                  <a:pt x="494" y="8"/>
                </a:lnTo>
                <a:lnTo>
                  <a:pt x="453" y="2"/>
                </a:lnTo>
                <a:lnTo>
                  <a:pt x="411" y="0"/>
                </a:lnTo>
                <a:lnTo>
                  <a:pt x="411" y="0"/>
                </a:lnTo>
                <a:close/>
                <a:moveTo>
                  <a:pt x="340" y="786"/>
                </a:moveTo>
                <a:lnTo>
                  <a:pt x="340" y="786"/>
                </a:lnTo>
                <a:lnTo>
                  <a:pt x="314" y="749"/>
                </a:lnTo>
                <a:lnTo>
                  <a:pt x="290" y="711"/>
                </a:lnTo>
                <a:lnTo>
                  <a:pt x="270" y="669"/>
                </a:lnTo>
                <a:lnTo>
                  <a:pt x="252" y="624"/>
                </a:lnTo>
                <a:lnTo>
                  <a:pt x="397" y="624"/>
                </a:lnTo>
                <a:lnTo>
                  <a:pt x="397" y="792"/>
                </a:lnTo>
                <a:lnTo>
                  <a:pt x="397" y="792"/>
                </a:lnTo>
                <a:lnTo>
                  <a:pt x="369" y="790"/>
                </a:lnTo>
                <a:lnTo>
                  <a:pt x="340" y="786"/>
                </a:lnTo>
                <a:lnTo>
                  <a:pt x="340" y="786"/>
                </a:lnTo>
                <a:close/>
                <a:moveTo>
                  <a:pt x="30" y="425"/>
                </a:moveTo>
                <a:lnTo>
                  <a:pt x="187" y="425"/>
                </a:lnTo>
                <a:lnTo>
                  <a:pt x="187" y="425"/>
                </a:lnTo>
                <a:lnTo>
                  <a:pt x="189" y="469"/>
                </a:lnTo>
                <a:lnTo>
                  <a:pt x="195" y="514"/>
                </a:lnTo>
                <a:lnTo>
                  <a:pt x="203" y="556"/>
                </a:lnTo>
                <a:lnTo>
                  <a:pt x="214" y="596"/>
                </a:lnTo>
                <a:lnTo>
                  <a:pt x="79" y="596"/>
                </a:lnTo>
                <a:lnTo>
                  <a:pt x="79" y="596"/>
                </a:lnTo>
                <a:lnTo>
                  <a:pt x="68" y="578"/>
                </a:lnTo>
                <a:lnTo>
                  <a:pt x="58" y="558"/>
                </a:lnTo>
                <a:lnTo>
                  <a:pt x="50" y="536"/>
                </a:lnTo>
                <a:lnTo>
                  <a:pt x="44" y="516"/>
                </a:lnTo>
                <a:lnTo>
                  <a:pt x="38" y="493"/>
                </a:lnTo>
                <a:lnTo>
                  <a:pt x="34" y="471"/>
                </a:lnTo>
                <a:lnTo>
                  <a:pt x="32" y="449"/>
                </a:lnTo>
                <a:lnTo>
                  <a:pt x="30" y="425"/>
                </a:lnTo>
                <a:lnTo>
                  <a:pt x="30" y="425"/>
                </a:lnTo>
                <a:close/>
                <a:moveTo>
                  <a:pt x="425" y="195"/>
                </a:moveTo>
                <a:lnTo>
                  <a:pt x="425" y="28"/>
                </a:lnTo>
                <a:lnTo>
                  <a:pt x="425" y="28"/>
                </a:lnTo>
                <a:lnTo>
                  <a:pt x="449" y="30"/>
                </a:lnTo>
                <a:lnTo>
                  <a:pt x="471" y="32"/>
                </a:lnTo>
                <a:lnTo>
                  <a:pt x="471" y="32"/>
                </a:lnTo>
                <a:lnTo>
                  <a:pt x="500" y="68"/>
                </a:lnTo>
                <a:lnTo>
                  <a:pt x="524" y="109"/>
                </a:lnTo>
                <a:lnTo>
                  <a:pt x="544" y="151"/>
                </a:lnTo>
                <a:lnTo>
                  <a:pt x="562" y="195"/>
                </a:lnTo>
                <a:lnTo>
                  <a:pt x="425" y="195"/>
                </a:lnTo>
                <a:close/>
                <a:moveTo>
                  <a:pt x="570" y="223"/>
                </a:moveTo>
                <a:lnTo>
                  <a:pt x="570" y="223"/>
                </a:lnTo>
                <a:lnTo>
                  <a:pt x="582" y="264"/>
                </a:lnTo>
                <a:lnTo>
                  <a:pt x="590" y="306"/>
                </a:lnTo>
                <a:lnTo>
                  <a:pt x="596" y="350"/>
                </a:lnTo>
                <a:lnTo>
                  <a:pt x="598" y="395"/>
                </a:lnTo>
                <a:lnTo>
                  <a:pt x="425" y="395"/>
                </a:lnTo>
                <a:lnTo>
                  <a:pt x="425" y="223"/>
                </a:lnTo>
                <a:lnTo>
                  <a:pt x="570" y="223"/>
                </a:lnTo>
                <a:close/>
                <a:moveTo>
                  <a:pt x="397" y="195"/>
                </a:moveTo>
                <a:lnTo>
                  <a:pt x="252" y="195"/>
                </a:lnTo>
                <a:lnTo>
                  <a:pt x="252" y="195"/>
                </a:lnTo>
                <a:lnTo>
                  <a:pt x="268" y="151"/>
                </a:lnTo>
                <a:lnTo>
                  <a:pt x="288" y="111"/>
                </a:lnTo>
                <a:lnTo>
                  <a:pt x="312" y="70"/>
                </a:lnTo>
                <a:lnTo>
                  <a:pt x="338" y="34"/>
                </a:lnTo>
                <a:lnTo>
                  <a:pt x="338" y="34"/>
                </a:lnTo>
                <a:lnTo>
                  <a:pt x="367" y="30"/>
                </a:lnTo>
                <a:lnTo>
                  <a:pt x="397" y="28"/>
                </a:lnTo>
                <a:lnTo>
                  <a:pt x="397" y="195"/>
                </a:lnTo>
                <a:close/>
                <a:moveTo>
                  <a:pt x="397" y="223"/>
                </a:moveTo>
                <a:lnTo>
                  <a:pt x="397" y="395"/>
                </a:lnTo>
                <a:lnTo>
                  <a:pt x="216" y="397"/>
                </a:lnTo>
                <a:lnTo>
                  <a:pt x="216" y="397"/>
                </a:lnTo>
                <a:lnTo>
                  <a:pt x="218" y="350"/>
                </a:lnTo>
                <a:lnTo>
                  <a:pt x="224" y="308"/>
                </a:lnTo>
                <a:lnTo>
                  <a:pt x="232" y="264"/>
                </a:lnTo>
                <a:lnTo>
                  <a:pt x="242" y="223"/>
                </a:lnTo>
                <a:lnTo>
                  <a:pt x="397" y="223"/>
                </a:lnTo>
                <a:close/>
                <a:moveTo>
                  <a:pt x="187" y="397"/>
                </a:moveTo>
                <a:lnTo>
                  <a:pt x="30" y="397"/>
                </a:lnTo>
                <a:lnTo>
                  <a:pt x="30" y="397"/>
                </a:lnTo>
                <a:lnTo>
                  <a:pt x="30" y="373"/>
                </a:lnTo>
                <a:lnTo>
                  <a:pt x="34" y="350"/>
                </a:lnTo>
                <a:lnTo>
                  <a:pt x="38" y="328"/>
                </a:lnTo>
                <a:lnTo>
                  <a:pt x="44" y="306"/>
                </a:lnTo>
                <a:lnTo>
                  <a:pt x="50" y="284"/>
                </a:lnTo>
                <a:lnTo>
                  <a:pt x="58" y="264"/>
                </a:lnTo>
                <a:lnTo>
                  <a:pt x="68" y="244"/>
                </a:lnTo>
                <a:lnTo>
                  <a:pt x="79" y="223"/>
                </a:lnTo>
                <a:lnTo>
                  <a:pt x="212" y="223"/>
                </a:lnTo>
                <a:lnTo>
                  <a:pt x="212" y="223"/>
                </a:lnTo>
                <a:lnTo>
                  <a:pt x="201" y="266"/>
                </a:lnTo>
                <a:lnTo>
                  <a:pt x="195" y="308"/>
                </a:lnTo>
                <a:lnTo>
                  <a:pt x="189" y="350"/>
                </a:lnTo>
                <a:lnTo>
                  <a:pt x="187" y="397"/>
                </a:lnTo>
                <a:lnTo>
                  <a:pt x="187" y="397"/>
                </a:lnTo>
                <a:close/>
                <a:moveTo>
                  <a:pt x="216" y="425"/>
                </a:moveTo>
                <a:lnTo>
                  <a:pt x="397" y="425"/>
                </a:lnTo>
                <a:lnTo>
                  <a:pt x="397" y="596"/>
                </a:lnTo>
                <a:lnTo>
                  <a:pt x="242" y="596"/>
                </a:lnTo>
                <a:lnTo>
                  <a:pt x="242" y="596"/>
                </a:lnTo>
                <a:lnTo>
                  <a:pt x="232" y="556"/>
                </a:lnTo>
                <a:lnTo>
                  <a:pt x="224" y="514"/>
                </a:lnTo>
                <a:lnTo>
                  <a:pt x="218" y="469"/>
                </a:lnTo>
                <a:lnTo>
                  <a:pt x="216" y="425"/>
                </a:lnTo>
                <a:lnTo>
                  <a:pt x="216" y="425"/>
                </a:lnTo>
                <a:close/>
                <a:moveTo>
                  <a:pt x="427" y="624"/>
                </a:moveTo>
                <a:lnTo>
                  <a:pt x="562" y="624"/>
                </a:lnTo>
                <a:lnTo>
                  <a:pt x="562" y="624"/>
                </a:lnTo>
                <a:lnTo>
                  <a:pt x="546" y="669"/>
                </a:lnTo>
                <a:lnTo>
                  <a:pt x="524" y="711"/>
                </a:lnTo>
                <a:lnTo>
                  <a:pt x="500" y="751"/>
                </a:lnTo>
                <a:lnTo>
                  <a:pt x="473" y="788"/>
                </a:lnTo>
                <a:lnTo>
                  <a:pt x="473" y="788"/>
                </a:lnTo>
                <a:lnTo>
                  <a:pt x="451" y="790"/>
                </a:lnTo>
                <a:lnTo>
                  <a:pt x="427" y="792"/>
                </a:lnTo>
                <a:lnTo>
                  <a:pt x="427" y="624"/>
                </a:lnTo>
                <a:close/>
                <a:moveTo>
                  <a:pt x="427" y="596"/>
                </a:moveTo>
                <a:lnTo>
                  <a:pt x="425" y="425"/>
                </a:lnTo>
                <a:lnTo>
                  <a:pt x="598" y="425"/>
                </a:lnTo>
                <a:lnTo>
                  <a:pt x="598" y="425"/>
                </a:lnTo>
                <a:lnTo>
                  <a:pt x="596" y="469"/>
                </a:lnTo>
                <a:lnTo>
                  <a:pt x="590" y="512"/>
                </a:lnTo>
                <a:lnTo>
                  <a:pt x="582" y="556"/>
                </a:lnTo>
                <a:lnTo>
                  <a:pt x="572" y="596"/>
                </a:lnTo>
                <a:lnTo>
                  <a:pt x="427" y="596"/>
                </a:lnTo>
                <a:close/>
                <a:moveTo>
                  <a:pt x="627" y="425"/>
                </a:moveTo>
                <a:lnTo>
                  <a:pt x="794" y="423"/>
                </a:lnTo>
                <a:lnTo>
                  <a:pt x="794" y="423"/>
                </a:lnTo>
                <a:lnTo>
                  <a:pt x="792" y="447"/>
                </a:lnTo>
                <a:lnTo>
                  <a:pt x="788" y="469"/>
                </a:lnTo>
                <a:lnTo>
                  <a:pt x="784" y="493"/>
                </a:lnTo>
                <a:lnTo>
                  <a:pt x="778" y="516"/>
                </a:lnTo>
                <a:lnTo>
                  <a:pt x="772" y="536"/>
                </a:lnTo>
                <a:lnTo>
                  <a:pt x="764" y="558"/>
                </a:lnTo>
                <a:lnTo>
                  <a:pt x="754" y="578"/>
                </a:lnTo>
                <a:lnTo>
                  <a:pt x="743" y="598"/>
                </a:lnTo>
                <a:lnTo>
                  <a:pt x="743" y="596"/>
                </a:lnTo>
                <a:lnTo>
                  <a:pt x="600" y="596"/>
                </a:lnTo>
                <a:lnTo>
                  <a:pt x="600" y="596"/>
                </a:lnTo>
                <a:lnTo>
                  <a:pt x="610" y="554"/>
                </a:lnTo>
                <a:lnTo>
                  <a:pt x="619" y="512"/>
                </a:lnTo>
                <a:lnTo>
                  <a:pt x="625" y="469"/>
                </a:lnTo>
                <a:lnTo>
                  <a:pt x="627" y="425"/>
                </a:lnTo>
                <a:lnTo>
                  <a:pt x="627" y="425"/>
                </a:lnTo>
                <a:close/>
                <a:moveTo>
                  <a:pt x="627" y="395"/>
                </a:moveTo>
                <a:lnTo>
                  <a:pt x="627" y="395"/>
                </a:lnTo>
                <a:lnTo>
                  <a:pt x="625" y="350"/>
                </a:lnTo>
                <a:lnTo>
                  <a:pt x="619" y="306"/>
                </a:lnTo>
                <a:lnTo>
                  <a:pt x="610" y="264"/>
                </a:lnTo>
                <a:lnTo>
                  <a:pt x="600" y="223"/>
                </a:lnTo>
                <a:lnTo>
                  <a:pt x="743" y="221"/>
                </a:lnTo>
                <a:lnTo>
                  <a:pt x="743" y="221"/>
                </a:lnTo>
                <a:lnTo>
                  <a:pt x="754" y="242"/>
                </a:lnTo>
                <a:lnTo>
                  <a:pt x="764" y="262"/>
                </a:lnTo>
                <a:lnTo>
                  <a:pt x="772" y="284"/>
                </a:lnTo>
                <a:lnTo>
                  <a:pt x="778" y="304"/>
                </a:lnTo>
                <a:lnTo>
                  <a:pt x="784" y="326"/>
                </a:lnTo>
                <a:lnTo>
                  <a:pt x="788" y="348"/>
                </a:lnTo>
                <a:lnTo>
                  <a:pt x="792" y="371"/>
                </a:lnTo>
                <a:lnTo>
                  <a:pt x="794" y="395"/>
                </a:lnTo>
                <a:lnTo>
                  <a:pt x="627" y="395"/>
                </a:lnTo>
                <a:close/>
                <a:moveTo>
                  <a:pt x="727" y="195"/>
                </a:moveTo>
                <a:lnTo>
                  <a:pt x="592" y="195"/>
                </a:lnTo>
                <a:lnTo>
                  <a:pt x="592" y="195"/>
                </a:lnTo>
                <a:lnTo>
                  <a:pt x="576" y="153"/>
                </a:lnTo>
                <a:lnTo>
                  <a:pt x="558" y="115"/>
                </a:lnTo>
                <a:lnTo>
                  <a:pt x="538" y="76"/>
                </a:lnTo>
                <a:lnTo>
                  <a:pt x="514" y="42"/>
                </a:lnTo>
                <a:lnTo>
                  <a:pt x="514" y="42"/>
                </a:lnTo>
                <a:lnTo>
                  <a:pt x="538" y="50"/>
                </a:lnTo>
                <a:lnTo>
                  <a:pt x="560" y="58"/>
                </a:lnTo>
                <a:lnTo>
                  <a:pt x="582" y="68"/>
                </a:lnTo>
                <a:lnTo>
                  <a:pt x="604" y="80"/>
                </a:lnTo>
                <a:lnTo>
                  <a:pt x="625" y="92"/>
                </a:lnTo>
                <a:lnTo>
                  <a:pt x="645" y="107"/>
                </a:lnTo>
                <a:lnTo>
                  <a:pt x="663" y="123"/>
                </a:lnTo>
                <a:lnTo>
                  <a:pt x="681" y="139"/>
                </a:lnTo>
                <a:lnTo>
                  <a:pt x="681" y="139"/>
                </a:lnTo>
                <a:lnTo>
                  <a:pt x="705" y="165"/>
                </a:lnTo>
                <a:lnTo>
                  <a:pt x="727" y="195"/>
                </a:lnTo>
                <a:lnTo>
                  <a:pt x="727" y="195"/>
                </a:lnTo>
                <a:close/>
                <a:moveTo>
                  <a:pt x="141" y="141"/>
                </a:moveTo>
                <a:lnTo>
                  <a:pt x="141" y="141"/>
                </a:lnTo>
                <a:lnTo>
                  <a:pt x="157" y="125"/>
                </a:lnTo>
                <a:lnTo>
                  <a:pt x="175" y="111"/>
                </a:lnTo>
                <a:lnTo>
                  <a:pt x="193" y="97"/>
                </a:lnTo>
                <a:lnTo>
                  <a:pt x="212" y="84"/>
                </a:lnTo>
                <a:lnTo>
                  <a:pt x="232" y="72"/>
                </a:lnTo>
                <a:lnTo>
                  <a:pt x="252" y="62"/>
                </a:lnTo>
                <a:lnTo>
                  <a:pt x="274" y="54"/>
                </a:lnTo>
                <a:lnTo>
                  <a:pt x="296" y="46"/>
                </a:lnTo>
                <a:lnTo>
                  <a:pt x="296" y="46"/>
                </a:lnTo>
                <a:lnTo>
                  <a:pt x="274" y="80"/>
                </a:lnTo>
                <a:lnTo>
                  <a:pt x="254" y="117"/>
                </a:lnTo>
                <a:lnTo>
                  <a:pt x="236" y="155"/>
                </a:lnTo>
                <a:lnTo>
                  <a:pt x="222" y="195"/>
                </a:lnTo>
                <a:lnTo>
                  <a:pt x="95" y="195"/>
                </a:lnTo>
                <a:lnTo>
                  <a:pt x="95" y="195"/>
                </a:lnTo>
                <a:lnTo>
                  <a:pt x="117" y="167"/>
                </a:lnTo>
                <a:lnTo>
                  <a:pt x="141" y="141"/>
                </a:lnTo>
                <a:lnTo>
                  <a:pt x="141" y="141"/>
                </a:lnTo>
                <a:close/>
                <a:moveTo>
                  <a:pt x="95" y="624"/>
                </a:moveTo>
                <a:lnTo>
                  <a:pt x="222" y="624"/>
                </a:lnTo>
                <a:lnTo>
                  <a:pt x="222" y="624"/>
                </a:lnTo>
                <a:lnTo>
                  <a:pt x="238" y="665"/>
                </a:lnTo>
                <a:lnTo>
                  <a:pt x="254" y="703"/>
                </a:lnTo>
                <a:lnTo>
                  <a:pt x="274" y="739"/>
                </a:lnTo>
                <a:lnTo>
                  <a:pt x="296" y="774"/>
                </a:lnTo>
                <a:lnTo>
                  <a:pt x="296" y="774"/>
                </a:lnTo>
                <a:lnTo>
                  <a:pt x="274" y="767"/>
                </a:lnTo>
                <a:lnTo>
                  <a:pt x="254" y="757"/>
                </a:lnTo>
                <a:lnTo>
                  <a:pt x="234" y="747"/>
                </a:lnTo>
                <a:lnTo>
                  <a:pt x="214" y="737"/>
                </a:lnTo>
                <a:lnTo>
                  <a:pt x="193" y="725"/>
                </a:lnTo>
                <a:lnTo>
                  <a:pt x="175" y="711"/>
                </a:lnTo>
                <a:lnTo>
                  <a:pt x="159" y="697"/>
                </a:lnTo>
                <a:lnTo>
                  <a:pt x="141" y="681"/>
                </a:lnTo>
                <a:lnTo>
                  <a:pt x="141" y="681"/>
                </a:lnTo>
                <a:lnTo>
                  <a:pt x="117" y="655"/>
                </a:lnTo>
                <a:lnTo>
                  <a:pt x="95" y="624"/>
                </a:lnTo>
                <a:lnTo>
                  <a:pt x="95" y="624"/>
                </a:lnTo>
                <a:close/>
                <a:moveTo>
                  <a:pt x="681" y="679"/>
                </a:moveTo>
                <a:lnTo>
                  <a:pt x="681" y="679"/>
                </a:lnTo>
                <a:lnTo>
                  <a:pt x="665" y="697"/>
                </a:lnTo>
                <a:lnTo>
                  <a:pt x="647" y="711"/>
                </a:lnTo>
                <a:lnTo>
                  <a:pt x="627" y="725"/>
                </a:lnTo>
                <a:lnTo>
                  <a:pt x="606" y="739"/>
                </a:lnTo>
                <a:lnTo>
                  <a:pt x="584" y="751"/>
                </a:lnTo>
                <a:lnTo>
                  <a:pt x="562" y="761"/>
                </a:lnTo>
                <a:lnTo>
                  <a:pt x="540" y="770"/>
                </a:lnTo>
                <a:lnTo>
                  <a:pt x="516" y="778"/>
                </a:lnTo>
                <a:lnTo>
                  <a:pt x="516" y="778"/>
                </a:lnTo>
                <a:lnTo>
                  <a:pt x="538" y="741"/>
                </a:lnTo>
                <a:lnTo>
                  <a:pt x="558" y="705"/>
                </a:lnTo>
                <a:lnTo>
                  <a:pt x="576" y="665"/>
                </a:lnTo>
                <a:lnTo>
                  <a:pt x="592" y="624"/>
                </a:lnTo>
                <a:lnTo>
                  <a:pt x="727" y="624"/>
                </a:lnTo>
                <a:lnTo>
                  <a:pt x="727" y="624"/>
                </a:lnTo>
                <a:lnTo>
                  <a:pt x="707" y="653"/>
                </a:lnTo>
                <a:lnTo>
                  <a:pt x="681" y="679"/>
                </a:lnTo>
                <a:lnTo>
                  <a:pt x="681" y="679"/>
                </a:lnTo>
                <a:close/>
              </a:path>
            </a:pathLst>
          </a:custGeom>
          <a:solidFill>
            <a:srgbClr val="525068"/>
          </a:solidFill>
          <a:ln>
            <a:noFill/>
          </a:ln>
        </p:spPr>
        <p:txBody>
          <a:bodyPr vert="horz" wrap="square" lIns="60933" tIns="30467" rIns="60933" bIns="30467" numCol="1" anchor="t" anchorCtr="0" compatLnSpc="1"/>
          <a:lstStyle/>
          <a:p>
            <a:pPr defTabSz="1219200"/>
            <a:endParaRPr lang="zh-CN" altLang="en-US" sz="2400">
              <a:solidFill>
                <a:prstClr val="white"/>
              </a:solidFill>
              <a:sym typeface="League Gothic" charset="0"/>
            </a:endParaRPr>
          </a:p>
        </p:txBody>
      </p:sp>
      <p:sp>
        <p:nvSpPr>
          <p:cNvPr id="165" name="Shape 23183"/>
          <p:cNvSpPr/>
          <p:nvPr/>
        </p:nvSpPr>
        <p:spPr>
          <a:xfrm>
            <a:off x="8789818" y="2535209"/>
            <a:ext cx="374203" cy="374187"/>
          </a:xfrm>
          <a:custGeom>
            <a:avLst/>
            <a:gdLst/>
            <a:ahLst/>
            <a:cxnLst>
              <a:cxn ang="0">
                <a:pos x="wd2" y="hd2"/>
              </a:cxn>
              <a:cxn ang="5400000">
                <a:pos x="wd2" y="hd2"/>
              </a:cxn>
              <a:cxn ang="10800000">
                <a:pos x="wd2" y="hd2"/>
              </a:cxn>
              <a:cxn ang="16200000">
                <a:pos x="wd2" y="hd2"/>
              </a:cxn>
            </a:cxnLst>
            <a:rect l="0" t="0" r="r" b="b"/>
            <a:pathLst>
              <a:path w="21600" h="21538" extrusionOk="0">
                <a:moveTo>
                  <a:pt x="18240" y="6601"/>
                </a:moveTo>
                <a:lnTo>
                  <a:pt x="13438" y="8514"/>
                </a:lnTo>
                <a:lnTo>
                  <a:pt x="13438" y="10135"/>
                </a:lnTo>
                <a:lnTo>
                  <a:pt x="18240" y="8221"/>
                </a:lnTo>
                <a:cubicBezTo>
                  <a:pt x="18240" y="8221"/>
                  <a:pt x="18240" y="6601"/>
                  <a:pt x="18240" y="6601"/>
                </a:cubicBezTo>
                <a:close/>
                <a:moveTo>
                  <a:pt x="18240" y="11569"/>
                </a:moveTo>
                <a:lnTo>
                  <a:pt x="13438" y="13486"/>
                </a:lnTo>
                <a:lnTo>
                  <a:pt x="13438" y="15105"/>
                </a:lnTo>
                <a:lnTo>
                  <a:pt x="18240" y="13191"/>
                </a:lnTo>
                <a:cubicBezTo>
                  <a:pt x="18240" y="13191"/>
                  <a:pt x="18240" y="11569"/>
                  <a:pt x="18240" y="11569"/>
                </a:cubicBezTo>
                <a:close/>
                <a:moveTo>
                  <a:pt x="19681" y="16026"/>
                </a:moveTo>
                <a:lnTo>
                  <a:pt x="12000" y="19090"/>
                </a:lnTo>
                <a:lnTo>
                  <a:pt x="12000" y="5678"/>
                </a:lnTo>
                <a:lnTo>
                  <a:pt x="19681" y="2616"/>
                </a:lnTo>
                <a:cubicBezTo>
                  <a:pt x="19681" y="2616"/>
                  <a:pt x="19681" y="16026"/>
                  <a:pt x="19681" y="16026"/>
                </a:cubicBezTo>
                <a:close/>
                <a:moveTo>
                  <a:pt x="9600" y="19090"/>
                </a:moveTo>
                <a:lnTo>
                  <a:pt x="1920" y="16026"/>
                </a:lnTo>
                <a:lnTo>
                  <a:pt x="1920" y="2616"/>
                </a:lnTo>
                <a:lnTo>
                  <a:pt x="9600" y="5679"/>
                </a:lnTo>
                <a:cubicBezTo>
                  <a:pt x="9600" y="5679"/>
                  <a:pt x="9600" y="19090"/>
                  <a:pt x="9600" y="19090"/>
                </a:cubicBezTo>
                <a:close/>
                <a:moveTo>
                  <a:pt x="21073" y="204"/>
                </a:moveTo>
                <a:cubicBezTo>
                  <a:pt x="20742" y="-18"/>
                  <a:pt x="20324" y="-62"/>
                  <a:pt x="19955" y="85"/>
                </a:cubicBezTo>
                <a:lnTo>
                  <a:pt x="10800" y="3736"/>
                </a:lnTo>
                <a:lnTo>
                  <a:pt x="1645" y="85"/>
                </a:lnTo>
                <a:cubicBezTo>
                  <a:pt x="1275" y="-62"/>
                  <a:pt x="858" y="-18"/>
                  <a:pt x="527" y="204"/>
                </a:cubicBezTo>
                <a:cubicBezTo>
                  <a:pt x="198" y="426"/>
                  <a:pt x="0" y="799"/>
                  <a:pt x="0" y="1196"/>
                </a:cubicBezTo>
                <a:lnTo>
                  <a:pt x="0" y="16512"/>
                </a:lnTo>
                <a:cubicBezTo>
                  <a:pt x="0" y="17002"/>
                  <a:pt x="299" y="17443"/>
                  <a:pt x="755" y="17623"/>
                </a:cubicBezTo>
                <a:lnTo>
                  <a:pt x="10334" y="21444"/>
                </a:lnTo>
                <a:cubicBezTo>
                  <a:pt x="10334" y="21444"/>
                  <a:pt x="10530" y="21507"/>
                  <a:pt x="10568" y="21514"/>
                </a:cubicBezTo>
                <a:cubicBezTo>
                  <a:pt x="10645" y="21530"/>
                  <a:pt x="10722" y="21538"/>
                  <a:pt x="10800" y="21538"/>
                </a:cubicBezTo>
                <a:cubicBezTo>
                  <a:pt x="10878" y="21538"/>
                  <a:pt x="10956" y="21530"/>
                  <a:pt x="11032" y="21514"/>
                </a:cubicBezTo>
                <a:cubicBezTo>
                  <a:pt x="11070" y="21507"/>
                  <a:pt x="11268" y="21443"/>
                  <a:pt x="11268" y="21443"/>
                </a:cubicBezTo>
                <a:lnTo>
                  <a:pt x="20846" y="17623"/>
                </a:lnTo>
                <a:cubicBezTo>
                  <a:pt x="21301" y="17443"/>
                  <a:pt x="21600" y="17002"/>
                  <a:pt x="21600" y="16512"/>
                </a:cubicBezTo>
                <a:lnTo>
                  <a:pt x="21600" y="1196"/>
                </a:lnTo>
                <a:cubicBezTo>
                  <a:pt x="21600" y="799"/>
                  <a:pt x="21402" y="426"/>
                  <a:pt x="21073" y="204"/>
                </a:cubicBezTo>
                <a:cubicBezTo>
                  <a:pt x="21073" y="204"/>
                  <a:pt x="21073" y="204"/>
                  <a:pt x="21073" y="204"/>
                </a:cubicBezTo>
                <a:close/>
                <a:moveTo>
                  <a:pt x="8162" y="8514"/>
                </a:moveTo>
                <a:lnTo>
                  <a:pt x="3360" y="6601"/>
                </a:lnTo>
                <a:lnTo>
                  <a:pt x="3360" y="8221"/>
                </a:lnTo>
                <a:lnTo>
                  <a:pt x="8162" y="10135"/>
                </a:lnTo>
                <a:cubicBezTo>
                  <a:pt x="8162" y="10135"/>
                  <a:pt x="8162" y="8514"/>
                  <a:pt x="8162" y="8514"/>
                </a:cubicBezTo>
                <a:close/>
                <a:moveTo>
                  <a:pt x="8162" y="13486"/>
                </a:moveTo>
                <a:lnTo>
                  <a:pt x="3360" y="11569"/>
                </a:lnTo>
                <a:lnTo>
                  <a:pt x="3360" y="13191"/>
                </a:lnTo>
                <a:lnTo>
                  <a:pt x="8162" y="15105"/>
                </a:lnTo>
                <a:cubicBezTo>
                  <a:pt x="8162" y="15105"/>
                  <a:pt x="8162" y="13486"/>
                  <a:pt x="8162" y="13486"/>
                </a:cubicBezTo>
                <a:close/>
              </a:path>
            </a:pathLst>
          </a:custGeom>
          <a:solidFill>
            <a:srgbClr val="525068"/>
          </a:solidFill>
          <a:ln w="12700">
            <a:miter lim="400000"/>
          </a:ln>
        </p:spPr>
        <p:txBody>
          <a:bodyPr lIns="12695" tIns="12695" rIns="12695" bIns="12695" anchor="ctr"/>
          <a:lstStyle/>
          <a:p>
            <a:pPr defTabSz="1524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665">
              <a:solidFill>
                <a:srgbClr val="FFFFFF"/>
              </a:solidFill>
              <a:effectLst>
                <a:outerShdw blurRad="38100" dist="12700" dir="5400000" rotWithShape="0">
                  <a:srgbClr val="000000">
                    <a:alpha val="50000"/>
                  </a:srgbClr>
                </a:outerShdw>
              </a:effectLst>
              <a:latin typeface="Gill Sans"/>
              <a:ea typeface="Gill Sans"/>
              <a:cs typeface="Gill Sans"/>
              <a:sym typeface="Gill Sans"/>
            </a:endParaRPr>
          </a:p>
        </p:txBody>
      </p:sp>
      <p:sp>
        <p:nvSpPr>
          <p:cNvPr id="166" name="Shape 23184"/>
          <p:cNvSpPr/>
          <p:nvPr/>
        </p:nvSpPr>
        <p:spPr>
          <a:xfrm>
            <a:off x="7625177" y="3259395"/>
            <a:ext cx="427478" cy="373998"/>
          </a:xfrm>
          <a:custGeom>
            <a:avLst/>
            <a:gdLst/>
            <a:ahLst/>
            <a:cxnLst>
              <a:cxn ang="0">
                <a:pos x="wd2" y="hd2"/>
              </a:cxn>
              <a:cxn ang="5400000">
                <a:pos x="wd2" y="hd2"/>
              </a:cxn>
              <a:cxn ang="10800000">
                <a:pos x="wd2" y="hd2"/>
              </a:cxn>
              <a:cxn ang="16200000">
                <a:pos x="wd2" y="hd2"/>
              </a:cxn>
            </a:cxnLst>
            <a:rect l="0" t="0" r="r" b="b"/>
            <a:pathLst>
              <a:path w="21600" h="21600" extrusionOk="0">
                <a:moveTo>
                  <a:pt x="19724" y="5379"/>
                </a:moveTo>
                <a:cubicBezTo>
                  <a:pt x="20030" y="5301"/>
                  <a:pt x="20248" y="4987"/>
                  <a:pt x="20248" y="4630"/>
                </a:cubicBezTo>
                <a:cubicBezTo>
                  <a:pt x="20248" y="4268"/>
                  <a:pt x="20030" y="3959"/>
                  <a:pt x="19724" y="3876"/>
                </a:cubicBezTo>
                <a:lnTo>
                  <a:pt x="10951" y="1564"/>
                </a:lnTo>
                <a:lnTo>
                  <a:pt x="10800" y="1545"/>
                </a:lnTo>
                <a:lnTo>
                  <a:pt x="10648" y="1564"/>
                </a:lnTo>
                <a:lnTo>
                  <a:pt x="1872" y="3876"/>
                </a:lnTo>
                <a:cubicBezTo>
                  <a:pt x="1565" y="3959"/>
                  <a:pt x="1351" y="4268"/>
                  <a:pt x="1351" y="4630"/>
                </a:cubicBezTo>
                <a:cubicBezTo>
                  <a:pt x="1351" y="4987"/>
                  <a:pt x="1565" y="5301"/>
                  <a:pt x="1872" y="5379"/>
                </a:cubicBezTo>
                <a:lnTo>
                  <a:pt x="10648" y="7696"/>
                </a:lnTo>
                <a:lnTo>
                  <a:pt x="10800" y="7715"/>
                </a:lnTo>
                <a:lnTo>
                  <a:pt x="10951" y="7696"/>
                </a:lnTo>
                <a:cubicBezTo>
                  <a:pt x="10951" y="7696"/>
                  <a:pt x="19724" y="5379"/>
                  <a:pt x="19724" y="5379"/>
                </a:cubicBezTo>
                <a:close/>
                <a:moveTo>
                  <a:pt x="16873" y="7718"/>
                </a:moveTo>
                <a:lnTo>
                  <a:pt x="11254" y="9199"/>
                </a:lnTo>
                <a:cubicBezTo>
                  <a:pt x="11100" y="9240"/>
                  <a:pt x="10948" y="9259"/>
                  <a:pt x="10800" y="9259"/>
                </a:cubicBezTo>
                <a:cubicBezTo>
                  <a:pt x="10650" y="9259"/>
                  <a:pt x="10500" y="9240"/>
                  <a:pt x="10351" y="9203"/>
                </a:cubicBezTo>
                <a:lnTo>
                  <a:pt x="4726" y="7718"/>
                </a:lnTo>
                <a:lnTo>
                  <a:pt x="4726" y="13885"/>
                </a:lnTo>
                <a:cubicBezTo>
                  <a:pt x="4726" y="14740"/>
                  <a:pt x="6749" y="16202"/>
                  <a:pt x="10800" y="16202"/>
                </a:cubicBezTo>
                <a:cubicBezTo>
                  <a:pt x="14850" y="16202"/>
                  <a:pt x="16873" y="14740"/>
                  <a:pt x="16873" y="13885"/>
                </a:cubicBezTo>
                <a:cubicBezTo>
                  <a:pt x="16873" y="13885"/>
                  <a:pt x="16873" y="7718"/>
                  <a:pt x="16873" y="7718"/>
                </a:cubicBezTo>
                <a:close/>
                <a:moveTo>
                  <a:pt x="20026" y="6886"/>
                </a:moveTo>
                <a:lnTo>
                  <a:pt x="18225" y="7361"/>
                </a:lnTo>
                <a:lnTo>
                  <a:pt x="18225" y="13885"/>
                </a:lnTo>
                <a:cubicBezTo>
                  <a:pt x="18225" y="15934"/>
                  <a:pt x="16171" y="17742"/>
                  <a:pt x="10800" y="17742"/>
                </a:cubicBezTo>
                <a:cubicBezTo>
                  <a:pt x="5424" y="17742"/>
                  <a:pt x="3374" y="15934"/>
                  <a:pt x="3374" y="13885"/>
                </a:cubicBezTo>
                <a:lnTo>
                  <a:pt x="3374" y="7361"/>
                </a:lnTo>
                <a:lnTo>
                  <a:pt x="1569" y="6886"/>
                </a:lnTo>
                <a:cubicBezTo>
                  <a:pt x="645" y="6642"/>
                  <a:pt x="0" y="5714"/>
                  <a:pt x="0" y="4630"/>
                </a:cubicBezTo>
                <a:cubicBezTo>
                  <a:pt x="0" y="3545"/>
                  <a:pt x="645" y="2618"/>
                  <a:pt x="1569" y="2373"/>
                </a:cubicBezTo>
                <a:lnTo>
                  <a:pt x="10345" y="61"/>
                </a:lnTo>
                <a:cubicBezTo>
                  <a:pt x="10500" y="19"/>
                  <a:pt x="10650" y="0"/>
                  <a:pt x="10800" y="0"/>
                </a:cubicBezTo>
                <a:cubicBezTo>
                  <a:pt x="10948" y="0"/>
                  <a:pt x="11100" y="19"/>
                  <a:pt x="11244" y="57"/>
                </a:cubicBezTo>
                <a:lnTo>
                  <a:pt x="20026" y="2373"/>
                </a:lnTo>
                <a:cubicBezTo>
                  <a:pt x="20954" y="2618"/>
                  <a:pt x="21600" y="3545"/>
                  <a:pt x="21600" y="4630"/>
                </a:cubicBezTo>
                <a:cubicBezTo>
                  <a:pt x="21600" y="5714"/>
                  <a:pt x="20954" y="6642"/>
                  <a:pt x="20026" y="6886"/>
                </a:cubicBezTo>
                <a:cubicBezTo>
                  <a:pt x="20026" y="6886"/>
                  <a:pt x="20026" y="6886"/>
                  <a:pt x="20026" y="6886"/>
                </a:cubicBezTo>
                <a:close/>
                <a:moveTo>
                  <a:pt x="19573" y="8486"/>
                </a:moveTo>
                <a:lnTo>
                  <a:pt x="19573" y="15430"/>
                </a:lnTo>
                <a:cubicBezTo>
                  <a:pt x="19573" y="15856"/>
                  <a:pt x="19876" y="16202"/>
                  <a:pt x="20248" y="16202"/>
                </a:cubicBezTo>
                <a:cubicBezTo>
                  <a:pt x="20621" y="16202"/>
                  <a:pt x="20924" y="15856"/>
                  <a:pt x="20924" y="15430"/>
                </a:cubicBezTo>
                <a:lnTo>
                  <a:pt x="20924" y="8486"/>
                </a:lnTo>
                <a:cubicBezTo>
                  <a:pt x="20924" y="8062"/>
                  <a:pt x="20621" y="7715"/>
                  <a:pt x="20248" y="7715"/>
                </a:cubicBezTo>
                <a:cubicBezTo>
                  <a:pt x="19876" y="7715"/>
                  <a:pt x="19573" y="8062"/>
                  <a:pt x="19573" y="8486"/>
                </a:cubicBezTo>
                <a:cubicBezTo>
                  <a:pt x="19573" y="8486"/>
                  <a:pt x="19573" y="8486"/>
                  <a:pt x="19573" y="8486"/>
                </a:cubicBezTo>
                <a:close/>
                <a:moveTo>
                  <a:pt x="21600" y="20059"/>
                </a:moveTo>
                <a:cubicBezTo>
                  <a:pt x="21600" y="20910"/>
                  <a:pt x="20992" y="21600"/>
                  <a:pt x="20248" y="21600"/>
                </a:cubicBezTo>
                <a:cubicBezTo>
                  <a:pt x="19504" y="21600"/>
                  <a:pt x="18898" y="20910"/>
                  <a:pt x="18898" y="20059"/>
                </a:cubicBezTo>
                <a:cubicBezTo>
                  <a:pt x="18898" y="19208"/>
                  <a:pt x="19504" y="16973"/>
                  <a:pt x="20248" y="16973"/>
                </a:cubicBezTo>
                <a:cubicBezTo>
                  <a:pt x="20992" y="16973"/>
                  <a:pt x="21600" y="19208"/>
                  <a:pt x="21600" y="20059"/>
                </a:cubicBezTo>
                <a:cubicBezTo>
                  <a:pt x="21600" y="20059"/>
                  <a:pt x="21600" y="20059"/>
                  <a:pt x="21600" y="20059"/>
                </a:cubicBezTo>
                <a:close/>
              </a:path>
            </a:pathLst>
          </a:custGeom>
          <a:solidFill>
            <a:srgbClr val="525068"/>
          </a:solidFill>
          <a:ln w="12700">
            <a:miter lim="400000"/>
          </a:ln>
        </p:spPr>
        <p:txBody>
          <a:bodyPr lIns="12695" tIns="12695" rIns="12695" bIns="12695" anchor="ctr"/>
          <a:lstStyle/>
          <a:p>
            <a:pPr defTabSz="1524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665">
              <a:solidFill>
                <a:srgbClr val="FFFFFF"/>
              </a:solidFill>
              <a:effectLst>
                <a:outerShdw blurRad="38100" dist="12700" dir="5400000" rotWithShape="0">
                  <a:srgbClr val="000000">
                    <a:alpha val="50000"/>
                  </a:srgbClr>
                </a:outerShdw>
              </a:effectLst>
              <a:latin typeface="Gill Sans"/>
              <a:ea typeface="Gill Sans"/>
              <a:cs typeface="Gill Sans"/>
              <a:sym typeface="Gill Sans"/>
            </a:endParaRPr>
          </a:p>
        </p:txBody>
      </p:sp>
      <p:sp>
        <p:nvSpPr>
          <p:cNvPr id="167" name="Shape 23192"/>
          <p:cNvSpPr/>
          <p:nvPr/>
        </p:nvSpPr>
        <p:spPr>
          <a:xfrm>
            <a:off x="2959541" y="3989703"/>
            <a:ext cx="374979" cy="375028"/>
          </a:xfrm>
          <a:custGeom>
            <a:avLst/>
            <a:gdLst/>
            <a:ahLst/>
            <a:cxnLst>
              <a:cxn ang="0">
                <a:pos x="wd2" y="hd2"/>
              </a:cxn>
              <a:cxn ang="5400000">
                <a:pos x="wd2" y="hd2"/>
              </a:cxn>
              <a:cxn ang="10800000">
                <a:pos x="wd2" y="hd2"/>
              </a:cxn>
              <a:cxn ang="16200000">
                <a:pos x="wd2" y="hd2"/>
              </a:cxn>
            </a:cxnLst>
            <a:rect l="0" t="0" r="r" b="b"/>
            <a:pathLst>
              <a:path w="21020" h="21600" extrusionOk="0">
                <a:moveTo>
                  <a:pt x="18848" y="7946"/>
                </a:moveTo>
                <a:lnTo>
                  <a:pt x="17741" y="9089"/>
                </a:lnTo>
                <a:cubicBezTo>
                  <a:pt x="17741" y="8938"/>
                  <a:pt x="17761" y="8793"/>
                  <a:pt x="17745" y="8634"/>
                </a:cubicBezTo>
                <a:cubicBezTo>
                  <a:pt x="17630" y="7329"/>
                  <a:pt x="17036" y="6067"/>
                  <a:pt x="16073" y="5079"/>
                </a:cubicBezTo>
                <a:cubicBezTo>
                  <a:pt x="15005" y="3981"/>
                  <a:pt x="13584" y="3349"/>
                  <a:pt x="12179" y="3345"/>
                </a:cubicBezTo>
                <a:lnTo>
                  <a:pt x="13270" y="2218"/>
                </a:lnTo>
                <a:cubicBezTo>
                  <a:pt x="13812" y="1658"/>
                  <a:pt x="14572" y="1352"/>
                  <a:pt x="15402" y="1352"/>
                </a:cubicBezTo>
                <a:cubicBezTo>
                  <a:pt x="16462" y="1352"/>
                  <a:pt x="17545" y="1843"/>
                  <a:pt x="18383" y="2696"/>
                </a:cubicBezTo>
                <a:cubicBezTo>
                  <a:pt x="19165" y="3500"/>
                  <a:pt x="19633" y="4498"/>
                  <a:pt x="19701" y="5511"/>
                </a:cubicBezTo>
                <a:cubicBezTo>
                  <a:pt x="19763" y="6453"/>
                  <a:pt x="19457" y="7317"/>
                  <a:pt x="18848" y="7946"/>
                </a:cubicBezTo>
                <a:cubicBezTo>
                  <a:pt x="18848" y="7946"/>
                  <a:pt x="18848" y="7946"/>
                  <a:pt x="18848" y="7946"/>
                </a:cubicBezTo>
                <a:close/>
                <a:moveTo>
                  <a:pt x="5828" y="19329"/>
                </a:moveTo>
                <a:cubicBezTo>
                  <a:pt x="5812" y="18423"/>
                  <a:pt x="5456" y="17481"/>
                  <a:pt x="4731" y="16739"/>
                </a:cubicBezTo>
                <a:cubicBezTo>
                  <a:pt x="4048" y="16033"/>
                  <a:pt x="3150" y="15628"/>
                  <a:pt x="2259" y="15592"/>
                </a:cubicBezTo>
                <a:lnTo>
                  <a:pt x="2912" y="13157"/>
                </a:lnTo>
                <a:cubicBezTo>
                  <a:pt x="2957" y="12994"/>
                  <a:pt x="3054" y="12833"/>
                  <a:pt x="3169" y="12695"/>
                </a:cubicBezTo>
                <a:cubicBezTo>
                  <a:pt x="4488" y="11726"/>
                  <a:pt x="6512" y="12012"/>
                  <a:pt x="7919" y="13460"/>
                </a:cubicBezTo>
                <a:cubicBezTo>
                  <a:pt x="9411" y="14989"/>
                  <a:pt x="9638" y="17230"/>
                  <a:pt x="8494" y="18568"/>
                </a:cubicBezTo>
                <a:cubicBezTo>
                  <a:pt x="8417" y="18611"/>
                  <a:pt x="8340" y="18647"/>
                  <a:pt x="8257" y="18673"/>
                </a:cubicBezTo>
                <a:cubicBezTo>
                  <a:pt x="8257" y="18673"/>
                  <a:pt x="5828" y="19329"/>
                  <a:pt x="5828" y="19329"/>
                </a:cubicBezTo>
                <a:close/>
                <a:moveTo>
                  <a:pt x="2737" y="20164"/>
                </a:moveTo>
                <a:cubicBezTo>
                  <a:pt x="2665" y="20179"/>
                  <a:pt x="2445" y="20239"/>
                  <a:pt x="2294" y="20249"/>
                </a:cubicBezTo>
                <a:cubicBezTo>
                  <a:pt x="1752" y="20242"/>
                  <a:pt x="1316" y="19790"/>
                  <a:pt x="1316" y="19237"/>
                </a:cubicBezTo>
                <a:cubicBezTo>
                  <a:pt x="1322" y="19122"/>
                  <a:pt x="1366" y="18927"/>
                  <a:pt x="1380" y="18858"/>
                </a:cubicBezTo>
                <a:lnTo>
                  <a:pt x="2072" y="16284"/>
                </a:lnTo>
                <a:cubicBezTo>
                  <a:pt x="2823" y="16261"/>
                  <a:pt x="3631" y="16561"/>
                  <a:pt x="4266" y="17217"/>
                </a:cubicBezTo>
                <a:cubicBezTo>
                  <a:pt x="4911" y="17879"/>
                  <a:pt x="5216" y="18723"/>
                  <a:pt x="5183" y="19503"/>
                </a:cubicBezTo>
                <a:cubicBezTo>
                  <a:pt x="5183" y="19503"/>
                  <a:pt x="2737" y="20164"/>
                  <a:pt x="2737" y="20164"/>
                </a:cubicBezTo>
                <a:close/>
                <a:moveTo>
                  <a:pt x="6890" y="11179"/>
                </a:moveTo>
                <a:cubicBezTo>
                  <a:pt x="6281" y="10929"/>
                  <a:pt x="5642" y="10784"/>
                  <a:pt x="5003" y="10774"/>
                </a:cubicBezTo>
                <a:lnTo>
                  <a:pt x="10065" y="5536"/>
                </a:lnTo>
                <a:cubicBezTo>
                  <a:pt x="10839" y="4759"/>
                  <a:pt x="11967" y="4535"/>
                  <a:pt x="13077" y="4818"/>
                </a:cubicBezTo>
                <a:cubicBezTo>
                  <a:pt x="13077" y="4818"/>
                  <a:pt x="6890" y="11179"/>
                  <a:pt x="6890" y="11179"/>
                </a:cubicBezTo>
                <a:close/>
                <a:moveTo>
                  <a:pt x="9720" y="13671"/>
                </a:moveTo>
                <a:cubicBezTo>
                  <a:pt x="9472" y="13258"/>
                  <a:pt x="9192" y="12860"/>
                  <a:pt x="8850" y="12504"/>
                </a:cubicBezTo>
                <a:cubicBezTo>
                  <a:pt x="8449" y="12092"/>
                  <a:pt x="7987" y="11769"/>
                  <a:pt x="7506" y="11499"/>
                </a:cubicBezTo>
                <a:lnTo>
                  <a:pt x="13767" y="5066"/>
                </a:lnTo>
                <a:cubicBezTo>
                  <a:pt x="14261" y="5290"/>
                  <a:pt x="14729" y="5607"/>
                  <a:pt x="15146" y="6034"/>
                </a:cubicBezTo>
                <a:cubicBezTo>
                  <a:pt x="15502" y="6400"/>
                  <a:pt x="15775" y="6806"/>
                  <a:pt x="15987" y="7231"/>
                </a:cubicBezTo>
                <a:cubicBezTo>
                  <a:pt x="15987" y="7231"/>
                  <a:pt x="9720" y="13671"/>
                  <a:pt x="9720" y="13671"/>
                </a:cubicBezTo>
                <a:close/>
                <a:moveTo>
                  <a:pt x="10521" y="16060"/>
                </a:moveTo>
                <a:cubicBezTo>
                  <a:pt x="10467" y="15450"/>
                  <a:pt x="10300" y="14853"/>
                  <a:pt x="10046" y="14287"/>
                </a:cubicBezTo>
                <a:lnTo>
                  <a:pt x="16259" y="7906"/>
                </a:lnTo>
                <a:cubicBezTo>
                  <a:pt x="16638" y="9139"/>
                  <a:pt x="16443" y="10427"/>
                  <a:pt x="15612" y="11285"/>
                </a:cubicBezTo>
                <a:cubicBezTo>
                  <a:pt x="15606" y="11287"/>
                  <a:pt x="15599" y="11295"/>
                  <a:pt x="15596" y="11298"/>
                </a:cubicBezTo>
                <a:lnTo>
                  <a:pt x="15606" y="11308"/>
                </a:lnTo>
                <a:lnTo>
                  <a:pt x="10528" y="16564"/>
                </a:lnTo>
                <a:cubicBezTo>
                  <a:pt x="10528" y="16396"/>
                  <a:pt x="10534" y="16231"/>
                  <a:pt x="10521" y="16060"/>
                </a:cubicBezTo>
                <a:cubicBezTo>
                  <a:pt x="10521" y="16060"/>
                  <a:pt x="10521" y="16060"/>
                  <a:pt x="10521" y="16060"/>
                </a:cubicBezTo>
                <a:close/>
                <a:moveTo>
                  <a:pt x="19310" y="1739"/>
                </a:moveTo>
                <a:cubicBezTo>
                  <a:pt x="18229" y="632"/>
                  <a:pt x="16808" y="0"/>
                  <a:pt x="15402" y="0"/>
                </a:cubicBezTo>
                <a:cubicBezTo>
                  <a:pt x="14223" y="0"/>
                  <a:pt x="13132" y="451"/>
                  <a:pt x="12336" y="1266"/>
                </a:cubicBezTo>
                <a:lnTo>
                  <a:pt x="9138" y="4579"/>
                </a:lnTo>
                <a:cubicBezTo>
                  <a:pt x="9129" y="4588"/>
                  <a:pt x="9120" y="4591"/>
                  <a:pt x="9110" y="4604"/>
                </a:cubicBezTo>
                <a:cubicBezTo>
                  <a:pt x="9103" y="4607"/>
                  <a:pt x="9100" y="4615"/>
                  <a:pt x="9093" y="4621"/>
                </a:cubicBezTo>
                <a:lnTo>
                  <a:pt x="9098" y="4621"/>
                </a:lnTo>
                <a:lnTo>
                  <a:pt x="2310" y="11647"/>
                </a:lnTo>
                <a:cubicBezTo>
                  <a:pt x="1999" y="11967"/>
                  <a:pt x="1771" y="12366"/>
                  <a:pt x="1646" y="12797"/>
                </a:cubicBezTo>
                <a:lnTo>
                  <a:pt x="103" y="18542"/>
                </a:lnTo>
                <a:cubicBezTo>
                  <a:pt x="100" y="18554"/>
                  <a:pt x="0" y="19006"/>
                  <a:pt x="0" y="19237"/>
                </a:cubicBezTo>
                <a:cubicBezTo>
                  <a:pt x="0" y="20539"/>
                  <a:pt x="1029" y="21600"/>
                  <a:pt x="2303" y="21600"/>
                </a:cubicBezTo>
                <a:cubicBezTo>
                  <a:pt x="2553" y="21600"/>
                  <a:pt x="3044" y="21475"/>
                  <a:pt x="3063" y="21471"/>
                </a:cubicBezTo>
                <a:lnTo>
                  <a:pt x="8632" y="19969"/>
                </a:lnTo>
                <a:cubicBezTo>
                  <a:pt x="9054" y="19837"/>
                  <a:pt x="9440" y="19603"/>
                  <a:pt x="9751" y="19283"/>
                </a:cubicBezTo>
                <a:lnTo>
                  <a:pt x="19778" y="8898"/>
                </a:lnTo>
                <a:cubicBezTo>
                  <a:pt x="21600" y="7023"/>
                  <a:pt x="21394" y="3882"/>
                  <a:pt x="19310" y="1739"/>
                </a:cubicBezTo>
                <a:cubicBezTo>
                  <a:pt x="19310" y="1739"/>
                  <a:pt x="19310" y="1739"/>
                  <a:pt x="19310" y="1739"/>
                </a:cubicBezTo>
                <a:close/>
              </a:path>
            </a:pathLst>
          </a:custGeom>
          <a:solidFill>
            <a:srgbClr val="525068"/>
          </a:solidFill>
          <a:ln w="12700">
            <a:miter lim="400000"/>
          </a:ln>
        </p:spPr>
        <p:txBody>
          <a:bodyPr lIns="12695" tIns="12695" rIns="12695" bIns="12695" anchor="ctr"/>
          <a:lstStyle/>
          <a:p>
            <a:pPr defTabSz="1524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665">
              <a:solidFill>
                <a:srgbClr val="FFFFFF"/>
              </a:solidFill>
              <a:effectLst>
                <a:outerShdw blurRad="38100" dist="12700" dir="5400000" rotWithShape="0">
                  <a:srgbClr val="000000">
                    <a:alpha val="50000"/>
                  </a:srgbClr>
                </a:outerShdw>
              </a:effectLst>
              <a:latin typeface="Gill Sans"/>
              <a:ea typeface="Gill Sans"/>
              <a:cs typeface="Gill Sans"/>
              <a:sym typeface="Gill Sans"/>
            </a:endParaRPr>
          </a:p>
        </p:txBody>
      </p:sp>
      <p:sp>
        <p:nvSpPr>
          <p:cNvPr id="171" name="Shape 23261"/>
          <p:cNvSpPr/>
          <p:nvPr/>
        </p:nvSpPr>
        <p:spPr>
          <a:xfrm>
            <a:off x="1766750" y="2535414"/>
            <a:ext cx="359112" cy="373777"/>
          </a:xfrm>
          <a:custGeom>
            <a:avLst/>
            <a:gdLst/>
            <a:ahLst/>
            <a:cxnLst>
              <a:cxn ang="0">
                <a:pos x="wd2" y="hd2"/>
              </a:cxn>
              <a:cxn ang="5400000">
                <a:pos x="wd2" y="hd2"/>
              </a:cxn>
              <a:cxn ang="10800000">
                <a:pos x="wd2" y="hd2"/>
              </a:cxn>
              <a:cxn ang="16200000">
                <a:pos x="wd2" y="hd2"/>
              </a:cxn>
            </a:cxnLst>
            <a:rect l="0" t="0" r="r" b="b"/>
            <a:pathLst>
              <a:path w="20889" h="21528" extrusionOk="0">
                <a:moveTo>
                  <a:pt x="20402" y="25"/>
                </a:moveTo>
                <a:cubicBezTo>
                  <a:pt x="20057" y="-72"/>
                  <a:pt x="19694" y="125"/>
                  <a:pt x="19595" y="467"/>
                </a:cubicBezTo>
                <a:cubicBezTo>
                  <a:pt x="19592" y="485"/>
                  <a:pt x="19101" y="2195"/>
                  <a:pt x="17586" y="2932"/>
                </a:cubicBezTo>
                <a:cubicBezTo>
                  <a:pt x="16052" y="3680"/>
                  <a:pt x="15414" y="4550"/>
                  <a:pt x="15114" y="5260"/>
                </a:cubicBezTo>
                <a:cubicBezTo>
                  <a:pt x="13969" y="4372"/>
                  <a:pt x="12609" y="3816"/>
                  <a:pt x="11131" y="3816"/>
                </a:cubicBezTo>
                <a:cubicBezTo>
                  <a:pt x="9383" y="3816"/>
                  <a:pt x="7748" y="4480"/>
                  <a:pt x="6513" y="5702"/>
                </a:cubicBezTo>
                <a:lnTo>
                  <a:pt x="1912" y="10258"/>
                </a:lnTo>
                <a:cubicBezTo>
                  <a:pt x="-638" y="12783"/>
                  <a:pt x="-638" y="16895"/>
                  <a:pt x="1912" y="19420"/>
                </a:cubicBezTo>
                <a:lnTo>
                  <a:pt x="2135" y="19624"/>
                </a:lnTo>
                <a:cubicBezTo>
                  <a:pt x="3371" y="20849"/>
                  <a:pt x="5008" y="21528"/>
                  <a:pt x="6753" y="21528"/>
                </a:cubicBezTo>
                <a:cubicBezTo>
                  <a:pt x="8501" y="21528"/>
                  <a:pt x="10136" y="20849"/>
                  <a:pt x="11372" y="19624"/>
                </a:cubicBezTo>
                <a:lnTo>
                  <a:pt x="15973" y="15069"/>
                </a:lnTo>
                <a:cubicBezTo>
                  <a:pt x="18432" y="12634"/>
                  <a:pt x="18462" y="8770"/>
                  <a:pt x="16179" y="6229"/>
                </a:cubicBezTo>
                <a:cubicBezTo>
                  <a:pt x="16185" y="6052"/>
                  <a:pt x="16257" y="5029"/>
                  <a:pt x="18153" y="4105"/>
                </a:cubicBezTo>
                <a:cubicBezTo>
                  <a:pt x="20185" y="3114"/>
                  <a:pt x="20839" y="917"/>
                  <a:pt x="20865" y="824"/>
                </a:cubicBezTo>
                <a:cubicBezTo>
                  <a:pt x="20962" y="480"/>
                  <a:pt x="20750" y="122"/>
                  <a:pt x="20402" y="25"/>
                </a:cubicBezTo>
                <a:close/>
                <a:moveTo>
                  <a:pt x="11131" y="5107"/>
                </a:moveTo>
                <a:cubicBezTo>
                  <a:pt x="12530" y="5107"/>
                  <a:pt x="13850" y="5642"/>
                  <a:pt x="14839" y="6620"/>
                </a:cubicBezTo>
                <a:lnTo>
                  <a:pt x="15028" y="6824"/>
                </a:lnTo>
                <a:lnTo>
                  <a:pt x="15045" y="6841"/>
                </a:lnTo>
                <a:cubicBezTo>
                  <a:pt x="15049" y="6845"/>
                  <a:pt x="15042" y="6855"/>
                  <a:pt x="15045" y="6858"/>
                </a:cubicBezTo>
                <a:cubicBezTo>
                  <a:pt x="15048" y="6861"/>
                  <a:pt x="15060" y="6856"/>
                  <a:pt x="15063" y="6858"/>
                </a:cubicBezTo>
                <a:cubicBezTo>
                  <a:pt x="17088" y="8879"/>
                  <a:pt x="17083" y="12152"/>
                  <a:pt x="15045" y="14168"/>
                </a:cubicBezTo>
                <a:lnTo>
                  <a:pt x="14513" y="14695"/>
                </a:lnTo>
                <a:cubicBezTo>
                  <a:pt x="9532" y="11971"/>
                  <a:pt x="7389" y="8180"/>
                  <a:pt x="6891" y="7164"/>
                </a:cubicBezTo>
                <a:lnTo>
                  <a:pt x="7440" y="6620"/>
                </a:lnTo>
                <a:cubicBezTo>
                  <a:pt x="8428" y="5642"/>
                  <a:pt x="9732" y="5107"/>
                  <a:pt x="11131" y="5107"/>
                </a:cubicBezTo>
                <a:close/>
                <a:moveTo>
                  <a:pt x="6410" y="7640"/>
                </a:moveTo>
                <a:cubicBezTo>
                  <a:pt x="7096" y="8983"/>
                  <a:pt x="9260" y="12510"/>
                  <a:pt x="14033" y="15171"/>
                </a:cubicBezTo>
                <a:lnTo>
                  <a:pt x="10444" y="18723"/>
                </a:lnTo>
                <a:cubicBezTo>
                  <a:pt x="9457" y="19703"/>
                  <a:pt x="8152" y="20236"/>
                  <a:pt x="6753" y="20236"/>
                </a:cubicBezTo>
                <a:cubicBezTo>
                  <a:pt x="5356" y="20236"/>
                  <a:pt x="4033" y="19703"/>
                  <a:pt x="3045" y="18723"/>
                </a:cubicBezTo>
                <a:lnTo>
                  <a:pt x="2839" y="18502"/>
                </a:lnTo>
                <a:cubicBezTo>
                  <a:pt x="799" y="16481"/>
                  <a:pt x="799" y="13196"/>
                  <a:pt x="2839" y="11176"/>
                </a:cubicBezTo>
                <a:lnTo>
                  <a:pt x="6410" y="7640"/>
                </a:lnTo>
                <a:close/>
                <a:moveTo>
                  <a:pt x="12230" y="8796"/>
                </a:moveTo>
                <a:lnTo>
                  <a:pt x="11080" y="9935"/>
                </a:lnTo>
                <a:cubicBezTo>
                  <a:pt x="10951" y="10061"/>
                  <a:pt x="10951" y="10267"/>
                  <a:pt x="11080" y="10394"/>
                </a:cubicBezTo>
                <a:cubicBezTo>
                  <a:pt x="11144" y="10457"/>
                  <a:pt x="11236" y="10496"/>
                  <a:pt x="11320" y="10496"/>
                </a:cubicBezTo>
                <a:cubicBezTo>
                  <a:pt x="11405" y="10496"/>
                  <a:pt x="11480" y="10457"/>
                  <a:pt x="11543" y="10394"/>
                </a:cubicBezTo>
                <a:lnTo>
                  <a:pt x="12693" y="9255"/>
                </a:lnTo>
                <a:cubicBezTo>
                  <a:pt x="12821" y="9128"/>
                  <a:pt x="12821" y="8922"/>
                  <a:pt x="12693" y="8796"/>
                </a:cubicBezTo>
                <a:cubicBezTo>
                  <a:pt x="12566" y="8670"/>
                  <a:pt x="12358" y="8670"/>
                  <a:pt x="12230" y="8796"/>
                </a:cubicBezTo>
                <a:close/>
                <a:moveTo>
                  <a:pt x="4951" y="10428"/>
                </a:moveTo>
                <a:lnTo>
                  <a:pt x="3921" y="11448"/>
                </a:lnTo>
                <a:cubicBezTo>
                  <a:pt x="2035" y="13256"/>
                  <a:pt x="1691" y="15140"/>
                  <a:pt x="2925" y="16904"/>
                </a:cubicBezTo>
                <a:cubicBezTo>
                  <a:pt x="2989" y="16995"/>
                  <a:pt x="3096" y="17040"/>
                  <a:pt x="3200" y="17040"/>
                </a:cubicBezTo>
                <a:cubicBezTo>
                  <a:pt x="3263" y="17040"/>
                  <a:pt x="3316" y="17027"/>
                  <a:pt x="3371" y="16989"/>
                </a:cubicBezTo>
                <a:cubicBezTo>
                  <a:pt x="3519" y="16887"/>
                  <a:pt x="3559" y="16692"/>
                  <a:pt x="3457" y="16547"/>
                </a:cubicBezTo>
                <a:cubicBezTo>
                  <a:pt x="2414" y="15057"/>
                  <a:pt x="2731" y="13491"/>
                  <a:pt x="4384" y="11907"/>
                </a:cubicBezTo>
                <a:lnTo>
                  <a:pt x="5397" y="10887"/>
                </a:lnTo>
                <a:cubicBezTo>
                  <a:pt x="5525" y="10761"/>
                  <a:pt x="5525" y="10554"/>
                  <a:pt x="5397" y="10428"/>
                </a:cubicBezTo>
                <a:cubicBezTo>
                  <a:pt x="5270" y="10302"/>
                  <a:pt x="5079" y="10302"/>
                  <a:pt x="4951" y="10428"/>
                </a:cubicBezTo>
                <a:close/>
                <a:moveTo>
                  <a:pt x="3388" y="16955"/>
                </a:moveTo>
                <a:cubicBezTo>
                  <a:pt x="3261" y="17082"/>
                  <a:pt x="3261" y="17288"/>
                  <a:pt x="3388" y="17414"/>
                </a:cubicBezTo>
                <a:lnTo>
                  <a:pt x="3543" y="17567"/>
                </a:lnTo>
                <a:cubicBezTo>
                  <a:pt x="3606" y="17630"/>
                  <a:pt x="3682" y="17652"/>
                  <a:pt x="3766" y="17652"/>
                </a:cubicBezTo>
                <a:cubicBezTo>
                  <a:pt x="3850" y="17652"/>
                  <a:pt x="3943" y="17630"/>
                  <a:pt x="4006" y="17567"/>
                </a:cubicBezTo>
                <a:cubicBezTo>
                  <a:pt x="4133" y="17441"/>
                  <a:pt x="4134" y="17235"/>
                  <a:pt x="4006" y="17108"/>
                </a:cubicBezTo>
                <a:lnTo>
                  <a:pt x="3852" y="16955"/>
                </a:lnTo>
                <a:cubicBezTo>
                  <a:pt x="3725" y="16830"/>
                  <a:pt x="3515" y="16830"/>
                  <a:pt x="3388" y="16955"/>
                </a:cubicBezTo>
                <a:close/>
              </a:path>
            </a:pathLst>
          </a:custGeom>
          <a:solidFill>
            <a:srgbClr val="525068"/>
          </a:solidFill>
          <a:ln w="12700">
            <a:miter lim="400000"/>
          </a:ln>
        </p:spPr>
        <p:txBody>
          <a:bodyPr lIns="12695" tIns="12695" rIns="12695" bIns="12695" anchor="ctr"/>
          <a:lstStyle/>
          <a:p>
            <a:pPr defTabSz="1524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665">
              <a:solidFill>
                <a:srgbClr val="FFFFFF"/>
              </a:solidFill>
              <a:effectLst>
                <a:outerShdw blurRad="38100" dist="12700" dir="5400000" rotWithShape="0">
                  <a:srgbClr val="000000">
                    <a:alpha val="50000"/>
                  </a:srgbClr>
                </a:outerShdw>
              </a:effectLst>
              <a:latin typeface="Gill Sans"/>
              <a:ea typeface="Gill Sans"/>
              <a:cs typeface="Gill Sans"/>
              <a:sym typeface="Gill Sans"/>
            </a:endParaRPr>
          </a:p>
        </p:txBody>
      </p:sp>
      <p:sp>
        <p:nvSpPr>
          <p:cNvPr id="173" name="Shape 23269"/>
          <p:cNvSpPr/>
          <p:nvPr/>
        </p:nvSpPr>
        <p:spPr>
          <a:xfrm>
            <a:off x="2963935" y="4735967"/>
            <a:ext cx="366191" cy="373777"/>
          </a:xfrm>
          <a:custGeom>
            <a:avLst/>
            <a:gdLst/>
            <a:ahLst/>
            <a:cxnLst>
              <a:cxn ang="0">
                <a:pos x="wd2" y="hd2"/>
              </a:cxn>
              <a:cxn ang="5400000">
                <a:pos x="wd2" y="hd2"/>
              </a:cxn>
              <a:cxn ang="10800000">
                <a:pos x="wd2" y="hd2"/>
              </a:cxn>
              <a:cxn ang="16200000">
                <a:pos x="wd2" y="hd2"/>
              </a:cxn>
            </a:cxnLst>
            <a:rect l="0" t="0" r="r" b="b"/>
            <a:pathLst>
              <a:path w="21600" h="21600" extrusionOk="0">
                <a:moveTo>
                  <a:pt x="10316" y="5554"/>
                </a:moveTo>
                <a:lnTo>
                  <a:pt x="10158" y="5565"/>
                </a:lnTo>
                <a:lnTo>
                  <a:pt x="10129" y="5714"/>
                </a:lnTo>
                <a:lnTo>
                  <a:pt x="10006" y="5787"/>
                </a:lnTo>
                <a:lnTo>
                  <a:pt x="9812" y="5804"/>
                </a:lnTo>
                <a:cubicBezTo>
                  <a:pt x="9805" y="5760"/>
                  <a:pt x="9803" y="5726"/>
                  <a:pt x="9803" y="5726"/>
                </a:cubicBezTo>
                <a:lnTo>
                  <a:pt x="9728" y="5726"/>
                </a:lnTo>
                <a:lnTo>
                  <a:pt x="9728" y="5565"/>
                </a:lnTo>
                <a:lnTo>
                  <a:pt x="10045" y="5565"/>
                </a:lnTo>
                <a:lnTo>
                  <a:pt x="10108" y="5403"/>
                </a:lnTo>
                <a:lnTo>
                  <a:pt x="10235" y="5400"/>
                </a:lnTo>
                <a:lnTo>
                  <a:pt x="10377" y="5427"/>
                </a:lnTo>
                <a:cubicBezTo>
                  <a:pt x="10377" y="5427"/>
                  <a:pt x="10316" y="5554"/>
                  <a:pt x="10316" y="5554"/>
                </a:cubicBezTo>
                <a:close/>
                <a:moveTo>
                  <a:pt x="9511" y="5829"/>
                </a:moveTo>
                <a:lnTo>
                  <a:pt x="9281" y="5848"/>
                </a:lnTo>
                <a:lnTo>
                  <a:pt x="9292" y="5692"/>
                </a:lnTo>
                <a:lnTo>
                  <a:pt x="9396" y="5565"/>
                </a:lnTo>
                <a:lnTo>
                  <a:pt x="9534" y="5673"/>
                </a:lnTo>
                <a:cubicBezTo>
                  <a:pt x="9534" y="5673"/>
                  <a:pt x="9511" y="5829"/>
                  <a:pt x="9511" y="5829"/>
                </a:cubicBezTo>
                <a:close/>
                <a:moveTo>
                  <a:pt x="15499" y="4501"/>
                </a:moveTo>
                <a:lnTo>
                  <a:pt x="15720" y="4155"/>
                </a:lnTo>
                <a:lnTo>
                  <a:pt x="16016" y="4089"/>
                </a:lnTo>
                <a:lnTo>
                  <a:pt x="16229" y="4178"/>
                </a:lnTo>
                <a:lnTo>
                  <a:pt x="16208" y="4409"/>
                </a:lnTo>
                <a:lnTo>
                  <a:pt x="15756" y="4723"/>
                </a:lnTo>
                <a:lnTo>
                  <a:pt x="15499" y="4723"/>
                </a:lnTo>
                <a:cubicBezTo>
                  <a:pt x="15499" y="4723"/>
                  <a:pt x="15499" y="4501"/>
                  <a:pt x="15499" y="4501"/>
                </a:cubicBezTo>
                <a:close/>
                <a:moveTo>
                  <a:pt x="16096" y="3827"/>
                </a:moveTo>
                <a:lnTo>
                  <a:pt x="16197" y="3676"/>
                </a:lnTo>
                <a:lnTo>
                  <a:pt x="16558" y="3603"/>
                </a:lnTo>
                <a:lnTo>
                  <a:pt x="16648" y="4034"/>
                </a:lnTo>
                <a:lnTo>
                  <a:pt x="16842" y="4339"/>
                </a:lnTo>
                <a:lnTo>
                  <a:pt x="16968" y="4484"/>
                </a:lnTo>
                <a:lnTo>
                  <a:pt x="17204" y="4572"/>
                </a:lnTo>
                <a:lnTo>
                  <a:pt x="16983" y="4829"/>
                </a:lnTo>
                <a:lnTo>
                  <a:pt x="16558" y="4868"/>
                </a:lnTo>
                <a:lnTo>
                  <a:pt x="16237" y="4868"/>
                </a:lnTo>
                <a:lnTo>
                  <a:pt x="16275" y="4497"/>
                </a:lnTo>
                <a:lnTo>
                  <a:pt x="16541" y="4442"/>
                </a:lnTo>
                <a:lnTo>
                  <a:pt x="16517" y="4268"/>
                </a:lnTo>
                <a:lnTo>
                  <a:pt x="16269" y="4114"/>
                </a:lnTo>
                <a:lnTo>
                  <a:pt x="16096" y="3999"/>
                </a:lnTo>
                <a:cubicBezTo>
                  <a:pt x="16096" y="3999"/>
                  <a:pt x="16096" y="3827"/>
                  <a:pt x="16096" y="3827"/>
                </a:cubicBezTo>
                <a:close/>
                <a:moveTo>
                  <a:pt x="19188" y="7679"/>
                </a:moveTo>
                <a:lnTo>
                  <a:pt x="19379" y="7812"/>
                </a:lnTo>
                <a:lnTo>
                  <a:pt x="19558" y="7812"/>
                </a:lnTo>
                <a:lnTo>
                  <a:pt x="19558" y="7475"/>
                </a:lnTo>
                <a:lnTo>
                  <a:pt x="20122" y="7423"/>
                </a:lnTo>
                <a:lnTo>
                  <a:pt x="20657" y="7812"/>
                </a:lnTo>
                <a:lnTo>
                  <a:pt x="21538" y="7812"/>
                </a:lnTo>
                <a:lnTo>
                  <a:pt x="21600" y="7757"/>
                </a:lnTo>
                <a:cubicBezTo>
                  <a:pt x="21512" y="7468"/>
                  <a:pt x="21410" y="7181"/>
                  <a:pt x="21301" y="6901"/>
                </a:cubicBezTo>
                <a:lnTo>
                  <a:pt x="20728" y="6912"/>
                </a:lnTo>
                <a:lnTo>
                  <a:pt x="20438" y="6601"/>
                </a:lnTo>
                <a:lnTo>
                  <a:pt x="20383" y="6104"/>
                </a:lnTo>
                <a:lnTo>
                  <a:pt x="20089" y="6260"/>
                </a:lnTo>
                <a:lnTo>
                  <a:pt x="19930" y="6869"/>
                </a:lnTo>
                <a:lnTo>
                  <a:pt x="19504" y="6425"/>
                </a:lnTo>
                <a:lnTo>
                  <a:pt x="19487" y="6005"/>
                </a:lnTo>
                <a:lnTo>
                  <a:pt x="19076" y="5659"/>
                </a:lnTo>
                <a:lnTo>
                  <a:pt x="18924" y="5510"/>
                </a:lnTo>
                <a:lnTo>
                  <a:pt x="18447" y="5510"/>
                </a:lnTo>
                <a:lnTo>
                  <a:pt x="18596" y="5927"/>
                </a:lnTo>
                <a:lnTo>
                  <a:pt x="19172" y="6242"/>
                </a:lnTo>
                <a:lnTo>
                  <a:pt x="19270" y="6344"/>
                </a:lnTo>
                <a:lnTo>
                  <a:pt x="19145" y="6406"/>
                </a:lnTo>
                <a:lnTo>
                  <a:pt x="19152" y="6738"/>
                </a:lnTo>
                <a:lnTo>
                  <a:pt x="18871" y="6851"/>
                </a:lnTo>
                <a:lnTo>
                  <a:pt x="18633" y="6798"/>
                </a:lnTo>
                <a:lnTo>
                  <a:pt x="18484" y="6593"/>
                </a:lnTo>
                <a:lnTo>
                  <a:pt x="18871" y="6613"/>
                </a:lnTo>
                <a:lnTo>
                  <a:pt x="18976" y="6473"/>
                </a:lnTo>
                <a:lnTo>
                  <a:pt x="18116" y="5905"/>
                </a:lnTo>
                <a:lnTo>
                  <a:pt x="18049" y="5664"/>
                </a:lnTo>
                <a:lnTo>
                  <a:pt x="17701" y="5973"/>
                </a:lnTo>
                <a:lnTo>
                  <a:pt x="17346" y="5902"/>
                </a:lnTo>
                <a:lnTo>
                  <a:pt x="16809" y="6588"/>
                </a:lnTo>
                <a:lnTo>
                  <a:pt x="16700" y="6858"/>
                </a:lnTo>
                <a:lnTo>
                  <a:pt x="16356" y="6888"/>
                </a:lnTo>
                <a:lnTo>
                  <a:pt x="15845" y="6891"/>
                </a:lnTo>
                <a:lnTo>
                  <a:pt x="15539" y="6750"/>
                </a:lnTo>
                <a:lnTo>
                  <a:pt x="15450" y="6157"/>
                </a:lnTo>
                <a:lnTo>
                  <a:pt x="15561" y="5875"/>
                </a:lnTo>
                <a:lnTo>
                  <a:pt x="16081" y="5762"/>
                </a:lnTo>
                <a:lnTo>
                  <a:pt x="16646" y="5875"/>
                </a:lnTo>
                <a:lnTo>
                  <a:pt x="16714" y="5568"/>
                </a:lnTo>
                <a:lnTo>
                  <a:pt x="16476" y="5512"/>
                </a:lnTo>
                <a:lnTo>
                  <a:pt x="16558" y="5033"/>
                </a:lnTo>
                <a:lnTo>
                  <a:pt x="17126" y="4946"/>
                </a:lnTo>
                <a:lnTo>
                  <a:pt x="17526" y="4394"/>
                </a:lnTo>
                <a:lnTo>
                  <a:pt x="17938" y="4327"/>
                </a:lnTo>
                <a:lnTo>
                  <a:pt x="18309" y="4380"/>
                </a:lnTo>
                <a:lnTo>
                  <a:pt x="18447" y="4380"/>
                </a:lnTo>
                <a:lnTo>
                  <a:pt x="18370" y="3862"/>
                </a:lnTo>
                <a:lnTo>
                  <a:pt x="17919" y="4041"/>
                </a:lnTo>
                <a:lnTo>
                  <a:pt x="17761" y="3653"/>
                </a:lnTo>
                <a:lnTo>
                  <a:pt x="17498" y="3616"/>
                </a:lnTo>
                <a:lnTo>
                  <a:pt x="17449" y="3352"/>
                </a:lnTo>
                <a:lnTo>
                  <a:pt x="17662" y="3124"/>
                </a:lnTo>
                <a:lnTo>
                  <a:pt x="18169" y="2929"/>
                </a:lnTo>
                <a:lnTo>
                  <a:pt x="18300" y="2700"/>
                </a:lnTo>
                <a:cubicBezTo>
                  <a:pt x="16357" y="1021"/>
                  <a:pt x="13812" y="0"/>
                  <a:pt x="11022" y="0"/>
                </a:cubicBezTo>
                <a:cubicBezTo>
                  <a:pt x="8604" y="0"/>
                  <a:pt x="6368" y="768"/>
                  <a:pt x="4547" y="2069"/>
                </a:cubicBezTo>
                <a:lnTo>
                  <a:pt x="5104" y="2064"/>
                </a:lnTo>
                <a:lnTo>
                  <a:pt x="5350" y="2199"/>
                </a:lnTo>
                <a:lnTo>
                  <a:pt x="5818" y="2297"/>
                </a:lnTo>
                <a:lnTo>
                  <a:pt x="5852" y="2477"/>
                </a:lnTo>
                <a:lnTo>
                  <a:pt x="6596" y="2504"/>
                </a:lnTo>
                <a:lnTo>
                  <a:pt x="6496" y="2271"/>
                </a:lnTo>
                <a:lnTo>
                  <a:pt x="5835" y="2252"/>
                </a:lnTo>
                <a:lnTo>
                  <a:pt x="5990" y="2110"/>
                </a:lnTo>
                <a:lnTo>
                  <a:pt x="5938" y="1938"/>
                </a:lnTo>
                <a:lnTo>
                  <a:pt x="5341" y="1938"/>
                </a:lnTo>
                <a:lnTo>
                  <a:pt x="5990" y="1464"/>
                </a:lnTo>
                <a:lnTo>
                  <a:pt x="6613" y="1464"/>
                </a:lnTo>
                <a:lnTo>
                  <a:pt x="6908" y="1857"/>
                </a:lnTo>
                <a:lnTo>
                  <a:pt x="7393" y="1886"/>
                </a:lnTo>
                <a:lnTo>
                  <a:pt x="7685" y="1606"/>
                </a:lnTo>
                <a:lnTo>
                  <a:pt x="7903" y="1713"/>
                </a:lnTo>
                <a:lnTo>
                  <a:pt x="7503" y="2100"/>
                </a:lnTo>
                <a:cubicBezTo>
                  <a:pt x="7503" y="2100"/>
                  <a:pt x="6944" y="2110"/>
                  <a:pt x="6971" y="2110"/>
                </a:cubicBezTo>
                <a:cubicBezTo>
                  <a:pt x="6999" y="2110"/>
                  <a:pt x="7018" y="2486"/>
                  <a:pt x="7018" y="2486"/>
                </a:cubicBezTo>
                <a:lnTo>
                  <a:pt x="7694" y="2468"/>
                </a:lnTo>
                <a:lnTo>
                  <a:pt x="7768" y="2289"/>
                </a:lnTo>
                <a:lnTo>
                  <a:pt x="8234" y="2261"/>
                </a:lnTo>
                <a:lnTo>
                  <a:pt x="8288" y="1994"/>
                </a:lnTo>
                <a:lnTo>
                  <a:pt x="8015" y="1947"/>
                </a:lnTo>
                <a:lnTo>
                  <a:pt x="8107" y="1704"/>
                </a:lnTo>
                <a:lnTo>
                  <a:pt x="8316" y="1642"/>
                </a:lnTo>
                <a:lnTo>
                  <a:pt x="9049" y="1679"/>
                </a:lnTo>
                <a:lnTo>
                  <a:pt x="8647" y="2037"/>
                </a:lnTo>
                <a:lnTo>
                  <a:pt x="8710" y="2314"/>
                </a:lnTo>
                <a:lnTo>
                  <a:pt x="9131" y="2378"/>
                </a:lnTo>
                <a:lnTo>
                  <a:pt x="9105" y="1876"/>
                </a:lnTo>
                <a:lnTo>
                  <a:pt x="9509" y="1670"/>
                </a:lnTo>
                <a:lnTo>
                  <a:pt x="10222" y="1588"/>
                </a:lnTo>
                <a:lnTo>
                  <a:pt x="11259" y="2037"/>
                </a:lnTo>
                <a:lnTo>
                  <a:pt x="11259" y="2425"/>
                </a:lnTo>
                <a:lnTo>
                  <a:pt x="11586" y="2504"/>
                </a:lnTo>
                <a:lnTo>
                  <a:pt x="11423" y="2810"/>
                </a:lnTo>
                <a:lnTo>
                  <a:pt x="10955" y="2810"/>
                </a:lnTo>
                <a:lnTo>
                  <a:pt x="10816" y="3158"/>
                </a:lnTo>
                <a:lnTo>
                  <a:pt x="9750" y="2913"/>
                </a:lnTo>
                <a:lnTo>
                  <a:pt x="10590" y="2475"/>
                </a:lnTo>
                <a:lnTo>
                  <a:pt x="10268" y="2209"/>
                </a:lnTo>
                <a:lnTo>
                  <a:pt x="9546" y="2297"/>
                </a:lnTo>
                <a:lnTo>
                  <a:pt x="9482" y="2362"/>
                </a:lnTo>
                <a:lnTo>
                  <a:pt x="9480" y="2362"/>
                </a:lnTo>
                <a:lnTo>
                  <a:pt x="9469" y="2376"/>
                </a:lnTo>
                <a:lnTo>
                  <a:pt x="9260" y="2589"/>
                </a:lnTo>
                <a:lnTo>
                  <a:pt x="8916" y="2616"/>
                </a:lnTo>
                <a:lnTo>
                  <a:pt x="8944" y="2784"/>
                </a:lnTo>
                <a:lnTo>
                  <a:pt x="9064" y="2835"/>
                </a:lnTo>
                <a:lnTo>
                  <a:pt x="9059" y="2890"/>
                </a:lnTo>
                <a:lnTo>
                  <a:pt x="8778" y="2929"/>
                </a:lnTo>
                <a:lnTo>
                  <a:pt x="8757" y="3086"/>
                </a:lnTo>
                <a:lnTo>
                  <a:pt x="8491" y="3101"/>
                </a:lnTo>
                <a:lnTo>
                  <a:pt x="8442" y="2784"/>
                </a:lnTo>
                <a:lnTo>
                  <a:pt x="7961" y="2929"/>
                </a:lnTo>
                <a:lnTo>
                  <a:pt x="6978" y="3490"/>
                </a:lnTo>
                <a:lnTo>
                  <a:pt x="7088" y="3886"/>
                </a:lnTo>
                <a:lnTo>
                  <a:pt x="7362" y="4064"/>
                </a:lnTo>
                <a:lnTo>
                  <a:pt x="7913" y="4137"/>
                </a:lnTo>
                <a:lnTo>
                  <a:pt x="7913" y="4749"/>
                </a:lnTo>
                <a:lnTo>
                  <a:pt x="8168" y="4710"/>
                </a:lnTo>
                <a:lnTo>
                  <a:pt x="8401" y="4230"/>
                </a:lnTo>
                <a:lnTo>
                  <a:pt x="8984" y="4050"/>
                </a:lnTo>
                <a:lnTo>
                  <a:pt x="8984" y="3316"/>
                </a:lnTo>
                <a:lnTo>
                  <a:pt x="9309" y="3075"/>
                </a:lnTo>
                <a:lnTo>
                  <a:pt x="10095" y="3257"/>
                </a:lnTo>
                <a:lnTo>
                  <a:pt x="10039" y="3742"/>
                </a:lnTo>
                <a:lnTo>
                  <a:pt x="10250" y="3742"/>
                </a:lnTo>
                <a:lnTo>
                  <a:pt x="10829" y="3465"/>
                </a:lnTo>
                <a:lnTo>
                  <a:pt x="10857" y="4103"/>
                </a:lnTo>
                <a:lnTo>
                  <a:pt x="11278" y="4352"/>
                </a:lnTo>
                <a:lnTo>
                  <a:pt x="11259" y="4731"/>
                </a:lnTo>
                <a:lnTo>
                  <a:pt x="10857" y="4864"/>
                </a:lnTo>
                <a:lnTo>
                  <a:pt x="10883" y="4989"/>
                </a:lnTo>
                <a:lnTo>
                  <a:pt x="11369" y="5205"/>
                </a:lnTo>
                <a:lnTo>
                  <a:pt x="11359" y="5466"/>
                </a:lnTo>
                <a:lnTo>
                  <a:pt x="11219" y="5478"/>
                </a:lnTo>
                <a:cubicBezTo>
                  <a:pt x="11219" y="5473"/>
                  <a:pt x="11216" y="5471"/>
                  <a:pt x="11216" y="5471"/>
                </a:cubicBezTo>
                <a:lnTo>
                  <a:pt x="10602" y="5285"/>
                </a:lnTo>
                <a:lnTo>
                  <a:pt x="10578" y="5093"/>
                </a:lnTo>
                <a:lnTo>
                  <a:pt x="10758" y="4971"/>
                </a:lnTo>
                <a:lnTo>
                  <a:pt x="10758" y="4797"/>
                </a:lnTo>
                <a:lnTo>
                  <a:pt x="10564" y="4749"/>
                </a:lnTo>
                <a:lnTo>
                  <a:pt x="10516" y="4912"/>
                </a:lnTo>
                <a:lnTo>
                  <a:pt x="10180" y="4962"/>
                </a:lnTo>
                <a:lnTo>
                  <a:pt x="10145" y="4951"/>
                </a:lnTo>
                <a:lnTo>
                  <a:pt x="10145" y="4969"/>
                </a:lnTo>
                <a:lnTo>
                  <a:pt x="10028" y="4986"/>
                </a:lnTo>
                <a:lnTo>
                  <a:pt x="9931" y="4797"/>
                </a:lnTo>
                <a:lnTo>
                  <a:pt x="9822" y="4749"/>
                </a:lnTo>
                <a:lnTo>
                  <a:pt x="9583" y="4749"/>
                </a:lnTo>
                <a:lnTo>
                  <a:pt x="9473" y="4838"/>
                </a:lnTo>
                <a:lnTo>
                  <a:pt x="9473" y="5033"/>
                </a:lnTo>
                <a:lnTo>
                  <a:pt x="9679" y="5100"/>
                </a:lnTo>
                <a:lnTo>
                  <a:pt x="9883" y="5128"/>
                </a:lnTo>
                <a:lnTo>
                  <a:pt x="9836" y="5149"/>
                </a:lnTo>
                <a:lnTo>
                  <a:pt x="9650" y="5350"/>
                </a:lnTo>
                <a:lnTo>
                  <a:pt x="9568" y="5248"/>
                </a:lnTo>
                <a:lnTo>
                  <a:pt x="9389" y="5203"/>
                </a:lnTo>
                <a:lnTo>
                  <a:pt x="8902" y="5652"/>
                </a:lnTo>
                <a:lnTo>
                  <a:pt x="8966" y="5703"/>
                </a:lnTo>
                <a:lnTo>
                  <a:pt x="8244" y="6095"/>
                </a:lnTo>
                <a:lnTo>
                  <a:pt x="7565" y="6785"/>
                </a:lnTo>
                <a:lnTo>
                  <a:pt x="7520" y="7095"/>
                </a:lnTo>
                <a:lnTo>
                  <a:pt x="6840" y="7531"/>
                </a:lnTo>
                <a:lnTo>
                  <a:pt x="6502" y="7862"/>
                </a:lnTo>
                <a:lnTo>
                  <a:pt x="6541" y="8527"/>
                </a:lnTo>
                <a:lnTo>
                  <a:pt x="6072" y="8314"/>
                </a:lnTo>
                <a:lnTo>
                  <a:pt x="6077" y="7924"/>
                </a:lnTo>
                <a:lnTo>
                  <a:pt x="4776" y="7926"/>
                </a:lnTo>
                <a:lnTo>
                  <a:pt x="4103" y="8260"/>
                </a:lnTo>
                <a:lnTo>
                  <a:pt x="3809" y="8789"/>
                </a:lnTo>
                <a:lnTo>
                  <a:pt x="3695" y="9206"/>
                </a:lnTo>
                <a:lnTo>
                  <a:pt x="3884" y="9611"/>
                </a:lnTo>
                <a:lnTo>
                  <a:pt x="4414" y="9676"/>
                </a:lnTo>
                <a:lnTo>
                  <a:pt x="5258" y="9124"/>
                </a:lnTo>
                <a:lnTo>
                  <a:pt x="5330" y="9399"/>
                </a:lnTo>
                <a:lnTo>
                  <a:pt x="5074" y="9873"/>
                </a:lnTo>
                <a:lnTo>
                  <a:pt x="5715" y="9981"/>
                </a:lnTo>
                <a:lnTo>
                  <a:pt x="5780" y="10953"/>
                </a:lnTo>
                <a:lnTo>
                  <a:pt x="6661" y="11100"/>
                </a:lnTo>
                <a:lnTo>
                  <a:pt x="7218" y="10467"/>
                </a:lnTo>
                <a:lnTo>
                  <a:pt x="7896" y="10602"/>
                </a:lnTo>
                <a:lnTo>
                  <a:pt x="8134" y="10926"/>
                </a:lnTo>
                <a:lnTo>
                  <a:pt x="8785" y="10888"/>
                </a:lnTo>
                <a:lnTo>
                  <a:pt x="8803" y="10702"/>
                </a:lnTo>
                <a:lnTo>
                  <a:pt x="9161" y="10870"/>
                </a:lnTo>
                <a:lnTo>
                  <a:pt x="9564" y="11490"/>
                </a:lnTo>
                <a:lnTo>
                  <a:pt x="10260" y="11498"/>
                </a:lnTo>
                <a:lnTo>
                  <a:pt x="10516" y="11939"/>
                </a:lnTo>
                <a:lnTo>
                  <a:pt x="10552" y="12477"/>
                </a:lnTo>
                <a:lnTo>
                  <a:pt x="11322" y="12764"/>
                </a:lnTo>
                <a:lnTo>
                  <a:pt x="12293" y="12773"/>
                </a:lnTo>
                <a:lnTo>
                  <a:pt x="12579" y="13230"/>
                </a:lnTo>
                <a:lnTo>
                  <a:pt x="13009" y="13365"/>
                </a:lnTo>
                <a:lnTo>
                  <a:pt x="12925" y="13743"/>
                </a:lnTo>
                <a:lnTo>
                  <a:pt x="12454" y="14330"/>
                </a:lnTo>
                <a:lnTo>
                  <a:pt x="12317" y="15631"/>
                </a:lnTo>
                <a:lnTo>
                  <a:pt x="11891" y="15960"/>
                </a:lnTo>
                <a:lnTo>
                  <a:pt x="11259" y="15943"/>
                </a:lnTo>
                <a:lnTo>
                  <a:pt x="11049" y="16299"/>
                </a:lnTo>
                <a:lnTo>
                  <a:pt x="11205" y="16974"/>
                </a:lnTo>
                <a:lnTo>
                  <a:pt x="10516" y="17835"/>
                </a:lnTo>
                <a:lnTo>
                  <a:pt x="10297" y="18229"/>
                </a:lnTo>
                <a:lnTo>
                  <a:pt x="9642" y="18539"/>
                </a:lnTo>
                <a:lnTo>
                  <a:pt x="9210" y="18603"/>
                </a:lnTo>
                <a:lnTo>
                  <a:pt x="9195" y="18783"/>
                </a:lnTo>
                <a:lnTo>
                  <a:pt x="9496" y="18867"/>
                </a:lnTo>
                <a:lnTo>
                  <a:pt x="9459" y="19060"/>
                </a:lnTo>
                <a:lnTo>
                  <a:pt x="9191" y="19316"/>
                </a:lnTo>
                <a:lnTo>
                  <a:pt x="9355" y="19518"/>
                </a:lnTo>
                <a:lnTo>
                  <a:pt x="9679" y="19528"/>
                </a:lnTo>
                <a:lnTo>
                  <a:pt x="9660" y="19773"/>
                </a:lnTo>
                <a:lnTo>
                  <a:pt x="9573" y="20017"/>
                </a:lnTo>
                <a:lnTo>
                  <a:pt x="9546" y="20213"/>
                </a:lnTo>
                <a:lnTo>
                  <a:pt x="10028" y="20610"/>
                </a:lnTo>
                <a:lnTo>
                  <a:pt x="9965" y="20815"/>
                </a:lnTo>
                <a:lnTo>
                  <a:pt x="9309" y="20805"/>
                </a:lnTo>
                <a:lnTo>
                  <a:pt x="8656" y="20247"/>
                </a:lnTo>
                <a:lnTo>
                  <a:pt x="8146" y="19372"/>
                </a:lnTo>
                <a:lnTo>
                  <a:pt x="8219" y="18526"/>
                </a:lnTo>
                <a:lnTo>
                  <a:pt x="7832" y="18023"/>
                </a:lnTo>
                <a:lnTo>
                  <a:pt x="7990" y="17170"/>
                </a:lnTo>
                <a:lnTo>
                  <a:pt x="7760" y="17106"/>
                </a:lnTo>
                <a:lnTo>
                  <a:pt x="7760" y="15258"/>
                </a:lnTo>
                <a:cubicBezTo>
                  <a:pt x="7760" y="15258"/>
                  <a:pt x="7119" y="14784"/>
                  <a:pt x="7080" y="14784"/>
                </a:cubicBezTo>
                <a:cubicBezTo>
                  <a:pt x="7046" y="14784"/>
                  <a:pt x="6742" y="14701"/>
                  <a:pt x="6742" y="14701"/>
                </a:cubicBezTo>
                <a:lnTo>
                  <a:pt x="6678" y="14354"/>
                </a:lnTo>
                <a:lnTo>
                  <a:pt x="5846" y="13330"/>
                </a:lnTo>
                <a:lnTo>
                  <a:pt x="5927" y="12961"/>
                </a:lnTo>
                <a:lnTo>
                  <a:pt x="5954" y="12361"/>
                </a:lnTo>
                <a:lnTo>
                  <a:pt x="6531" y="11966"/>
                </a:lnTo>
                <a:lnTo>
                  <a:pt x="6450" y="11292"/>
                </a:lnTo>
                <a:lnTo>
                  <a:pt x="5606" y="11229"/>
                </a:lnTo>
                <a:lnTo>
                  <a:pt x="4946" y="10494"/>
                </a:lnTo>
                <a:lnTo>
                  <a:pt x="4479" y="10367"/>
                </a:lnTo>
                <a:lnTo>
                  <a:pt x="4177" y="10313"/>
                </a:lnTo>
                <a:lnTo>
                  <a:pt x="4214" y="10045"/>
                </a:lnTo>
                <a:lnTo>
                  <a:pt x="3832" y="9993"/>
                </a:lnTo>
                <a:lnTo>
                  <a:pt x="3832" y="10144"/>
                </a:lnTo>
                <a:lnTo>
                  <a:pt x="2867" y="9907"/>
                </a:lnTo>
                <a:lnTo>
                  <a:pt x="2481" y="9328"/>
                </a:lnTo>
                <a:lnTo>
                  <a:pt x="2637" y="9047"/>
                </a:lnTo>
                <a:lnTo>
                  <a:pt x="2029" y="8177"/>
                </a:lnTo>
                <a:lnTo>
                  <a:pt x="1923" y="7539"/>
                </a:lnTo>
                <a:lnTo>
                  <a:pt x="1677" y="7539"/>
                </a:lnTo>
                <a:lnTo>
                  <a:pt x="1759" y="8159"/>
                </a:lnTo>
                <a:lnTo>
                  <a:pt x="2181" y="8795"/>
                </a:lnTo>
                <a:lnTo>
                  <a:pt x="2134" y="9046"/>
                </a:lnTo>
                <a:lnTo>
                  <a:pt x="1776" y="8993"/>
                </a:lnTo>
                <a:lnTo>
                  <a:pt x="1338" y="8260"/>
                </a:lnTo>
                <a:lnTo>
                  <a:pt x="1338" y="7404"/>
                </a:lnTo>
                <a:lnTo>
                  <a:pt x="880" y="7188"/>
                </a:lnTo>
                <a:lnTo>
                  <a:pt x="880" y="6574"/>
                </a:lnTo>
                <a:cubicBezTo>
                  <a:pt x="312" y="7873"/>
                  <a:pt x="0" y="9303"/>
                  <a:pt x="0" y="10802"/>
                </a:cubicBezTo>
                <a:cubicBezTo>
                  <a:pt x="0" y="16756"/>
                  <a:pt x="4944" y="21600"/>
                  <a:pt x="11024" y="21600"/>
                </a:cubicBezTo>
                <a:cubicBezTo>
                  <a:pt x="14470" y="21600"/>
                  <a:pt x="17552" y="20041"/>
                  <a:pt x="19573" y="17608"/>
                </a:cubicBezTo>
                <a:lnTo>
                  <a:pt x="19212" y="17608"/>
                </a:lnTo>
                <a:lnTo>
                  <a:pt x="19212" y="16891"/>
                </a:lnTo>
                <a:lnTo>
                  <a:pt x="18790" y="16336"/>
                </a:lnTo>
                <a:lnTo>
                  <a:pt x="18790" y="15472"/>
                </a:lnTo>
                <a:lnTo>
                  <a:pt x="18469" y="15158"/>
                </a:lnTo>
                <a:lnTo>
                  <a:pt x="18441" y="14800"/>
                </a:lnTo>
                <a:lnTo>
                  <a:pt x="18849" y="14037"/>
                </a:lnTo>
                <a:lnTo>
                  <a:pt x="18074" y="12700"/>
                </a:lnTo>
                <a:lnTo>
                  <a:pt x="18165" y="11792"/>
                </a:lnTo>
                <a:lnTo>
                  <a:pt x="17470" y="11721"/>
                </a:lnTo>
                <a:lnTo>
                  <a:pt x="17212" y="11469"/>
                </a:lnTo>
                <a:lnTo>
                  <a:pt x="16747" y="11469"/>
                </a:lnTo>
                <a:lnTo>
                  <a:pt x="16508" y="11685"/>
                </a:lnTo>
                <a:lnTo>
                  <a:pt x="15684" y="11685"/>
                </a:lnTo>
                <a:lnTo>
                  <a:pt x="15656" y="11758"/>
                </a:lnTo>
                <a:lnTo>
                  <a:pt x="15197" y="11758"/>
                </a:lnTo>
                <a:lnTo>
                  <a:pt x="14144" y="10582"/>
                </a:lnTo>
                <a:lnTo>
                  <a:pt x="14154" y="9667"/>
                </a:lnTo>
                <a:lnTo>
                  <a:pt x="14326" y="9603"/>
                </a:lnTo>
                <a:lnTo>
                  <a:pt x="14392" y="9254"/>
                </a:lnTo>
                <a:lnTo>
                  <a:pt x="14144" y="9254"/>
                </a:lnTo>
                <a:lnTo>
                  <a:pt x="14044" y="8885"/>
                </a:lnTo>
                <a:lnTo>
                  <a:pt x="15260" y="8026"/>
                </a:lnTo>
                <a:lnTo>
                  <a:pt x="15260" y="7414"/>
                </a:lnTo>
                <a:lnTo>
                  <a:pt x="15858" y="7090"/>
                </a:lnTo>
                <a:lnTo>
                  <a:pt x="16098" y="7113"/>
                </a:lnTo>
                <a:lnTo>
                  <a:pt x="16589" y="7113"/>
                </a:lnTo>
                <a:lnTo>
                  <a:pt x="16973" y="6912"/>
                </a:lnTo>
                <a:lnTo>
                  <a:pt x="18210" y="6817"/>
                </a:lnTo>
                <a:lnTo>
                  <a:pt x="18210" y="7436"/>
                </a:lnTo>
                <a:cubicBezTo>
                  <a:pt x="18210" y="7436"/>
                  <a:pt x="19188" y="7679"/>
                  <a:pt x="19188" y="7679"/>
                </a:cubicBezTo>
                <a:close/>
              </a:path>
            </a:pathLst>
          </a:custGeom>
          <a:solidFill>
            <a:srgbClr val="525068"/>
          </a:solidFill>
          <a:ln w="12700">
            <a:miter lim="400000"/>
          </a:ln>
        </p:spPr>
        <p:txBody>
          <a:bodyPr lIns="12695" tIns="12695" rIns="12695" bIns="12695" anchor="ctr"/>
          <a:lstStyle/>
          <a:p>
            <a:pPr defTabSz="1524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665">
              <a:solidFill>
                <a:srgbClr val="FFFFFF"/>
              </a:solidFill>
              <a:effectLst>
                <a:outerShdw blurRad="38100" dist="12700" dir="5400000" rotWithShape="0">
                  <a:srgbClr val="000000">
                    <a:alpha val="50000"/>
                  </a:srgbClr>
                </a:outerShdw>
              </a:effectLst>
              <a:latin typeface="Gill Sans"/>
              <a:ea typeface="Gill Sans"/>
              <a:cs typeface="Gill Sans"/>
              <a:sym typeface="Gill Sans"/>
            </a:endParaRPr>
          </a:p>
        </p:txBody>
      </p:sp>
      <p:sp>
        <p:nvSpPr>
          <p:cNvPr id="177" name="Shape 23319"/>
          <p:cNvSpPr/>
          <p:nvPr/>
        </p:nvSpPr>
        <p:spPr>
          <a:xfrm>
            <a:off x="5300822" y="2534707"/>
            <a:ext cx="375207" cy="375190"/>
          </a:xfrm>
          <a:custGeom>
            <a:avLst/>
            <a:gdLst/>
            <a:ahLst/>
            <a:cxnLst>
              <a:cxn ang="0">
                <a:pos x="wd2" y="hd2"/>
              </a:cxn>
              <a:cxn ang="5400000">
                <a:pos x="wd2" y="hd2"/>
              </a:cxn>
              <a:cxn ang="10800000">
                <a:pos x="wd2" y="hd2"/>
              </a:cxn>
              <a:cxn ang="16200000">
                <a:pos x="wd2" y="hd2"/>
              </a:cxn>
            </a:cxnLst>
            <a:rect l="0" t="0" r="r" b="b"/>
            <a:pathLst>
              <a:path w="21561" h="21558" extrusionOk="0">
                <a:moveTo>
                  <a:pt x="21147" y="0"/>
                </a:moveTo>
                <a:cubicBezTo>
                  <a:pt x="20939" y="4"/>
                  <a:pt x="16004" y="119"/>
                  <a:pt x="12818" y="3306"/>
                </a:cubicBezTo>
                <a:lnTo>
                  <a:pt x="8772" y="7351"/>
                </a:lnTo>
                <a:cubicBezTo>
                  <a:pt x="7834" y="7020"/>
                  <a:pt x="4621" y="6391"/>
                  <a:pt x="117" y="10896"/>
                </a:cubicBezTo>
                <a:cubicBezTo>
                  <a:pt x="-21" y="11032"/>
                  <a:pt x="-39" y="11260"/>
                  <a:pt x="73" y="11417"/>
                </a:cubicBezTo>
                <a:cubicBezTo>
                  <a:pt x="85" y="11436"/>
                  <a:pt x="101" y="11445"/>
                  <a:pt x="117" y="11461"/>
                </a:cubicBezTo>
                <a:cubicBezTo>
                  <a:pt x="234" y="11578"/>
                  <a:pt x="420" y="11602"/>
                  <a:pt x="573" y="11526"/>
                </a:cubicBezTo>
                <a:cubicBezTo>
                  <a:pt x="605" y="11512"/>
                  <a:pt x="3486" y="10138"/>
                  <a:pt x="5010" y="11113"/>
                </a:cubicBezTo>
                <a:lnTo>
                  <a:pt x="4010" y="12113"/>
                </a:lnTo>
                <a:cubicBezTo>
                  <a:pt x="3986" y="12138"/>
                  <a:pt x="3961" y="12149"/>
                  <a:pt x="3944" y="12179"/>
                </a:cubicBezTo>
                <a:cubicBezTo>
                  <a:pt x="3901" y="12253"/>
                  <a:pt x="2937" y="13999"/>
                  <a:pt x="5249" y="16310"/>
                </a:cubicBezTo>
                <a:cubicBezTo>
                  <a:pt x="7561" y="18622"/>
                  <a:pt x="9287" y="17657"/>
                  <a:pt x="9360" y="17615"/>
                </a:cubicBezTo>
                <a:cubicBezTo>
                  <a:pt x="9390" y="17598"/>
                  <a:pt x="9423" y="17575"/>
                  <a:pt x="9447" y="17550"/>
                </a:cubicBezTo>
                <a:lnTo>
                  <a:pt x="10447" y="16550"/>
                </a:lnTo>
                <a:cubicBezTo>
                  <a:pt x="11422" y="18074"/>
                  <a:pt x="10028" y="20954"/>
                  <a:pt x="10012" y="20986"/>
                </a:cubicBezTo>
                <a:cubicBezTo>
                  <a:pt x="9935" y="21140"/>
                  <a:pt x="9980" y="21324"/>
                  <a:pt x="10099" y="21443"/>
                </a:cubicBezTo>
                <a:cubicBezTo>
                  <a:pt x="10261" y="21599"/>
                  <a:pt x="10512" y="21596"/>
                  <a:pt x="10664" y="21443"/>
                </a:cubicBezTo>
                <a:cubicBezTo>
                  <a:pt x="10672" y="21435"/>
                  <a:pt x="10679" y="21428"/>
                  <a:pt x="10686" y="21421"/>
                </a:cubicBezTo>
                <a:cubicBezTo>
                  <a:pt x="15167" y="16928"/>
                  <a:pt x="14540" y="13725"/>
                  <a:pt x="14209" y="12787"/>
                </a:cubicBezTo>
                <a:lnTo>
                  <a:pt x="18255" y="8743"/>
                </a:lnTo>
                <a:cubicBezTo>
                  <a:pt x="21439" y="5555"/>
                  <a:pt x="21556" y="601"/>
                  <a:pt x="21560" y="392"/>
                </a:cubicBezTo>
                <a:cubicBezTo>
                  <a:pt x="21561" y="284"/>
                  <a:pt x="21506" y="185"/>
                  <a:pt x="21430" y="109"/>
                </a:cubicBezTo>
                <a:cubicBezTo>
                  <a:pt x="21354" y="33"/>
                  <a:pt x="21255" y="-1"/>
                  <a:pt x="21147" y="0"/>
                </a:cubicBezTo>
                <a:close/>
                <a:moveTo>
                  <a:pt x="14840" y="4480"/>
                </a:moveTo>
                <a:cubicBezTo>
                  <a:pt x="15410" y="4480"/>
                  <a:pt x="15993" y="4698"/>
                  <a:pt x="16428" y="5133"/>
                </a:cubicBezTo>
                <a:cubicBezTo>
                  <a:pt x="17298" y="6002"/>
                  <a:pt x="17298" y="7416"/>
                  <a:pt x="16428" y="8286"/>
                </a:cubicBezTo>
                <a:cubicBezTo>
                  <a:pt x="15557" y="9155"/>
                  <a:pt x="14142" y="9155"/>
                  <a:pt x="13274" y="8286"/>
                </a:cubicBezTo>
                <a:cubicBezTo>
                  <a:pt x="12404" y="7416"/>
                  <a:pt x="12404" y="6002"/>
                  <a:pt x="13274" y="5133"/>
                </a:cubicBezTo>
                <a:cubicBezTo>
                  <a:pt x="13708" y="4698"/>
                  <a:pt x="14270" y="4480"/>
                  <a:pt x="14840" y="4480"/>
                </a:cubicBezTo>
                <a:close/>
                <a:moveTo>
                  <a:pt x="3292" y="14614"/>
                </a:moveTo>
                <a:cubicBezTo>
                  <a:pt x="2571" y="14922"/>
                  <a:pt x="2015" y="15538"/>
                  <a:pt x="1617" y="16202"/>
                </a:cubicBezTo>
                <a:cubicBezTo>
                  <a:pt x="1232" y="16845"/>
                  <a:pt x="972" y="17553"/>
                  <a:pt x="834" y="18289"/>
                </a:cubicBezTo>
                <a:cubicBezTo>
                  <a:pt x="751" y="18725"/>
                  <a:pt x="709" y="19174"/>
                  <a:pt x="704" y="19616"/>
                </a:cubicBezTo>
                <a:cubicBezTo>
                  <a:pt x="701" y="19860"/>
                  <a:pt x="683" y="20164"/>
                  <a:pt x="769" y="20399"/>
                </a:cubicBezTo>
                <a:cubicBezTo>
                  <a:pt x="889" y="20732"/>
                  <a:pt x="1201" y="20940"/>
                  <a:pt x="1552" y="20964"/>
                </a:cubicBezTo>
                <a:cubicBezTo>
                  <a:pt x="1867" y="20985"/>
                  <a:pt x="2172" y="20985"/>
                  <a:pt x="2487" y="20964"/>
                </a:cubicBezTo>
                <a:cubicBezTo>
                  <a:pt x="3918" y="20870"/>
                  <a:pt x="5461" y="20378"/>
                  <a:pt x="6467" y="19312"/>
                </a:cubicBezTo>
                <a:cubicBezTo>
                  <a:pt x="6714" y="19036"/>
                  <a:pt x="6925" y="18739"/>
                  <a:pt x="7076" y="18398"/>
                </a:cubicBezTo>
                <a:cubicBezTo>
                  <a:pt x="6718" y="18529"/>
                  <a:pt x="6379" y="18667"/>
                  <a:pt x="6010" y="18768"/>
                </a:cubicBezTo>
                <a:cubicBezTo>
                  <a:pt x="5694" y="18853"/>
                  <a:pt x="5375" y="18929"/>
                  <a:pt x="5053" y="18985"/>
                </a:cubicBezTo>
                <a:cubicBezTo>
                  <a:pt x="4270" y="19122"/>
                  <a:pt x="3454" y="19173"/>
                  <a:pt x="2661" y="19159"/>
                </a:cubicBezTo>
                <a:cubicBezTo>
                  <a:pt x="2594" y="19158"/>
                  <a:pt x="2531" y="19083"/>
                  <a:pt x="2531" y="19029"/>
                </a:cubicBezTo>
                <a:cubicBezTo>
                  <a:pt x="2531" y="18909"/>
                  <a:pt x="2527" y="18737"/>
                  <a:pt x="2531" y="18616"/>
                </a:cubicBezTo>
                <a:cubicBezTo>
                  <a:pt x="2535" y="18441"/>
                  <a:pt x="2543" y="18269"/>
                  <a:pt x="2552" y="18094"/>
                </a:cubicBezTo>
                <a:cubicBezTo>
                  <a:pt x="2574" y="17695"/>
                  <a:pt x="2603" y="17292"/>
                  <a:pt x="2661" y="16898"/>
                </a:cubicBezTo>
                <a:cubicBezTo>
                  <a:pt x="2763" y="16208"/>
                  <a:pt x="2926" y="15524"/>
                  <a:pt x="3183" y="14875"/>
                </a:cubicBezTo>
                <a:cubicBezTo>
                  <a:pt x="3219" y="14787"/>
                  <a:pt x="3261" y="14705"/>
                  <a:pt x="3292" y="14614"/>
                </a:cubicBezTo>
                <a:close/>
              </a:path>
            </a:pathLst>
          </a:custGeom>
          <a:solidFill>
            <a:srgbClr val="525068"/>
          </a:solidFill>
          <a:ln w="12700">
            <a:miter lim="400000"/>
          </a:ln>
        </p:spPr>
        <p:txBody>
          <a:bodyPr lIns="12695" tIns="12695" rIns="12695" bIns="12695" anchor="ctr"/>
          <a:lstStyle/>
          <a:p>
            <a:pPr defTabSz="1524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665">
              <a:solidFill>
                <a:srgbClr val="FFFFFF"/>
              </a:solidFill>
              <a:effectLst>
                <a:outerShdw blurRad="38100" dist="12700" dir="5400000" rotWithShape="0">
                  <a:srgbClr val="000000">
                    <a:alpha val="50000"/>
                  </a:srgbClr>
                </a:outerShdw>
              </a:effectLst>
              <a:latin typeface="Gill Sans"/>
              <a:ea typeface="Gill Sans"/>
              <a:cs typeface="Gill Sans"/>
              <a:sym typeface="Gill Sans"/>
            </a:endParaRPr>
          </a:p>
        </p:txBody>
      </p:sp>
      <p:sp>
        <p:nvSpPr>
          <p:cNvPr id="182" name="Shape 23359"/>
          <p:cNvSpPr/>
          <p:nvPr/>
        </p:nvSpPr>
        <p:spPr>
          <a:xfrm>
            <a:off x="670215" y="4734002"/>
            <a:ext cx="247465" cy="377707"/>
          </a:xfrm>
          <a:custGeom>
            <a:avLst/>
            <a:gdLst/>
            <a:ahLst/>
            <a:cxnLst>
              <a:cxn ang="0">
                <a:pos x="wd2" y="hd2"/>
              </a:cxn>
              <a:cxn ang="5400000">
                <a:pos x="wd2" y="hd2"/>
              </a:cxn>
              <a:cxn ang="10800000">
                <a:pos x="wd2" y="hd2"/>
              </a:cxn>
              <a:cxn ang="16200000">
                <a:pos x="wd2" y="hd2"/>
              </a:cxn>
            </a:cxnLst>
            <a:rect l="0" t="0" r="r" b="b"/>
            <a:pathLst>
              <a:path w="21600" h="21600" extrusionOk="0">
                <a:moveTo>
                  <a:pt x="9952" y="11522"/>
                </a:moveTo>
                <a:cubicBezTo>
                  <a:pt x="9482" y="11522"/>
                  <a:pt x="9104" y="11198"/>
                  <a:pt x="9104" y="10800"/>
                </a:cubicBezTo>
                <a:cubicBezTo>
                  <a:pt x="9104" y="10401"/>
                  <a:pt x="9482" y="10077"/>
                  <a:pt x="9952" y="10077"/>
                </a:cubicBezTo>
                <a:cubicBezTo>
                  <a:pt x="10422" y="10077"/>
                  <a:pt x="10801" y="10401"/>
                  <a:pt x="10801" y="10800"/>
                </a:cubicBezTo>
                <a:cubicBezTo>
                  <a:pt x="10801" y="11198"/>
                  <a:pt x="10422" y="11522"/>
                  <a:pt x="9952" y="11522"/>
                </a:cubicBezTo>
                <a:close/>
                <a:moveTo>
                  <a:pt x="7639" y="18520"/>
                </a:moveTo>
                <a:lnTo>
                  <a:pt x="2268" y="18517"/>
                </a:lnTo>
                <a:lnTo>
                  <a:pt x="2268" y="3059"/>
                </a:lnTo>
                <a:lnTo>
                  <a:pt x="7639" y="3059"/>
                </a:lnTo>
                <a:cubicBezTo>
                  <a:pt x="7639" y="3059"/>
                  <a:pt x="7639" y="18520"/>
                  <a:pt x="7639" y="18520"/>
                </a:cubicBezTo>
                <a:close/>
                <a:moveTo>
                  <a:pt x="7639" y="0"/>
                </a:moveTo>
                <a:lnTo>
                  <a:pt x="7639" y="1575"/>
                </a:lnTo>
                <a:lnTo>
                  <a:pt x="0" y="1575"/>
                </a:lnTo>
                <a:lnTo>
                  <a:pt x="0" y="20002"/>
                </a:lnTo>
                <a:lnTo>
                  <a:pt x="7639" y="20006"/>
                </a:lnTo>
                <a:lnTo>
                  <a:pt x="7639" y="21600"/>
                </a:lnTo>
                <a:lnTo>
                  <a:pt x="21585" y="19959"/>
                </a:lnTo>
                <a:lnTo>
                  <a:pt x="21600" y="1652"/>
                </a:lnTo>
                <a:cubicBezTo>
                  <a:pt x="21600" y="1652"/>
                  <a:pt x="7639" y="0"/>
                  <a:pt x="7639" y="0"/>
                </a:cubicBezTo>
                <a:close/>
              </a:path>
            </a:pathLst>
          </a:custGeom>
          <a:solidFill>
            <a:srgbClr val="525068"/>
          </a:solidFill>
          <a:ln w="12700">
            <a:miter lim="400000"/>
          </a:ln>
        </p:spPr>
        <p:txBody>
          <a:bodyPr lIns="12695" tIns="12695" rIns="12695" bIns="12695" anchor="ctr"/>
          <a:lstStyle/>
          <a:p>
            <a:pPr defTabSz="1524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665">
              <a:solidFill>
                <a:srgbClr val="FFFFFF"/>
              </a:solidFill>
              <a:effectLst>
                <a:outerShdw blurRad="38100" dist="12700" dir="5400000" rotWithShape="0">
                  <a:srgbClr val="000000">
                    <a:alpha val="50000"/>
                  </a:srgbClr>
                </a:outerShdw>
              </a:effectLst>
              <a:latin typeface="Gill Sans"/>
              <a:ea typeface="Gill Sans"/>
              <a:cs typeface="Gill Sans"/>
              <a:sym typeface="Gill Sans"/>
            </a:endParaRPr>
          </a:p>
        </p:txBody>
      </p:sp>
      <p:sp>
        <p:nvSpPr>
          <p:cNvPr id="184" name="Shape 23385"/>
          <p:cNvSpPr/>
          <p:nvPr/>
        </p:nvSpPr>
        <p:spPr>
          <a:xfrm>
            <a:off x="11238008" y="3261826"/>
            <a:ext cx="253815" cy="369136"/>
          </a:xfrm>
          <a:custGeom>
            <a:avLst/>
            <a:gdLst/>
            <a:ahLst/>
            <a:cxnLst>
              <a:cxn ang="0">
                <a:pos x="wd2" y="hd2"/>
              </a:cxn>
              <a:cxn ang="5400000">
                <a:pos x="wd2" y="hd2"/>
              </a:cxn>
              <a:cxn ang="10800000">
                <a:pos x="wd2" y="hd2"/>
              </a:cxn>
              <a:cxn ang="16200000">
                <a:pos x="wd2" y="hd2"/>
              </a:cxn>
            </a:cxnLst>
            <a:rect l="0" t="0" r="r" b="b"/>
            <a:pathLst>
              <a:path w="21483" h="21566" extrusionOk="0">
                <a:moveTo>
                  <a:pt x="10911" y="71"/>
                </a:moveTo>
                <a:cubicBezTo>
                  <a:pt x="10523" y="-31"/>
                  <a:pt x="10104" y="-21"/>
                  <a:pt x="9721" y="91"/>
                </a:cubicBezTo>
                <a:lnTo>
                  <a:pt x="3601" y="1890"/>
                </a:lnTo>
                <a:lnTo>
                  <a:pt x="2525" y="1890"/>
                </a:lnTo>
                <a:cubicBezTo>
                  <a:pt x="2257" y="1890"/>
                  <a:pt x="2015" y="2037"/>
                  <a:pt x="2015" y="2222"/>
                </a:cubicBezTo>
                <a:lnTo>
                  <a:pt x="2015" y="3493"/>
                </a:lnTo>
                <a:cubicBezTo>
                  <a:pt x="1876" y="3583"/>
                  <a:pt x="1816" y="3704"/>
                  <a:pt x="1816" y="3845"/>
                </a:cubicBezTo>
                <a:cubicBezTo>
                  <a:pt x="1816" y="4034"/>
                  <a:pt x="1959" y="4193"/>
                  <a:pt x="2185" y="4276"/>
                </a:cubicBezTo>
                <a:cubicBezTo>
                  <a:pt x="1959" y="4632"/>
                  <a:pt x="1816" y="5259"/>
                  <a:pt x="1816" y="5449"/>
                </a:cubicBezTo>
                <a:cubicBezTo>
                  <a:pt x="1816" y="5722"/>
                  <a:pt x="2132" y="5703"/>
                  <a:pt x="2525" y="5703"/>
                </a:cubicBezTo>
                <a:cubicBezTo>
                  <a:pt x="2920" y="5703"/>
                  <a:pt x="3233" y="5722"/>
                  <a:pt x="3233" y="5449"/>
                </a:cubicBezTo>
                <a:cubicBezTo>
                  <a:pt x="3233" y="5259"/>
                  <a:pt x="3065" y="4632"/>
                  <a:pt x="2836" y="4276"/>
                </a:cubicBezTo>
                <a:cubicBezTo>
                  <a:pt x="3064" y="4193"/>
                  <a:pt x="3233" y="4034"/>
                  <a:pt x="3233" y="3845"/>
                </a:cubicBezTo>
                <a:cubicBezTo>
                  <a:pt x="3233" y="3702"/>
                  <a:pt x="3147" y="3582"/>
                  <a:pt x="3006" y="3493"/>
                </a:cubicBezTo>
                <a:lnTo>
                  <a:pt x="3006" y="2555"/>
                </a:lnTo>
                <a:lnTo>
                  <a:pt x="10344" y="2555"/>
                </a:lnTo>
                <a:cubicBezTo>
                  <a:pt x="10518" y="2555"/>
                  <a:pt x="10656" y="2651"/>
                  <a:pt x="10656" y="2770"/>
                </a:cubicBezTo>
                <a:cubicBezTo>
                  <a:pt x="10656" y="2893"/>
                  <a:pt x="10523" y="3005"/>
                  <a:pt x="10344" y="3005"/>
                </a:cubicBezTo>
                <a:lnTo>
                  <a:pt x="4310" y="3005"/>
                </a:lnTo>
                <a:cubicBezTo>
                  <a:pt x="4249" y="3005"/>
                  <a:pt x="4209" y="3023"/>
                  <a:pt x="4196" y="3063"/>
                </a:cubicBezTo>
                <a:cubicBezTo>
                  <a:pt x="4184" y="3106"/>
                  <a:pt x="4222" y="3165"/>
                  <a:pt x="4281" y="3181"/>
                </a:cubicBezTo>
                <a:lnTo>
                  <a:pt x="11053" y="5038"/>
                </a:lnTo>
                <a:cubicBezTo>
                  <a:pt x="11464" y="5148"/>
                  <a:pt x="11928" y="5129"/>
                  <a:pt x="12328" y="4999"/>
                </a:cubicBezTo>
                <a:lnTo>
                  <a:pt x="18844" y="2887"/>
                </a:lnTo>
                <a:cubicBezTo>
                  <a:pt x="19054" y="2818"/>
                  <a:pt x="19193" y="2655"/>
                  <a:pt x="19184" y="2496"/>
                </a:cubicBezTo>
                <a:cubicBezTo>
                  <a:pt x="19174" y="2335"/>
                  <a:pt x="19035" y="2201"/>
                  <a:pt x="18816" y="2144"/>
                </a:cubicBezTo>
                <a:lnTo>
                  <a:pt x="10911" y="71"/>
                </a:lnTo>
                <a:close/>
                <a:moveTo>
                  <a:pt x="5301" y="3748"/>
                </a:moveTo>
                <a:cubicBezTo>
                  <a:pt x="5107" y="4242"/>
                  <a:pt x="4980" y="4797"/>
                  <a:pt x="4905" y="5371"/>
                </a:cubicBezTo>
                <a:cubicBezTo>
                  <a:pt x="3955" y="5483"/>
                  <a:pt x="3431" y="5980"/>
                  <a:pt x="3686" y="7014"/>
                </a:cubicBezTo>
                <a:cubicBezTo>
                  <a:pt x="3902" y="7888"/>
                  <a:pt x="4504" y="8610"/>
                  <a:pt x="5585" y="8676"/>
                </a:cubicBezTo>
                <a:cubicBezTo>
                  <a:pt x="6644" y="10568"/>
                  <a:pt x="8629" y="11824"/>
                  <a:pt x="11194" y="11824"/>
                </a:cubicBezTo>
                <a:cubicBezTo>
                  <a:pt x="13643" y="11824"/>
                  <a:pt x="15757" y="10615"/>
                  <a:pt x="16804" y="8676"/>
                </a:cubicBezTo>
                <a:cubicBezTo>
                  <a:pt x="17905" y="8606"/>
                  <a:pt x="18488" y="7877"/>
                  <a:pt x="18703" y="7014"/>
                </a:cubicBezTo>
                <a:cubicBezTo>
                  <a:pt x="18958" y="5980"/>
                  <a:pt x="18433" y="5483"/>
                  <a:pt x="17484" y="5371"/>
                </a:cubicBezTo>
                <a:cubicBezTo>
                  <a:pt x="17421" y="4898"/>
                  <a:pt x="17311" y="4442"/>
                  <a:pt x="17173" y="4021"/>
                </a:cubicBezTo>
                <a:lnTo>
                  <a:pt x="16266" y="4315"/>
                </a:lnTo>
                <a:lnTo>
                  <a:pt x="13036" y="5371"/>
                </a:lnTo>
                <a:cubicBezTo>
                  <a:pt x="12536" y="5533"/>
                  <a:pt x="11964" y="5548"/>
                  <a:pt x="11449" y="5410"/>
                </a:cubicBezTo>
                <a:lnTo>
                  <a:pt x="6378" y="4041"/>
                </a:lnTo>
                <a:lnTo>
                  <a:pt x="5301" y="3748"/>
                </a:lnTo>
                <a:close/>
                <a:moveTo>
                  <a:pt x="6576" y="5586"/>
                </a:moveTo>
                <a:cubicBezTo>
                  <a:pt x="7792" y="5983"/>
                  <a:pt x="9411" y="6231"/>
                  <a:pt x="11194" y="6231"/>
                </a:cubicBezTo>
                <a:cubicBezTo>
                  <a:pt x="12983" y="6231"/>
                  <a:pt x="14623" y="5986"/>
                  <a:pt x="15841" y="5586"/>
                </a:cubicBezTo>
                <a:cubicBezTo>
                  <a:pt x="15884" y="5816"/>
                  <a:pt x="15890" y="6057"/>
                  <a:pt x="15869" y="6329"/>
                </a:cubicBezTo>
                <a:cubicBezTo>
                  <a:pt x="15699" y="8822"/>
                  <a:pt x="13755" y="10592"/>
                  <a:pt x="11194" y="10592"/>
                </a:cubicBezTo>
                <a:cubicBezTo>
                  <a:pt x="8784" y="10592"/>
                  <a:pt x="6968" y="9058"/>
                  <a:pt x="6605" y="6935"/>
                </a:cubicBezTo>
                <a:cubicBezTo>
                  <a:pt x="6516" y="6421"/>
                  <a:pt x="6517" y="5976"/>
                  <a:pt x="6576" y="5586"/>
                </a:cubicBezTo>
                <a:close/>
                <a:moveTo>
                  <a:pt x="5896" y="10631"/>
                </a:moveTo>
                <a:cubicBezTo>
                  <a:pt x="5434" y="10825"/>
                  <a:pt x="4994" y="11076"/>
                  <a:pt x="4536" y="11375"/>
                </a:cubicBezTo>
                <a:lnTo>
                  <a:pt x="10429" y="21563"/>
                </a:lnTo>
                <a:cubicBezTo>
                  <a:pt x="10660" y="21569"/>
                  <a:pt x="10902" y="21563"/>
                  <a:pt x="11138" y="21563"/>
                </a:cubicBezTo>
                <a:cubicBezTo>
                  <a:pt x="11345" y="21563"/>
                  <a:pt x="11534" y="21568"/>
                  <a:pt x="11733" y="21563"/>
                </a:cubicBezTo>
                <a:lnTo>
                  <a:pt x="17654" y="11375"/>
                </a:lnTo>
                <a:cubicBezTo>
                  <a:pt x="17200" y="11080"/>
                  <a:pt x="16756" y="10825"/>
                  <a:pt x="16294" y="10631"/>
                </a:cubicBezTo>
                <a:lnTo>
                  <a:pt x="11081" y="19471"/>
                </a:lnTo>
                <a:lnTo>
                  <a:pt x="5896" y="10631"/>
                </a:lnTo>
                <a:close/>
                <a:moveTo>
                  <a:pt x="3205" y="11883"/>
                </a:moveTo>
                <a:cubicBezTo>
                  <a:pt x="1595" y="13188"/>
                  <a:pt x="249" y="15309"/>
                  <a:pt x="3" y="18591"/>
                </a:cubicBezTo>
                <a:cubicBezTo>
                  <a:pt x="-58" y="19412"/>
                  <a:pt x="741" y="20107"/>
                  <a:pt x="1788" y="20155"/>
                </a:cubicBezTo>
                <a:cubicBezTo>
                  <a:pt x="1826" y="20157"/>
                  <a:pt x="3828" y="20234"/>
                  <a:pt x="3828" y="20234"/>
                </a:cubicBezTo>
                <a:cubicBezTo>
                  <a:pt x="4822" y="21013"/>
                  <a:pt x="6645" y="21413"/>
                  <a:pt x="8786" y="21544"/>
                </a:cubicBezTo>
                <a:lnTo>
                  <a:pt x="3205" y="11883"/>
                </a:lnTo>
                <a:close/>
                <a:moveTo>
                  <a:pt x="18278" y="11883"/>
                </a:moveTo>
                <a:lnTo>
                  <a:pt x="12696" y="21544"/>
                </a:lnTo>
                <a:cubicBezTo>
                  <a:pt x="14947" y="21406"/>
                  <a:pt x="16686" y="20971"/>
                  <a:pt x="17654" y="20234"/>
                </a:cubicBezTo>
                <a:cubicBezTo>
                  <a:pt x="17654" y="20234"/>
                  <a:pt x="19657" y="20157"/>
                  <a:pt x="19694" y="20155"/>
                </a:cubicBezTo>
                <a:cubicBezTo>
                  <a:pt x="20740" y="20107"/>
                  <a:pt x="21542" y="19411"/>
                  <a:pt x="21479" y="18591"/>
                </a:cubicBezTo>
                <a:cubicBezTo>
                  <a:pt x="21235" y="15316"/>
                  <a:pt x="19898" y="13193"/>
                  <a:pt x="18278" y="11883"/>
                </a:cubicBezTo>
                <a:close/>
              </a:path>
            </a:pathLst>
          </a:custGeom>
          <a:solidFill>
            <a:srgbClr val="525068"/>
          </a:solidFill>
          <a:ln w="12700">
            <a:miter lim="400000"/>
          </a:ln>
        </p:spPr>
        <p:txBody>
          <a:bodyPr lIns="12695" tIns="12695" rIns="12695" bIns="12695" anchor="ctr"/>
          <a:lstStyle/>
          <a:p>
            <a:pPr defTabSz="1524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665">
              <a:solidFill>
                <a:srgbClr val="FFFFFF"/>
              </a:solidFill>
              <a:effectLst>
                <a:outerShdw blurRad="38100" dist="12700" dir="5400000" rotWithShape="0">
                  <a:srgbClr val="000000">
                    <a:alpha val="50000"/>
                  </a:srgbClr>
                </a:outerShdw>
              </a:effectLst>
              <a:latin typeface="Gill Sans"/>
              <a:ea typeface="Gill Sans"/>
              <a:cs typeface="Gill Sans"/>
              <a:sym typeface="Gill Sans"/>
            </a:endParaRPr>
          </a:p>
        </p:txBody>
      </p:sp>
      <p:sp>
        <p:nvSpPr>
          <p:cNvPr id="187" name="Shape 23419"/>
          <p:cNvSpPr/>
          <p:nvPr/>
        </p:nvSpPr>
        <p:spPr>
          <a:xfrm>
            <a:off x="9955113" y="3986800"/>
            <a:ext cx="418340" cy="380834"/>
          </a:xfrm>
          <a:custGeom>
            <a:avLst/>
            <a:gdLst/>
            <a:ahLst/>
            <a:cxnLst>
              <a:cxn ang="0">
                <a:pos x="wd2" y="hd2"/>
              </a:cxn>
              <a:cxn ang="5400000">
                <a:pos x="wd2" y="hd2"/>
              </a:cxn>
              <a:cxn ang="10800000">
                <a:pos x="wd2" y="hd2"/>
              </a:cxn>
              <a:cxn ang="16200000">
                <a:pos x="wd2" y="hd2"/>
              </a:cxn>
            </a:cxnLst>
            <a:rect l="0" t="0" r="r" b="b"/>
            <a:pathLst>
              <a:path w="21600" h="21600" extrusionOk="0">
                <a:moveTo>
                  <a:pt x="3799" y="15464"/>
                </a:moveTo>
                <a:lnTo>
                  <a:pt x="6852" y="15464"/>
                </a:lnTo>
                <a:lnTo>
                  <a:pt x="6480" y="16855"/>
                </a:lnTo>
                <a:lnTo>
                  <a:pt x="6331" y="17018"/>
                </a:lnTo>
                <a:lnTo>
                  <a:pt x="6331" y="17182"/>
                </a:lnTo>
                <a:lnTo>
                  <a:pt x="3501" y="17182"/>
                </a:lnTo>
                <a:lnTo>
                  <a:pt x="3277" y="17018"/>
                </a:lnTo>
                <a:lnTo>
                  <a:pt x="2979" y="16691"/>
                </a:lnTo>
                <a:lnTo>
                  <a:pt x="2979" y="16036"/>
                </a:lnTo>
                <a:lnTo>
                  <a:pt x="3501" y="15464"/>
                </a:lnTo>
                <a:lnTo>
                  <a:pt x="3799" y="15464"/>
                </a:lnTo>
                <a:close/>
                <a:moveTo>
                  <a:pt x="8938" y="14318"/>
                </a:moveTo>
                <a:lnTo>
                  <a:pt x="8566" y="15873"/>
                </a:lnTo>
                <a:lnTo>
                  <a:pt x="9385" y="16691"/>
                </a:lnTo>
                <a:lnTo>
                  <a:pt x="10800" y="16036"/>
                </a:lnTo>
                <a:lnTo>
                  <a:pt x="8938" y="14318"/>
                </a:lnTo>
                <a:close/>
                <a:moveTo>
                  <a:pt x="8714" y="13173"/>
                </a:moveTo>
                <a:lnTo>
                  <a:pt x="11843" y="16282"/>
                </a:lnTo>
                <a:lnTo>
                  <a:pt x="8193" y="17836"/>
                </a:lnTo>
                <a:lnTo>
                  <a:pt x="7895" y="17836"/>
                </a:lnTo>
                <a:lnTo>
                  <a:pt x="7672" y="17591"/>
                </a:lnTo>
                <a:lnTo>
                  <a:pt x="7672" y="17264"/>
                </a:lnTo>
                <a:lnTo>
                  <a:pt x="8714" y="13173"/>
                </a:lnTo>
                <a:close/>
                <a:moveTo>
                  <a:pt x="3799" y="11700"/>
                </a:moveTo>
                <a:lnTo>
                  <a:pt x="8342" y="11700"/>
                </a:lnTo>
                <a:lnTo>
                  <a:pt x="7374" y="13418"/>
                </a:lnTo>
                <a:lnTo>
                  <a:pt x="3501" y="13418"/>
                </a:lnTo>
                <a:lnTo>
                  <a:pt x="2979" y="12845"/>
                </a:lnTo>
                <a:lnTo>
                  <a:pt x="2979" y="12109"/>
                </a:lnTo>
                <a:lnTo>
                  <a:pt x="3277" y="11864"/>
                </a:lnTo>
                <a:lnTo>
                  <a:pt x="3501" y="11700"/>
                </a:lnTo>
                <a:lnTo>
                  <a:pt x="3799" y="11700"/>
                </a:lnTo>
                <a:close/>
                <a:moveTo>
                  <a:pt x="3799" y="7855"/>
                </a:moveTo>
                <a:lnTo>
                  <a:pt x="11321" y="7855"/>
                </a:lnTo>
                <a:lnTo>
                  <a:pt x="9906" y="9736"/>
                </a:lnTo>
                <a:lnTo>
                  <a:pt x="3501" y="9736"/>
                </a:lnTo>
                <a:lnTo>
                  <a:pt x="3277" y="9409"/>
                </a:lnTo>
                <a:lnTo>
                  <a:pt x="2979" y="9164"/>
                </a:lnTo>
                <a:lnTo>
                  <a:pt x="2979" y="8427"/>
                </a:lnTo>
                <a:lnTo>
                  <a:pt x="3277" y="8182"/>
                </a:lnTo>
                <a:lnTo>
                  <a:pt x="3501" y="8018"/>
                </a:lnTo>
                <a:lnTo>
                  <a:pt x="3799" y="7855"/>
                </a:lnTo>
                <a:close/>
                <a:moveTo>
                  <a:pt x="14524" y="7609"/>
                </a:moveTo>
                <a:lnTo>
                  <a:pt x="14450" y="7691"/>
                </a:lnTo>
                <a:lnTo>
                  <a:pt x="10651" y="12273"/>
                </a:lnTo>
                <a:lnTo>
                  <a:pt x="10502" y="12600"/>
                </a:lnTo>
                <a:lnTo>
                  <a:pt x="10651" y="12682"/>
                </a:lnTo>
                <a:lnTo>
                  <a:pt x="10949" y="13009"/>
                </a:lnTo>
                <a:lnTo>
                  <a:pt x="11023" y="13009"/>
                </a:lnTo>
                <a:lnTo>
                  <a:pt x="11172" y="12845"/>
                </a:lnTo>
                <a:lnTo>
                  <a:pt x="14971" y="8264"/>
                </a:lnTo>
                <a:lnTo>
                  <a:pt x="15046" y="8182"/>
                </a:lnTo>
                <a:lnTo>
                  <a:pt x="14971" y="7855"/>
                </a:lnTo>
                <a:lnTo>
                  <a:pt x="14822" y="7691"/>
                </a:lnTo>
                <a:lnTo>
                  <a:pt x="14524" y="7609"/>
                </a:lnTo>
                <a:close/>
                <a:moveTo>
                  <a:pt x="15865" y="5973"/>
                </a:moveTo>
                <a:lnTo>
                  <a:pt x="15343" y="6545"/>
                </a:lnTo>
                <a:lnTo>
                  <a:pt x="15343" y="7036"/>
                </a:lnTo>
                <a:lnTo>
                  <a:pt x="15567" y="7118"/>
                </a:lnTo>
                <a:lnTo>
                  <a:pt x="15716" y="7282"/>
                </a:lnTo>
                <a:lnTo>
                  <a:pt x="16014" y="7118"/>
                </a:lnTo>
                <a:lnTo>
                  <a:pt x="16237" y="6709"/>
                </a:lnTo>
                <a:lnTo>
                  <a:pt x="16386" y="6545"/>
                </a:lnTo>
                <a:lnTo>
                  <a:pt x="16237" y="6300"/>
                </a:lnTo>
                <a:lnTo>
                  <a:pt x="16088" y="6136"/>
                </a:lnTo>
                <a:lnTo>
                  <a:pt x="15865" y="5973"/>
                </a:lnTo>
                <a:close/>
                <a:moveTo>
                  <a:pt x="15716" y="4582"/>
                </a:moveTo>
                <a:lnTo>
                  <a:pt x="18844" y="7609"/>
                </a:lnTo>
                <a:lnTo>
                  <a:pt x="18323" y="8264"/>
                </a:lnTo>
                <a:lnTo>
                  <a:pt x="12588" y="15300"/>
                </a:lnTo>
                <a:lnTo>
                  <a:pt x="12215" y="15709"/>
                </a:lnTo>
                <a:lnTo>
                  <a:pt x="9087" y="12682"/>
                </a:lnTo>
                <a:lnTo>
                  <a:pt x="9459" y="12109"/>
                </a:lnTo>
                <a:lnTo>
                  <a:pt x="15194" y="5155"/>
                </a:lnTo>
                <a:lnTo>
                  <a:pt x="15716" y="4582"/>
                </a:lnTo>
                <a:close/>
                <a:moveTo>
                  <a:pt x="3799" y="4173"/>
                </a:moveTo>
                <a:lnTo>
                  <a:pt x="11694" y="4173"/>
                </a:lnTo>
                <a:lnTo>
                  <a:pt x="11917" y="4255"/>
                </a:lnTo>
                <a:lnTo>
                  <a:pt x="12215" y="4418"/>
                </a:lnTo>
                <a:lnTo>
                  <a:pt x="12364" y="4745"/>
                </a:lnTo>
                <a:lnTo>
                  <a:pt x="12439" y="4991"/>
                </a:lnTo>
                <a:lnTo>
                  <a:pt x="12364" y="5400"/>
                </a:lnTo>
                <a:lnTo>
                  <a:pt x="12215" y="5727"/>
                </a:lnTo>
                <a:lnTo>
                  <a:pt x="11917" y="5891"/>
                </a:lnTo>
                <a:lnTo>
                  <a:pt x="11694" y="5973"/>
                </a:lnTo>
                <a:lnTo>
                  <a:pt x="3799" y="5973"/>
                </a:lnTo>
                <a:lnTo>
                  <a:pt x="3501" y="5891"/>
                </a:lnTo>
                <a:lnTo>
                  <a:pt x="3277" y="5727"/>
                </a:lnTo>
                <a:lnTo>
                  <a:pt x="2979" y="5400"/>
                </a:lnTo>
                <a:lnTo>
                  <a:pt x="2979" y="4745"/>
                </a:lnTo>
                <a:lnTo>
                  <a:pt x="3277" y="4418"/>
                </a:lnTo>
                <a:lnTo>
                  <a:pt x="3501" y="4255"/>
                </a:lnTo>
                <a:lnTo>
                  <a:pt x="3799" y="4173"/>
                </a:lnTo>
                <a:close/>
                <a:moveTo>
                  <a:pt x="16759" y="3191"/>
                </a:moveTo>
                <a:lnTo>
                  <a:pt x="20036" y="6300"/>
                </a:lnTo>
                <a:lnTo>
                  <a:pt x="19217" y="7282"/>
                </a:lnTo>
                <a:lnTo>
                  <a:pt x="16088" y="4173"/>
                </a:lnTo>
                <a:lnTo>
                  <a:pt x="16237" y="3845"/>
                </a:lnTo>
                <a:lnTo>
                  <a:pt x="16759" y="3191"/>
                </a:lnTo>
                <a:close/>
                <a:moveTo>
                  <a:pt x="18844" y="2127"/>
                </a:moveTo>
                <a:lnTo>
                  <a:pt x="18323" y="2700"/>
                </a:lnTo>
                <a:lnTo>
                  <a:pt x="20110" y="4745"/>
                </a:lnTo>
                <a:lnTo>
                  <a:pt x="20781" y="4009"/>
                </a:lnTo>
                <a:lnTo>
                  <a:pt x="18844" y="2127"/>
                </a:lnTo>
                <a:close/>
                <a:moveTo>
                  <a:pt x="18844" y="1309"/>
                </a:moveTo>
                <a:lnTo>
                  <a:pt x="19068" y="1309"/>
                </a:lnTo>
                <a:lnTo>
                  <a:pt x="19514" y="1473"/>
                </a:lnTo>
                <a:lnTo>
                  <a:pt x="21451" y="3600"/>
                </a:lnTo>
                <a:lnTo>
                  <a:pt x="21600" y="4009"/>
                </a:lnTo>
                <a:lnTo>
                  <a:pt x="21451" y="4255"/>
                </a:lnTo>
                <a:lnTo>
                  <a:pt x="21302" y="4745"/>
                </a:lnTo>
                <a:lnTo>
                  <a:pt x="20259" y="5973"/>
                </a:lnTo>
                <a:lnTo>
                  <a:pt x="17131" y="2864"/>
                </a:lnTo>
                <a:lnTo>
                  <a:pt x="18174" y="1555"/>
                </a:lnTo>
                <a:lnTo>
                  <a:pt x="18472" y="1309"/>
                </a:lnTo>
                <a:lnTo>
                  <a:pt x="18844" y="1309"/>
                </a:lnTo>
                <a:close/>
                <a:moveTo>
                  <a:pt x="1564" y="0"/>
                </a:moveTo>
                <a:lnTo>
                  <a:pt x="14301" y="0"/>
                </a:lnTo>
                <a:lnTo>
                  <a:pt x="14822" y="327"/>
                </a:lnTo>
                <a:lnTo>
                  <a:pt x="15194" y="736"/>
                </a:lnTo>
                <a:lnTo>
                  <a:pt x="15492" y="1882"/>
                </a:lnTo>
                <a:lnTo>
                  <a:pt x="15492" y="2864"/>
                </a:lnTo>
                <a:lnTo>
                  <a:pt x="13928" y="4827"/>
                </a:lnTo>
                <a:lnTo>
                  <a:pt x="13928" y="1718"/>
                </a:lnTo>
                <a:lnTo>
                  <a:pt x="1564" y="1718"/>
                </a:lnTo>
                <a:lnTo>
                  <a:pt x="1564" y="19718"/>
                </a:lnTo>
                <a:lnTo>
                  <a:pt x="13928" y="19718"/>
                </a:lnTo>
                <a:lnTo>
                  <a:pt x="13928" y="15873"/>
                </a:lnTo>
                <a:lnTo>
                  <a:pt x="15492" y="13827"/>
                </a:lnTo>
                <a:lnTo>
                  <a:pt x="15492" y="19718"/>
                </a:lnTo>
                <a:lnTo>
                  <a:pt x="15194" y="20864"/>
                </a:lnTo>
                <a:lnTo>
                  <a:pt x="14822" y="21109"/>
                </a:lnTo>
                <a:lnTo>
                  <a:pt x="14301" y="21436"/>
                </a:lnTo>
                <a:lnTo>
                  <a:pt x="13779" y="21600"/>
                </a:lnTo>
                <a:lnTo>
                  <a:pt x="1564" y="21600"/>
                </a:lnTo>
                <a:lnTo>
                  <a:pt x="1043" y="21436"/>
                </a:lnTo>
                <a:lnTo>
                  <a:pt x="670" y="21109"/>
                </a:lnTo>
                <a:lnTo>
                  <a:pt x="223" y="20864"/>
                </a:lnTo>
                <a:lnTo>
                  <a:pt x="0" y="20291"/>
                </a:lnTo>
                <a:lnTo>
                  <a:pt x="0" y="1309"/>
                </a:lnTo>
                <a:lnTo>
                  <a:pt x="223" y="736"/>
                </a:lnTo>
                <a:lnTo>
                  <a:pt x="670" y="327"/>
                </a:lnTo>
                <a:lnTo>
                  <a:pt x="1043" y="0"/>
                </a:lnTo>
                <a:lnTo>
                  <a:pt x="1564" y="0"/>
                </a:lnTo>
                <a:close/>
              </a:path>
            </a:pathLst>
          </a:custGeom>
          <a:solidFill>
            <a:srgbClr val="525068"/>
          </a:solidFill>
          <a:ln w="12700">
            <a:miter lim="400000"/>
          </a:ln>
        </p:spPr>
        <p:txBody>
          <a:bodyPr lIns="15233" tIns="15233" rIns="15233" bIns="15233"/>
          <a:lstStyle/>
          <a:p>
            <a:pPr defTabSz="304800">
              <a:defRPr sz="1800">
                <a:latin typeface="Calibri" panose="020F0502020204030204"/>
                <a:ea typeface="Calibri" panose="020F0502020204030204"/>
                <a:cs typeface="Calibri" panose="020F0502020204030204"/>
                <a:sym typeface="Calibri" panose="020F0502020204030204"/>
              </a:defRPr>
            </a:pPr>
            <a:endParaRPr sz="1600">
              <a:solidFill>
                <a:prstClr val="white"/>
              </a:solidFill>
              <a:latin typeface="Calibri" panose="020F0502020204030204"/>
              <a:ea typeface="Calibri" panose="020F0502020204030204"/>
              <a:cs typeface="Calibri" panose="020F0502020204030204"/>
              <a:sym typeface="Calibri" panose="020F0502020204030204"/>
            </a:endParaRPr>
          </a:p>
        </p:txBody>
      </p:sp>
      <p:sp>
        <p:nvSpPr>
          <p:cNvPr id="189" name="Shape 23431"/>
          <p:cNvSpPr/>
          <p:nvPr/>
        </p:nvSpPr>
        <p:spPr>
          <a:xfrm>
            <a:off x="11181821" y="3993381"/>
            <a:ext cx="366186" cy="367673"/>
          </a:xfrm>
          <a:custGeom>
            <a:avLst/>
            <a:gdLst/>
            <a:ahLst/>
            <a:cxnLst>
              <a:cxn ang="0">
                <a:pos x="wd2" y="hd2"/>
              </a:cxn>
              <a:cxn ang="5400000">
                <a:pos x="wd2" y="hd2"/>
              </a:cxn>
              <a:cxn ang="10800000">
                <a:pos x="wd2" y="hd2"/>
              </a:cxn>
              <a:cxn ang="16200000">
                <a:pos x="wd2" y="hd2"/>
              </a:cxn>
            </a:cxnLst>
            <a:rect l="0" t="0" r="r" b="b"/>
            <a:pathLst>
              <a:path w="21600" h="21600" extrusionOk="0">
                <a:moveTo>
                  <a:pt x="878" y="19589"/>
                </a:moveTo>
                <a:lnTo>
                  <a:pt x="20546" y="19589"/>
                </a:lnTo>
                <a:lnTo>
                  <a:pt x="20985" y="19676"/>
                </a:lnTo>
                <a:lnTo>
                  <a:pt x="21249" y="19851"/>
                </a:lnTo>
                <a:lnTo>
                  <a:pt x="21512" y="20288"/>
                </a:lnTo>
                <a:lnTo>
                  <a:pt x="21600" y="20638"/>
                </a:lnTo>
                <a:lnTo>
                  <a:pt x="21512" y="20900"/>
                </a:lnTo>
                <a:lnTo>
                  <a:pt x="21249" y="21338"/>
                </a:lnTo>
                <a:lnTo>
                  <a:pt x="20985" y="21513"/>
                </a:lnTo>
                <a:lnTo>
                  <a:pt x="20546" y="21600"/>
                </a:lnTo>
                <a:lnTo>
                  <a:pt x="878" y="21600"/>
                </a:lnTo>
                <a:lnTo>
                  <a:pt x="615" y="21513"/>
                </a:lnTo>
                <a:lnTo>
                  <a:pt x="263" y="21338"/>
                </a:lnTo>
                <a:lnTo>
                  <a:pt x="88" y="20900"/>
                </a:lnTo>
                <a:lnTo>
                  <a:pt x="0" y="20638"/>
                </a:lnTo>
                <a:lnTo>
                  <a:pt x="88" y="20288"/>
                </a:lnTo>
                <a:lnTo>
                  <a:pt x="263" y="19851"/>
                </a:lnTo>
                <a:lnTo>
                  <a:pt x="615" y="19676"/>
                </a:lnTo>
                <a:lnTo>
                  <a:pt x="878" y="19589"/>
                </a:lnTo>
                <a:close/>
                <a:moveTo>
                  <a:pt x="14224" y="8395"/>
                </a:moveTo>
                <a:lnTo>
                  <a:pt x="14224" y="17140"/>
                </a:lnTo>
                <a:lnTo>
                  <a:pt x="17122" y="17140"/>
                </a:lnTo>
                <a:lnTo>
                  <a:pt x="17122" y="8395"/>
                </a:lnTo>
                <a:lnTo>
                  <a:pt x="14224" y="8395"/>
                </a:lnTo>
                <a:close/>
                <a:moveTo>
                  <a:pt x="9307" y="8395"/>
                </a:moveTo>
                <a:lnTo>
                  <a:pt x="9307" y="17140"/>
                </a:lnTo>
                <a:lnTo>
                  <a:pt x="12293" y="17140"/>
                </a:lnTo>
                <a:lnTo>
                  <a:pt x="12293" y="8395"/>
                </a:lnTo>
                <a:lnTo>
                  <a:pt x="9307" y="8395"/>
                </a:lnTo>
                <a:close/>
                <a:moveTo>
                  <a:pt x="4390" y="8395"/>
                </a:moveTo>
                <a:lnTo>
                  <a:pt x="4390" y="17140"/>
                </a:lnTo>
                <a:lnTo>
                  <a:pt x="7376" y="17140"/>
                </a:lnTo>
                <a:lnTo>
                  <a:pt x="7376" y="8395"/>
                </a:lnTo>
                <a:lnTo>
                  <a:pt x="4390" y="8395"/>
                </a:lnTo>
                <a:close/>
                <a:moveTo>
                  <a:pt x="2195" y="7258"/>
                </a:moveTo>
                <a:lnTo>
                  <a:pt x="19317" y="7258"/>
                </a:lnTo>
                <a:lnTo>
                  <a:pt x="19580" y="7433"/>
                </a:lnTo>
                <a:lnTo>
                  <a:pt x="19844" y="7521"/>
                </a:lnTo>
                <a:lnTo>
                  <a:pt x="19844" y="8133"/>
                </a:lnTo>
                <a:lnTo>
                  <a:pt x="19580" y="8220"/>
                </a:lnTo>
                <a:lnTo>
                  <a:pt x="19317" y="8395"/>
                </a:lnTo>
                <a:lnTo>
                  <a:pt x="19141" y="8395"/>
                </a:lnTo>
                <a:lnTo>
                  <a:pt x="19141" y="17140"/>
                </a:lnTo>
                <a:lnTo>
                  <a:pt x="19756" y="17140"/>
                </a:lnTo>
                <a:lnTo>
                  <a:pt x="20107" y="17402"/>
                </a:lnTo>
                <a:lnTo>
                  <a:pt x="20283" y="17665"/>
                </a:lnTo>
                <a:lnTo>
                  <a:pt x="20371" y="18102"/>
                </a:lnTo>
                <a:lnTo>
                  <a:pt x="20283" y="18452"/>
                </a:lnTo>
                <a:lnTo>
                  <a:pt x="20107" y="18714"/>
                </a:lnTo>
                <a:lnTo>
                  <a:pt x="19756" y="19064"/>
                </a:lnTo>
                <a:lnTo>
                  <a:pt x="1844" y="19064"/>
                </a:lnTo>
                <a:lnTo>
                  <a:pt x="1493" y="18714"/>
                </a:lnTo>
                <a:lnTo>
                  <a:pt x="1317" y="18452"/>
                </a:lnTo>
                <a:lnTo>
                  <a:pt x="1229" y="18102"/>
                </a:lnTo>
                <a:lnTo>
                  <a:pt x="1317" y="17665"/>
                </a:lnTo>
                <a:lnTo>
                  <a:pt x="1493" y="17402"/>
                </a:lnTo>
                <a:lnTo>
                  <a:pt x="1844" y="17140"/>
                </a:lnTo>
                <a:lnTo>
                  <a:pt x="2459" y="17140"/>
                </a:lnTo>
                <a:lnTo>
                  <a:pt x="2459" y="8395"/>
                </a:lnTo>
                <a:lnTo>
                  <a:pt x="2195" y="8395"/>
                </a:lnTo>
                <a:lnTo>
                  <a:pt x="2020" y="8220"/>
                </a:lnTo>
                <a:lnTo>
                  <a:pt x="1756" y="8133"/>
                </a:lnTo>
                <a:lnTo>
                  <a:pt x="1756" y="7521"/>
                </a:lnTo>
                <a:lnTo>
                  <a:pt x="2020" y="7433"/>
                </a:lnTo>
                <a:lnTo>
                  <a:pt x="2195" y="7258"/>
                </a:lnTo>
                <a:close/>
                <a:moveTo>
                  <a:pt x="10800" y="0"/>
                </a:moveTo>
                <a:lnTo>
                  <a:pt x="11239" y="175"/>
                </a:lnTo>
                <a:lnTo>
                  <a:pt x="20985" y="4547"/>
                </a:lnTo>
                <a:lnTo>
                  <a:pt x="21512" y="5072"/>
                </a:lnTo>
                <a:lnTo>
                  <a:pt x="21600" y="5509"/>
                </a:lnTo>
                <a:lnTo>
                  <a:pt x="21512" y="5947"/>
                </a:lnTo>
                <a:lnTo>
                  <a:pt x="21337" y="6209"/>
                </a:lnTo>
                <a:lnTo>
                  <a:pt x="20985" y="6296"/>
                </a:lnTo>
                <a:lnTo>
                  <a:pt x="20546" y="6471"/>
                </a:lnTo>
                <a:lnTo>
                  <a:pt x="615" y="6471"/>
                </a:lnTo>
                <a:lnTo>
                  <a:pt x="351" y="6209"/>
                </a:lnTo>
                <a:lnTo>
                  <a:pt x="88" y="6034"/>
                </a:lnTo>
                <a:lnTo>
                  <a:pt x="0" y="5597"/>
                </a:lnTo>
                <a:lnTo>
                  <a:pt x="0" y="5334"/>
                </a:lnTo>
                <a:lnTo>
                  <a:pt x="88" y="5072"/>
                </a:lnTo>
                <a:lnTo>
                  <a:pt x="615" y="4547"/>
                </a:lnTo>
                <a:lnTo>
                  <a:pt x="10361" y="175"/>
                </a:lnTo>
                <a:lnTo>
                  <a:pt x="10800" y="0"/>
                </a:lnTo>
                <a:close/>
              </a:path>
            </a:pathLst>
          </a:custGeom>
          <a:solidFill>
            <a:srgbClr val="525068"/>
          </a:solidFill>
          <a:ln w="12700">
            <a:miter lim="400000"/>
          </a:ln>
        </p:spPr>
        <p:txBody>
          <a:bodyPr lIns="15233" tIns="15233" rIns="15233" bIns="15233"/>
          <a:lstStyle/>
          <a:p>
            <a:pPr defTabSz="304800">
              <a:defRPr sz="1800">
                <a:latin typeface="Calibri" panose="020F0502020204030204"/>
                <a:ea typeface="Calibri" panose="020F0502020204030204"/>
                <a:cs typeface="Calibri" panose="020F0502020204030204"/>
                <a:sym typeface="Calibri" panose="020F0502020204030204"/>
              </a:defRPr>
            </a:pPr>
            <a:endParaRPr sz="1600">
              <a:solidFill>
                <a:prstClr val="white"/>
              </a:solidFill>
              <a:latin typeface="Calibri" panose="020F0502020204030204"/>
              <a:ea typeface="Calibri" panose="020F0502020204030204"/>
              <a:cs typeface="Calibri" panose="020F0502020204030204"/>
              <a:sym typeface="Calibri" panose="020F0502020204030204"/>
            </a:endParaRPr>
          </a:p>
        </p:txBody>
      </p:sp>
      <p:sp>
        <p:nvSpPr>
          <p:cNvPr id="193" name="Shape 23466"/>
          <p:cNvSpPr/>
          <p:nvPr/>
        </p:nvSpPr>
        <p:spPr>
          <a:xfrm>
            <a:off x="11141998" y="5568434"/>
            <a:ext cx="445836" cy="294204"/>
          </a:xfrm>
          <a:custGeom>
            <a:avLst/>
            <a:gdLst/>
            <a:ahLst/>
            <a:cxnLst>
              <a:cxn ang="0">
                <a:pos x="wd2" y="hd2"/>
              </a:cxn>
              <a:cxn ang="5400000">
                <a:pos x="wd2" y="hd2"/>
              </a:cxn>
              <a:cxn ang="10800000">
                <a:pos x="wd2" y="hd2"/>
              </a:cxn>
              <a:cxn ang="16200000">
                <a:pos x="wd2" y="hd2"/>
              </a:cxn>
            </a:cxnLst>
            <a:rect l="0" t="0" r="r" b="b"/>
            <a:pathLst>
              <a:path w="21600" h="21600" extrusionOk="0">
                <a:moveTo>
                  <a:pt x="6467" y="6185"/>
                </a:moveTo>
                <a:lnTo>
                  <a:pt x="20595" y="6185"/>
                </a:lnTo>
                <a:lnTo>
                  <a:pt x="21160" y="6470"/>
                </a:lnTo>
                <a:lnTo>
                  <a:pt x="21412" y="6661"/>
                </a:lnTo>
                <a:lnTo>
                  <a:pt x="21474" y="7137"/>
                </a:lnTo>
                <a:lnTo>
                  <a:pt x="21600" y="7517"/>
                </a:lnTo>
                <a:lnTo>
                  <a:pt x="21474" y="7803"/>
                </a:lnTo>
                <a:lnTo>
                  <a:pt x="19716" y="19792"/>
                </a:lnTo>
                <a:lnTo>
                  <a:pt x="19528" y="20268"/>
                </a:lnTo>
                <a:lnTo>
                  <a:pt x="19277" y="20934"/>
                </a:lnTo>
                <a:lnTo>
                  <a:pt x="18837" y="21315"/>
                </a:lnTo>
                <a:lnTo>
                  <a:pt x="18523" y="21600"/>
                </a:lnTo>
                <a:lnTo>
                  <a:pt x="3642" y="21600"/>
                </a:lnTo>
                <a:lnTo>
                  <a:pt x="3391" y="21505"/>
                </a:lnTo>
                <a:lnTo>
                  <a:pt x="3202" y="21124"/>
                </a:lnTo>
                <a:lnTo>
                  <a:pt x="3077" y="20839"/>
                </a:lnTo>
                <a:lnTo>
                  <a:pt x="2951" y="20458"/>
                </a:lnTo>
                <a:lnTo>
                  <a:pt x="3077" y="19982"/>
                </a:lnTo>
                <a:lnTo>
                  <a:pt x="4960" y="8183"/>
                </a:lnTo>
                <a:lnTo>
                  <a:pt x="5086" y="7517"/>
                </a:lnTo>
                <a:lnTo>
                  <a:pt x="5400" y="7041"/>
                </a:lnTo>
                <a:lnTo>
                  <a:pt x="5714" y="6661"/>
                </a:lnTo>
                <a:lnTo>
                  <a:pt x="6153" y="6375"/>
                </a:lnTo>
                <a:lnTo>
                  <a:pt x="6467" y="6185"/>
                </a:lnTo>
                <a:close/>
                <a:moveTo>
                  <a:pt x="1005" y="0"/>
                </a:moveTo>
                <a:lnTo>
                  <a:pt x="5149" y="0"/>
                </a:lnTo>
                <a:lnTo>
                  <a:pt x="5588" y="190"/>
                </a:lnTo>
                <a:lnTo>
                  <a:pt x="6028" y="571"/>
                </a:lnTo>
                <a:lnTo>
                  <a:pt x="6405" y="856"/>
                </a:lnTo>
                <a:lnTo>
                  <a:pt x="6593" y="1522"/>
                </a:lnTo>
                <a:lnTo>
                  <a:pt x="6719" y="1903"/>
                </a:lnTo>
                <a:lnTo>
                  <a:pt x="16326" y="1903"/>
                </a:lnTo>
                <a:lnTo>
                  <a:pt x="16765" y="1998"/>
                </a:lnTo>
                <a:lnTo>
                  <a:pt x="17142" y="2189"/>
                </a:lnTo>
                <a:lnTo>
                  <a:pt x="17581" y="2664"/>
                </a:lnTo>
                <a:lnTo>
                  <a:pt x="17770" y="3235"/>
                </a:lnTo>
                <a:lnTo>
                  <a:pt x="17895" y="3901"/>
                </a:lnTo>
                <a:lnTo>
                  <a:pt x="18021" y="4663"/>
                </a:lnTo>
                <a:lnTo>
                  <a:pt x="6279" y="4663"/>
                </a:lnTo>
                <a:lnTo>
                  <a:pt x="5274" y="5233"/>
                </a:lnTo>
                <a:lnTo>
                  <a:pt x="4395" y="6185"/>
                </a:lnTo>
                <a:lnTo>
                  <a:pt x="3956" y="7517"/>
                </a:lnTo>
                <a:lnTo>
                  <a:pt x="2198" y="19126"/>
                </a:lnTo>
                <a:lnTo>
                  <a:pt x="440" y="5519"/>
                </a:lnTo>
                <a:lnTo>
                  <a:pt x="440" y="5329"/>
                </a:lnTo>
                <a:lnTo>
                  <a:pt x="0" y="1713"/>
                </a:lnTo>
                <a:lnTo>
                  <a:pt x="0" y="1332"/>
                </a:lnTo>
                <a:lnTo>
                  <a:pt x="126" y="1047"/>
                </a:lnTo>
                <a:lnTo>
                  <a:pt x="251" y="571"/>
                </a:lnTo>
                <a:lnTo>
                  <a:pt x="440" y="190"/>
                </a:lnTo>
                <a:lnTo>
                  <a:pt x="691" y="0"/>
                </a:lnTo>
                <a:lnTo>
                  <a:pt x="1005" y="0"/>
                </a:lnTo>
                <a:close/>
              </a:path>
            </a:pathLst>
          </a:custGeom>
          <a:solidFill>
            <a:srgbClr val="525068"/>
          </a:solidFill>
          <a:ln w="12700">
            <a:miter lim="400000"/>
          </a:ln>
        </p:spPr>
        <p:txBody>
          <a:bodyPr lIns="15233" tIns="15233" rIns="15233" bIns="15233"/>
          <a:lstStyle/>
          <a:p>
            <a:pPr defTabSz="304800">
              <a:defRPr sz="1800">
                <a:latin typeface="Calibri" panose="020F0502020204030204"/>
                <a:ea typeface="Calibri" panose="020F0502020204030204"/>
                <a:cs typeface="Calibri" panose="020F0502020204030204"/>
                <a:sym typeface="Calibri" panose="020F0502020204030204"/>
              </a:defRPr>
            </a:pPr>
            <a:endParaRPr sz="1600">
              <a:solidFill>
                <a:prstClr val="white"/>
              </a:solidFill>
              <a:latin typeface="Calibri" panose="020F0502020204030204"/>
              <a:ea typeface="Calibri" panose="020F0502020204030204"/>
              <a:cs typeface="Calibri" panose="020F0502020204030204"/>
              <a:sym typeface="Calibri" panose="020F0502020204030204"/>
            </a:endParaRPr>
          </a:p>
        </p:txBody>
      </p:sp>
      <p:sp>
        <p:nvSpPr>
          <p:cNvPr id="196" name="Shape 23477"/>
          <p:cNvSpPr/>
          <p:nvPr/>
        </p:nvSpPr>
        <p:spPr>
          <a:xfrm>
            <a:off x="1758336" y="3258422"/>
            <a:ext cx="375941" cy="375944"/>
          </a:xfrm>
          <a:custGeom>
            <a:avLst/>
            <a:gdLst/>
            <a:ahLst/>
            <a:cxnLst>
              <a:cxn ang="0">
                <a:pos x="wd2" y="hd2"/>
              </a:cxn>
              <a:cxn ang="5400000">
                <a:pos x="wd2" y="hd2"/>
              </a:cxn>
              <a:cxn ang="10800000">
                <a:pos x="wd2" y="hd2"/>
              </a:cxn>
              <a:cxn ang="16200000">
                <a:pos x="wd2" y="hd2"/>
              </a:cxn>
            </a:cxnLst>
            <a:rect l="0" t="0" r="r" b="b"/>
            <a:pathLst>
              <a:path w="21600" h="21600" extrusionOk="0">
                <a:moveTo>
                  <a:pt x="10910" y="3734"/>
                </a:moveTo>
                <a:lnTo>
                  <a:pt x="11276" y="3881"/>
                </a:lnTo>
                <a:lnTo>
                  <a:pt x="11788" y="4393"/>
                </a:lnTo>
                <a:lnTo>
                  <a:pt x="11788" y="9885"/>
                </a:lnTo>
                <a:lnTo>
                  <a:pt x="12155" y="10104"/>
                </a:lnTo>
                <a:lnTo>
                  <a:pt x="12447" y="10471"/>
                </a:lnTo>
                <a:lnTo>
                  <a:pt x="16987" y="10471"/>
                </a:lnTo>
                <a:lnTo>
                  <a:pt x="17426" y="10763"/>
                </a:lnTo>
                <a:lnTo>
                  <a:pt x="17646" y="11422"/>
                </a:lnTo>
                <a:lnTo>
                  <a:pt x="17500" y="11788"/>
                </a:lnTo>
                <a:lnTo>
                  <a:pt x="17426" y="12008"/>
                </a:lnTo>
                <a:lnTo>
                  <a:pt x="16987" y="12301"/>
                </a:lnTo>
                <a:lnTo>
                  <a:pt x="16621" y="12447"/>
                </a:lnTo>
                <a:lnTo>
                  <a:pt x="12447" y="12447"/>
                </a:lnTo>
                <a:lnTo>
                  <a:pt x="12155" y="12667"/>
                </a:lnTo>
                <a:lnTo>
                  <a:pt x="11788" y="13033"/>
                </a:lnTo>
                <a:lnTo>
                  <a:pt x="11422" y="13180"/>
                </a:lnTo>
                <a:lnTo>
                  <a:pt x="10910" y="13326"/>
                </a:lnTo>
                <a:lnTo>
                  <a:pt x="10251" y="13180"/>
                </a:lnTo>
                <a:lnTo>
                  <a:pt x="9738" y="12960"/>
                </a:lnTo>
                <a:lnTo>
                  <a:pt x="9372" y="12521"/>
                </a:lnTo>
                <a:lnTo>
                  <a:pt x="9079" y="12008"/>
                </a:lnTo>
                <a:lnTo>
                  <a:pt x="8933" y="11422"/>
                </a:lnTo>
                <a:lnTo>
                  <a:pt x="9079" y="10910"/>
                </a:lnTo>
                <a:lnTo>
                  <a:pt x="9226" y="10471"/>
                </a:lnTo>
                <a:lnTo>
                  <a:pt x="9445" y="10104"/>
                </a:lnTo>
                <a:lnTo>
                  <a:pt x="9885" y="9885"/>
                </a:lnTo>
                <a:lnTo>
                  <a:pt x="9885" y="4759"/>
                </a:lnTo>
                <a:lnTo>
                  <a:pt x="9958" y="4393"/>
                </a:lnTo>
                <a:lnTo>
                  <a:pt x="10104" y="4100"/>
                </a:lnTo>
                <a:lnTo>
                  <a:pt x="10471" y="3881"/>
                </a:lnTo>
                <a:lnTo>
                  <a:pt x="10910" y="3734"/>
                </a:lnTo>
                <a:close/>
                <a:moveTo>
                  <a:pt x="10910" y="2197"/>
                </a:moveTo>
                <a:lnTo>
                  <a:pt x="8567" y="2563"/>
                </a:lnTo>
                <a:lnTo>
                  <a:pt x="6517" y="3441"/>
                </a:lnTo>
                <a:lnTo>
                  <a:pt x="4906" y="4759"/>
                </a:lnTo>
                <a:lnTo>
                  <a:pt x="3441" y="6443"/>
                </a:lnTo>
                <a:lnTo>
                  <a:pt x="2563" y="8420"/>
                </a:lnTo>
                <a:lnTo>
                  <a:pt x="2343" y="10763"/>
                </a:lnTo>
                <a:lnTo>
                  <a:pt x="2563" y="13033"/>
                </a:lnTo>
                <a:lnTo>
                  <a:pt x="3441" y="15083"/>
                </a:lnTo>
                <a:lnTo>
                  <a:pt x="4906" y="16767"/>
                </a:lnTo>
                <a:lnTo>
                  <a:pt x="6517" y="18159"/>
                </a:lnTo>
                <a:lnTo>
                  <a:pt x="8567" y="18964"/>
                </a:lnTo>
                <a:lnTo>
                  <a:pt x="10910" y="19330"/>
                </a:lnTo>
                <a:lnTo>
                  <a:pt x="13180" y="18964"/>
                </a:lnTo>
                <a:lnTo>
                  <a:pt x="15083" y="18159"/>
                </a:lnTo>
                <a:lnTo>
                  <a:pt x="16914" y="16767"/>
                </a:lnTo>
                <a:lnTo>
                  <a:pt x="18159" y="15083"/>
                </a:lnTo>
                <a:lnTo>
                  <a:pt x="19037" y="13033"/>
                </a:lnTo>
                <a:lnTo>
                  <a:pt x="19477" y="10763"/>
                </a:lnTo>
                <a:lnTo>
                  <a:pt x="19037" y="8420"/>
                </a:lnTo>
                <a:lnTo>
                  <a:pt x="18159" y="6443"/>
                </a:lnTo>
                <a:lnTo>
                  <a:pt x="16914" y="4759"/>
                </a:lnTo>
                <a:lnTo>
                  <a:pt x="15083" y="3441"/>
                </a:lnTo>
                <a:lnTo>
                  <a:pt x="13180" y="2563"/>
                </a:lnTo>
                <a:lnTo>
                  <a:pt x="10910" y="2197"/>
                </a:lnTo>
                <a:close/>
                <a:moveTo>
                  <a:pt x="10910" y="0"/>
                </a:moveTo>
                <a:lnTo>
                  <a:pt x="13692" y="439"/>
                </a:lnTo>
                <a:lnTo>
                  <a:pt x="16255" y="1464"/>
                </a:lnTo>
                <a:lnTo>
                  <a:pt x="18525" y="3075"/>
                </a:lnTo>
                <a:lnTo>
                  <a:pt x="20209" y="5272"/>
                </a:lnTo>
                <a:lnTo>
                  <a:pt x="21234" y="7981"/>
                </a:lnTo>
                <a:lnTo>
                  <a:pt x="21600" y="10763"/>
                </a:lnTo>
                <a:lnTo>
                  <a:pt x="21234" y="13692"/>
                </a:lnTo>
                <a:lnTo>
                  <a:pt x="20209" y="16255"/>
                </a:lnTo>
                <a:lnTo>
                  <a:pt x="18525" y="18452"/>
                </a:lnTo>
                <a:lnTo>
                  <a:pt x="16255" y="20062"/>
                </a:lnTo>
                <a:lnTo>
                  <a:pt x="13692" y="21234"/>
                </a:lnTo>
                <a:lnTo>
                  <a:pt x="10910" y="21600"/>
                </a:lnTo>
                <a:lnTo>
                  <a:pt x="7908" y="21234"/>
                </a:lnTo>
                <a:lnTo>
                  <a:pt x="5418" y="20062"/>
                </a:lnTo>
                <a:lnTo>
                  <a:pt x="3222" y="18452"/>
                </a:lnTo>
                <a:lnTo>
                  <a:pt x="1538" y="16255"/>
                </a:lnTo>
                <a:lnTo>
                  <a:pt x="439" y="13692"/>
                </a:lnTo>
                <a:lnTo>
                  <a:pt x="0" y="10763"/>
                </a:lnTo>
                <a:lnTo>
                  <a:pt x="439" y="7981"/>
                </a:lnTo>
                <a:lnTo>
                  <a:pt x="1538" y="5272"/>
                </a:lnTo>
                <a:lnTo>
                  <a:pt x="3222" y="3075"/>
                </a:lnTo>
                <a:lnTo>
                  <a:pt x="5418" y="1464"/>
                </a:lnTo>
                <a:lnTo>
                  <a:pt x="7908" y="439"/>
                </a:lnTo>
                <a:lnTo>
                  <a:pt x="10910" y="0"/>
                </a:lnTo>
                <a:close/>
              </a:path>
            </a:pathLst>
          </a:custGeom>
          <a:solidFill>
            <a:srgbClr val="525068"/>
          </a:solidFill>
          <a:ln w="12700">
            <a:miter lim="400000"/>
          </a:ln>
        </p:spPr>
        <p:txBody>
          <a:bodyPr lIns="15233" tIns="15233" rIns="15233" bIns="15233"/>
          <a:lstStyle/>
          <a:p>
            <a:pPr defTabSz="304800">
              <a:defRPr sz="1800">
                <a:latin typeface="Calibri" panose="020F0502020204030204"/>
                <a:ea typeface="Calibri" panose="020F0502020204030204"/>
                <a:cs typeface="Calibri" panose="020F0502020204030204"/>
                <a:sym typeface="Calibri" panose="020F0502020204030204"/>
              </a:defRPr>
            </a:pPr>
            <a:endParaRPr sz="1600">
              <a:solidFill>
                <a:prstClr val="white"/>
              </a:solidFill>
              <a:latin typeface="Calibri" panose="020F0502020204030204"/>
              <a:ea typeface="Calibri" panose="020F0502020204030204"/>
              <a:cs typeface="Calibri" panose="020F0502020204030204"/>
              <a:sym typeface="Calibri" panose="020F0502020204030204"/>
            </a:endParaRPr>
          </a:p>
        </p:txBody>
      </p:sp>
      <p:sp>
        <p:nvSpPr>
          <p:cNvPr id="197" name="Shape 23595"/>
          <p:cNvSpPr/>
          <p:nvPr/>
        </p:nvSpPr>
        <p:spPr>
          <a:xfrm>
            <a:off x="4123909" y="1715915"/>
            <a:ext cx="404057" cy="368078"/>
          </a:xfrm>
          <a:custGeom>
            <a:avLst/>
            <a:gdLst/>
            <a:ahLst/>
            <a:cxnLst>
              <a:cxn ang="0">
                <a:pos x="wd2" y="hd2"/>
              </a:cxn>
              <a:cxn ang="5400000">
                <a:pos x="wd2" y="hd2"/>
              </a:cxn>
              <a:cxn ang="10800000">
                <a:pos x="wd2" y="hd2"/>
              </a:cxn>
              <a:cxn ang="16200000">
                <a:pos x="wd2" y="hd2"/>
              </a:cxn>
            </a:cxnLst>
            <a:rect l="0" t="0" r="r" b="b"/>
            <a:pathLst>
              <a:path w="21600" h="21600" extrusionOk="0">
                <a:moveTo>
                  <a:pt x="1440" y="18891"/>
                </a:moveTo>
                <a:cubicBezTo>
                  <a:pt x="1440" y="4862"/>
                  <a:pt x="1440" y="4862"/>
                  <a:pt x="1440" y="4862"/>
                </a:cubicBezTo>
                <a:cubicBezTo>
                  <a:pt x="18845" y="4862"/>
                  <a:pt x="18845" y="4862"/>
                  <a:pt x="18845" y="4862"/>
                </a:cubicBezTo>
                <a:cubicBezTo>
                  <a:pt x="18845" y="12849"/>
                  <a:pt x="18845" y="12849"/>
                  <a:pt x="18845" y="12849"/>
                </a:cubicBezTo>
                <a:cubicBezTo>
                  <a:pt x="19221" y="12571"/>
                  <a:pt x="19659" y="12363"/>
                  <a:pt x="20097" y="12363"/>
                </a:cubicBezTo>
                <a:cubicBezTo>
                  <a:pt x="20160" y="12363"/>
                  <a:pt x="20223" y="12363"/>
                  <a:pt x="20348" y="12363"/>
                </a:cubicBezTo>
                <a:cubicBezTo>
                  <a:pt x="20348" y="1320"/>
                  <a:pt x="20348" y="1320"/>
                  <a:pt x="20348" y="1320"/>
                </a:cubicBezTo>
                <a:cubicBezTo>
                  <a:pt x="20348" y="625"/>
                  <a:pt x="19784" y="0"/>
                  <a:pt x="19096" y="0"/>
                </a:cubicBezTo>
                <a:cubicBezTo>
                  <a:pt x="1190" y="0"/>
                  <a:pt x="1190" y="0"/>
                  <a:pt x="1190" y="0"/>
                </a:cubicBezTo>
                <a:cubicBezTo>
                  <a:pt x="501" y="0"/>
                  <a:pt x="0" y="625"/>
                  <a:pt x="0" y="1320"/>
                </a:cubicBezTo>
                <a:cubicBezTo>
                  <a:pt x="0" y="19169"/>
                  <a:pt x="0" y="19169"/>
                  <a:pt x="0" y="19169"/>
                </a:cubicBezTo>
                <a:cubicBezTo>
                  <a:pt x="0" y="19864"/>
                  <a:pt x="501" y="20489"/>
                  <a:pt x="1190" y="20489"/>
                </a:cubicBezTo>
                <a:cubicBezTo>
                  <a:pt x="12835" y="20489"/>
                  <a:pt x="12835" y="20489"/>
                  <a:pt x="12835" y="20489"/>
                </a:cubicBezTo>
                <a:cubicBezTo>
                  <a:pt x="12584" y="20003"/>
                  <a:pt x="12397" y="19447"/>
                  <a:pt x="12271" y="18891"/>
                </a:cubicBezTo>
                <a:lnTo>
                  <a:pt x="1440" y="18891"/>
                </a:lnTo>
                <a:close/>
                <a:moveTo>
                  <a:pt x="17530" y="2292"/>
                </a:moveTo>
                <a:cubicBezTo>
                  <a:pt x="17530" y="2014"/>
                  <a:pt x="17718" y="1806"/>
                  <a:pt x="17969" y="1806"/>
                </a:cubicBezTo>
                <a:cubicBezTo>
                  <a:pt x="18407" y="1806"/>
                  <a:pt x="18407" y="1806"/>
                  <a:pt x="18407" y="1806"/>
                </a:cubicBezTo>
                <a:cubicBezTo>
                  <a:pt x="18657" y="1806"/>
                  <a:pt x="18845" y="2014"/>
                  <a:pt x="18845" y="2292"/>
                </a:cubicBezTo>
                <a:cubicBezTo>
                  <a:pt x="18845" y="2848"/>
                  <a:pt x="18845" y="2848"/>
                  <a:pt x="18845" y="2848"/>
                </a:cubicBezTo>
                <a:cubicBezTo>
                  <a:pt x="18845" y="3125"/>
                  <a:pt x="18657" y="3334"/>
                  <a:pt x="18407" y="3334"/>
                </a:cubicBezTo>
                <a:cubicBezTo>
                  <a:pt x="17969" y="3334"/>
                  <a:pt x="17969" y="3334"/>
                  <a:pt x="17969" y="3334"/>
                </a:cubicBezTo>
                <a:cubicBezTo>
                  <a:pt x="17718" y="3334"/>
                  <a:pt x="17530" y="3125"/>
                  <a:pt x="17530" y="2848"/>
                </a:cubicBezTo>
                <a:lnTo>
                  <a:pt x="17530" y="2292"/>
                </a:lnTo>
                <a:close/>
                <a:moveTo>
                  <a:pt x="15402" y="2292"/>
                </a:moveTo>
                <a:cubicBezTo>
                  <a:pt x="15402" y="2014"/>
                  <a:pt x="15590" y="1806"/>
                  <a:pt x="15840" y="1806"/>
                </a:cubicBezTo>
                <a:cubicBezTo>
                  <a:pt x="16341" y="1806"/>
                  <a:pt x="16341" y="1806"/>
                  <a:pt x="16341" y="1806"/>
                </a:cubicBezTo>
                <a:cubicBezTo>
                  <a:pt x="16591" y="1806"/>
                  <a:pt x="16779" y="2014"/>
                  <a:pt x="16779" y="2292"/>
                </a:cubicBezTo>
                <a:cubicBezTo>
                  <a:pt x="16779" y="2848"/>
                  <a:pt x="16779" y="2848"/>
                  <a:pt x="16779" y="2848"/>
                </a:cubicBezTo>
                <a:cubicBezTo>
                  <a:pt x="16779" y="3125"/>
                  <a:pt x="16591" y="3334"/>
                  <a:pt x="16341" y="3334"/>
                </a:cubicBezTo>
                <a:cubicBezTo>
                  <a:pt x="15840" y="3334"/>
                  <a:pt x="15840" y="3334"/>
                  <a:pt x="15840" y="3334"/>
                </a:cubicBezTo>
                <a:cubicBezTo>
                  <a:pt x="15590" y="3334"/>
                  <a:pt x="15402" y="3125"/>
                  <a:pt x="15402" y="2848"/>
                </a:cubicBezTo>
                <a:lnTo>
                  <a:pt x="15402" y="2292"/>
                </a:lnTo>
                <a:close/>
                <a:moveTo>
                  <a:pt x="13336" y="2292"/>
                </a:moveTo>
                <a:cubicBezTo>
                  <a:pt x="13336" y="2014"/>
                  <a:pt x="13523" y="1806"/>
                  <a:pt x="13774" y="1806"/>
                </a:cubicBezTo>
                <a:cubicBezTo>
                  <a:pt x="14212" y="1806"/>
                  <a:pt x="14212" y="1806"/>
                  <a:pt x="14212" y="1806"/>
                </a:cubicBezTo>
                <a:cubicBezTo>
                  <a:pt x="14463" y="1806"/>
                  <a:pt x="14650" y="2014"/>
                  <a:pt x="14650" y="2292"/>
                </a:cubicBezTo>
                <a:cubicBezTo>
                  <a:pt x="14650" y="2848"/>
                  <a:pt x="14650" y="2848"/>
                  <a:pt x="14650" y="2848"/>
                </a:cubicBezTo>
                <a:cubicBezTo>
                  <a:pt x="14650" y="3125"/>
                  <a:pt x="14463" y="3334"/>
                  <a:pt x="14212" y="3334"/>
                </a:cubicBezTo>
                <a:cubicBezTo>
                  <a:pt x="13774" y="3334"/>
                  <a:pt x="13774" y="3334"/>
                  <a:pt x="13774" y="3334"/>
                </a:cubicBezTo>
                <a:cubicBezTo>
                  <a:pt x="13523" y="3334"/>
                  <a:pt x="13336" y="3125"/>
                  <a:pt x="13336" y="2848"/>
                </a:cubicBezTo>
                <a:lnTo>
                  <a:pt x="13336" y="2292"/>
                </a:lnTo>
                <a:close/>
                <a:moveTo>
                  <a:pt x="12083" y="7918"/>
                </a:moveTo>
                <a:cubicBezTo>
                  <a:pt x="12083" y="7918"/>
                  <a:pt x="12083" y="7918"/>
                  <a:pt x="12083" y="7918"/>
                </a:cubicBezTo>
                <a:cubicBezTo>
                  <a:pt x="11896" y="7918"/>
                  <a:pt x="11770" y="8057"/>
                  <a:pt x="11708" y="8195"/>
                </a:cubicBezTo>
                <a:cubicBezTo>
                  <a:pt x="11144" y="10279"/>
                  <a:pt x="11144" y="10279"/>
                  <a:pt x="11144" y="10279"/>
                </a:cubicBezTo>
                <a:cubicBezTo>
                  <a:pt x="10518" y="8195"/>
                  <a:pt x="10518" y="8195"/>
                  <a:pt x="10518" y="8195"/>
                </a:cubicBezTo>
                <a:cubicBezTo>
                  <a:pt x="10456" y="8057"/>
                  <a:pt x="10330" y="7918"/>
                  <a:pt x="10205" y="7918"/>
                </a:cubicBezTo>
                <a:cubicBezTo>
                  <a:pt x="10143" y="7918"/>
                  <a:pt x="10143" y="7918"/>
                  <a:pt x="10143" y="7918"/>
                </a:cubicBezTo>
                <a:cubicBezTo>
                  <a:pt x="9955" y="7918"/>
                  <a:pt x="9830" y="8057"/>
                  <a:pt x="9830" y="8195"/>
                </a:cubicBezTo>
                <a:cubicBezTo>
                  <a:pt x="9203" y="10279"/>
                  <a:pt x="9203" y="10279"/>
                  <a:pt x="9203" y="10279"/>
                </a:cubicBezTo>
                <a:cubicBezTo>
                  <a:pt x="8577" y="8195"/>
                  <a:pt x="8577" y="8195"/>
                  <a:pt x="8577" y="8195"/>
                </a:cubicBezTo>
                <a:cubicBezTo>
                  <a:pt x="8515" y="8057"/>
                  <a:pt x="8390" y="7918"/>
                  <a:pt x="8264" y="7918"/>
                </a:cubicBezTo>
                <a:cubicBezTo>
                  <a:pt x="8202" y="7918"/>
                  <a:pt x="8202" y="7918"/>
                  <a:pt x="8202" y="7918"/>
                </a:cubicBezTo>
                <a:cubicBezTo>
                  <a:pt x="8077" y="7918"/>
                  <a:pt x="8014" y="7987"/>
                  <a:pt x="7951" y="8057"/>
                </a:cubicBezTo>
                <a:cubicBezTo>
                  <a:pt x="7889" y="8195"/>
                  <a:pt x="7826" y="8265"/>
                  <a:pt x="7889" y="8404"/>
                </a:cubicBezTo>
                <a:cubicBezTo>
                  <a:pt x="8828" y="11529"/>
                  <a:pt x="8828" y="11529"/>
                  <a:pt x="8828" y="11529"/>
                </a:cubicBezTo>
                <a:cubicBezTo>
                  <a:pt x="8890" y="11668"/>
                  <a:pt x="9016" y="11807"/>
                  <a:pt x="9141" y="11807"/>
                </a:cubicBezTo>
                <a:cubicBezTo>
                  <a:pt x="9203" y="11807"/>
                  <a:pt x="9203" y="11807"/>
                  <a:pt x="9203" y="11807"/>
                </a:cubicBezTo>
                <a:cubicBezTo>
                  <a:pt x="9203" y="11807"/>
                  <a:pt x="9203" y="11807"/>
                  <a:pt x="9203" y="11807"/>
                </a:cubicBezTo>
                <a:cubicBezTo>
                  <a:pt x="9203" y="11807"/>
                  <a:pt x="9203" y="11807"/>
                  <a:pt x="9203" y="11807"/>
                </a:cubicBezTo>
                <a:cubicBezTo>
                  <a:pt x="9203" y="11807"/>
                  <a:pt x="9203" y="11807"/>
                  <a:pt x="9203" y="11807"/>
                </a:cubicBezTo>
                <a:cubicBezTo>
                  <a:pt x="9329" y="11807"/>
                  <a:pt x="9454" y="11668"/>
                  <a:pt x="9517" y="11529"/>
                </a:cubicBezTo>
                <a:cubicBezTo>
                  <a:pt x="10143" y="9446"/>
                  <a:pt x="10143" y="9446"/>
                  <a:pt x="10143" y="9446"/>
                </a:cubicBezTo>
                <a:cubicBezTo>
                  <a:pt x="10769" y="11529"/>
                  <a:pt x="10769" y="11529"/>
                  <a:pt x="10769" y="11529"/>
                </a:cubicBezTo>
                <a:cubicBezTo>
                  <a:pt x="10831" y="11668"/>
                  <a:pt x="10957" y="11807"/>
                  <a:pt x="11082" y="11807"/>
                </a:cubicBezTo>
                <a:cubicBezTo>
                  <a:pt x="11144" y="11807"/>
                  <a:pt x="11144" y="11807"/>
                  <a:pt x="11144" y="11807"/>
                </a:cubicBezTo>
                <a:cubicBezTo>
                  <a:pt x="11144" y="11807"/>
                  <a:pt x="11144" y="11807"/>
                  <a:pt x="11144" y="11807"/>
                </a:cubicBezTo>
                <a:cubicBezTo>
                  <a:pt x="11144" y="11807"/>
                  <a:pt x="11144" y="11807"/>
                  <a:pt x="11144" y="11807"/>
                </a:cubicBezTo>
                <a:cubicBezTo>
                  <a:pt x="11144" y="11807"/>
                  <a:pt x="11144" y="11807"/>
                  <a:pt x="11144" y="11807"/>
                </a:cubicBezTo>
                <a:cubicBezTo>
                  <a:pt x="11270" y="11807"/>
                  <a:pt x="11395" y="11668"/>
                  <a:pt x="11457" y="11529"/>
                </a:cubicBezTo>
                <a:cubicBezTo>
                  <a:pt x="12397" y="8404"/>
                  <a:pt x="12397" y="8404"/>
                  <a:pt x="12397" y="8404"/>
                </a:cubicBezTo>
                <a:cubicBezTo>
                  <a:pt x="12459" y="8265"/>
                  <a:pt x="12459" y="8195"/>
                  <a:pt x="12397" y="8057"/>
                </a:cubicBezTo>
                <a:cubicBezTo>
                  <a:pt x="12334" y="7987"/>
                  <a:pt x="12209" y="7918"/>
                  <a:pt x="12083" y="7918"/>
                </a:cubicBezTo>
                <a:close/>
                <a:moveTo>
                  <a:pt x="21600" y="15210"/>
                </a:moveTo>
                <a:cubicBezTo>
                  <a:pt x="21600" y="15002"/>
                  <a:pt x="21475" y="14724"/>
                  <a:pt x="21350" y="14516"/>
                </a:cubicBezTo>
                <a:cubicBezTo>
                  <a:pt x="20661" y="13821"/>
                  <a:pt x="20661" y="13821"/>
                  <a:pt x="20661" y="13821"/>
                </a:cubicBezTo>
                <a:cubicBezTo>
                  <a:pt x="20473" y="13613"/>
                  <a:pt x="20285" y="13543"/>
                  <a:pt x="20035" y="13543"/>
                </a:cubicBezTo>
                <a:cubicBezTo>
                  <a:pt x="19784" y="13543"/>
                  <a:pt x="19597" y="13613"/>
                  <a:pt x="19409" y="13821"/>
                </a:cubicBezTo>
                <a:cubicBezTo>
                  <a:pt x="18407" y="14932"/>
                  <a:pt x="18407" y="14932"/>
                  <a:pt x="18407" y="14932"/>
                </a:cubicBezTo>
                <a:cubicBezTo>
                  <a:pt x="17843" y="14516"/>
                  <a:pt x="17155" y="14238"/>
                  <a:pt x="16466" y="14238"/>
                </a:cubicBezTo>
                <a:cubicBezTo>
                  <a:pt x="14650" y="14238"/>
                  <a:pt x="13148" y="15905"/>
                  <a:pt x="13148" y="17919"/>
                </a:cubicBezTo>
                <a:cubicBezTo>
                  <a:pt x="13148" y="19933"/>
                  <a:pt x="14650" y="21600"/>
                  <a:pt x="16466" y="21600"/>
                </a:cubicBezTo>
                <a:cubicBezTo>
                  <a:pt x="18282" y="21600"/>
                  <a:pt x="19784" y="19933"/>
                  <a:pt x="19784" y="17919"/>
                </a:cubicBezTo>
                <a:cubicBezTo>
                  <a:pt x="19784" y="17850"/>
                  <a:pt x="19784" y="17780"/>
                  <a:pt x="19784" y="17641"/>
                </a:cubicBezTo>
                <a:cubicBezTo>
                  <a:pt x="21350" y="15905"/>
                  <a:pt x="21350" y="15905"/>
                  <a:pt x="21350" y="15905"/>
                </a:cubicBezTo>
                <a:cubicBezTo>
                  <a:pt x="21475" y="15766"/>
                  <a:pt x="21600" y="15488"/>
                  <a:pt x="21600" y="15210"/>
                </a:cubicBezTo>
                <a:close/>
                <a:moveTo>
                  <a:pt x="20598" y="15488"/>
                </a:moveTo>
                <a:cubicBezTo>
                  <a:pt x="17405" y="18961"/>
                  <a:pt x="17405" y="18961"/>
                  <a:pt x="17405" y="18961"/>
                </a:cubicBezTo>
                <a:cubicBezTo>
                  <a:pt x="17343" y="19100"/>
                  <a:pt x="17280" y="19100"/>
                  <a:pt x="17155" y="19100"/>
                </a:cubicBezTo>
                <a:cubicBezTo>
                  <a:pt x="17092" y="19100"/>
                  <a:pt x="16967" y="19100"/>
                  <a:pt x="16904" y="18961"/>
                </a:cubicBezTo>
                <a:cubicBezTo>
                  <a:pt x="15464" y="17363"/>
                  <a:pt x="15464" y="17363"/>
                  <a:pt x="15464" y="17363"/>
                </a:cubicBezTo>
                <a:cubicBezTo>
                  <a:pt x="15277" y="17224"/>
                  <a:pt x="15277" y="16947"/>
                  <a:pt x="15464" y="16808"/>
                </a:cubicBezTo>
                <a:cubicBezTo>
                  <a:pt x="15715" y="16460"/>
                  <a:pt x="15715" y="16460"/>
                  <a:pt x="15715" y="16460"/>
                </a:cubicBezTo>
                <a:cubicBezTo>
                  <a:pt x="15840" y="16322"/>
                  <a:pt x="16090" y="16322"/>
                  <a:pt x="16216" y="16460"/>
                </a:cubicBezTo>
                <a:cubicBezTo>
                  <a:pt x="17155" y="17502"/>
                  <a:pt x="17155" y="17502"/>
                  <a:pt x="17155" y="17502"/>
                </a:cubicBezTo>
                <a:cubicBezTo>
                  <a:pt x="19847" y="14585"/>
                  <a:pt x="19847" y="14585"/>
                  <a:pt x="19847" y="14585"/>
                </a:cubicBezTo>
                <a:cubicBezTo>
                  <a:pt x="19910" y="14516"/>
                  <a:pt x="19972" y="14446"/>
                  <a:pt x="20097" y="14446"/>
                </a:cubicBezTo>
                <a:cubicBezTo>
                  <a:pt x="20160" y="14446"/>
                  <a:pt x="20285" y="14516"/>
                  <a:pt x="20348" y="14585"/>
                </a:cubicBezTo>
                <a:cubicBezTo>
                  <a:pt x="20598" y="14863"/>
                  <a:pt x="20598" y="14863"/>
                  <a:pt x="20598" y="14863"/>
                </a:cubicBezTo>
                <a:cubicBezTo>
                  <a:pt x="20723" y="15071"/>
                  <a:pt x="20723" y="15280"/>
                  <a:pt x="20598" y="15488"/>
                </a:cubicBezTo>
                <a:close/>
                <a:moveTo>
                  <a:pt x="7450" y="7918"/>
                </a:moveTo>
                <a:cubicBezTo>
                  <a:pt x="7388" y="7918"/>
                  <a:pt x="7388" y="7918"/>
                  <a:pt x="7388" y="7918"/>
                </a:cubicBezTo>
                <a:cubicBezTo>
                  <a:pt x="7263" y="7918"/>
                  <a:pt x="7075" y="8057"/>
                  <a:pt x="7075" y="8195"/>
                </a:cubicBezTo>
                <a:cubicBezTo>
                  <a:pt x="6449" y="10279"/>
                  <a:pt x="6449" y="10279"/>
                  <a:pt x="6449" y="10279"/>
                </a:cubicBezTo>
                <a:cubicBezTo>
                  <a:pt x="5823" y="8195"/>
                  <a:pt x="5823" y="8195"/>
                  <a:pt x="5823" y="8195"/>
                </a:cubicBezTo>
                <a:cubicBezTo>
                  <a:pt x="5760" y="8057"/>
                  <a:pt x="5635" y="7918"/>
                  <a:pt x="5510" y="7918"/>
                </a:cubicBezTo>
                <a:cubicBezTo>
                  <a:pt x="5447" y="7918"/>
                  <a:pt x="5447" y="7918"/>
                  <a:pt x="5447" y="7918"/>
                </a:cubicBezTo>
                <a:cubicBezTo>
                  <a:pt x="5322" y="7918"/>
                  <a:pt x="5197" y="8057"/>
                  <a:pt x="5134" y="8195"/>
                </a:cubicBezTo>
                <a:cubicBezTo>
                  <a:pt x="4508" y="10279"/>
                  <a:pt x="4508" y="10279"/>
                  <a:pt x="4508" y="10279"/>
                </a:cubicBezTo>
                <a:cubicBezTo>
                  <a:pt x="3882" y="8195"/>
                  <a:pt x="3882" y="8195"/>
                  <a:pt x="3882" y="8195"/>
                </a:cubicBezTo>
                <a:cubicBezTo>
                  <a:pt x="3819" y="8057"/>
                  <a:pt x="3694" y="7918"/>
                  <a:pt x="3569" y="7918"/>
                </a:cubicBezTo>
                <a:cubicBezTo>
                  <a:pt x="3506" y="7918"/>
                  <a:pt x="3506" y="7918"/>
                  <a:pt x="3506" y="7918"/>
                </a:cubicBezTo>
                <a:cubicBezTo>
                  <a:pt x="3381" y="7918"/>
                  <a:pt x="3318" y="7987"/>
                  <a:pt x="3256" y="8057"/>
                </a:cubicBezTo>
                <a:cubicBezTo>
                  <a:pt x="3193" y="8195"/>
                  <a:pt x="3193" y="8265"/>
                  <a:pt x="3193" y="8404"/>
                </a:cubicBezTo>
                <a:cubicBezTo>
                  <a:pt x="4132" y="11529"/>
                  <a:pt x="4132" y="11529"/>
                  <a:pt x="4132" y="11529"/>
                </a:cubicBezTo>
                <a:cubicBezTo>
                  <a:pt x="4195" y="11668"/>
                  <a:pt x="4320" y="11807"/>
                  <a:pt x="4445" y="11807"/>
                </a:cubicBezTo>
                <a:cubicBezTo>
                  <a:pt x="4508" y="11807"/>
                  <a:pt x="4508" y="11807"/>
                  <a:pt x="4508" y="11807"/>
                </a:cubicBezTo>
                <a:cubicBezTo>
                  <a:pt x="4508" y="11807"/>
                  <a:pt x="4508" y="11807"/>
                  <a:pt x="4508" y="11807"/>
                </a:cubicBezTo>
                <a:cubicBezTo>
                  <a:pt x="4508" y="11807"/>
                  <a:pt x="4508" y="11807"/>
                  <a:pt x="4508" y="11807"/>
                </a:cubicBezTo>
                <a:cubicBezTo>
                  <a:pt x="4508" y="11807"/>
                  <a:pt x="4508" y="11807"/>
                  <a:pt x="4508" y="11807"/>
                </a:cubicBezTo>
                <a:cubicBezTo>
                  <a:pt x="4696" y="11807"/>
                  <a:pt x="4821" y="11668"/>
                  <a:pt x="4821" y="11529"/>
                </a:cubicBezTo>
                <a:cubicBezTo>
                  <a:pt x="5447" y="9446"/>
                  <a:pt x="5447" y="9446"/>
                  <a:pt x="5447" y="9446"/>
                </a:cubicBezTo>
                <a:cubicBezTo>
                  <a:pt x="6073" y="11529"/>
                  <a:pt x="6073" y="11529"/>
                  <a:pt x="6073" y="11529"/>
                </a:cubicBezTo>
                <a:cubicBezTo>
                  <a:pt x="6136" y="11668"/>
                  <a:pt x="6261" y="11807"/>
                  <a:pt x="6386" y="11807"/>
                </a:cubicBezTo>
                <a:cubicBezTo>
                  <a:pt x="6449" y="11807"/>
                  <a:pt x="6449" y="11807"/>
                  <a:pt x="6449" y="11807"/>
                </a:cubicBezTo>
                <a:cubicBezTo>
                  <a:pt x="6449" y="11807"/>
                  <a:pt x="6449" y="11807"/>
                  <a:pt x="6449" y="11807"/>
                </a:cubicBezTo>
                <a:cubicBezTo>
                  <a:pt x="6449" y="11807"/>
                  <a:pt x="6449" y="11807"/>
                  <a:pt x="6449" y="11807"/>
                </a:cubicBezTo>
                <a:cubicBezTo>
                  <a:pt x="6449" y="11807"/>
                  <a:pt x="6449" y="11807"/>
                  <a:pt x="6449" y="11807"/>
                </a:cubicBezTo>
                <a:cubicBezTo>
                  <a:pt x="6637" y="11807"/>
                  <a:pt x="6762" y="11668"/>
                  <a:pt x="6762" y="11529"/>
                </a:cubicBezTo>
                <a:cubicBezTo>
                  <a:pt x="7763" y="8404"/>
                  <a:pt x="7763" y="8404"/>
                  <a:pt x="7763" y="8404"/>
                </a:cubicBezTo>
                <a:cubicBezTo>
                  <a:pt x="7763" y="8265"/>
                  <a:pt x="7763" y="8195"/>
                  <a:pt x="7701" y="8057"/>
                </a:cubicBezTo>
                <a:cubicBezTo>
                  <a:pt x="7638" y="7987"/>
                  <a:pt x="7513" y="7918"/>
                  <a:pt x="7450" y="7918"/>
                </a:cubicBezTo>
                <a:close/>
                <a:moveTo>
                  <a:pt x="16779" y="7918"/>
                </a:moveTo>
                <a:cubicBezTo>
                  <a:pt x="16717" y="7918"/>
                  <a:pt x="16717" y="7918"/>
                  <a:pt x="16717" y="7918"/>
                </a:cubicBezTo>
                <a:cubicBezTo>
                  <a:pt x="16591" y="7918"/>
                  <a:pt x="16466" y="8057"/>
                  <a:pt x="16403" y="8195"/>
                </a:cubicBezTo>
                <a:cubicBezTo>
                  <a:pt x="15777" y="10279"/>
                  <a:pt x="15777" y="10279"/>
                  <a:pt x="15777" y="10279"/>
                </a:cubicBezTo>
                <a:cubicBezTo>
                  <a:pt x="15151" y="8195"/>
                  <a:pt x="15151" y="8195"/>
                  <a:pt x="15151" y="8195"/>
                </a:cubicBezTo>
                <a:cubicBezTo>
                  <a:pt x="15151" y="8057"/>
                  <a:pt x="15026" y="7918"/>
                  <a:pt x="14838" y="7918"/>
                </a:cubicBezTo>
                <a:cubicBezTo>
                  <a:pt x="14776" y="7918"/>
                  <a:pt x="14776" y="7918"/>
                  <a:pt x="14776" y="7918"/>
                </a:cubicBezTo>
                <a:cubicBezTo>
                  <a:pt x="14650" y="7918"/>
                  <a:pt x="14525" y="8057"/>
                  <a:pt x="14463" y="8195"/>
                </a:cubicBezTo>
                <a:cubicBezTo>
                  <a:pt x="13837" y="10279"/>
                  <a:pt x="13837" y="10279"/>
                  <a:pt x="13837" y="10279"/>
                </a:cubicBezTo>
                <a:cubicBezTo>
                  <a:pt x="13210" y="8195"/>
                  <a:pt x="13210" y="8195"/>
                  <a:pt x="13210" y="8195"/>
                </a:cubicBezTo>
                <a:cubicBezTo>
                  <a:pt x="13210" y="8057"/>
                  <a:pt x="13085" y="7918"/>
                  <a:pt x="12897" y="7918"/>
                </a:cubicBezTo>
                <a:cubicBezTo>
                  <a:pt x="12897" y="7918"/>
                  <a:pt x="12897" y="7918"/>
                  <a:pt x="12897" y="7918"/>
                </a:cubicBezTo>
                <a:cubicBezTo>
                  <a:pt x="12772" y="7918"/>
                  <a:pt x="12647" y="7987"/>
                  <a:pt x="12584" y="8057"/>
                </a:cubicBezTo>
                <a:cubicBezTo>
                  <a:pt x="12522" y="8195"/>
                  <a:pt x="12522" y="8265"/>
                  <a:pt x="12584" y="8404"/>
                </a:cubicBezTo>
                <a:cubicBezTo>
                  <a:pt x="13523" y="11529"/>
                  <a:pt x="13523" y="11529"/>
                  <a:pt x="13523" y="11529"/>
                </a:cubicBezTo>
                <a:cubicBezTo>
                  <a:pt x="13586" y="11668"/>
                  <a:pt x="13711" y="11807"/>
                  <a:pt x="13837" y="11807"/>
                </a:cubicBezTo>
                <a:cubicBezTo>
                  <a:pt x="13837" y="11807"/>
                  <a:pt x="13837" y="11807"/>
                  <a:pt x="13837" y="11807"/>
                </a:cubicBezTo>
                <a:cubicBezTo>
                  <a:pt x="13837" y="11807"/>
                  <a:pt x="13837" y="11807"/>
                  <a:pt x="13837" y="11807"/>
                </a:cubicBezTo>
                <a:cubicBezTo>
                  <a:pt x="13837" y="11807"/>
                  <a:pt x="13837" y="11807"/>
                  <a:pt x="13837" y="11807"/>
                </a:cubicBezTo>
                <a:cubicBezTo>
                  <a:pt x="13899" y="11807"/>
                  <a:pt x="13899" y="11807"/>
                  <a:pt x="13899" y="11807"/>
                </a:cubicBezTo>
                <a:cubicBezTo>
                  <a:pt x="14024" y="11807"/>
                  <a:pt x="14150" y="11668"/>
                  <a:pt x="14212" y="11529"/>
                </a:cubicBezTo>
                <a:cubicBezTo>
                  <a:pt x="14838" y="9446"/>
                  <a:pt x="14838" y="9446"/>
                  <a:pt x="14838" y="9446"/>
                </a:cubicBezTo>
                <a:cubicBezTo>
                  <a:pt x="15464" y="11529"/>
                  <a:pt x="15464" y="11529"/>
                  <a:pt x="15464" y="11529"/>
                </a:cubicBezTo>
                <a:cubicBezTo>
                  <a:pt x="15527" y="11668"/>
                  <a:pt x="15652" y="11807"/>
                  <a:pt x="15777" y="11807"/>
                </a:cubicBezTo>
                <a:cubicBezTo>
                  <a:pt x="15777" y="11807"/>
                  <a:pt x="15777" y="11807"/>
                  <a:pt x="15777" y="11807"/>
                </a:cubicBezTo>
                <a:cubicBezTo>
                  <a:pt x="15777" y="11807"/>
                  <a:pt x="15777" y="11807"/>
                  <a:pt x="15777" y="11807"/>
                </a:cubicBezTo>
                <a:cubicBezTo>
                  <a:pt x="15777" y="11807"/>
                  <a:pt x="15777" y="11807"/>
                  <a:pt x="15777" y="11807"/>
                </a:cubicBezTo>
                <a:cubicBezTo>
                  <a:pt x="15840" y="11807"/>
                  <a:pt x="15840" y="11807"/>
                  <a:pt x="15840" y="11807"/>
                </a:cubicBezTo>
                <a:cubicBezTo>
                  <a:pt x="15965" y="11807"/>
                  <a:pt x="16090" y="11668"/>
                  <a:pt x="16153" y="11529"/>
                </a:cubicBezTo>
                <a:cubicBezTo>
                  <a:pt x="17092" y="8404"/>
                  <a:pt x="17092" y="8404"/>
                  <a:pt x="17092" y="8404"/>
                </a:cubicBezTo>
                <a:cubicBezTo>
                  <a:pt x="17155" y="8265"/>
                  <a:pt x="17092" y="8195"/>
                  <a:pt x="17030" y="8057"/>
                </a:cubicBezTo>
                <a:cubicBezTo>
                  <a:pt x="16967" y="7987"/>
                  <a:pt x="16904" y="7918"/>
                  <a:pt x="16779" y="7918"/>
                </a:cubicBezTo>
                <a:close/>
              </a:path>
            </a:pathLst>
          </a:custGeom>
          <a:solidFill>
            <a:srgbClr val="525068"/>
          </a:solidFill>
          <a:ln w="12700">
            <a:miter lim="400000"/>
          </a:ln>
        </p:spPr>
        <p:txBody>
          <a:bodyPr lIns="40622" tIns="40622" rIns="40622" bIns="40622"/>
          <a:lstStyle/>
          <a:p>
            <a:pPr defTabSz="304800">
              <a:defRPr sz="5600">
                <a:latin typeface="Gill Sans"/>
                <a:ea typeface="Gill Sans"/>
                <a:cs typeface="Gill Sans"/>
                <a:sym typeface="Gill Sans"/>
              </a:defRPr>
            </a:pPr>
            <a:endParaRPr sz="4975">
              <a:solidFill>
                <a:prstClr val="white"/>
              </a:solidFill>
              <a:latin typeface="Gill Sans"/>
              <a:ea typeface="Gill Sans"/>
              <a:cs typeface="Gill Sans"/>
              <a:sym typeface="Gill Sans"/>
            </a:endParaRPr>
          </a:p>
        </p:txBody>
      </p:sp>
      <p:sp>
        <p:nvSpPr>
          <p:cNvPr id="198" name="Shape 23600"/>
          <p:cNvSpPr/>
          <p:nvPr/>
        </p:nvSpPr>
        <p:spPr>
          <a:xfrm>
            <a:off x="8832227" y="1716746"/>
            <a:ext cx="289385" cy="366416"/>
          </a:xfrm>
          <a:custGeom>
            <a:avLst/>
            <a:gdLst/>
            <a:ahLst/>
            <a:cxnLst>
              <a:cxn ang="0">
                <a:pos x="wd2" y="hd2"/>
              </a:cxn>
              <a:cxn ang="5400000">
                <a:pos x="wd2" y="hd2"/>
              </a:cxn>
              <a:cxn ang="10800000">
                <a:pos x="wd2" y="hd2"/>
              </a:cxn>
              <a:cxn ang="16200000">
                <a:pos x="wd2" y="hd2"/>
              </a:cxn>
            </a:cxnLst>
            <a:rect l="0" t="0" r="r" b="b"/>
            <a:pathLst>
              <a:path w="21600" h="20247" extrusionOk="0">
                <a:moveTo>
                  <a:pt x="9273" y="14805"/>
                </a:moveTo>
                <a:cubicBezTo>
                  <a:pt x="9613" y="13800"/>
                  <a:pt x="9613" y="13800"/>
                  <a:pt x="9613" y="13800"/>
                </a:cubicBezTo>
                <a:cubicBezTo>
                  <a:pt x="9613" y="13717"/>
                  <a:pt x="9726" y="13549"/>
                  <a:pt x="9839" y="13549"/>
                </a:cubicBezTo>
                <a:cubicBezTo>
                  <a:pt x="9726" y="13466"/>
                  <a:pt x="9726" y="13466"/>
                  <a:pt x="9726" y="13466"/>
                </a:cubicBezTo>
                <a:cubicBezTo>
                  <a:pt x="6785" y="11707"/>
                  <a:pt x="6785" y="11707"/>
                  <a:pt x="6785" y="11707"/>
                </a:cubicBezTo>
                <a:cubicBezTo>
                  <a:pt x="5089" y="11959"/>
                  <a:pt x="5089" y="11959"/>
                  <a:pt x="5089" y="11959"/>
                </a:cubicBezTo>
                <a:cubicBezTo>
                  <a:pt x="2149" y="12545"/>
                  <a:pt x="0" y="14387"/>
                  <a:pt x="0" y="16480"/>
                </a:cubicBezTo>
                <a:cubicBezTo>
                  <a:pt x="0" y="19326"/>
                  <a:pt x="0" y="19326"/>
                  <a:pt x="0" y="19326"/>
                </a:cubicBezTo>
                <a:cubicBezTo>
                  <a:pt x="0" y="19828"/>
                  <a:pt x="679" y="20247"/>
                  <a:pt x="1470" y="20247"/>
                </a:cubicBezTo>
                <a:cubicBezTo>
                  <a:pt x="8934" y="20247"/>
                  <a:pt x="8934" y="20247"/>
                  <a:pt x="8934" y="20247"/>
                </a:cubicBezTo>
                <a:cubicBezTo>
                  <a:pt x="10065" y="15475"/>
                  <a:pt x="10065" y="15475"/>
                  <a:pt x="10065" y="15475"/>
                </a:cubicBezTo>
                <a:cubicBezTo>
                  <a:pt x="9499" y="15475"/>
                  <a:pt x="9160" y="15140"/>
                  <a:pt x="9273" y="14805"/>
                </a:cubicBezTo>
                <a:close/>
                <a:moveTo>
                  <a:pt x="16285" y="8777"/>
                </a:moveTo>
                <a:cubicBezTo>
                  <a:pt x="17076" y="8610"/>
                  <a:pt x="17755" y="8191"/>
                  <a:pt x="17868" y="7187"/>
                </a:cubicBezTo>
                <a:cubicBezTo>
                  <a:pt x="17981" y="6433"/>
                  <a:pt x="17642" y="6014"/>
                  <a:pt x="17190" y="5763"/>
                </a:cubicBezTo>
                <a:cubicBezTo>
                  <a:pt x="18434" y="2331"/>
                  <a:pt x="15267" y="1661"/>
                  <a:pt x="15267" y="1661"/>
                </a:cubicBezTo>
                <a:cubicBezTo>
                  <a:pt x="15267" y="1661"/>
                  <a:pt x="12892" y="-1353"/>
                  <a:pt x="8255" y="740"/>
                </a:cubicBezTo>
                <a:cubicBezTo>
                  <a:pt x="7690" y="991"/>
                  <a:pt x="6785" y="1494"/>
                  <a:pt x="6220" y="2080"/>
                </a:cubicBezTo>
                <a:cubicBezTo>
                  <a:pt x="5315" y="2749"/>
                  <a:pt x="4750" y="3838"/>
                  <a:pt x="4637" y="5680"/>
                </a:cubicBezTo>
                <a:cubicBezTo>
                  <a:pt x="4071" y="5847"/>
                  <a:pt x="3619" y="6182"/>
                  <a:pt x="3732" y="7187"/>
                </a:cubicBezTo>
                <a:cubicBezTo>
                  <a:pt x="3845" y="8275"/>
                  <a:pt x="4637" y="8694"/>
                  <a:pt x="5428" y="8777"/>
                </a:cubicBezTo>
                <a:cubicBezTo>
                  <a:pt x="6446" y="10619"/>
                  <a:pt x="8482" y="12126"/>
                  <a:pt x="10857" y="12126"/>
                </a:cubicBezTo>
                <a:cubicBezTo>
                  <a:pt x="13231" y="12126"/>
                  <a:pt x="15267" y="10619"/>
                  <a:pt x="16285" y="8777"/>
                </a:cubicBezTo>
                <a:close/>
                <a:moveTo>
                  <a:pt x="10857" y="11289"/>
                </a:moveTo>
                <a:cubicBezTo>
                  <a:pt x="8029" y="11289"/>
                  <a:pt x="5881" y="8526"/>
                  <a:pt x="5881" y="6182"/>
                </a:cubicBezTo>
                <a:cubicBezTo>
                  <a:pt x="5881" y="5847"/>
                  <a:pt x="5881" y="5596"/>
                  <a:pt x="5881" y="5261"/>
                </a:cubicBezTo>
                <a:cubicBezTo>
                  <a:pt x="9952" y="5428"/>
                  <a:pt x="12327" y="4173"/>
                  <a:pt x="13684" y="3168"/>
                </a:cubicBezTo>
                <a:cubicBezTo>
                  <a:pt x="14928" y="4089"/>
                  <a:pt x="15493" y="5261"/>
                  <a:pt x="15832" y="6098"/>
                </a:cubicBezTo>
                <a:cubicBezTo>
                  <a:pt x="15832" y="6098"/>
                  <a:pt x="15832" y="6182"/>
                  <a:pt x="15832" y="6182"/>
                </a:cubicBezTo>
                <a:cubicBezTo>
                  <a:pt x="15832" y="8526"/>
                  <a:pt x="13684" y="11289"/>
                  <a:pt x="10857" y="11289"/>
                </a:cubicBezTo>
                <a:close/>
                <a:moveTo>
                  <a:pt x="16511" y="11959"/>
                </a:moveTo>
                <a:cubicBezTo>
                  <a:pt x="14815" y="11707"/>
                  <a:pt x="14815" y="11707"/>
                  <a:pt x="14815" y="11707"/>
                </a:cubicBezTo>
                <a:cubicBezTo>
                  <a:pt x="11874" y="13466"/>
                  <a:pt x="11874" y="13466"/>
                  <a:pt x="11874" y="13466"/>
                </a:cubicBezTo>
                <a:cubicBezTo>
                  <a:pt x="11874" y="13466"/>
                  <a:pt x="11874" y="13466"/>
                  <a:pt x="11874" y="13549"/>
                </a:cubicBezTo>
                <a:cubicBezTo>
                  <a:pt x="11987" y="13549"/>
                  <a:pt x="11987" y="13717"/>
                  <a:pt x="12101" y="13800"/>
                </a:cubicBezTo>
                <a:cubicBezTo>
                  <a:pt x="12327" y="14805"/>
                  <a:pt x="12327" y="14805"/>
                  <a:pt x="12327" y="14805"/>
                </a:cubicBezTo>
                <a:cubicBezTo>
                  <a:pt x="12440" y="15140"/>
                  <a:pt x="12101" y="15475"/>
                  <a:pt x="11648" y="15475"/>
                </a:cubicBezTo>
                <a:cubicBezTo>
                  <a:pt x="12779" y="20247"/>
                  <a:pt x="12779" y="20247"/>
                  <a:pt x="12779" y="20247"/>
                </a:cubicBezTo>
                <a:cubicBezTo>
                  <a:pt x="20130" y="20247"/>
                  <a:pt x="20130" y="20247"/>
                  <a:pt x="20130" y="20247"/>
                </a:cubicBezTo>
                <a:cubicBezTo>
                  <a:pt x="20921" y="20247"/>
                  <a:pt x="21600" y="19828"/>
                  <a:pt x="21600" y="19326"/>
                </a:cubicBezTo>
                <a:cubicBezTo>
                  <a:pt x="21600" y="16480"/>
                  <a:pt x="21600" y="16480"/>
                  <a:pt x="21600" y="16480"/>
                </a:cubicBezTo>
                <a:cubicBezTo>
                  <a:pt x="21600" y="14387"/>
                  <a:pt x="19451" y="12545"/>
                  <a:pt x="16511" y="11959"/>
                </a:cubicBezTo>
                <a:close/>
              </a:path>
            </a:pathLst>
          </a:custGeom>
          <a:solidFill>
            <a:srgbClr val="525068"/>
          </a:solidFill>
          <a:ln w="12700">
            <a:miter lim="400000"/>
          </a:ln>
        </p:spPr>
        <p:txBody>
          <a:bodyPr lIns="40622" tIns="40622" rIns="40622" bIns="40622"/>
          <a:lstStyle/>
          <a:p>
            <a:pPr defTabSz="304800">
              <a:defRPr sz="5600">
                <a:latin typeface="Gill Sans"/>
                <a:ea typeface="Gill Sans"/>
                <a:cs typeface="Gill Sans"/>
                <a:sym typeface="Gill Sans"/>
              </a:defRPr>
            </a:pPr>
            <a:endParaRPr sz="4975">
              <a:solidFill>
                <a:prstClr val="white"/>
              </a:solidFill>
              <a:latin typeface="Gill Sans"/>
              <a:ea typeface="Gill Sans"/>
              <a:cs typeface="Gill Sans"/>
              <a:sym typeface="Gill Sans"/>
            </a:endParaRPr>
          </a:p>
        </p:txBody>
      </p:sp>
      <p:sp>
        <p:nvSpPr>
          <p:cNvPr id="199" name="Shape 23601"/>
          <p:cNvSpPr/>
          <p:nvPr/>
        </p:nvSpPr>
        <p:spPr>
          <a:xfrm>
            <a:off x="7687907" y="1715356"/>
            <a:ext cx="302018" cy="369197"/>
          </a:xfrm>
          <a:custGeom>
            <a:avLst/>
            <a:gdLst/>
            <a:ahLst/>
            <a:cxnLst>
              <a:cxn ang="0">
                <a:pos x="wd2" y="hd2"/>
              </a:cxn>
              <a:cxn ang="5400000">
                <a:pos x="wd2" y="hd2"/>
              </a:cxn>
              <a:cxn ang="10800000">
                <a:pos x="wd2" y="hd2"/>
              </a:cxn>
              <a:cxn ang="16200000">
                <a:pos x="wd2" y="hd2"/>
              </a:cxn>
            </a:cxnLst>
            <a:rect l="0" t="0" r="r" b="b"/>
            <a:pathLst>
              <a:path w="21263" h="21600" extrusionOk="0">
                <a:moveTo>
                  <a:pt x="21229" y="19667"/>
                </a:moveTo>
                <a:cubicBezTo>
                  <a:pt x="21229" y="19499"/>
                  <a:pt x="21128" y="19331"/>
                  <a:pt x="21128" y="19163"/>
                </a:cubicBezTo>
                <a:cubicBezTo>
                  <a:pt x="20722" y="17230"/>
                  <a:pt x="20012" y="14204"/>
                  <a:pt x="17274" y="12523"/>
                </a:cubicBezTo>
                <a:cubicBezTo>
                  <a:pt x="17477" y="11430"/>
                  <a:pt x="17578" y="9749"/>
                  <a:pt x="17578" y="7228"/>
                </a:cubicBezTo>
                <a:cubicBezTo>
                  <a:pt x="17578" y="3278"/>
                  <a:pt x="14435" y="0"/>
                  <a:pt x="10581" y="0"/>
                </a:cubicBezTo>
                <a:cubicBezTo>
                  <a:pt x="7945" y="0"/>
                  <a:pt x="6322" y="1513"/>
                  <a:pt x="6322" y="1513"/>
                </a:cubicBezTo>
                <a:cubicBezTo>
                  <a:pt x="4700" y="2858"/>
                  <a:pt x="3686" y="4959"/>
                  <a:pt x="3686" y="7228"/>
                </a:cubicBezTo>
                <a:cubicBezTo>
                  <a:pt x="3686" y="9749"/>
                  <a:pt x="3787" y="11430"/>
                  <a:pt x="3888" y="12523"/>
                </a:cubicBezTo>
                <a:cubicBezTo>
                  <a:pt x="1252" y="14204"/>
                  <a:pt x="542" y="17230"/>
                  <a:pt x="136" y="19163"/>
                </a:cubicBezTo>
                <a:cubicBezTo>
                  <a:pt x="136" y="19331"/>
                  <a:pt x="35" y="19583"/>
                  <a:pt x="35" y="19751"/>
                </a:cubicBezTo>
                <a:cubicBezTo>
                  <a:pt x="-168" y="20591"/>
                  <a:pt x="542" y="21432"/>
                  <a:pt x="1657" y="21600"/>
                </a:cubicBezTo>
                <a:cubicBezTo>
                  <a:pt x="1759" y="21600"/>
                  <a:pt x="1860" y="21600"/>
                  <a:pt x="1962" y="21600"/>
                </a:cubicBezTo>
                <a:cubicBezTo>
                  <a:pt x="8959" y="21600"/>
                  <a:pt x="8959" y="21600"/>
                  <a:pt x="8959" y="21600"/>
                </a:cubicBezTo>
                <a:cubicBezTo>
                  <a:pt x="8959" y="21600"/>
                  <a:pt x="8959" y="21600"/>
                  <a:pt x="8959" y="21600"/>
                </a:cubicBezTo>
                <a:cubicBezTo>
                  <a:pt x="19302" y="21600"/>
                  <a:pt x="19302" y="21600"/>
                  <a:pt x="19302" y="21600"/>
                </a:cubicBezTo>
                <a:cubicBezTo>
                  <a:pt x="19404" y="21600"/>
                  <a:pt x="19505" y="21600"/>
                  <a:pt x="19607" y="21600"/>
                </a:cubicBezTo>
                <a:cubicBezTo>
                  <a:pt x="20722" y="21432"/>
                  <a:pt x="21432" y="20591"/>
                  <a:pt x="21229" y="19667"/>
                </a:cubicBezTo>
                <a:close/>
                <a:moveTo>
                  <a:pt x="10581" y="15969"/>
                </a:moveTo>
                <a:cubicBezTo>
                  <a:pt x="6931" y="14372"/>
                  <a:pt x="6931" y="14372"/>
                  <a:pt x="6931" y="14372"/>
                </a:cubicBezTo>
                <a:cubicBezTo>
                  <a:pt x="8857" y="11935"/>
                  <a:pt x="8857" y="11935"/>
                  <a:pt x="8857" y="11935"/>
                </a:cubicBezTo>
                <a:cubicBezTo>
                  <a:pt x="9364" y="12103"/>
                  <a:pt x="10074" y="12271"/>
                  <a:pt x="10581" y="12271"/>
                </a:cubicBezTo>
                <a:cubicBezTo>
                  <a:pt x="11190" y="12271"/>
                  <a:pt x="11900" y="12103"/>
                  <a:pt x="12407" y="11851"/>
                </a:cubicBezTo>
                <a:cubicBezTo>
                  <a:pt x="14333" y="14372"/>
                  <a:pt x="14333" y="14372"/>
                  <a:pt x="14333" y="14372"/>
                </a:cubicBezTo>
                <a:lnTo>
                  <a:pt x="10581" y="15969"/>
                </a:lnTo>
                <a:close/>
                <a:moveTo>
                  <a:pt x="10581" y="11178"/>
                </a:moveTo>
                <a:cubicBezTo>
                  <a:pt x="7133" y="11178"/>
                  <a:pt x="5612" y="7228"/>
                  <a:pt x="5917" y="5967"/>
                </a:cubicBezTo>
                <a:cubicBezTo>
                  <a:pt x="9770" y="3194"/>
                  <a:pt x="13218" y="3446"/>
                  <a:pt x="13218" y="3446"/>
                </a:cubicBezTo>
                <a:cubicBezTo>
                  <a:pt x="13218" y="3446"/>
                  <a:pt x="13826" y="4959"/>
                  <a:pt x="15347" y="6892"/>
                </a:cubicBezTo>
                <a:cubicBezTo>
                  <a:pt x="15043" y="8741"/>
                  <a:pt x="12812" y="11178"/>
                  <a:pt x="10581" y="11178"/>
                </a:cubicBezTo>
                <a:close/>
              </a:path>
            </a:pathLst>
          </a:custGeom>
          <a:solidFill>
            <a:srgbClr val="525068"/>
          </a:solidFill>
          <a:ln w="12700">
            <a:miter lim="400000"/>
          </a:ln>
        </p:spPr>
        <p:txBody>
          <a:bodyPr lIns="40622" tIns="40622" rIns="40622" bIns="40622"/>
          <a:lstStyle/>
          <a:p>
            <a:pPr defTabSz="304800">
              <a:defRPr sz="5600">
                <a:latin typeface="Gill Sans"/>
                <a:ea typeface="Gill Sans"/>
                <a:cs typeface="Gill Sans"/>
                <a:sym typeface="Gill Sans"/>
              </a:defRPr>
            </a:pPr>
            <a:endParaRPr sz="4975">
              <a:solidFill>
                <a:prstClr val="white"/>
              </a:solidFill>
              <a:latin typeface="Gill Sans"/>
              <a:ea typeface="Gill Sans"/>
              <a:cs typeface="Gill Sans"/>
              <a:sym typeface="Gill Sans"/>
            </a:endParaRPr>
          </a:p>
        </p:txBody>
      </p:sp>
      <p:sp>
        <p:nvSpPr>
          <p:cNvPr id="200" name="Shape 23632"/>
          <p:cNvSpPr/>
          <p:nvPr/>
        </p:nvSpPr>
        <p:spPr>
          <a:xfrm>
            <a:off x="11232771" y="1730352"/>
            <a:ext cx="264288" cy="339204"/>
          </a:xfrm>
          <a:custGeom>
            <a:avLst/>
            <a:gdLst/>
            <a:ahLst/>
            <a:cxnLst>
              <a:cxn ang="0">
                <a:pos x="wd2" y="hd2"/>
              </a:cxn>
              <a:cxn ang="5400000">
                <a:pos x="wd2" y="hd2"/>
              </a:cxn>
              <a:cxn ang="10800000">
                <a:pos x="wd2" y="hd2"/>
              </a:cxn>
              <a:cxn ang="16200000">
                <a:pos x="wd2" y="hd2"/>
              </a:cxn>
            </a:cxnLst>
            <a:rect l="0" t="0" r="r" b="b"/>
            <a:pathLst>
              <a:path w="20480" h="21600" extrusionOk="0">
                <a:moveTo>
                  <a:pt x="12862" y="6000"/>
                </a:moveTo>
                <a:cubicBezTo>
                  <a:pt x="11418" y="6000"/>
                  <a:pt x="11418" y="6000"/>
                  <a:pt x="11418" y="6000"/>
                </a:cubicBezTo>
                <a:cubicBezTo>
                  <a:pt x="11342" y="6000"/>
                  <a:pt x="11266" y="6031"/>
                  <a:pt x="11228" y="6094"/>
                </a:cubicBezTo>
                <a:cubicBezTo>
                  <a:pt x="9842" y="8213"/>
                  <a:pt x="9842" y="8213"/>
                  <a:pt x="9842" y="8213"/>
                </a:cubicBezTo>
                <a:cubicBezTo>
                  <a:pt x="9823" y="8260"/>
                  <a:pt x="9823" y="8322"/>
                  <a:pt x="9861" y="8384"/>
                </a:cubicBezTo>
                <a:cubicBezTo>
                  <a:pt x="9899" y="8431"/>
                  <a:pt x="9975" y="8462"/>
                  <a:pt x="10051" y="8462"/>
                </a:cubicBezTo>
                <a:cubicBezTo>
                  <a:pt x="10696" y="8462"/>
                  <a:pt x="10696" y="8462"/>
                  <a:pt x="10696" y="8462"/>
                </a:cubicBezTo>
                <a:cubicBezTo>
                  <a:pt x="9918" y="10083"/>
                  <a:pt x="9918" y="10083"/>
                  <a:pt x="9918" y="10083"/>
                </a:cubicBezTo>
                <a:cubicBezTo>
                  <a:pt x="9880" y="10177"/>
                  <a:pt x="9918" y="10255"/>
                  <a:pt x="9994" y="10301"/>
                </a:cubicBezTo>
                <a:cubicBezTo>
                  <a:pt x="10032" y="10317"/>
                  <a:pt x="10070" y="10332"/>
                  <a:pt x="10108" y="10332"/>
                </a:cubicBezTo>
                <a:cubicBezTo>
                  <a:pt x="10165" y="10332"/>
                  <a:pt x="10241" y="10301"/>
                  <a:pt x="10279" y="10270"/>
                </a:cubicBezTo>
                <a:cubicBezTo>
                  <a:pt x="12881" y="7652"/>
                  <a:pt x="12881" y="7652"/>
                  <a:pt x="12881" y="7652"/>
                </a:cubicBezTo>
                <a:cubicBezTo>
                  <a:pt x="12938" y="7605"/>
                  <a:pt x="12938" y="7527"/>
                  <a:pt x="12919" y="7465"/>
                </a:cubicBezTo>
                <a:cubicBezTo>
                  <a:pt x="12881" y="7403"/>
                  <a:pt x="12805" y="7371"/>
                  <a:pt x="12729" y="7371"/>
                </a:cubicBezTo>
                <a:cubicBezTo>
                  <a:pt x="12273" y="7371"/>
                  <a:pt x="12273" y="7371"/>
                  <a:pt x="12273" y="7371"/>
                </a:cubicBezTo>
                <a:cubicBezTo>
                  <a:pt x="13052" y="6249"/>
                  <a:pt x="13052" y="6249"/>
                  <a:pt x="13052" y="6249"/>
                </a:cubicBezTo>
                <a:cubicBezTo>
                  <a:pt x="13090" y="6187"/>
                  <a:pt x="13090" y="6125"/>
                  <a:pt x="13052" y="6078"/>
                </a:cubicBezTo>
                <a:cubicBezTo>
                  <a:pt x="13014" y="6031"/>
                  <a:pt x="12938" y="6000"/>
                  <a:pt x="12862" y="6000"/>
                </a:cubicBezTo>
                <a:close/>
                <a:moveTo>
                  <a:pt x="18580" y="3195"/>
                </a:moveTo>
                <a:cubicBezTo>
                  <a:pt x="17422" y="2010"/>
                  <a:pt x="14420" y="0"/>
                  <a:pt x="10487" y="0"/>
                </a:cubicBezTo>
                <a:cubicBezTo>
                  <a:pt x="7847" y="0"/>
                  <a:pt x="5339" y="904"/>
                  <a:pt x="3041" y="2681"/>
                </a:cubicBezTo>
                <a:cubicBezTo>
                  <a:pt x="3041" y="2681"/>
                  <a:pt x="3041" y="2681"/>
                  <a:pt x="3022" y="2681"/>
                </a:cubicBezTo>
                <a:cubicBezTo>
                  <a:pt x="780" y="4582"/>
                  <a:pt x="1084" y="6327"/>
                  <a:pt x="1445" y="8556"/>
                </a:cubicBezTo>
                <a:cubicBezTo>
                  <a:pt x="1464" y="8696"/>
                  <a:pt x="1502" y="8836"/>
                  <a:pt x="1521" y="8977"/>
                </a:cubicBezTo>
                <a:cubicBezTo>
                  <a:pt x="1578" y="9351"/>
                  <a:pt x="1179" y="9927"/>
                  <a:pt x="780" y="10488"/>
                </a:cubicBezTo>
                <a:cubicBezTo>
                  <a:pt x="210" y="11330"/>
                  <a:pt x="-398" y="12218"/>
                  <a:pt x="343" y="12623"/>
                </a:cubicBezTo>
                <a:cubicBezTo>
                  <a:pt x="1597" y="13325"/>
                  <a:pt x="1825" y="14727"/>
                  <a:pt x="2034" y="16068"/>
                </a:cubicBezTo>
                <a:cubicBezTo>
                  <a:pt x="2091" y="16379"/>
                  <a:pt x="2129" y="16722"/>
                  <a:pt x="2205" y="17034"/>
                </a:cubicBezTo>
                <a:cubicBezTo>
                  <a:pt x="2319" y="17595"/>
                  <a:pt x="2889" y="17860"/>
                  <a:pt x="3933" y="17860"/>
                </a:cubicBezTo>
                <a:cubicBezTo>
                  <a:pt x="4408" y="17860"/>
                  <a:pt x="4921" y="17813"/>
                  <a:pt x="5396" y="17766"/>
                </a:cubicBezTo>
                <a:cubicBezTo>
                  <a:pt x="5814" y="17719"/>
                  <a:pt x="6213" y="17688"/>
                  <a:pt x="6536" y="17688"/>
                </a:cubicBezTo>
                <a:cubicBezTo>
                  <a:pt x="6707" y="17688"/>
                  <a:pt x="6840" y="17704"/>
                  <a:pt x="6954" y="17719"/>
                </a:cubicBezTo>
                <a:cubicBezTo>
                  <a:pt x="8227" y="18000"/>
                  <a:pt x="9329" y="20119"/>
                  <a:pt x="9728" y="21382"/>
                </a:cubicBezTo>
                <a:cubicBezTo>
                  <a:pt x="9766" y="21491"/>
                  <a:pt x="9861" y="21569"/>
                  <a:pt x="9994" y="21600"/>
                </a:cubicBezTo>
                <a:cubicBezTo>
                  <a:pt x="10013" y="21600"/>
                  <a:pt x="10051" y="21600"/>
                  <a:pt x="10089" y="21600"/>
                </a:cubicBezTo>
                <a:cubicBezTo>
                  <a:pt x="10184" y="21600"/>
                  <a:pt x="10279" y="21569"/>
                  <a:pt x="10336" y="21522"/>
                </a:cubicBezTo>
                <a:cubicBezTo>
                  <a:pt x="16871" y="16410"/>
                  <a:pt x="16871" y="16410"/>
                  <a:pt x="16871" y="16410"/>
                </a:cubicBezTo>
                <a:cubicBezTo>
                  <a:pt x="16966" y="16332"/>
                  <a:pt x="17004" y="16223"/>
                  <a:pt x="16966" y="16114"/>
                </a:cubicBezTo>
                <a:cubicBezTo>
                  <a:pt x="16377" y="14634"/>
                  <a:pt x="17574" y="13184"/>
                  <a:pt x="18637" y="11906"/>
                </a:cubicBezTo>
                <a:cubicBezTo>
                  <a:pt x="19093" y="11361"/>
                  <a:pt x="19530" y="10831"/>
                  <a:pt x="19834" y="10317"/>
                </a:cubicBezTo>
                <a:cubicBezTo>
                  <a:pt x="21202" y="7932"/>
                  <a:pt x="20214" y="4862"/>
                  <a:pt x="18580" y="3195"/>
                </a:cubicBezTo>
                <a:close/>
                <a:moveTo>
                  <a:pt x="15332" y="8462"/>
                </a:moveTo>
                <a:cubicBezTo>
                  <a:pt x="12767" y="8462"/>
                  <a:pt x="12767" y="8462"/>
                  <a:pt x="12767" y="8462"/>
                </a:cubicBezTo>
                <a:cubicBezTo>
                  <a:pt x="10241" y="10894"/>
                  <a:pt x="10241" y="10894"/>
                  <a:pt x="10241" y="10894"/>
                </a:cubicBezTo>
                <a:cubicBezTo>
                  <a:pt x="10127" y="11003"/>
                  <a:pt x="9975" y="11065"/>
                  <a:pt x="9804" y="11065"/>
                </a:cubicBezTo>
                <a:cubicBezTo>
                  <a:pt x="9709" y="11065"/>
                  <a:pt x="9614" y="11049"/>
                  <a:pt x="9519" y="11003"/>
                </a:cubicBezTo>
                <a:cubicBezTo>
                  <a:pt x="9272" y="10894"/>
                  <a:pt x="9177" y="10644"/>
                  <a:pt x="9291" y="10442"/>
                </a:cubicBezTo>
                <a:cubicBezTo>
                  <a:pt x="9918" y="8899"/>
                  <a:pt x="9918" y="8899"/>
                  <a:pt x="9918" y="8899"/>
                </a:cubicBezTo>
                <a:cubicBezTo>
                  <a:pt x="9747" y="8899"/>
                  <a:pt x="9747" y="8899"/>
                  <a:pt x="9747" y="8899"/>
                </a:cubicBezTo>
                <a:cubicBezTo>
                  <a:pt x="9557" y="8899"/>
                  <a:pt x="9367" y="8821"/>
                  <a:pt x="9272" y="8681"/>
                </a:cubicBezTo>
                <a:cubicBezTo>
                  <a:pt x="9215" y="8603"/>
                  <a:pt x="9196" y="8540"/>
                  <a:pt x="9177" y="8462"/>
                </a:cubicBezTo>
                <a:cubicBezTo>
                  <a:pt x="7277" y="8462"/>
                  <a:pt x="7277" y="8462"/>
                  <a:pt x="7277" y="8462"/>
                </a:cubicBezTo>
                <a:cubicBezTo>
                  <a:pt x="6004" y="8462"/>
                  <a:pt x="4978" y="7621"/>
                  <a:pt x="4978" y="6577"/>
                </a:cubicBezTo>
                <a:cubicBezTo>
                  <a:pt x="4978" y="5673"/>
                  <a:pt x="5757" y="4925"/>
                  <a:pt x="6802" y="4753"/>
                </a:cubicBezTo>
                <a:cubicBezTo>
                  <a:pt x="6802" y="4738"/>
                  <a:pt x="6802" y="4722"/>
                  <a:pt x="6802" y="4706"/>
                </a:cubicBezTo>
                <a:cubicBezTo>
                  <a:pt x="6802" y="3304"/>
                  <a:pt x="8170" y="2166"/>
                  <a:pt x="9880" y="2166"/>
                </a:cubicBezTo>
                <a:cubicBezTo>
                  <a:pt x="11019" y="2166"/>
                  <a:pt x="12007" y="2681"/>
                  <a:pt x="12539" y="3429"/>
                </a:cubicBezTo>
                <a:cubicBezTo>
                  <a:pt x="12634" y="3413"/>
                  <a:pt x="12710" y="3413"/>
                  <a:pt x="12786" y="3413"/>
                </a:cubicBezTo>
                <a:cubicBezTo>
                  <a:pt x="13812" y="3413"/>
                  <a:pt x="14667" y="3974"/>
                  <a:pt x="14971" y="4738"/>
                </a:cubicBezTo>
                <a:cubicBezTo>
                  <a:pt x="15085" y="4722"/>
                  <a:pt x="15218" y="4706"/>
                  <a:pt x="15332" y="4706"/>
                </a:cubicBezTo>
                <a:cubicBezTo>
                  <a:pt x="16605" y="4706"/>
                  <a:pt x="17630" y="5548"/>
                  <a:pt x="17630" y="6577"/>
                </a:cubicBezTo>
                <a:cubicBezTo>
                  <a:pt x="17630" y="7621"/>
                  <a:pt x="16605" y="8462"/>
                  <a:pt x="15332" y="8462"/>
                </a:cubicBezTo>
                <a:close/>
              </a:path>
            </a:pathLst>
          </a:custGeom>
          <a:solidFill>
            <a:srgbClr val="525068"/>
          </a:solidFill>
          <a:ln w="12700">
            <a:miter lim="400000"/>
          </a:ln>
        </p:spPr>
        <p:txBody>
          <a:bodyPr lIns="15233" tIns="15233" rIns="15233" bIns="15233"/>
          <a:lstStyle/>
          <a:p>
            <a:pPr defTabSz="304800">
              <a:defRPr sz="2100">
                <a:latin typeface="Gill Sans"/>
                <a:ea typeface="Gill Sans"/>
                <a:cs typeface="Gill Sans"/>
                <a:sym typeface="Gill Sans"/>
              </a:defRPr>
            </a:pPr>
            <a:endParaRPr sz="1865">
              <a:solidFill>
                <a:prstClr val="white"/>
              </a:solidFill>
              <a:latin typeface="Gill Sans"/>
              <a:ea typeface="Gill Sans"/>
              <a:cs typeface="Gill Sans"/>
              <a:sym typeface="Gill Sans"/>
            </a:endParaRPr>
          </a:p>
        </p:txBody>
      </p:sp>
      <p:sp>
        <p:nvSpPr>
          <p:cNvPr id="201" name="Shape 23637"/>
          <p:cNvSpPr/>
          <p:nvPr/>
        </p:nvSpPr>
        <p:spPr>
          <a:xfrm>
            <a:off x="700890" y="2536187"/>
            <a:ext cx="186116" cy="372230"/>
          </a:xfrm>
          <a:custGeom>
            <a:avLst/>
            <a:gdLst/>
            <a:ahLst/>
            <a:cxnLst>
              <a:cxn ang="0">
                <a:pos x="wd2" y="hd2"/>
              </a:cxn>
              <a:cxn ang="5400000">
                <a:pos x="wd2" y="hd2"/>
              </a:cxn>
              <a:cxn ang="10800000">
                <a:pos x="wd2" y="hd2"/>
              </a:cxn>
              <a:cxn ang="16200000">
                <a:pos x="wd2" y="hd2"/>
              </a:cxn>
            </a:cxnLst>
            <a:rect l="0" t="0" r="r" b="b"/>
            <a:pathLst>
              <a:path w="21600" h="21600" extrusionOk="0">
                <a:moveTo>
                  <a:pt x="10125" y="5802"/>
                </a:moveTo>
                <a:cubicBezTo>
                  <a:pt x="4425" y="5952"/>
                  <a:pt x="0" y="8236"/>
                  <a:pt x="0" y="11006"/>
                </a:cubicBezTo>
                <a:cubicBezTo>
                  <a:pt x="0" y="11530"/>
                  <a:pt x="0" y="11530"/>
                  <a:pt x="0" y="11530"/>
                </a:cubicBezTo>
                <a:cubicBezTo>
                  <a:pt x="10125" y="11530"/>
                  <a:pt x="10125" y="11530"/>
                  <a:pt x="10125" y="11530"/>
                </a:cubicBezTo>
                <a:lnTo>
                  <a:pt x="10125" y="5802"/>
                </a:lnTo>
                <a:close/>
                <a:moveTo>
                  <a:pt x="11550" y="4679"/>
                </a:moveTo>
                <a:cubicBezTo>
                  <a:pt x="11550" y="4342"/>
                  <a:pt x="12900" y="3893"/>
                  <a:pt x="14025" y="3556"/>
                </a:cubicBezTo>
                <a:cubicBezTo>
                  <a:pt x="15675" y="3070"/>
                  <a:pt x="17325" y="2546"/>
                  <a:pt x="17325" y="1797"/>
                </a:cubicBezTo>
                <a:cubicBezTo>
                  <a:pt x="17325" y="0"/>
                  <a:pt x="17325" y="0"/>
                  <a:pt x="17325" y="0"/>
                </a:cubicBezTo>
                <a:cubicBezTo>
                  <a:pt x="15900" y="0"/>
                  <a:pt x="15900" y="0"/>
                  <a:pt x="15900" y="0"/>
                </a:cubicBezTo>
                <a:cubicBezTo>
                  <a:pt x="15900" y="1797"/>
                  <a:pt x="15900" y="1797"/>
                  <a:pt x="15900" y="1797"/>
                </a:cubicBezTo>
                <a:cubicBezTo>
                  <a:pt x="15900" y="2134"/>
                  <a:pt x="14400" y="2583"/>
                  <a:pt x="13275" y="2957"/>
                </a:cubicBezTo>
                <a:cubicBezTo>
                  <a:pt x="11700" y="3444"/>
                  <a:pt x="10125" y="3931"/>
                  <a:pt x="10125" y="4679"/>
                </a:cubicBezTo>
                <a:cubicBezTo>
                  <a:pt x="10125" y="5765"/>
                  <a:pt x="10125" y="5765"/>
                  <a:pt x="10125" y="5765"/>
                </a:cubicBezTo>
                <a:cubicBezTo>
                  <a:pt x="11550" y="5765"/>
                  <a:pt x="11550" y="5765"/>
                  <a:pt x="11550" y="5765"/>
                </a:cubicBezTo>
                <a:lnTo>
                  <a:pt x="11550" y="4679"/>
                </a:lnTo>
                <a:close/>
                <a:moveTo>
                  <a:pt x="0" y="16359"/>
                </a:moveTo>
                <a:cubicBezTo>
                  <a:pt x="0" y="19242"/>
                  <a:pt x="4875" y="21600"/>
                  <a:pt x="10800" y="21600"/>
                </a:cubicBezTo>
                <a:cubicBezTo>
                  <a:pt x="16800" y="21600"/>
                  <a:pt x="21600" y="19242"/>
                  <a:pt x="21600" y="16359"/>
                </a:cubicBezTo>
                <a:cubicBezTo>
                  <a:pt x="21600" y="12241"/>
                  <a:pt x="21600" y="12241"/>
                  <a:pt x="21600" y="12241"/>
                </a:cubicBezTo>
                <a:cubicBezTo>
                  <a:pt x="0" y="12241"/>
                  <a:pt x="0" y="12241"/>
                  <a:pt x="0" y="12241"/>
                </a:cubicBezTo>
                <a:lnTo>
                  <a:pt x="0" y="16359"/>
                </a:lnTo>
                <a:close/>
                <a:moveTo>
                  <a:pt x="11550" y="5802"/>
                </a:moveTo>
                <a:cubicBezTo>
                  <a:pt x="11550" y="11530"/>
                  <a:pt x="11550" y="11530"/>
                  <a:pt x="11550" y="11530"/>
                </a:cubicBezTo>
                <a:cubicBezTo>
                  <a:pt x="21600" y="11530"/>
                  <a:pt x="21600" y="11530"/>
                  <a:pt x="21600" y="11530"/>
                </a:cubicBezTo>
                <a:cubicBezTo>
                  <a:pt x="21600" y="11006"/>
                  <a:pt x="21600" y="11006"/>
                  <a:pt x="21600" y="11006"/>
                </a:cubicBezTo>
                <a:cubicBezTo>
                  <a:pt x="21600" y="8236"/>
                  <a:pt x="17175" y="5952"/>
                  <a:pt x="11550" y="5802"/>
                </a:cubicBezTo>
                <a:close/>
              </a:path>
            </a:pathLst>
          </a:custGeom>
          <a:solidFill>
            <a:srgbClr val="525068"/>
          </a:solidFill>
          <a:ln w="12700">
            <a:miter lim="400000"/>
          </a:ln>
        </p:spPr>
        <p:txBody>
          <a:bodyPr lIns="15233" tIns="15233" rIns="15233" bIns="15233"/>
          <a:lstStyle/>
          <a:p>
            <a:pPr defTabSz="304800">
              <a:defRPr sz="2100">
                <a:latin typeface="Gill Sans"/>
                <a:ea typeface="Gill Sans"/>
                <a:cs typeface="Gill Sans"/>
                <a:sym typeface="Gill Sans"/>
              </a:defRPr>
            </a:pPr>
            <a:endParaRPr sz="1865">
              <a:solidFill>
                <a:prstClr val="white"/>
              </a:solidFill>
              <a:latin typeface="Gill Sans"/>
              <a:ea typeface="Gill Sans"/>
              <a:cs typeface="Gill Sans"/>
              <a:sym typeface="Gill Sans"/>
            </a:endParaRPr>
          </a:p>
        </p:txBody>
      </p:sp>
      <p:sp>
        <p:nvSpPr>
          <p:cNvPr id="202" name="Shape 23649"/>
          <p:cNvSpPr/>
          <p:nvPr/>
        </p:nvSpPr>
        <p:spPr>
          <a:xfrm>
            <a:off x="11205272" y="2534298"/>
            <a:ext cx="319285" cy="376009"/>
          </a:xfrm>
          <a:custGeom>
            <a:avLst/>
            <a:gdLst/>
            <a:ahLst/>
            <a:cxnLst>
              <a:cxn ang="0">
                <a:pos x="wd2" y="hd2"/>
              </a:cxn>
              <a:cxn ang="5400000">
                <a:pos x="wd2" y="hd2"/>
              </a:cxn>
              <a:cxn ang="10800000">
                <a:pos x="wd2" y="hd2"/>
              </a:cxn>
              <a:cxn ang="16200000">
                <a:pos x="wd2" y="hd2"/>
              </a:cxn>
            </a:cxnLst>
            <a:rect l="0" t="0" r="r" b="b"/>
            <a:pathLst>
              <a:path w="21348" h="21501" extrusionOk="0">
                <a:moveTo>
                  <a:pt x="13776" y="3858"/>
                </a:moveTo>
                <a:cubicBezTo>
                  <a:pt x="13732" y="3858"/>
                  <a:pt x="13732" y="3858"/>
                  <a:pt x="13732" y="3821"/>
                </a:cubicBezTo>
                <a:cubicBezTo>
                  <a:pt x="11885" y="2913"/>
                  <a:pt x="9509" y="2837"/>
                  <a:pt x="7530" y="3821"/>
                </a:cubicBezTo>
                <a:cubicBezTo>
                  <a:pt x="4582" y="5296"/>
                  <a:pt x="3570" y="8549"/>
                  <a:pt x="5286" y="11084"/>
                </a:cubicBezTo>
                <a:cubicBezTo>
                  <a:pt x="5814" y="11878"/>
                  <a:pt x="6518" y="12483"/>
                  <a:pt x="7354" y="12937"/>
                </a:cubicBezTo>
                <a:cubicBezTo>
                  <a:pt x="7442" y="12937"/>
                  <a:pt x="7486" y="12975"/>
                  <a:pt x="7574" y="13013"/>
                </a:cubicBezTo>
                <a:cubicBezTo>
                  <a:pt x="10521" y="14488"/>
                  <a:pt x="14304" y="13618"/>
                  <a:pt x="16020" y="11084"/>
                </a:cubicBezTo>
                <a:cubicBezTo>
                  <a:pt x="17692" y="8587"/>
                  <a:pt x="16724" y="5334"/>
                  <a:pt x="13776" y="3858"/>
                </a:cubicBezTo>
                <a:close/>
                <a:moveTo>
                  <a:pt x="14480" y="7982"/>
                </a:moveTo>
                <a:cubicBezTo>
                  <a:pt x="13468" y="8852"/>
                  <a:pt x="13468" y="8852"/>
                  <a:pt x="13468" y="8852"/>
                </a:cubicBezTo>
                <a:cubicBezTo>
                  <a:pt x="13161" y="9117"/>
                  <a:pt x="12941" y="9646"/>
                  <a:pt x="13029" y="10025"/>
                </a:cubicBezTo>
                <a:cubicBezTo>
                  <a:pt x="13249" y="11235"/>
                  <a:pt x="13249" y="11235"/>
                  <a:pt x="13249" y="11235"/>
                </a:cubicBezTo>
                <a:cubicBezTo>
                  <a:pt x="13337" y="11613"/>
                  <a:pt x="13073" y="11802"/>
                  <a:pt x="12677" y="11613"/>
                </a:cubicBezTo>
                <a:cubicBezTo>
                  <a:pt x="11401" y="11046"/>
                  <a:pt x="11401" y="11046"/>
                  <a:pt x="11401" y="11046"/>
                </a:cubicBezTo>
                <a:cubicBezTo>
                  <a:pt x="11005" y="10857"/>
                  <a:pt x="10389" y="10857"/>
                  <a:pt x="9993" y="11046"/>
                </a:cubicBezTo>
                <a:cubicBezTo>
                  <a:pt x="8717" y="11613"/>
                  <a:pt x="8717" y="11613"/>
                  <a:pt x="8717" y="11613"/>
                </a:cubicBezTo>
                <a:cubicBezTo>
                  <a:pt x="8321" y="11802"/>
                  <a:pt x="8057" y="11613"/>
                  <a:pt x="8101" y="11235"/>
                </a:cubicBezTo>
                <a:cubicBezTo>
                  <a:pt x="8365" y="10025"/>
                  <a:pt x="8365" y="10025"/>
                  <a:pt x="8365" y="10025"/>
                </a:cubicBezTo>
                <a:cubicBezTo>
                  <a:pt x="8453" y="9646"/>
                  <a:pt x="8233" y="9117"/>
                  <a:pt x="7926" y="8852"/>
                </a:cubicBezTo>
                <a:cubicBezTo>
                  <a:pt x="6870" y="7982"/>
                  <a:pt x="6870" y="7982"/>
                  <a:pt x="6870" y="7982"/>
                </a:cubicBezTo>
                <a:cubicBezTo>
                  <a:pt x="6562" y="7717"/>
                  <a:pt x="6694" y="7452"/>
                  <a:pt x="7134" y="7414"/>
                </a:cubicBezTo>
                <a:cubicBezTo>
                  <a:pt x="8541" y="7225"/>
                  <a:pt x="8541" y="7225"/>
                  <a:pt x="8541" y="7225"/>
                </a:cubicBezTo>
                <a:cubicBezTo>
                  <a:pt x="8981" y="7187"/>
                  <a:pt x="9509" y="6847"/>
                  <a:pt x="9685" y="6506"/>
                </a:cubicBezTo>
                <a:cubicBezTo>
                  <a:pt x="10345" y="5372"/>
                  <a:pt x="10345" y="5372"/>
                  <a:pt x="10345" y="5372"/>
                </a:cubicBezTo>
                <a:cubicBezTo>
                  <a:pt x="10521" y="5031"/>
                  <a:pt x="10873" y="5031"/>
                  <a:pt x="11049" y="5372"/>
                </a:cubicBezTo>
                <a:cubicBezTo>
                  <a:pt x="11709" y="6506"/>
                  <a:pt x="11709" y="6506"/>
                  <a:pt x="11709" y="6506"/>
                </a:cubicBezTo>
                <a:cubicBezTo>
                  <a:pt x="11885" y="6847"/>
                  <a:pt x="12413" y="7187"/>
                  <a:pt x="12853" y="7225"/>
                </a:cubicBezTo>
                <a:cubicBezTo>
                  <a:pt x="14260" y="7414"/>
                  <a:pt x="14260" y="7414"/>
                  <a:pt x="14260" y="7414"/>
                </a:cubicBezTo>
                <a:cubicBezTo>
                  <a:pt x="14700" y="7452"/>
                  <a:pt x="14832" y="7717"/>
                  <a:pt x="14480" y="7982"/>
                </a:cubicBezTo>
                <a:close/>
                <a:moveTo>
                  <a:pt x="21255" y="18271"/>
                </a:moveTo>
                <a:cubicBezTo>
                  <a:pt x="21255" y="18271"/>
                  <a:pt x="18484" y="14186"/>
                  <a:pt x="17956" y="13429"/>
                </a:cubicBezTo>
                <a:cubicBezTo>
                  <a:pt x="18528" y="13278"/>
                  <a:pt x="19143" y="13164"/>
                  <a:pt x="19363" y="12786"/>
                </a:cubicBezTo>
                <a:cubicBezTo>
                  <a:pt x="19803" y="12181"/>
                  <a:pt x="19055" y="11159"/>
                  <a:pt x="19275" y="10478"/>
                </a:cubicBezTo>
                <a:cubicBezTo>
                  <a:pt x="19451" y="9798"/>
                  <a:pt x="20639" y="9192"/>
                  <a:pt x="20639" y="8511"/>
                </a:cubicBezTo>
                <a:cubicBezTo>
                  <a:pt x="20639" y="7830"/>
                  <a:pt x="19407" y="7036"/>
                  <a:pt x="19231" y="6355"/>
                </a:cubicBezTo>
                <a:cubicBezTo>
                  <a:pt x="19011" y="5712"/>
                  <a:pt x="19759" y="4691"/>
                  <a:pt x="19319" y="4085"/>
                </a:cubicBezTo>
                <a:cubicBezTo>
                  <a:pt x="18923" y="3442"/>
                  <a:pt x="17516" y="3480"/>
                  <a:pt x="16944" y="3026"/>
                </a:cubicBezTo>
                <a:cubicBezTo>
                  <a:pt x="16372" y="2535"/>
                  <a:pt x="16372" y="1324"/>
                  <a:pt x="15668" y="1021"/>
                </a:cubicBezTo>
                <a:cubicBezTo>
                  <a:pt x="14920" y="681"/>
                  <a:pt x="13776" y="1362"/>
                  <a:pt x="12985" y="1173"/>
                </a:cubicBezTo>
                <a:cubicBezTo>
                  <a:pt x="12193" y="1021"/>
                  <a:pt x="11489" y="0"/>
                  <a:pt x="10653" y="0"/>
                </a:cubicBezTo>
                <a:cubicBezTo>
                  <a:pt x="9817" y="0"/>
                  <a:pt x="8497" y="1173"/>
                  <a:pt x="8321" y="1211"/>
                </a:cubicBezTo>
                <a:cubicBezTo>
                  <a:pt x="7530" y="1362"/>
                  <a:pt x="6342" y="719"/>
                  <a:pt x="5638" y="1021"/>
                </a:cubicBezTo>
                <a:cubicBezTo>
                  <a:pt x="4934" y="1362"/>
                  <a:pt x="4934" y="2572"/>
                  <a:pt x="4318" y="3064"/>
                </a:cubicBezTo>
                <a:cubicBezTo>
                  <a:pt x="3746" y="3518"/>
                  <a:pt x="2383" y="3480"/>
                  <a:pt x="1943" y="4085"/>
                </a:cubicBezTo>
                <a:cubicBezTo>
                  <a:pt x="1547" y="4729"/>
                  <a:pt x="2295" y="5750"/>
                  <a:pt x="2075" y="6393"/>
                </a:cubicBezTo>
                <a:cubicBezTo>
                  <a:pt x="1899" y="7074"/>
                  <a:pt x="667" y="7755"/>
                  <a:pt x="667" y="8511"/>
                </a:cubicBezTo>
                <a:cubicBezTo>
                  <a:pt x="667" y="9192"/>
                  <a:pt x="1855" y="9798"/>
                  <a:pt x="2031" y="10478"/>
                </a:cubicBezTo>
                <a:cubicBezTo>
                  <a:pt x="2251" y="11159"/>
                  <a:pt x="1503" y="12143"/>
                  <a:pt x="1943" y="12786"/>
                </a:cubicBezTo>
                <a:cubicBezTo>
                  <a:pt x="2163" y="13126"/>
                  <a:pt x="2646" y="13240"/>
                  <a:pt x="3174" y="13391"/>
                </a:cubicBezTo>
                <a:cubicBezTo>
                  <a:pt x="3262" y="13391"/>
                  <a:pt x="3350" y="13467"/>
                  <a:pt x="3262" y="13543"/>
                </a:cubicBezTo>
                <a:cubicBezTo>
                  <a:pt x="2910" y="14072"/>
                  <a:pt x="95" y="18309"/>
                  <a:pt x="95" y="18309"/>
                </a:cubicBezTo>
                <a:cubicBezTo>
                  <a:pt x="-125" y="18649"/>
                  <a:pt x="51" y="18914"/>
                  <a:pt x="491" y="18952"/>
                </a:cubicBezTo>
                <a:cubicBezTo>
                  <a:pt x="2690" y="19028"/>
                  <a:pt x="2690" y="19028"/>
                  <a:pt x="2690" y="19028"/>
                </a:cubicBezTo>
                <a:cubicBezTo>
                  <a:pt x="3130" y="19028"/>
                  <a:pt x="3702" y="19330"/>
                  <a:pt x="3966" y="19633"/>
                </a:cubicBezTo>
                <a:cubicBezTo>
                  <a:pt x="5154" y="21260"/>
                  <a:pt x="5154" y="21260"/>
                  <a:pt x="5154" y="21260"/>
                </a:cubicBezTo>
                <a:cubicBezTo>
                  <a:pt x="5374" y="21600"/>
                  <a:pt x="5770" y="21562"/>
                  <a:pt x="5990" y="21260"/>
                </a:cubicBezTo>
                <a:cubicBezTo>
                  <a:pt x="5990" y="21260"/>
                  <a:pt x="9289" y="16342"/>
                  <a:pt x="9289" y="16342"/>
                </a:cubicBezTo>
                <a:cubicBezTo>
                  <a:pt x="9333" y="16266"/>
                  <a:pt x="9421" y="16304"/>
                  <a:pt x="9421" y="16304"/>
                </a:cubicBezTo>
                <a:cubicBezTo>
                  <a:pt x="9817" y="16569"/>
                  <a:pt x="10301" y="16834"/>
                  <a:pt x="10741" y="16834"/>
                </a:cubicBezTo>
                <a:cubicBezTo>
                  <a:pt x="11137" y="16834"/>
                  <a:pt x="11533" y="16607"/>
                  <a:pt x="11885" y="16342"/>
                </a:cubicBezTo>
                <a:cubicBezTo>
                  <a:pt x="11929" y="16304"/>
                  <a:pt x="12017" y="16266"/>
                  <a:pt x="12061" y="16342"/>
                </a:cubicBezTo>
                <a:cubicBezTo>
                  <a:pt x="12061" y="16342"/>
                  <a:pt x="15360" y="21222"/>
                  <a:pt x="15360" y="21222"/>
                </a:cubicBezTo>
                <a:cubicBezTo>
                  <a:pt x="15580" y="21562"/>
                  <a:pt x="15932" y="21562"/>
                  <a:pt x="16196" y="21222"/>
                </a:cubicBezTo>
                <a:cubicBezTo>
                  <a:pt x="17384" y="19633"/>
                  <a:pt x="17384" y="19633"/>
                  <a:pt x="17384" y="19633"/>
                </a:cubicBezTo>
                <a:cubicBezTo>
                  <a:pt x="17604" y="19292"/>
                  <a:pt x="18176" y="19028"/>
                  <a:pt x="18616" y="18990"/>
                </a:cubicBezTo>
                <a:cubicBezTo>
                  <a:pt x="20815" y="18914"/>
                  <a:pt x="20815" y="18914"/>
                  <a:pt x="20815" y="18914"/>
                </a:cubicBezTo>
                <a:cubicBezTo>
                  <a:pt x="21299" y="18876"/>
                  <a:pt x="21475" y="18612"/>
                  <a:pt x="21255" y="18271"/>
                </a:cubicBezTo>
                <a:close/>
                <a:moveTo>
                  <a:pt x="14304" y="13883"/>
                </a:moveTo>
                <a:cubicBezTo>
                  <a:pt x="11885" y="15094"/>
                  <a:pt x="8937" y="14942"/>
                  <a:pt x="6694" y="13732"/>
                </a:cubicBezTo>
                <a:cubicBezTo>
                  <a:pt x="3438" y="11954"/>
                  <a:pt x="2339" y="8209"/>
                  <a:pt x="4318" y="5296"/>
                </a:cubicBezTo>
                <a:cubicBezTo>
                  <a:pt x="6298" y="2308"/>
                  <a:pt x="10697" y="1286"/>
                  <a:pt x="14172" y="2913"/>
                </a:cubicBezTo>
                <a:cubicBezTo>
                  <a:pt x="14172" y="2913"/>
                  <a:pt x="14216" y="2913"/>
                  <a:pt x="14216" y="2951"/>
                </a:cubicBezTo>
                <a:cubicBezTo>
                  <a:pt x="14260" y="2951"/>
                  <a:pt x="14260" y="2951"/>
                  <a:pt x="14304" y="2951"/>
                </a:cubicBezTo>
                <a:cubicBezTo>
                  <a:pt x="15360" y="3518"/>
                  <a:pt x="16284" y="4275"/>
                  <a:pt x="16988" y="5258"/>
                </a:cubicBezTo>
                <a:cubicBezTo>
                  <a:pt x="19011" y="8247"/>
                  <a:pt x="17824" y="12105"/>
                  <a:pt x="14304" y="13883"/>
                </a:cubicBezTo>
                <a:close/>
              </a:path>
            </a:pathLst>
          </a:custGeom>
          <a:solidFill>
            <a:srgbClr val="525068"/>
          </a:solidFill>
          <a:ln w="12700">
            <a:miter lim="400000"/>
          </a:ln>
        </p:spPr>
        <p:txBody>
          <a:bodyPr lIns="15233" tIns="15233" rIns="15233" bIns="15233"/>
          <a:lstStyle/>
          <a:p>
            <a:pPr defTabSz="304800">
              <a:defRPr sz="2100">
                <a:latin typeface="Gill Sans"/>
                <a:ea typeface="Gill Sans"/>
                <a:cs typeface="Gill Sans"/>
                <a:sym typeface="Gill Sans"/>
              </a:defRPr>
            </a:pPr>
            <a:endParaRPr sz="1865">
              <a:solidFill>
                <a:prstClr val="white"/>
              </a:solidFill>
              <a:latin typeface="Gill Sans"/>
              <a:ea typeface="Gill Sans"/>
              <a:cs typeface="Gill Sans"/>
              <a:sym typeface="Gill Sans"/>
            </a:endParaRPr>
          </a:p>
        </p:txBody>
      </p:sp>
      <p:grpSp>
        <p:nvGrpSpPr>
          <p:cNvPr id="239" name="组合 238"/>
          <p:cNvGrpSpPr/>
          <p:nvPr/>
        </p:nvGrpSpPr>
        <p:grpSpPr>
          <a:xfrm>
            <a:off x="2998431" y="1714744"/>
            <a:ext cx="297199" cy="370421"/>
            <a:chOff x="571046" y="250826"/>
            <a:chExt cx="1204913" cy="1501775"/>
          </a:xfrm>
          <a:solidFill>
            <a:srgbClr val="525068"/>
          </a:solidFill>
        </p:grpSpPr>
        <p:sp>
          <p:nvSpPr>
            <p:cNvPr id="240" name="Freeform 10"/>
            <p:cNvSpPr/>
            <p:nvPr/>
          </p:nvSpPr>
          <p:spPr bwMode="auto">
            <a:xfrm>
              <a:off x="571046" y="1114426"/>
              <a:ext cx="1204913" cy="638175"/>
            </a:xfrm>
            <a:custGeom>
              <a:avLst/>
              <a:gdLst>
                <a:gd name="T0" fmla="*/ 633 w 759"/>
                <a:gd name="T1" fmla="*/ 8 h 402"/>
                <a:gd name="T2" fmla="*/ 521 w 759"/>
                <a:gd name="T3" fmla="*/ 0 h 402"/>
                <a:gd name="T4" fmla="*/ 519 w 759"/>
                <a:gd name="T5" fmla="*/ 71 h 402"/>
                <a:gd name="T6" fmla="*/ 504 w 759"/>
                <a:gd name="T7" fmla="*/ 189 h 402"/>
                <a:gd name="T8" fmla="*/ 486 w 759"/>
                <a:gd name="T9" fmla="*/ 260 h 402"/>
                <a:gd name="T10" fmla="*/ 471 w 759"/>
                <a:gd name="T11" fmla="*/ 296 h 402"/>
                <a:gd name="T12" fmla="*/ 452 w 759"/>
                <a:gd name="T13" fmla="*/ 324 h 402"/>
                <a:gd name="T14" fmla="*/ 430 w 759"/>
                <a:gd name="T15" fmla="*/ 346 h 402"/>
                <a:gd name="T16" fmla="*/ 418 w 759"/>
                <a:gd name="T17" fmla="*/ 146 h 402"/>
                <a:gd name="T18" fmla="*/ 428 w 759"/>
                <a:gd name="T19" fmla="*/ 144 h 402"/>
                <a:gd name="T20" fmla="*/ 443 w 759"/>
                <a:gd name="T21" fmla="*/ 126 h 402"/>
                <a:gd name="T22" fmla="*/ 445 w 759"/>
                <a:gd name="T23" fmla="*/ 86 h 402"/>
                <a:gd name="T24" fmla="*/ 443 w 759"/>
                <a:gd name="T25" fmla="*/ 73 h 402"/>
                <a:gd name="T26" fmla="*/ 426 w 759"/>
                <a:gd name="T27" fmla="*/ 58 h 402"/>
                <a:gd name="T28" fmla="*/ 347 w 759"/>
                <a:gd name="T29" fmla="*/ 55 h 402"/>
                <a:gd name="T30" fmla="*/ 334 w 759"/>
                <a:gd name="T31" fmla="*/ 58 h 402"/>
                <a:gd name="T32" fmla="*/ 319 w 759"/>
                <a:gd name="T33" fmla="*/ 73 h 402"/>
                <a:gd name="T34" fmla="*/ 314 w 759"/>
                <a:gd name="T35" fmla="*/ 116 h 402"/>
                <a:gd name="T36" fmla="*/ 316 w 759"/>
                <a:gd name="T37" fmla="*/ 126 h 402"/>
                <a:gd name="T38" fmla="*/ 332 w 759"/>
                <a:gd name="T39" fmla="*/ 144 h 402"/>
                <a:gd name="T40" fmla="*/ 342 w 759"/>
                <a:gd name="T41" fmla="*/ 354 h 402"/>
                <a:gd name="T42" fmla="*/ 329 w 759"/>
                <a:gd name="T43" fmla="*/ 346 h 402"/>
                <a:gd name="T44" fmla="*/ 308 w 759"/>
                <a:gd name="T45" fmla="*/ 324 h 402"/>
                <a:gd name="T46" fmla="*/ 291 w 759"/>
                <a:gd name="T47" fmla="*/ 296 h 402"/>
                <a:gd name="T48" fmla="*/ 273 w 759"/>
                <a:gd name="T49" fmla="*/ 260 h 402"/>
                <a:gd name="T50" fmla="*/ 256 w 759"/>
                <a:gd name="T51" fmla="*/ 189 h 402"/>
                <a:gd name="T52" fmla="*/ 243 w 759"/>
                <a:gd name="T53" fmla="*/ 71 h 402"/>
                <a:gd name="T54" fmla="*/ 241 w 759"/>
                <a:gd name="T55" fmla="*/ 0 h 402"/>
                <a:gd name="T56" fmla="*/ 129 w 759"/>
                <a:gd name="T57" fmla="*/ 8 h 402"/>
                <a:gd name="T58" fmla="*/ 117 w 759"/>
                <a:gd name="T59" fmla="*/ 10 h 402"/>
                <a:gd name="T60" fmla="*/ 80 w 759"/>
                <a:gd name="T61" fmla="*/ 19 h 402"/>
                <a:gd name="T62" fmla="*/ 39 w 759"/>
                <a:gd name="T63" fmla="*/ 47 h 402"/>
                <a:gd name="T64" fmla="*/ 11 w 759"/>
                <a:gd name="T65" fmla="*/ 88 h 402"/>
                <a:gd name="T66" fmla="*/ 3 w 759"/>
                <a:gd name="T67" fmla="*/ 124 h 402"/>
                <a:gd name="T68" fmla="*/ 0 w 759"/>
                <a:gd name="T69" fmla="*/ 298 h 402"/>
                <a:gd name="T70" fmla="*/ 3 w 759"/>
                <a:gd name="T71" fmla="*/ 311 h 402"/>
                <a:gd name="T72" fmla="*/ 20 w 759"/>
                <a:gd name="T73" fmla="*/ 335 h 402"/>
                <a:gd name="T74" fmla="*/ 52 w 759"/>
                <a:gd name="T75" fmla="*/ 354 h 402"/>
                <a:gd name="T76" fmla="*/ 97 w 759"/>
                <a:gd name="T77" fmla="*/ 369 h 402"/>
                <a:gd name="T78" fmla="*/ 181 w 759"/>
                <a:gd name="T79" fmla="*/ 387 h 402"/>
                <a:gd name="T80" fmla="*/ 314 w 759"/>
                <a:gd name="T81" fmla="*/ 399 h 402"/>
                <a:gd name="T82" fmla="*/ 385 w 759"/>
                <a:gd name="T83" fmla="*/ 402 h 402"/>
                <a:gd name="T84" fmla="*/ 521 w 759"/>
                <a:gd name="T85" fmla="*/ 395 h 402"/>
                <a:gd name="T86" fmla="*/ 641 w 759"/>
                <a:gd name="T87" fmla="*/ 376 h 402"/>
                <a:gd name="T88" fmla="*/ 691 w 759"/>
                <a:gd name="T89" fmla="*/ 363 h 402"/>
                <a:gd name="T90" fmla="*/ 727 w 759"/>
                <a:gd name="T91" fmla="*/ 344 h 402"/>
                <a:gd name="T92" fmla="*/ 751 w 759"/>
                <a:gd name="T93" fmla="*/ 324 h 402"/>
                <a:gd name="T94" fmla="*/ 759 w 759"/>
                <a:gd name="T95" fmla="*/ 298 h 402"/>
                <a:gd name="T96" fmla="*/ 759 w 759"/>
                <a:gd name="T97" fmla="*/ 137 h 402"/>
                <a:gd name="T98" fmla="*/ 757 w 759"/>
                <a:gd name="T99" fmla="*/ 111 h 402"/>
                <a:gd name="T100" fmla="*/ 738 w 759"/>
                <a:gd name="T101" fmla="*/ 64 h 402"/>
                <a:gd name="T102" fmla="*/ 703 w 759"/>
                <a:gd name="T103" fmla="*/ 30 h 402"/>
                <a:gd name="T104" fmla="*/ 658 w 759"/>
                <a:gd name="T105" fmla="*/ 10 h 402"/>
                <a:gd name="T106" fmla="*/ 633 w 759"/>
                <a:gd name="T107" fmla="*/ 8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59" h="402">
                  <a:moveTo>
                    <a:pt x="633" y="8"/>
                  </a:moveTo>
                  <a:lnTo>
                    <a:pt x="633" y="8"/>
                  </a:lnTo>
                  <a:lnTo>
                    <a:pt x="600" y="6"/>
                  </a:lnTo>
                  <a:lnTo>
                    <a:pt x="521" y="0"/>
                  </a:lnTo>
                  <a:lnTo>
                    <a:pt x="521" y="0"/>
                  </a:lnTo>
                  <a:lnTo>
                    <a:pt x="519" y="71"/>
                  </a:lnTo>
                  <a:lnTo>
                    <a:pt x="512" y="133"/>
                  </a:lnTo>
                  <a:lnTo>
                    <a:pt x="504" y="189"/>
                  </a:lnTo>
                  <a:lnTo>
                    <a:pt x="493" y="238"/>
                  </a:lnTo>
                  <a:lnTo>
                    <a:pt x="486" y="260"/>
                  </a:lnTo>
                  <a:lnTo>
                    <a:pt x="480" y="279"/>
                  </a:lnTo>
                  <a:lnTo>
                    <a:pt x="471" y="296"/>
                  </a:lnTo>
                  <a:lnTo>
                    <a:pt x="463" y="311"/>
                  </a:lnTo>
                  <a:lnTo>
                    <a:pt x="452" y="324"/>
                  </a:lnTo>
                  <a:lnTo>
                    <a:pt x="441" y="337"/>
                  </a:lnTo>
                  <a:lnTo>
                    <a:pt x="430" y="346"/>
                  </a:lnTo>
                  <a:lnTo>
                    <a:pt x="418" y="354"/>
                  </a:lnTo>
                  <a:lnTo>
                    <a:pt x="418" y="146"/>
                  </a:lnTo>
                  <a:lnTo>
                    <a:pt x="418" y="146"/>
                  </a:lnTo>
                  <a:lnTo>
                    <a:pt x="428" y="144"/>
                  </a:lnTo>
                  <a:lnTo>
                    <a:pt x="437" y="137"/>
                  </a:lnTo>
                  <a:lnTo>
                    <a:pt x="443" y="126"/>
                  </a:lnTo>
                  <a:lnTo>
                    <a:pt x="445" y="116"/>
                  </a:lnTo>
                  <a:lnTo>
                    <a:pt x="445" y="86"/>
                  </a:lnTo>
                  <a:lnTo>
                    <a:pt x="445" y="86"/>
                  </a:lnTo>
                  <a:lnTo>
                    <a:pt x="443" y="73"/>
                  </a:lnTo>
                  <a:lnTo>
                    <a:pt x="437" y="64"/>
                  </a:lnTo>
                  <a:lnTo>
                    <a:pt x="426" y="58"/>
                  </a:lnTo>
                  <a:lnTo>
                    <a:pt x="415" y="55"/>
                  </a:lnTo>
                  <a:lnTo>
                    <a:pt x="347" y="55"/>
                  </a:lnTo>
                  <a:lnTo>
                    <a:pt x="347" y="55"/>
                  </a:lnTo>
                  <a:lnTo>
                    <a:pt x="334" y="58"/>
                  </a:lnTo>
                  <a:lnTo>
                    <a:pt x="325" y="64"/>
                  </a:lnTo>
                  <a:lnTo>
                    <a:pt x="319" y="73"/>
                  </a:lnTo>
                  <a:lnTo>
                    <a:pt x="314" y="86"/>
                  </a:lnTo>
                  <a:lnTo>
                    <a:pt x="314" y="116"/>
                  </a:lnTo>
                  <a:lnTo>
                    <a:pt x="314" y="116"/>
                  </a:lnTo>
                  <a:lnTo>
                    <a:pt x="316" y="126"/>
                  </a:lnTo>
                  <a:lnTo>
                    <a:pt x="323" y="137"/>
                  </a:lnTo>
                  <a:lnTo>
                    <a:pt x="332" y="144"/>
                  </a:lnTo>
                  <a:lnTo>
                    <a:pt x="342" y="146"/>
                  </a:lnTo>
                  <a:lnTo>
                    <a:pt x="342" y="354"/>
                  </a:lnTo>
                  <a:lnTo>
                    <a:pt x="342" y="354"/>
                  </a:lnTo>
                  <a:lnTo>
                    <a:pt x="329" y="346"/>
                  </a:lnTo>
                  <a:lnTo>
                    <a:pt x="319" y="337"/>
                  </a:lnTo>
                  <a:lnTo>
                    <a:pt x="308" y="324"/>
                  </a:lnTo>
                  <a:lnTo>
                    <a:pt x="299" y="311"/>
                  </a:lnTo>
                  <a:lnTo>
                    <a:pt x="291" y="296"/>
                  </a:lnTo>
                  <a:lnTo>
                    <a:pt x="282" y="279"/>
                  </a:lnTo>
                  <a:lnTo>
                    <a:pt x="273" y="260"/>
                  </a:lnTo>
                  <a:lnTo>
                    <a:pt x="267" y="238"/>
                  </a:lnTo>
                  <a:lnTo>
                    <a:pt x="256" y="189"/>
                  </a:lnTo>
                  <a:lnTo>
                    <a:pt x="248" y="133"/>
                  </a:lnTo>
                  <a:lnTo>
                    <a:pt x="243" y="71"/>
                  </a:lnTo>
                  <a:lnTo>
                    <a:pt x="241" y="0"/>
                  </a:lnTo>
                  <a:lnTo>
                    <a:pt x="241" y="0"/>
                  </a:lnTo>
                  <a:lnTo>
                    <a:pt x="162" y="6"/>
                  </a:lnTo>
                  <a:lnTo>
                    <a:pt x="129" y="8"/>
                  </a:lnTo>
                  <a:lnTo>
                    <a:pt x="129" y="8"/>
                  </a:lnTo>
                  <a:lnTo>
                    <a:pt x="117" y="10"/>
                  </a:lnTo>
                  <a:lnTo>
                    <a:pt x="104" y="10"/>
                  </a:lnTo>
                  <a:lnTo>
                    <a:pt x="80" y="19"/>
                  </a:lnTo>
                  <a:lnTo>
                    <a:pt x="58" y="30"/>
                  </a:lnTo>
                  <a:lnTo>
                    <a:pt x="39" y="47"/>
                  </a:lnTo>
                  <a:lnTo>
                    <a:pt x="22" y="64"/>
                  </a:lnTo>
                  <a:lnTo>
                    <a:pt x="11" y="88"/>
                  </a:lnTo>
                  <a:lnTo>
                    <a:pt x="5" y="111"/>
                  </a:lnTo>
                  <a:lnTo>
                    <a:pt x="3" y="124"/>
                  </a:lnTo>
                  <a:lnTo>
                    <a:pt x="0" y="137"/>
                  </a:lnTo>
                  <a:lnTo>
                    <a:pt x="0" y="298"/>
                  </a:lnTo>
                  <a:lnTo>
                    <a:pt x="0" y="298"/>
                  </a:lnTo>
                  <a:lnTo>
                    <a:pt x="3" y="311"/>
                  </a:lnTo>
                  <a:lnTo>
                    <a:pt x="9" y="324"/>
                  </a:lnTo>
                  <a:lnTo>
                    <a:pt x="20" y="335"/>
                  </a:lnTo>
                  <a:lnTo>
                    <a:pt x="35" y="344"/>
                  </a:lnTo>
                  <a:lnTo>
                    <a:pt x="52" y="354"/>
                  </a:lnTo>
                  <a:lnTo>
                    <a:pt x="74" y="363"/>
                  </a:lnTo>
                  <a:lnTo>
                    <a:pt x="97" y="369"/>
                  </a:lnTo>
                  <a:lnTo>
                    <a:pt x="123" y="376"/>
                  </a:lnTo>
                  <a:lnTo>
                    <a:pt x="181" y="387"/>
                  </a:lnTo>
                  <a:lnTo>
                    <a:pt x="246" y="395"/>
                  </a:lnTo>
                  <a:lnTo>
                    <a:pt x="314" y="399"/>
                  </a:lnTo>
                  <a:lnTo>
                    <a:pt x="385" y="402"/>
                  </a:lnTo>
                  <a:lnTo>
                    <a:pt x="385" y="402"/>
                  </a:lnTo>
                  <a:lnTo>
                    <a:pt x="454" y="399"/>
                  </a:lnTo>
                  <a:lnTo>
                    <a:pt x="521" y="395"/>
                  </a:lnTo>
                  <a:lnTo>
                    <a:pt x="585" y="387"/>
                  </a:lnTo>
                  <a:lnTo>
                    <a:pt x="641" y="376"/>
                  </a:lnTo>
                  <a:lnTo>
                    <a:pt x="667" y="369"/>
                  </a:lnTo>
                  <a:lnTo>
                    <a:pt x="691" y="363"/>
                  </a:lnTo>
                  <a:lnTo>
                    <a:pt x="710" y="354"/>
                  </a:lnTo>
                  <a:lnTo>
                    <a:pt x="727" y="344"/>
                  </a:lnTo>
                  <a:lnTo>
                    <a:pt x="740" y="335"/>
                  </a:lnTo>
                  <a:lnTo>
                    <a:pt x="751" y="324"/>
                  </a:lnTo>
                  <a:lnTo>
                    <a:pt x="757" y="311"/>
                  </a:lnTo>
                  <a:lnTo>
                    <a:pt x="759" y="298"/>
                  </a:lnTo>
                  <a:lnTo>
                    <a:pt x="759" y="137"/>
                  </a:lnTo>
                  <a:lnTo>
                    <a:pt x="759" y="137"/>
                  </a:lnTo>
                  <a:lnTo>
                    <a:pt x="759" y="124"/>
                  </a:lnTo>
                  <a:lnTo>
                    <a:pt x="757" y="111"/>
                  </a:lnTo>
                  <a:lnTo>
                    <a:pt x="749" y="88"/>
                  </a:lnTo>
                  <a:lnTo>
                    <a:pt x="738" y="64"/>
                  </a:lnTo>
                  <a:lnTo>
                    <a:pt x="723" y="47"/>
                  </a:lnTo>
                  <a:lnTo>
                    <a:pt x="703" y="30"/>
                  </a:lnTo>
                  <a:lnTo>
                    <a:pt x="682" y="19"/>
                  </a:lnTo>
                  <a:lnTo>
                    <a:pt x="658" y="10"/>
                  </a:lnTo>
                  <a:lnTo>
                    <a:pt x="645" y="10"/>
                  </a:lnTo>
                  <a:lnTo>
                    <a:pt x="633" y="8"/>
                  </a:lnTo>
                  <a:lnTo>
                    <a:pt x="633"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0933" tIns="30467" rIns="60933" bIns="30467" numCol="1" anchor="t" anchorCtr="0" compatLnSpc="1"/>
            <a:lstStyle/>
            <a:p>
              <a:pPr defTabSz="1219200"/>
              <a:endParaRPr lang="zh-CN" altLang="en-US" sz="2400">
                <a:solidFill>
                  <a:prstClr val="white"/>
                </a:solidFill>
                <a:sym typeface="League Gothic" charset="0"/>
              </a:endParaRPr>
            </a:p>
          </p:txBody>
        </p:sp>
        <p:sp>
          <p:nvSpPr>
            <p:cNvPr id="241" name="Freeform 11"/>
            <p:cNvSpPr>
              <a:spLocks noEditPoints="1"/>
            </p:cNvSpPr>
            <p:nvPr/>
          </p:nvSpPr>
          <p:spPr bwMode="auto">
            <a:xfrm>
              <a:off x="810759" y="250826"/>
              <a:ext cx="730250" cy="876300"/>
            </a:xfrm>
            <a:custGeom>
              <a:avLst/>
              <a:gdLst>
                <a:gd name="T0" fmla="*/ 247 w 460"/>
                <a:gd name="T1" fmla="*/ 550 h 552"/>
                <a:gd name="T2" fmla="*/ 303 w 460"/>
                <a:gd name="T3" fmla="*/ 531 h 552"/>
                <a:gd name="T4" fmla="*/ 361 w 460"/>
                <a:gd name="T5" fmla="*/ 490 h 552"/>
                <a:gd name="T6" fmla="*/ 411 w 460"/>
                <a:gd name="T7" fmla="*/ 432 h 552"/>
                <a:gd name="T8" fmla="*/ 445 w 460"/>
                <a:gd name="T9" fmla="*/ 359 h 552"/>
                <a:gd name="T10" fmla="*/ 460 w 460"/>
                <a:gd name="T11" fmla="*/ 275 h 552"/>
                <a:gd name="T12" fmla="*/ 456 w 460"/>
                <a:gd name="T13" fmla="*/ 221 h 552"/>
                <a:gd name="T14" fmla="*/ 432 w 460"/>
                <a:gd name="T15" fmla="*/ 144 h 552"/>
                <a:gd name="T16" fmla="*/ 391 w 460"/>
                <a:gd name="T17" fmla="*/ 81 h 552"/>
                <a:gd name="T18" fmla="*/ 340 w 460"/>
                <a:gd name="T19" fmla="*/ 34 h 552"/>
                <a:gd name="T20" fmla="*/ 275 w 460"/>
                <a:gd name="T21" fmla="*/ 6 h 552"/>
                <a:gd name="T22" fmla="*/ 230 w 460"/>
                <a:gd name="T23" fmla="*/ 0 h 552"/>
                <a:gd name="T24" fmla="*/ 161 w 460"/>
                <a:gd name="T25" fmla="*/ 13 h 552"/>
                <a:gd name="T26" fmla="*/ 101 w 460"/>
                <a:gd name="T27" fmla="*/ 47 h 552"/>
                <a:gd name="T28" fmla="*/ 52 w 460"/>
                <a:gd name="T29" fmla="*/ 101 h 552"/>
                <a:gd name="T30" fmla="*/ 17 w 460"/>
                <a:gd name="T31" fmla="*/ 170 h 552"/>
                <a:gd name="T32" fmla="*/ 0 w 460"/>
                <a:gd name="T33" fmla="*/ 247 h 552"/>
                <a:gd name="T34" fmla="*/ 0 w 460"/>
                <a:gd name="T35" fmla="*/ 305 h 552"/>
                <a:gd name="T36" fmla="*/ 24 w 460"/>
                <a:gd name="T37" fmla="*/ 385 h 552"/>
                <a:gd name="T38" fmla="*/ 64 w 460"/>
                <a:gd name="T39" fmla="*/ 453 h 552"/>
                <a:gd name="T40" fmla="*/ 116 w 460"/>
                <a:gd name="T41" fmla="*/ 505 h 552"/>
                <a:gd name="T42" fmla="*/ 174 w 460"/>
                <a:gd name="T43" fmla="*/ 539 h 552"/>
                <a:gd name="T44" fmla="*/ 230 w 460"/>
                <a:gd name="T45" fmla="*/ 552 h 552"/>
                <a:gd name="T46" fmla="*/ 58 w 460"/>
                <a:gd name="T47" fmla="*/ 215 h 552"/>
                <a:gd name="T48" fmla="*/ 90 w 460"/>
                <a:gd name="T49" fmla="*/ 167 h 552"/>
                <a:gd name="T50" fmla="*/ 114 w 460"/>
                <a:gd name="T51" fmla="*/ 157 h 552"/>
                <a:gd name="T52" fmla="*/ 146 w 460"/>
                <a:gd name="T53" fmla="*/ 185 h 552"/>
                <a:gd name="T54" fmla="*/ 163 w 460"/>
                <a:gd name="T55" fmla="*/ 202 h 552"/>
                <a:gd name="T56" fmla="*/ 219 w 460"/>
                <a:gd name="T57" fmla="*/ 230 h 552"/>
                <a:gd name="T58" fmla="*/ 333 w 460"/>
                <a:gd name="T59" fmla="*/ 256 h 552"/>
                <a:gd name="T60" fmla="*/ 408 w 460"/>
                <a:gd name="T61" fmla="*/ 262 h 552"/>
                <a:gd name="T62" fmla="*/ 406 w 460"/>
                <a:gd name="T63" fmla="*/ 299 h 552"/>
                <a:gd name="T64" fmla="*/ 389 w 460"/>
                <a:gd name="T65" fmla="*/ 363 h 552"/>
                <a:gd name="T66" fmla="*/ 357 w 460"/>
                <a:gd name="T67" fmla="*/ 417 h 552"/>
                <a:gd name="T68" fmla="*/ 316 w 460"/>
                <a:gd name="T69" fmla="*/ 462 h 552"/>
                <a:gd name="T70" fmla="*/ 271 w 460"/>
                <a:gd name="T71" fmla="*/ 490 h 552"/>
                <a:gd name="T72" fmla="*/ 230 w 460"/>
                <a:gd name="T73" fmla="*/ 501 h 552"/>
                <a:gd name="T74" fmla="*/ 202 w 460"/>
                <a:gd name="T75" fmla="*/ 496 h 552"/>
                <a:gd name="T76" fmla="*/ 157 w 460"/>
                <a:gd name="T77" fmla="*/ 473 h 552"/>
                <a:gd name="T78" fmla="*/ 114 w 460"/>
                <a:gd name="T79" fmla="*/ 434 h 552"/>
                <a:gd name="T80" fmla="*/ 77 w 460"/>
                <a:gd name="T81" fmla="*/ 382 h 552"/>
                <a:gd name="T82" fmla="*/ 56 w 460"/>
                <a:gd name="T83" fmla="*/ 320 h 552"/>
                <a:gd name="T84" fmla="*/ 52 w 460"/>
                <a:gd name="T85" fmla="*/ 275 h 552"/>
                <a:gd name="T86" fmla="*/ 58 w 460"/>
                <a:gd name="T87" fmla="*/ 215 h 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60" h="552">
                  <a:moveTo>
                    <a:pt x="230" y="552"/>
                  </a:moveTo>
                  <a:lnTo>
                    <a:pt x="230" y="552"/>
                  </a:lnTo>
                  <a:lnTo>
                    <a:pt x="247" y="550"/>
                  </a:lnTo>
                  <a:lnTo>
                    <a:pt x="264" y="546"/>
                  </a:lnTo>
                  <a:lnTo>
                    <a:pt x="284" y="539"/>
                  </a:lnTo>
                  <a:lnTo>
                    <a:pt x="303" y="531"/>
                  </a:lnTo>
                  <a:lnTo>
                    <a:pt x="322" y="520"/>
                  </a:lnTo>
                  <a:lnTo>
                    <a:pt x="342" y="505"/>
                  </a:lnTo>
                  <a:lnTo>
                    <a:pt x="361" y="490"/>
                  </a:lnTo>
                  <a:lnTo>
                    <a:pt x="378" y="473"/>
                  </a:lnTo>
                  <a:lnTo>
                    <a:pt x="396" y="453"/>
                  </a:lnTo>
                  <a:lnTo>
                    <a:pt x="411" y="432"/>
                  </a:lnTo>
                  <a:lnTo>
                    <a:pt x="423" y="410"/>
                  </a:lnTo>
                  <a:lnTo>
                    <a:pt x="436" y="385"/>
                  </a:lnTo>
                  <a:lnTo>
                    <a:pt x="445" y="359"/>
                  </a:lnTo>
                  <a:lnTo>
                    <a:pt x="454" y="333"/>
                  </a:lnTo>
                  <a:lnTo>
                    <a:pt x="458" y="305"/>
                  </a:lnTo>
                  <a:lnTo>
                    <a:pt x="460" y="275"/>
                  </a:lnTo>
                  <a:lnTo>
                    <a:pt x="460" y="275"/>
                  </a:lnTo>
                  <a:lnTo>
                    <a:pt x="458" y="247"/>
                  </a:lnTo>
                  <a:lnTo>
                    <a:pt x="456" y="221"/>
                  </a:lnTo>
                  <a:lnTo>
                    <a:pt x="449" y="193"/>
                  </a:lnTo>
                  <a:lnTo>
                    <a:pt x="441" y="170"/>
                  </a:lnTo>
                  <a:lnTo>
                    <a:pt x="432" y="144"/>
                  </a:lnTo>
                  <a:lnTo>
                    <a:pt x="419" y="122"/>
                  </a:lnTo>
                  <a:lnTo>
                    <a:pt x="406" y="101"/>
                  </a:lnTo>
                  <a:lnTo>
                    <a:pt x="391" y="81"/>
                  </a:lnTo>
                  <a:lnTo>
                    <a:pt x="376" y="62"/>
                  </a:lnTo>
                  <a:lnTo>
                    <a:pt x="359" y="47"/>
                  </a:lnTo>
                  <a:lnTo>
                    <a:pt x="340" y="34"/>
                  </a:lnTo>
                  <a:lnTo>
                    <a:pt x="318" y="21"/>
                  </a:lnTo>
                  <a:lnTo>
                    <a:pt x="299" y="13"/>
                  </a:lnTo>
                  <a:lnTo>
                    <a:pt x="275" y="6"/>
                  </a:lnTo>
                  <a:lnTo>
                    <a:pt x="254" y="2"/>
                  </a:lnTo>
                  <a:lnTo>
                    <a:pt x="230" y="0"/>
                  </a:lnTo>
                  <a:lnTo>
                    <a:pt x="230" y="0"/>
                  </a:lnTo>
                  <a:lnTo>
                    <a:pt x="206" y="2"/>
                  </a:lnTo>
                  <a:lnTo>
                    <a:pt x="183" y="6"/>
                  </a:lnTo>
                  <a:lnTo>
                    <a:pt x="161" y="13"/>
                  </a:lnTo>
                  <a:lnTo>
                    <a:pt x="140" y="21"/>
                  </a:lnTo>
                  <a:lnTo>
                    <a:pt x="120" y="34"/>
                  </a:lnTo>
                  <a:lnTo>
                    <a:pt x="101" y="47"/>
                  </a:lnTo>
                  <a:lnTo>
                    <a:pt x="84" y="62"/>
                  </a:lnTo>
                  <a:lnTo>
                    <a:pt x="67" y="81"/>
                  </a:lnTo>
                  <a:lnTo>
                    <a:pt x="52" y="101"/>
                  </a:lnTo>
                  <a:lnTo>
                    <a:pt x="39" y="122"/>
                  </a:lnTo>
                  <a:lnTo>
                    <a:pt x="28" y="144"/>
                  </a:lnTo>
                  <a:lnTo>
                    <a:pt x="17" y="170"/>
                  </a:lnTo>
                  <a:lnTo>
                    <a:pt x="11" y="193"/>
                  </a:lnTo>
                  <a:lnTo>
                    <a:pt x="4" y="221"/>
                  </a:lnTo>
                  <a:lnTo>
                    <a:pt x="0" y="247"/>
                  </a:lnTo>
                  <a:lnTo>
                    <a:pt x="0" y="275"/>
                  </a:lnTo>
                  <a:lnTo>
                    <a:pt x="0" y="275"/>
                  </a:lnTo>
                  <a:lnTo>
                    <a:pt x="0" y="305"/>
                  </a:lnTo>
                  <a:lnTo>
                    <a:pt x="6" y="333"/>
                  </a:lnTo>
                  <a:lnTo>
                    <a:pt x="13" y="359"/>
                  </a:lnTo>
                  <a:lnTo>
                    <a:pt x="24" y="385"/>
                  </a:lnTo>
                  <a:lnTo>
                    <a:pt x="34" y="410"/>
                  </a:lnTo>
                  <a:lnTo>
                    <a:pt x="47" y="432"/>
                  </a:lnTo>
                  <a:lnTo>
                    <a:pt x="64" y="453"/>
                  </a:lnTo>
                  <a:lnTo>
                    <a:pt x="79" y="473"/>
                  </a:lnTo>
                  <a:lnTo>
                    <a:pt x="99" y="490"/>
                  </a:lnTo>
                  <a:lnTo>
                    <a:pt x="116" y="505"/>
                  </a:lnTo>
                  <a:lnTo>
                    <a:pt x="135" y="520"/>
                  </a:lnTo>
                  <a:lnTo>
                    <a:pt x="155" y="531"/>
                  </a:lnTo>
                  <a:lnTo>
                    <a:pt x="174" y="539"/>
                  </a:lnTo>
                  <a:lnTo>
                    <a:pt x="193" y="546"/>
                  </a:lnTo>
                  <a:lnTo>
                    <a:pt x="213" y="550"/>
                  </a:lnTo>
                  <a:lnTo>
                    <a:pt x="230" y="552"/>
                  </a:lnTo>
                  <a:lnTo>
                    <a:pt x="230" y="552"/>
                  </a:lnTo>
                  <a:close/>
                  <a:moveTo>
                    <a:pt x="58" y="215"/>
                  </a:moveTo>
                  <a:lnTo>
                    <a:pt x="58" y="215"/>
                  </a:lnTo>
                  <a:lnTo>
                    <a:pt x="77" y="185"/>
                  </a:lnTo>
                  <a:lnTo>
                    <a:pt x="77" y="185"/>
                  </a:lnTo>
                  <a:lnTo>
                    <a:pt x="90" y="167"/>
                  </a:lnTo>
                  <a:lnTo>
                    <a:pt x="97" y="161"/>
                  </a:lnTo>
                  <a:lnTo>
                    <a:pt x="105" y="157"/>
                  </a:lnTo>
                  <a:lnTo>
                    <a:pt x="114" y="157"/>
                  </a:lnTo>
                  <a:lnTo>
                    <a:pt x="122" y="161"/>
                  </a:lnTo>
                  <a:lnTo>
                    <a:pt x="133" y="170"/>
                  </a:lnTo>
                  <a:lnTo>
                    <a:pt x="146" y="185"/>
                  </a:lnTo>
                  <a:lnTo>
                    <a:pt x="146" y="185"/>
                  </a:lnTo>
                  <a:lnTo>
                    <a:pt x="155" y="193"/>
                  </a:lnTo>
                  <a:lnTo>
                    <a:pt x="163" y="202"/>
                  </a:lnTo>
                  <a:lnTo>
                    <a:pt x="176" y="210"/>
                  </a:lnTo>
                  <a:lnTo>
                    <a:pt x="189" y="217"/>
                  </a:lnTo>
                  <a:lnTo>
                    <a:pt x="219" y="230"/>
                  </a:lnTo>
                  <a:lnTo>
                    <a:pt x="256" y="241"/>
                  </a:lnTo>
                  <a:lnTo>
                    <a:pt x="292" y="249"/>
                  </a:lnTo>
                  <a:lnTo>
                    <a:pt x="333" y="256"/>
                  </a:lnTo>
                  <a:lnTo>
                    <a:pt x="372" y="260"/>
                  </a:lnTo>
                  <a:lnTo>
                    <a:pt x="408" y="262"/>
                  </a:lnTo>
                  <a:lnTo>
                    <a:pt x="408" y="262"/>
                  </a:lnTo>
                  <a:lnTo>
                    <a:pt x="408" y="275"/>
                  </a:lnTo>
                  <a:lnTo>
                    <a:pt x="408" y="275"/>
                  </a:lnTo>
                  <a:lnTo>
                    <a:pt x="406" y="299"/>
                  </a:lnTo>
                  <a:lnTo>
                    <a:pt x="404" y="320"/>
                  </a:lnTo>
                  <a:lnTo>
                    <a:pt x="398" y="342"/>
                  </a:lnTo>
                  <a:lnTo>
                    <a:pt x="389" y="363"/>
                  </a:lnTo>
                  <a:lnTo>
                    <a:pt x="380" y="382"/>
                  </a:lnTo>
                  <a:lnTo>
                    <a:pt x="370" y="400"/>
                  </a:lnTo>
                  <a:lnTo>
                    <a:pt x="357" y="417"/>
                  </a:lnTo>
                  <a:lnTo>
                    <a:pt x="344" y="434"/>
                  </a:lnTo>
                  <a:lnTo>
                    <a:pt x="331" y="449"/>
                  </a:lnTo>
                  <a:lnTo>
                    <a:pt x="316" y="462"/>
                  </a:lnTo>
                  <a:lnTo>
                    <a:pt x="301" y="473"/>
                  </a:lnTo>
                  <a:lnTo>
                    <a:pt x="286" y="483"/>
                  </a:lnTo>
                  <a:lnTo>
                    <a:pt x="271" y="490"/>
                  </a:lnTo>
                  <a:lnTo>
                    <a:pt x="258" y="496"/>
                  </a:lnTo>
                  <a:lnTo>
                    <a:pt x="243" y="498"/>
                  </a:lnTo>
                  <a:lnTo>
                    <a:pt x="230" y="501"/>
                  </a:lnTo>
                  <a:lnTo>
                    <a:pt x="230" y="501"/>
                  </a:lnTo>
                  <a:lnTo>
                    <a:pt x="217" y="498"/>
                  </a:lnTo>
                  <a:lnTo>
                    <a:pt x="202" y="496"/>
                  </a:lnTo>
                  <a:lnTo>
                    <a:pt x="187" y="490"/>
                  </a:lnTo>
                  <a:lnTo>
                    <a:pt x="172" y="483"/>
                  </a:lnTo>
                  <a:lnTo>
                    <a:pt x="157" y="473"/>
                  </a:lnTo>
                  <a:lnTo>
                    <a:pt x="142" y="462"/>
                  </a:lnTo>
                  <a:lnTo>
                    <a:pt x="129" y="449"/>
                  </a:lnTo>
                  <a:lnTo>
                    <a:pt x="114" y="434"/>
                  </a:lnTo>
                  <a:lnTo>
                    <a:pt x="101" y="417"/>
                  </a:lnTo>
                  <a:lnTo>
                    <a:pt x="88" y="400"/>
                  </a:lnTo>
                  <a:lnTo>
                    <a:pt x="77" y="382"/>
                  </a:lnTo>
                  <a:lnTo>
                    <a:pt x="69" y="363"/>
                  </a:lnTo>
                  <a:lnTo>
                    <a:pt x="60" y="342"/>
                  </a:lnTo>
                  <a:lnTo>
                    <a:pt x="56" y="320"/>
                  </a:lnTo>
                  <a:lnTo>
                    <a:pt x="52" y="299"/>
                  </a:lnTo>
                  <a:lnTo>
                    <a:pt x="52" y="275"/>
                  </a:lnTo>
                  <a:lnTo>
                    <a:pt x="52" y="275"/>
                  </a:lnTo>
                  <a:lnTo>
                    <a:pt x="52" y="245"/>
                  </a:lnTo>
                  <a:lnTo>
                    <a:pt x="58" y="215"/>
                  </a:lnTo>
                  <a:lnTo>
                    <a:pt x="58" y="21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0933" tIns="30467" rIns="60933" bIns="30467" numCol="1" anchor="t" anchorCtr="0" compatLnSpc="1"/>
            <a:lstStyle/>
            <a:p>
              <a:pPr defTabSz="1219200"/>
              <a:endParaRPr lang="zh-CN" altLang="en-US" sz="2400">
                <a:solidFill>
                  <a:prstClr val="white"/>
                </a:solidFill>
                <a:sym typeface="League Gothic" charset="0"/>
              </a:endParaRPr>
            </a:p>
          </p:txBody>
        </p:sp>
      </p:grpSp>
      <p:grpSp>
        <p:nvGrpSpPr>
          <p:cNvPr id="242" name="组合 241"/>
          <p:cNvGrpSpPr/>
          <p:nvPr/>
        </p:nvGrpSpPr>
        <p:grpSpPr>
          <a:xfrm>
            <a:off x="1802797" y="1714996"/>
            <a:ext cx="287019" cy="369917"/>
            <a:chOff x="3052309" y="250826"/>
            <a:chExt cx="1165225" cy="1501775"/>
          </a:xfrm>
          <a:solidFill>
            <a:srgbClr val="525068"/>
          </a:solidFill>
        </p:grpSpPr>
        <p:sp>
          <p:nvSpPr>
            <p:cNvPr id="243" name="Freeform 12"/>
            <p:cNvSpPr/>
            <p:nvPr/>
          </p:nvSpPr>
          <p:spPr bwMode="auto">
            <a:xfrm>
              <a:off x="3763509" y="1141413"/>
              <a:ext cx="454025" cy="611188"/>
            </a:xfrm>
            <a:custGeom>
              <a:avLst/>
              <a:gdLst>
                <a:gd name="T0" fmla="*/ 161 w 286"/>
                <a:gd name="T1" fmla="*/ 6 h 385"/>
                <a:gd name="T2" fmla="*/ 161 w 286"/>
                <a:gd name="T3" fmla="*/ 6 h 385"/>
                <a:gd name="T4" fmla="*/ 131 w 286"/>
                <a:gd name="T5" fmla="*/ 4 h 385"/>
                <a:gd name="T6" fmla="*/ 53 w 286"/>
                <a:gd name="T7" fmla="*/ 0 h 385"/>
                <a:gd name="T8" fmla="*/ 53 w 286"/>
                <a:gd name="T9" fmla="*/ 0 h 385"/>
                <a:gd name="T10" fmla="*/ 51 w 286"/>
                <a:gd name="T11" fmla="*/ 54 h 385"/>
                <a:gd name="T12" fmla="*/ 49 w 286"/>
                <a:gd name="T13" fmla="*/ 107 h 385"/>
                <a:gd name="T14" fmla="*/ 45 w 286"/>
                <a:gd name="T15" fmla="*/ 161 h 385"/>
                <a:gd name="T16" fmla="*/ 38 w 286"/>
                <a:gd name="T17" fmla="*/ 213 h 385"/>
                <a:gd name="T18" fmla="*/ 32 w 286"/>
                <a:gd name="T19" fmla="*/ 260 h 385"/>
                <a:gd name="T20" fmla="*/ 21 w 286"/>
                <a:gd name="T21" fmla="*/ 305 h 385"/>
                <a:gd name="T22" fmla="*/ 12 w 286"/>
                <a:gd name="T23" fmla="*/ 348 h 385"/>
                <a:gd name="T24" fmla="*/ 0 w 286"/>
                <a:gd name="T25" fmla="*/ 385 h 385"/>
                <a:gd name="T26" fmla="*/ 0 w 286"/>
                <a:gd name="T27" fmla="*/ 385 h 385"/>
                <a:gd name="T28" fmla="*/ 55 w 286"/>
                <a:gd name="T29" fmla="*/ 380 h 385"/>
                <a:gd name="T30" fmla="*/ 107 w 286"/>
                <a:gd name="T31" fmla="*/ 374 h 385"/>
                <a:gd name="T32" fmla="*/ 157 w 286"/>
                <a:gd name="T33" fmla="*/ 365 h 385"/>
                <a:gd name="T34" fmla="*/ 200 w 286"/>
                <a:gd name="T35" fmla="*/ 354 h 385"/>
                <a:gd name="T36" fmla="*/ 234 w 286"/>
                <a:gd name="T37" fmla="*/ 342 h 385"/>
                <a:gd name="T38" fmla="*/ 249 w 286"/>
                <a:gd name="T39" fmla="*/ 333 h 385"/>
                <a:gd name="T40" fmla="*/ 262 w 286"/>
                <a:gd name="T41" fmla="*/ 327 h 385"/>
                <a:gd name="T42" fmla="*/ 273 w 286"/>
                <a:gd name="T43" fmla="*/ 316 h 385"/>
                <a:gd name="T44" fmla="*/ 279 w 286"/>
                <a:gd name="T45" fmla="*/ 307 h 385"/>
                <a:gd name="T46" fmla="*/ 283 w 286"/>
                <a:gd name="T47" fmla="*/ 299 h 385"/>
                <a:gd name="T48" fmla="*/ 286 w 286"/>
                <a:gd name="T49" fmla="*/ 288 h 385"/>
                <a:gd name="T50" fmla="*/ 286 w 286"/>
                <a:gd name="T51" fmla="*/ 131 h 385"/>
                <a:gd name="T52" fmla="*/ 286 w 286"/>
                <a:gd name="T53" fmla="*/ 131 h 385"/>
                <a:gd name="T54" fmla="*/ 283 w 286"/>
                <a:gd name="T55" fmla="*/ 105 h 385"/>
                <a:gd name="T56" fmla="*/ 275 w 286"/>
                <a:gd name="T57" fmla="*/ 81 h 385"/>
                <a:gd name="T58" fmla="*/ 264 w 286"/>
                <a:gd name="T59" fmla="*/ 62 h 385"/>
                <a:gd name="T60" fmla="*/ 249 w 286"/>
                <a:gd name="T61" fmla="*/ 43 h 385"/>
                <a:gd name="T62" fmla="*/ 230 w 286"/>
                <a:gd name="T63" fmla="*/ 28 h 385"/>
                <a:gd name="T64" fmla="*/ 210 w 286"/>
                <a:gd name="T65" fmla="*/ 17 h 385"/>
                <a:gd name="T66" fmla="*/ 187 w 286"/>
                <a:gd name="T67" fmla="*/ 8 h 385"/>
                <a:gd name="T68" fmla="*/ 161 w 286"/>
                <a:gd name="T69" fmla="*/ 6 h 385"/>
                <a:gd name="T70" fmla="*/ 161 w 286"/>
                <a:gd name="T71" fmla="*/ 6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86" h="385">
                  <a:moveTo>
                    <a:pt x="161" y="6"/>
                  </a:moveTo>
                  <a:lnTo>
                    <a:pt x="161" y="6"/>
                  </a:lnTo>
                  <a:lnTo>
                    <a:pt x="131" y="4"/>
                  </a:lnTo>
                  <a:lnTo>
                    <a:pt x="53" y="0"/>
                  </a:lnTo>
                  <a:lnTo>
                    <a:pt x="53" y="0"/>
                  </a:lnTo>
                  <a:lnTo>
                    <a:pt x="51" y="54"/>
                  </a:lnTo>
                  <a:lnTo>
                    <a:pt x="49" y="107"/>
                  </a:lnTo>
                  <a:lnTo>
                    <a:pt x="45" y="161"/>
                  </a:lnTo>
                  <a:lnTo>
                    <a:pt x="38" y="213"/>
                  </a:lnTo>
                  <a:lnTo>
                    <a:pt x="32" y="260"/>
                  </a:lnTo>
                  <a:lnTo>
                    <a:pt x="21" y="305"/>
                  </a:lnTo>
                  <a:lnTo>
                    <a:pt x="12" y="348"/>
                  </a:lnTo>
                  <a:lnTo>
                    <a:pt x="0" y="385"/>
                  </a:lnTo>
                  <a:lnTo>
                    <a:pt x="0" y="385"/>
                  </a:lnTo>
                  <a:lnTo>
                    <a:pt x="55" y="380"/>
                  </a:lnTo>
                  <a:lnTo>
                    <a:pt x="107" y="374"/>
                  </a:lnTo>
                  <a:lnTo>
                    <a:pt x="157" y="365"/>
                  </a:lnTo>
                  <a:lnTo>
                    <a:pt x="200" y="354"/>
                  </a:lnTo>
                  <a:lnTo>
                    <a:pt x="234" y="342"/>
                  </a:lnTo>
                  <a:lnTo>
                    <a:pt x="249" y="333"/>
                  </a:lnTo>
                  <a:lnTo>
                    <a:pt x="262" y="327"/>
                  </a:lnTo>
                  <a:lnTo>
                    <a:pt x="273" y="316"/>
                  </a:lnTo>
                  <a:lnTo>
                    <a:pt x="279" y="307"/>
                  </a:lnTo>
                  <a:lnTo>
                    <a:pt x="283" y="299"/>
                  </a:lnTo>
                  <a:lnTo>
                    <a:pt x="286" y="288"/>
                  </a:lnTo>
                  <a:lnTo>
                    <a:pt x="286" y="131"/>
                  </a:lnTo>
                  <a:lnTo>
                    <a:pt x="286" y="131"/>
                  </a:lnTo>
                  <a:lnTo>
                    <a:pt x="283" y="105"/>
                  </a:lnTo>
                  <a:lnTo>
                    <a:pt x="275" y="81"/>
                  </a:lnTo>
                  <a:lnTo>
                    <a:pt x="264" y="62"/>
                  </a:lnTo>
                  <a:lnTo>
                    <a:pt x="249" y="43"/>
                  </a:lnTo>
                  <a:lnTo>
                    <a:pt x="230" y="28"/>
                  </a:lnTo>
                  <a:lnTo>
                    <a:pt x="210" y="17"/>
                  </a:lnTo>
                  <a:lnTo>
                    <a:pt x="187" y="8"/>
                  </a:lnTo>
                  <a:lnTo>
                    <a:pt x="161" y="6"/>
                  </a:lnTo>
                  <a:lnTo>
                    <a:pt x="161"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0933" tIns="30467" rIns="60933" bIns="30467" numCol="1" anchor="t" anchorCtr="0" compatLnSpc="1"/>
            <a:lstStyle/>
            <a:p>
              <a:pPr defTabSz="1219200"/>
              <a:endParaRPr lang="zh-CN" altLang="en-US" sz="2400">
                <a:solidFill>
                  <a:prstClr val="white"/>
                </a:solidFill>
                <a:sym typeface="League Gothic" charset="0"/>
              </a:endParaRPr>
            </a:p>
          </p:txBody>
        </p:sp>
        <p:sp>
          <p:nvSpPr>
            <p:cNvPr id="244" name="Freeform 13"/>
            <p:cNvSpPr/>
            <p:nvPr/>
          </p:nvSpPr>
          <p:spPr bwMode="auto">
            <a:xfrm>
              <a:off x="3052309" y="1141413"/>
              <a:ext cx="450850" cy="606425"/>
            </a:xfrm>
            <a:custGeom>
              <a:avLst/>
              <a:gdLst>
                <a:gd name="T0" fmla="*/ 123 w 284"/>
                <a:gd name="T1" fmla="*/ 6 h 382"/>
                <a:gd name="T2" fmla="*/ 123 w 284"/>
                <a:gd name="T3" fmla="*/ 6 h 382"/>
                <a:gd name="T4" fmla="*/ 99 w 284"/>
                <a:gd name="T5" fmla="*/ 8 h 382"/>
                <a:gd name="T6" fmla="*/ 76 w 284"/>
                <a:gd name="T7" fmla="*/ 17 h 382"/>
                <a:gd name="T8" fmla="*/ 54 w 284"/>
                <a:gd name="T9" fmla="*/ 28 h 382"/>
                <a:gd name="T10" fmla="*/ 35 w 284"/>
                <a:gd name="T11" fmla="*/ 43 h 382"/>
                <a:gd name="T12" fmla="*/ 20 w 284"/>
                <a:gd name="T13" fmla="*/ 62 h 382"/>
                <a:gd name="T14" fmla="*/ 9 w 284"/>
                <a:gd name="T15" fmla="*/ 81 h 382"/>
                <a:gd name="T16" fmla="*/ 3 w 284"/>
                <a:gd name="T17" fmla="*/ 105 h 382"/>
                <a:gd name="T18" fmla="*/ 0 w 284"/>
                <a:gd name="T19" fmla="*/ 131 h 382"/>
                <a:gd name="T20" fmla="*/ 0 w 284"/>
                <a:gd name="T21" fmla="*/ 288 h 382"/>
                <a:gd name="T22" fmla="*/ 0 w 284"/>
                <a:gd name="T23" fmla="*/ 288 h 382"/>
                <a:gd name="T24" fmla="*/ 0 w 284"/>
                <a:gd name="T25" fmla="*/ 296 h 382"/>
                <a:gd name="T26" fmla="*/ 7 w 284"/>
                <a:gd name="T27" fmla="*/ 307 h 382"/>
                <a:gd name="T28" fmla="*/ 13 w 284"/>
                <a:gd name="T29" fmla="*/ 316 h 382"/>
                <a:gd name="T30" fmla="*/ 24 w 284"/>
                <a:gd name="T31" fmla="*/ 324 h 382"/>
                <a:gd name="T32" fmla="*/ 35 w 284"/>
                <a:gd name="T33" fmla="*/ 333 h 382"/>
                <a:gd name="T34" fmla="*/ 50 w 284"/>
                <a:gd name="T35" fmla="*/ 339 h 382"/>
                <a:gd name="T36" fmla="*/ 86 w 284"/>
                <a:gd name="T37" fmla="*/ 354 h 382"/>
                <a:gd name="T38" fmla="*/ 129 w 284"/>
                <a:gd name="T39" fmla="*/ 365 h 382"/>
                <a:gd name="T40" fmla="*/ 177 w 284"/>
                <a:gd name="T41" fmla="*/ 372 h 382"/>
                <a:gd name="T42" fmla="*/ 230 w 284"/>
                <a:gd name="T43" fmla="*/ 378 h 382"/>
                <a:gd name="T44" fmla="*/ 284 w 284"/>
                <a:gd name="T45" fmla="*/ 382 h 382"/>
                <a:gd name="T46" fmla="*/ 284 w 284"/>
                <a:gd name="T47" fmla="*/ 382 h 382"/>
                <a:gd name="T48" fmla="*/ 273 w 284"/>
                <a:gd name="T49" fmla="*/ 346 h 382"/>
                <a:gd name="T50" fmla="*/ 263 w 284"/>
                <a:gd name="T51" fmla="*/ 305 h 382"/>
                <a:gd name="T52" fmla="*/ 254 w 284"/>
                <a:gd name="T53" fmla="*/ 260 h 382"/>
                <a:gd name="T54" fmla="*/ 245 w 284"/>
                <a:gd name="T55" fmla="*/ 213 h 382"/>
                <a:gd name="T56" fmla="*/ 239 w 284"/>
                <a:gd name="T57" fmla="*/ 161 h 382"/>
                <a:gd name="T58" fmla="*/ 235 w 284"/>
                <a:gd name="T59" fmla="*/ 107 h 382"/>
                <a:gd name="T60" fmla="*/ 233 w 284"/>
                <a:gd name="T61" fmla="*/ 54 h 382"/>
                <a:gd name="T62" fmla="*/ 230 w 284"/>
                <a:gd name="T63" fmla="*/ 0 h 382"/>
                <a:gd name="T64" fmla="*/ 230 w 284"/>
                <a:gd name="T65" fmla="*/ 0 h 382"/>
                <a:gd name="T66" fmla="*/ 153 w 284"/>
                <a:gd name="T67" fmla="*/ 4 h 382"/>
                <a:gd name="T68" fmla="*/ 123 w 284"/>
                <a:gd name="T69" fmla="*/ 6 h 382"/>
                <a:gd name="T70" fmla="*/ 123 w 284"/>
                <a:gd name="T71" fmla="*/ 6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84" h="382">
                  <a:moveTo>
                    <a:pt x="123" y="6"/>
                  </a:moveTo>
                  <a:lnTo>
                    <a:pt x="123" y="6"/>
                  </a:lnTo>
                  <a:lnTo>
                    <a:pt x="99" y="8"/>
                  </a:lnTo>
                  <a:lnTo>
                    <a:pt x="76" y="17"/>
                  </a:lnTo>
                  <a:lnTo>
                    <a:pt x="54" y="28"/>
                  </a:lnTo>
                  <a:lnTo>
                    <a:pt x="35" y="43"/>
                  </a:lnTo>
                  <a:lnTo>
                    <a:pt x="20" y="62"/>
                  </a:lnTo>
                  <a:lnTo>
                    <a:pt x="9" y="81"/>
                  </a:lnTo>
                  <a:lnTo>
                    <a:pt x="3" y="105"/>
                  </a:lnTo>
                  <a:lnTo>
                    <a:pt x="0" y="131"/>
                  </a:lnTo>
                  <a:lnTo>
                    <a:pt x="0" y="288"/>
                  </a:lnTo>
                  <a:lnTo>
                    <a:pt x="0" y="288"/>
                  </a:lnTo>
                  <a:lnTo>
                    <a:pt x="0" y="296"/>
                  </a:lnTo>
                  <a:lnTo>
                    <a:pt x="7" y="307"/>
                  </a:lnTo>
                  <a:lnTo>
                    <a:pt x="13" y="316"/>
                  </a:lnTo>
                  <a:lnTo>
                    <a:pt x="24" y="324"/>
                  </a:lnTo>
                  <a:lnTo>
                    <a:pt x="35" y="333"/>
                  </a:lnTo>
                  <a:lnTo>
                    <a:pt x="50" y="339"/>
                  </a:lnTo>
                  <a:lnTo>
                    <a:pt x="86" y="354"/>
                  </a:lnTo>
                  <a:lnTo>
                    <a:pt x="129" y="365"/>
                  </a:lnTo>
                  <a:lnTo>
                    <a:pt x="177" y="372"/>
                  </a:lnTo>
                  <a:lnTo>
                    <a:pt x="230" y="378"/>
                  </a:lnTo>
                  <a:lnTo>
                    <a:pt x="284" y="382"/>
                  </a:lnTo>
                  <a:lnTo>
                    <a:pt x="284" y="382"/>
                  </a:lnTo>
                  <a:lnTo>
                    <a:pt x="273" y="346"/>
                  </a:lnTo>
                  <a:lnTo>
                    <a:pt x="263" y="305"/>
                  </a:lnTo>
                  <a:lnTo>
                    <a:pt x="254" y="260"/>
                  </a:lnTo>
                  <a:lnTo>
                    <a:pt x="245" y="213"/>
                  </a:lnTo>
                  <a:lnTo>
                    <a:pt x="239" y="161"/>
                  </a:lnTo>
                  <a:lnTo>
                    <a:pt x="235" y="107"/>
                  </a:lnTo>
                  <a:lnTo>
                    <a:pt x="233" y="54"/>
                  </a:lnTo>
                  <a:lnTo>
                    <a:pt x="230" y="0"/>
                  </a:lnTo>
                  <a:lnTo>
                    <a:pt x="230" y="0"/>
                  </a:lnTo>
                  <a:lnTo>
                    <a:pt x="153" y="4"/>
                  </a:lnTo>
                  <a:lnTo>
                    <a:pt x="123" y="6"/>
                  </a:lnTo>
                  <a:lnTo>
                    <a:pt x="123"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0933" tIns="30467" rIns="60933" bIns="30467" numCol="1" anchor="t" anchorCtr="0" compatLnSpc="1"/>
            <a:lstStyle/>
            <a:p>
              <a:pPr defTabSz="1219200"/>
              <a:endParaRPr lang="zh-CN" altLang="en-US" sz="2400">
                <a:solidFill>
                  <a:prstClr val="white"/>
                </a:solidFill>
                <a:sym typeface="League Gothic" charset="0"/>
              </a:endParaRPr>
            </a:p>
          </p:txBody>
        </p:sp>
        <p:sp>
          <p:nvSpPr>
            <p:cNvPr id="245" name="Freeform 14"/>
            <p:cNvSpPr>
              <a:spLocks noEditPoints="1"/>
            </p:cNvSpPr>
            <p:nvPr/>
          </p:nvSpPr>
          <p:spPr bwMode="auto">
            <a:xfrm>
              <a:off x="3152321" y="250826"/>
              <a:ext cx="971550" cy="863600"/>
            </a:xfrm>
            <a:custGeom>
              <a:avLst/>
              <a:gdLst>
                <a:gd name="T0" fmla="*/ 471 w 612"/>
                <a:gd name="T1" fmla="*/ 481 h 544"/>
                <a:gd name="T2" fmla="*/ 567 w 612"/>
                <a:gd name="T3" fmla="*/ 483 h 544"/>
                <a:gd name="T4" fmla="*/ 595 w 612"/>
                <a:gd name="T5" fmla="*/ 471 h 544"/>
                <a:gd name="T6" fmla="*/ 610 w 612"/>
                <a:gd name="T7" fmla="*/ 449 h 544"/>
                <a:gd name="T8" fmla="*/ 612 w 612"/>
                <a:gd name="T9" fmla="*/ 430 h 544"/>
                <a:gd name="T10" fmla="*/ 597 w 612"/>
                <a:gd name="T11" fmla="*/ 367 h 544"/>
                <a:gd name="T12" fmla="*/ 559 w 612"/>
                <a:gd name="T13" fmla="*/ 275 h 544"/>
                <a:gd name="T14" fmla="*/ 526 w 612"/>
                <a:gd name="T15" fmla="*/ 174 h 544"/>
                <a:gd name="T16" fmla="*/ 496 w 612"/>
                <a:gd name="T17" fmla="*/ 94 h 544"/>
                <a:gd name="T18" fmla="*/ 456 w 612"/>
                <a:gd name="T19" fmla="*/ 45 h 544"/>
                <a:gd name="T20" fmla="*/ 408 w 612"/>
                <a:gd name="T21" fmla="*/ 17 h 544"/>
                <a:gd name="T22" fmla="*/ 333 w 612"/>
                <a:gd name="T23" fmla="*/ 0 h 544"/>
                <a:gd name="T24" fmla="*/ 279 w 612"/>
                <a:gd name="T25" fmla="*/ 0 h 544"/>
                <a:gd name="T26" fmla="*/ 204 w 612"/>
                <a:gd name="T27" fmla="*/ 17 h 544"/>
                <a:gd name="T28" fmla="*/ 157 w 612"/>
                <a:gd name="T29" fmla="*/ 45 h 544"/>
                <a:gd name="T30" fmla="*/ 118 w 612"/>
                <a:gd name="T31" fmla="*/ 94 h 544"/>
                <a:gd name="T32" fmla="*/ 86 w 612"/>
                <a:gd name="T33" fmla="*/ 174 h 544"/>
                <a:gd name="T34" fmla="*/ 54 w 612"/>
                <a:gd name="T35" fmla="*/ 275 h 544"/>
                <a:gd name="T36" fmla="*/ 15 w 612"/>
                <a:gd name="T37" fmla="*/ 367 h 544"/>
                <a:gd name="T38" fmla="*/ 0 w 612"/>
                <a:gd name="T39" fmla="*/ 430 h 544"/>
                <a:gd name="T40" fmla="*/ 2 w 612"/>
                <a:gd name="T41" fmla="*/ 449 h 544"/>
                <a:gd name="T42" fmla="*/ 17 w 612"/>
                <a:gd name="T43" fmla="*/ 468 h 544"/>
                <a:gd name="T44" fmla="*/ 43 w 612"/>
                <a:gd name="T45" fmla="*/ 481 h 544"/>
                <a:gd name="T46" fmla="*/ 135 w 612"/>
                <a:gd name="T47" fmla="*/ 481 h 544"/>
                <a:gd name="T48" fmla="*/ 191 w 612"/>
                <a:gd name="T49" fmla="*/ 490 h 544"/>
                <a:gd name="T50" fmla="*/ 238 w 612"/>
                <a:gd name="T51" fmla="*/ 526 h 544"/>
                <a:gd name="T52" fmla="*/ 286 w 612"/>
                <a:gd name="T53" fmla="*/ 544 h 544"/>
                <a:gd name="T54" fmla="*/ 318 w 612"/>
                <a:gd name="T55" fmla="*/ 544 h 544"/>
                <a:gd name="T56" fmla="*/ 367 w 612"/>
                <a:gd name="T57" fmla="*/ 524 h 544"/>
                <a:gd name="T58" fmla="*/ 413 w 612"/>
                <a:gd name="T59" fmla="*/ 488 h 544"/>
                <a:gd name="T60" fmla="*/ 301 w 612"/>
                <a:gd name="T61" fmla="*/ 496 h 544"/>
                <a:gd name="T62" fmla="*/ 277 w 612"/>
                <a:gd name="T63" fmla="*/ 492 h 544"/>
                <a:gd name="T64" fmla="*/ 241 w 612"/>
                <a:gd name="T65" fmla="*/ 471 h 544"/>
                <a:gd name="T66" fmla="*/ 206 w 612"/>
                <a:gd name="T67" fmla="*/ 436 h 544"/>
                <a:gd name="T68" fmla="*/ 180 w 612"/>
                <a:gd name="T69" fmla="*/ 387 h 544"/>
                <a:gd name="T70" fmla="*/ 163 w 612"/>
                <a:gd name="T71" fmla="*/ 331 h 544"/>
                <a:gd name="T72" fmla="*/ 161 w 612"/>
                <a:gd name="T73" fmla="*/ 288 h 544"/>
                <a:gd name="T74" fmla="*/ 170 w 612"/>
                <a:gd name="T75" fmla="*/ 208 h 544"/>
                <a:gd name="T76" fmla="*/ 185 w 612"/>
                <a:gd name="T77" fmla="*/ 178 h 544"/>
                <a:gd name="T78" fmla="*/ 202 w 612"/>
                <a:gd name="T79" fmla="*/ 182 h 544"/>
                <a:gd name="T80" fmla="*/ 225 w 612"/>
                <a:gd name="T81" fmla="*/ 204 h 544"/>
                <a:gd name="T82" fmla="*/ 260 w 612"/>
                <a:gd name="T83" fmla="*/ 232 h 544"/>
                <a:gd name="T84" fmla="*/ 344 w 612"/>
                <a:gd name="T85" fmla="*/ 260 h 544"/>
                <a:gd name="T86" fmla="*/ 443 w 612"/>
                <a:gd name="T87" fmla="*/ 275 h 544"/>
                <a:gd name="T88" fmla="*/ 443 w 612"/>
                <a:gd name="T89" fmla="*/ 288 h 544"/>
                <a:gd name="T90" fmla="*/ 436 w 612"/>
                <a:gd name="T91" fmla="*/ 350 h 544"/>
                <a:gd name="T92" fmla="*/ 415 w 612"/>
                <a:gd name="T93" fmla="*/ 404 h 544"/>
                <a:gd name="T94" fmla="*/ 387 w 612"/>
                <a:gd name="T95" fmla="*/ 449 h 544"/>
                <a:gd name="T96" fmla="*/ 350 w 612"/>
                <a:gd name="T97" fmla="*/ 481 h 544"/>
                <a:gd name="T98" fmla="*/ 314 w 612"/>
                <a:gd name="T99" fmla="*/ 496 h 5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12" h="544">
                  <a:moveTo>
                    <a:pt x="428" y="473"/>
                  </a:moveTo>
                  <a:lnTo>
                    <a:pt x="428" y="473"/>
                  </a:lnTo>
                  <a:lnTo>
                    <a:pt x="471" y="481"/>
                  </a:lnTo>
                  <a:lnTo>
                    <a:pt x="509" y="486"/>
                  </a:lnTo>
                  <a:lnTo>
                    <a:pt x="542" y="486"/>
                  </a:lnTo>
                  <a:lnTo>
                    <a:pt x="567" y="483"/>
                  </a:lnTo>
                  <a:lnTo>
                    <a:pt x="578" y="479"/>
                  </a:lnTo>
                  <a:lnTo>
                    <a:pt x="587" y="475"/>
                  </a:lnTo>
                  <a:lnTo>
                    <a:pt x="595" y="471"/>
                  </a:lnTo>
                  <a:lnTo>
                    <a:pt x="602" y="464"/>
                  </a:lnTo>
                  <a:lnTo>
                    <a:pt x="606" y="455"/>
                  </a:lnTo>
                  <a:lnTo>
                    <a:pt x="610" y="449"/>
                  </a:lnTo>
                  <a:lnTo>
                    <a:pt x="612" y="440"/>
                  </a:lnTo>
                  <a:lnTo>
                    <a:pt x="612" y="430"/>
                  </a:lnTo>
                  <a:lnTo>
                    <a:pt x="612" y="430"/>
                  </a:lnTo>
                  <a:lnTo>
                    <a:pt x="610" y="408"/>
                  </a:lnTo>
                  <a:lnTo>
                    <a:pt x="606" y="389"/>
                  </a:lnTo>
                  <a:lnTo>
                    <a:pt x="597" y="367"/>
                  </a:lnTo>
                  <a:lnTo>
                    <a:pt x="587" y="342"/>
                  </a:lnTo>
                  <a:lnTo>
                    <a:pt x="574" y="314"/>
                  </a:lnTo>
                  <a:lnTo>
                    <a:pt x="559" y="275"/>
                  </a:lnTo>
                  <a:lnTo>
                    <a:pt x="544" y="230"/>
                  </a:lnTo>
                  <a:lnTo>
                    <a:pt x="526" y="174"/>
                  </a:lnTo>
                  <a:lnTo>
                    <a:pt x="526" y="174"/>
                  </a:lnTo>
                  <a:lnTo>
                    <a:pt x="518" y="144"/>
                  </a:lnTo>
                  <a:lnTo>
                    <a:pt x="507" y="118"/>
                  </a:lnTo>
                  <a:lnTo>
                    <a:pt x="496" y="94"/>
                  </a:lnTo>
                  <a:lnTo>
                    <a:pt x="483" y="75"/>
                  </a:lnTo>
                  <a:lnTo>
                    <a:pt x="468" y="58"/>
                  </a:lnTo>
                  <a:lnTo>
                    <a:pt x="456" y="45"/>
                  </a:lnTo>
                  <a:lnTo>
                    <a:pt x="440" y="34"/>
                  </a:lnTo>
                  <a:lnTo>
                    <a:pt x="425" y="23"/>
                  </a:lnTo>
                  <a:lnTo>
                    <a:pt x="408" y="17"/>
                  </a:lnTo>
                  <a:lnTo>
                    <a:pt x="393" y="10"/>
                  </a:lnTo>
                  <a:lnTo>
                    <a:pt x="363" y="4"/>
                  </a:lnTo>
                  <a:lnTo>
                    <a:pt x="333" y="0"/>
                  </a:lnTo>
                  <a:lnTo>
                    <a:pt x="307" y="0"/>
                  </a:lnTo>
                  <a:lnTo>
                    <a:pt x="307" y="0"/>
                  </a:lnTo>
                  <a:lnTo>
                    <a:pt x="279" y="0"/>
                  </a:lnTo>
                  <a:lnTo>
                    <a:pt x="251" y="4"/>
                  </a:lnTo>
                  <a:lnTo>
                    <a:pt x="219" y="10"/>
                  </a:lnTo>
                  <a:lnTo>
                    <a:pt x="204" y="17"/>
                  </a:lnTo>
                  <a:lnTo>
                    <a:pt x="189" y="23"/>
                  </a:lnTo>
                  <a:lnTo>
                    <a:pt x="172" y="34"/>
                  </a:lnTo>
                  <a:lnTo>
                    <a:pt x="157" y="45"/>
                  </a:lnTo>
                  <a:lnTo>
                    <a:pt x="144" y="58"/>
                  </a:lnTo>
                  <a:lnTo>
                    <a:pt x="129" y="75"/>
                  </a:lnTo>
                  <a:lnTo>
                    <a:pt x="118" y="94"/>
                  </a:lnTo>
                  <a:lnTo>
                    <a:pt x="105" y="118"/>
                  </a:lnTo>
                  <a:lnTo>
                    <a:pt x="94" y="144"/>
                  </a:lnTo>
                  <a:lnTo>
                    <a:pt x="86" y="174"/>
                  </a:lnTo>
                  <a:lnTo>
                    <a:pt x="86" y="174"/>
                  </a:lnTo>
                  <a:lnTo>
                    <a:pt x="71" y="230"/>
                  </a:lnTo>
                  <a:lnTo>
                    <a:pt x="54" y="275"/>
                  </a:lnTo>
                  <a:lnTo>
                    <a:pt x="41" y="314"/>
                  </a:lnTo>
                  <a:lnTo>
                    <a:pt x="26" y="342"/>
                  </a:lnTo>
                  <a:lnTo>
                    <a:pt x="15" y="367"/>
                  </a:lnTo>
                  <a:lnTo>
                    <a:pt x="6" y="389"/>
                  </a:lnTo>
                  <a:lnTo>
                    <a:pt x="2" y="408"/>
                  </a:lnTo>
                  <a:lnTo>
                    <a:pt x="0" y="430"/>
                  </a:lnTo>
                  <a:lnTo>
                    <a:pt x="0" y="430"/>
                  </a:lnTo>
                  <a:lnTo>
                    <a:pt x="0" y="438"/>
                  </a:lnTo>
                  <a:lnTo>
                    <a:pt x="2" y="449"/>
                  </a:lnTo>
                  <a:lnTo>
                    <a:pt x="6" y="455"/>
                  </a:lnTo>
                  <a:lnTo>
                    <a:pt x="11" y="464"/>
                  </a:lnTo>
                  <a:lnTo>
                    <a:pt x="17" y="468"/>
                  </a:lnTo>
                  <a:lnTo>
                    <a:pt x="23" y="475"/>
                  </a:lnTo>
                  <a:lnTo>
                    <a:pt x="32" y="479"/>
                  </a:lnTo>
                  <a:lnTo>
                    <a:pt x="43" y="481"/>
                  </a:lnTo>
                  <a:lnTo>
                    <a:pt x="69" y="486"/>
                  </a:lnTo>
                  <a:lnTo>
                    <a:pt x="99" y="486"/>
                  </a:lnTo>
                  <a:lnTo>
                    <a:pt x="135" y="481"/>
                  </a:lnTo>
                  <a:lnTo>
                    <a:pt x="178" y="473"/>
                  </a:lnTo>
                  <a:lnTo>
                    <a:pt x="178" y="473"/>
                  </a:lnTo>
                  <a:lnTo>
                    <a:pt x="191" y="490"/>
                  </a:lnTo>
                  <a:lnTo>
                    <a:pt x="206" y="503"/>
                  </a:lnTo>
                  <a:lnTo>
                    <a:pt x="221" y="516"/>
                  </a:lnTo>
                  <a:lnTo>
                    <a:pt x="238" y="526"/>
                  </a:lnTo>
                  <a:lnTo>
                    <a:pt x="253" y="533"/>
                  </a:lnTo>
                  <a:lnTo>
                    <a:pt x="271" y="539"/>
                  </a:lnTo>
                  <a:lnTo>
                    <a:pt x="286" y="544"/>
                  </a:lnTo>
                  <a:lnTo>
                    <a:pt x="301" y="544"/>
                  </a:lnTo>
                  <a:lnTo>
                    <a:pt x="301" y="544"/>
                  </a:lnTo>
                  <a:lnTo>
                    <a:pt x="318" y="544"/>
                  </a:lnTo>
                  <a:lnTo>
                    <a:pt x="333" y="539"/>
                  </a:lnTo>
                  <a:lnTo>
                    <a:pt x="350" y="533"/>
                  </a:lnTo>
                  <a:lnTo>
                    <a:pt x="367" y="524"/>
                  </a:lnTo>
                  <a:lnTo>
                    <a:pt x="382" y="516"/>
                  </a:lnTo>
                  <a:lnTo>
                    <a:pt x="397" y="503"/>
                  </a:lnTo>
                  <a:lnTo>
                    <a:pt x="413" y="488"/>
                  </a:lnTo>
                  <a:lnTo>
                    <a:pt x="428" y="473"/>
                  </a:lnTo>
                  <a:lnTo>
                    <a:pt x="428" y="473"/>
                  </a:lnTo>
                  <a:close/>
                  <a:moveTo>
                    <a:pt x="301" y="496"/>
                  </a:moveTo>
                  <a:lnTo>
                    <a:pt x="301" y="496"/>
                  </a:lnTo>
                  <a:lnTo>
                    <a:pt x="290" y="496"/>
                  </a:lnTo>
                  <a:lnTo>
                    <a:pt x="277" y="492"/>
                  </a:lnTo>
                  <a:lnTo>
                    <a:pt x="264" y="488"/>
                  </a:lnTo>
                  <a:lnTo>
                    <a:pt x="253" y="481"/>
                  </a:lnTo>
                  <a:lnTo>
                    <a:pt x="241" y="471"/>
                  </a:lnTo>
                  <a:lnTo>
                    <a:pt x="230" y="462"/>
                  </a:lnTo>
                  <a:lnTo>
                    <a:pt x="217" y="449"/>
                  </a:lnTo>
                  <a:lnTo>
                    <a:pt x="206" y="436"/>
                  </a:lnTo>
                  <a:lnTo>
                    <a:pt x="198" y="421"/>
                  </a:lnTo>
                  <a:lnTo>
                    <a:pt x="189" y="404"/>
                  </a:lnTo>
                  <a:lnTo>
                    <a:pt x="180" y="387"/>
                  </a:lnTo>
                  <a:lnTo>
                    <a:pt x="174" y="369"/>
                  </a:lnTo>
                  <a:lnTo>
                    <a:pt x="167" y="350"/>
                  </a:lnTo>
                  <a:lnTo>
                    <a:pt x="163" y="331"/>
                  </a:lnTo>
                  <a:lnTo>
                    <a:pt x="161" y="309"/>
                  </a:lnTo>
                  <a:lnTo>
                    <a:pt x="161" y="288"/>
                  </a:lnTo>
                  <a:lnTo>
                    <a:pt x="161" y="288"/>
                  </a:lnTo>
                  <a:lnTo>
                    <a:pt x="161" y="260"/>
                  </a:lnTo>
                  <a:lnTo>
                    <a:pt x="165" y="234"/>
                  </a:lnTo>
                  <a:lnTo>
                    <a:pt x="170" y="208"/>
                  </a:lnTo>
                  <a:lnTo>
                    <a:pt x="176" y="185"/>
                  </a:lnTo>
                  <a:lnTo>
                    <a:pt x="176" y="185"/>
                  </a:lnTo>
                  <a:lnTo>
                    <a:pt x="185" y="178"/>
                  </a:lnTo>
                  <a:lnTo>
                    <a:pt x="191" y="178"/>
                  </a:lnTo>
                  <a:lnTo>
                    <a:pt x="195" y="178"/>
                  </a:lnTo>
                  <a:lnTo>
                    <a:pt x="202" y="182"/>
                  </a:lnTo>
                  <a:lnTo>
                    <a:pt x="208" y="187"/>
                  </a:lnTo>
                  <a:lnTo>
                    <a:pt x="225" y="204"/>
                  </a:lnTo>
                  <a:lnTo>
                    <a:pt x="225" y="204"/>
                  </a:lnTo>
                  <a:lnTo>
                    <a:pt x="232" y="213"/>
                  </a:lnTo>
                  <a:lnTo>
                    <a:pt x="238" y="219"/>
                  </a:lnTo>
                  <a:lnTo>
                    <a:pt x="260" y="232"/>
                  </a:lnTo>
                  <a:lnTo>
                    <a:pt x="286" y="243"/>
                  </a:lnTo>
                  <a:lnTo>
                    <a:pt x="314" y="251"/>
                  </a:lnTo>
                  <a:lnTo>
                    <a:pt x="344" y="260"/>
                  </a:lnTo>
                  <a:lnTo>
                    <a:pt x="378" y="266"/>
                  </a:lnTo>
                  <a:lnTo>
                    <a:pt x="410" y="271"/>
                  </a:lnTo>
                  <a:lnTo>
                    <a:pt x="443" y="275"/>
                  </a:lnTo>
                  <a:lnTo>
                    <a:pt x="443" y="275"/>
                  </a:lnTo>
                  <a:lnTo>
                    <a:pt x="443" y="288"/>
                  </a:lnTo>
                  <a:lnTo>
                    <a:pt x="443" y="288"/>
                  </a:lnTo>
                  <a:lnTo>
                    <a:pt x="443" y="309"/>
                  </a:lnTo>
                  <a:lnTo>
                    <a:pt x="440" y="331"/>
                  </a:lnTo>
                  <a:lnTo>
                    <a:pt x="436" y="350"/>
                  </a:lnTo>
                  <a:lnTo>
                    <a:pt x="430" y="369"/>
                  </a:lnTo>
                  <a:lnTo>
                    <a:pt x="423" y="387"/>
                  </a:lnTo>
                  <a:lnTo>
                    <a:pt x="415" y="404"/>
                  </a:lnTo>
                  <a:lnTo>
                    <a:pt x="406" y="421"/>
                  </a:lnTo>
                  <a:lnTo>
                    <a:pt x="397" y="436"/>
                  </a:lnTo>
                  <a:lnTo>
                    <a:pt x="387" y="449"/>
                  </a:lnTo>
                  <a:lnTo>
                    <a:pt x="374" y="462"/>
                  </a:lnTo>
                  <a:lnTo>
                    <a:pt x="363" y="471"/>
                  </a:lnTo>
                  <a:lnTo>
                    <a:pt x="350" y="481"/>
                  </a:lnTo>
                  <a:lnTo>
                    <a:pt x="339" y="488"/>
                  </a:lnTo>
                  <a:lnTo>
                    <a:pt x="327" y="492"/>
                  </a:lnTo>
                  <a:lnTo>
                    <a:pt x="314" y="496"/>
                  </a:lnTo>
                  <a:lnTo>
                    <a:pt x="301" y="496"/>
                  </a:lnTo>
                  <a:lnTo>
                    <a:pt x="301" y="49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0933" tIns="30467" rIns="60933" bIns="30467" numCol="1" anchor="t" anchorCtr="0" compatLnSpc="1"/>
            <a:lstStyle/>
            <a:p>
              <a:pPr defTabSz="1219200"/>
              <a:endParaRPr lang="zh-CN" altLang="en-US" sz="2400">
                <a:solidFill>
                  <a:prstClr val="white"/>
                </a:solidFill>
                <a:sym typeface="League Gothic" charset="0"/>
              </a:endParaRPr>
            </a:p>
          </p:txBody>
        </p:sp>
      </p:grpSp>
      <p:grpSp>
        <p:nvGrpSpPr>
          <p:cNvPr id="246" name="组合 245"/>
          <p:cNvGrpSpPr/>
          <p:nvPr/>
        </p:nvGrpSpPr>
        <p:grpSpPr>
          <a:xfrm>
            <a:off x="5313025" y="1717615"/>
            <a:ext cx="350800" cy="364678"/>
            <a:chOff x="5370059" y="233363"/>
            <a:chExt cx="1444625" cy="1501776"/>
          </a:xfrm>
          <a:solidFill>
            <a:srgbClr val="525068"/>
          </a:solidFill>
        </p:grpSpPr>
        <p:sp>
          <p:nvSpPr>
            <p:cNvPr id="247" name="Freeform 26"/>
            <p:cNvSpPr/>
            <p:nvPr/>
          </p:nvSpPr>
          <p:spPr bwMode="auto">
            <a:xfrm>
              <a:off x="6120946" y="512763"/>
              <a:ext cx="344488" cy="26988"/>
            </a:xfrm>
            <a:custGeom>
              <a:avLst/>
              <a:gdLst>
                <a:gd name="T0" fmla="*/ 9 w 217"/>
                <a:gd name="T1" fmla="*/ 17 h 17"/>
                <a:gd name="T2" fmla="*/ 209 w 217"/>
                <a:gd name="T3" fmla="*/ 17 h 17"/>
                <a:gd name="T4" fmla="*/ 209 w 217"/>
                <a:gd name="T5" fmla="*/ 17 h 17"/>
                <a:gd name="T6" fmla="*/ 211 w 217"/>
                <a:gd name="T7" fmla="*/ 17 h 17"/>
                <a:gd name="T8" fmla="*/ 215 w 217"/>
                <a:gd name="T9" fmla="*/ 15 h 17"/>
                <a:gd name="T10" fmla="*/ 217 w 217"/>
                <a:gd name="T11" fmla="*/ 11 h 17"/>
                <a:gd name="T12" fmla="*/ 217 w 217"/>
                <a:gd name="T13" fmla="*/ 9 h 17"/>
                <a:gd name="T14" fmla="*/ 217 w 217"/>
                <a:gd name="T15" fmla="*/ 9 h 17"/>
                <a:gd name="T16" fmla="*/ 217 w 217"/>
                <a:gd name="T17" fmla="*/ 5 h 17"/>
                <a:gd name="T18" fmla="*/ 215 w 217"/>
                <a:gd name="T19" fmla="*/ 2 h 17"/>
                <a:gd name="T20" fmla="*/ 211 w 217"/>
                <a:gd name="T21" fmla="*/ 0 h 17"/>
                <a:gd name="T22" fmla="*/ 209 w 217"/>
                <a:gd name="T23" fmla="*/ 0 h 17"/>
                <a:gd name="T24" fmla="*/ 9 w 217"/>
                <a:gd name="T25" fmla="*/ 0 h 17"/>
                <a:gd name="T26" fmla="*/ 9 w 217"/>
                <a:gd name="T27" fmla="*/ 0 h 17"/>
                <a:gd name="T28" fmla="*/ 7 w 217"/>
                <a:gd name="T29" fmla="*/ 0 h 17"/>
                <a:gd name="T30" fmla="*/ 2 w 217"/>
                <a:gd name="T31" fmla="*/ 2 h 17"/>
                <a:gd name="T32" fmla="*/ 2 w 217"/>
                <a:gd name="T33" fmla="*/ 5 h 17"/>
                <a:gd name="T34" fmla="*/ 0 w 217"/>
                <a:gd name="T35" fmla="*/ 9 h 17"/>
                <a:gd name="T36" fmla="*/ 0 w 217"/>
                <a:gd name="T37" fmla="*/ 9 h 17"/>
                <a:gd name="T38" fmla="*/ 2 w 217"/>
                <a:gd name="T39" fmla="*/ 11 h 17"/>
                <a:gd name="T40" fmla="*/ 2 w 217"/>
                <a:gd name="T41" fmla="*/ 15 h 17"/>
                <a:gd name="T42" fmla="*/ 7 w 217"/>
                <a:gd name="T43" fmla="*/ 17 h 17"/>
                <a:gd name="T44" fmla="*/ 9 w 217"/>
                <a:gd name="T45" fmla="*/ 17 h 17"/>
                <a:gd name="T46" fmla="*/ 9 w 217"/>
                <a:gd name="T47"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7" h="17">
                  <a:moveTo>
                    <a:pt x="9" y="17"/>
                  </a:moveTo>
                  <a:lnTo>
                    <a:pt x="209" y="17"/>
                  </a:lnTo>
                  <a:lnTo>
                    <a:pt x="209" y="17"/>
                  </a:lnTo>
                  <a:lnTo>
                    <a:pt x="211" y="17"/>
                  </a:lnTo>
                  <a:lnTo>
                    <a:pt x="215" y="15"/>
                  </a:lnTo>
                  <a:lnTo>
                    <a:pt x="217" y="11"/>
                  </a:lnTo>
                  <a:lnTo>
                    <a:pt x="217" y="9"/>
                  </a:lnTo>
                  <a:lnTo>
                    <a:pt x="217" y="9"/>
                  </a:lnTo>
                  <a:lnTo>
                    <a:pt x="217" y="5"/>
                  </a:lnTo>
                  <a:lnTo>
                    <a:pt x="215" y="2"/>
                  </a:lnTo>
                  <a:lnTo>
                    <a:pt x="211" y="0"/>
                  </a:lnTo>
                  <a:lnTo>
                    <a:pt x="209" y="0"/>
                  </a:lnTo>
                  <a:lnTo>
                    <a:pt x="9" y="0"/>
                  </a:lnTo>
                  <a:lnTo>
                    <a:pt x="9" y="0"/>
                  </a:lnTo>
                  <a:lnTo>
                    <a:pt x="7" y="0"/>
                  </a:lnTo>
                  <a:lnTo>
                    <a:pt x="2" y="2"/>
                  </a:lnTo>
                  <a:lnTo>
                    <a:pt x="2" y="5"/>
                  </a:lnTo>
                  <a:lnTo>
                    <a:pt x="0" y="9"/>
                  </a:lnTo>
                  <a:lnTo>
                    <a:pt x="0" y="9"/>
                  </a:lnTo>
                  <a:lnTo>
                    <a:pt x="2" y="11"/>
                  </a:lnTo>
                  <a:lnTo>
                    <a:pt x="2" y="15"/>
                  </a:lnTo>
                  <a:lnTo>
                    <a:pt x="7" y="17"/>
                  </a:lnTo>
                  <a:lnTo>
                    <a:pt x="9" y="17"/>
                  </a:lnTo>
                  <a:lnTo>
                    <a:pt x="9" y="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0933" tIns="30467" rIns="60933" bIns="30467" numCol="1" anchor="t" anchorCtr="0" compatLnSpc="1"/>
            <a:lstStyle/>
            <a:p>
              <a:pPr defTabSz="1219200"/>
              <a:endParaRPr lang="zh-CN" altLang="en-US" sz="2400">
                <a:solidFill>
                  <a:prstClr val="white"/>
                </a:solidFill>
                <a:sym typeface="League Gothic" charset="0"/>
              </a:endParaRPr>
            </a:p>
          </p:txBody>
        </p:sp>
        <p:sp>
          <p:nvSpPr>
            <p:cNvPr id="248" name="Freeform 27"/>
            <p:cNvSpPr/>
            <p:nvPr/>
          </p:nvSpPr>
          <p:spPr bwMode="auto">
            <a:xfrm>
              <a:off x="6120946" y="417513"/>
              <a:ext cx="522288" cy="30163"/>
            </a:xfrm>
            <a:custGeom>
              <a:avLst/>
              <a:gdLst>
                <a:gd name="T0" fmla="*/ 9 w 329"/>
                <a:gd name="T1" fmla="*/ 19 h 19"/>
                <a:gd name="T2" fmla="*/ 320 w 329"/>
                <a:gd name="T3" fmla="*/ 19 h 19"/>
                <a:gd name="T4" fmla="*/ 320 w 329"/>
                <a:gd name="T5" fmla="*/ 19 h 19"/>
                <a:gd name="T6" fmla="*/ 325 w 329"/>
                <a:gd name="T7" fmla="*/ 17 h 19"/>
                <a:gd name="T8" fmla="*/ 327 w 329"/>
                <a:gd name="T9" fmla="*/ 15 h 19"/>
                <a:gd name="T10" fmla="*/ 329 w 329"/>
                <a:gd name="T11" fmla="*/ 13 h 19"/>
                <a:gd name="T12" fmla="*/ 329 w 329"/>
                <a:gd name="T13" fmla="*/ 11 h 19"/>
                <a:gd name="T14" fmla="*/ 329 w 329"/>
                <a:gd name="T15" fmla="*/ 11 h 19"/>
                <a:gd name="T16" fmla="*/ 329 w 329"/>
                <a:gd name="T17" fmla="*/ 7 h 19"/>
                <a:gd name="T18" fmla="*/ 327 w 329"/>
                <a:gd name="T19" fmla="*/ 4 h 19"/>
                <a:gd name="T20" fmla="*/ 325 w 329"/>
                <a:gd name="T21" fmla="*/ 2 h 19"/>
                <a:gd name="T22" fmla="*/ 320 w 329"/>
                <a:gd name="T23" fmla="*/ 0 h 19"/>
                <a:gd name="T24" fmla="*/ 9 w 329"/>
                <a:gd name="T25" fmla="*/ 0 h 19"/>
                <a:gd name="T26" fmla="*/ 9 w 329"/>
                <a:gd name="T27" fmla="*/ 0 h 19"/>
                <a:gd name="T28" fmla="*/ 7 w 329"/>
                <a:gd name="T29" fmla="*/ 2 h 19"/>
                <a:gd name="T30" fmla="*/ 2 w 329"/>
                <a:gd name="T31" fmla="*/ 4 h 19"/>
                <a:gd name="T32" fmla="*/ 2 w 329"/>
                <a:gd name="T33" fmla="*/ 7 h 19"/>
                <a:gd name="T34" fmla="*/ 0 w 329"/>
                <a:gd name="T35" fmla="*/ 11 h 19"/>
                <a:gd name="T36" fmla="*/ 0 w 329"/>
                <a:gd name="T37" fmla="*/ 11 h 19"/>
                <a:gd name="T38" fmla="*/ 2 w 329"/>
                <a:gd name="T39" fmla="*/ 13 h 19"/>
                <a:gd name="T40" fmla="*/ 2 w 329"/>
                <a:gd name="T41" fmla="*/ 15 h 19"/>
                <a:gd name="T42" fmla="*/ 7 w 329"/>
                <a:gd name="T43" fmla="*/ 17 h 19"/>
                <a:gd name="T44" fmla="*/ 9 w 329"/>
                <a:gd name="T45" fmla="*/ 19 h 19"/>
                <a:gd name="T46" fmla="*/ 9 w 329"/>
                <a:gd name="T47" fmla="*/ 19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29" h="19">
                  <a:moveTo>
                    <a:pt x="9" y="19"/>
                  </a:moveTo>
                  <a:lnTo>
                    <a:pt x="320" y="19"/>
                  </a:lnTo>
                  <a:lnTo>
                    <a:pt x="320" y="19"/>
                  </a:lnTo>
                  <a:lnTo>
                    <a:pt x="325" y="17"/>
                  </a:lnTo>
                  <a:lnTo>
                    <a:pt x="327" y="15"/>
                  </a:lnTo>
                  <a:lnTo>
                    <a:pt x="329" y="13"/>
                  </a:lnTo>
                  <a:lnTo>
                    <a:pt x="329" y="11"/>
                  </a:lnTo>
                  <a:lnTo>
                    <a:pt x="329" y="11"/>
                  </a:lnTo>
                  <a:lnTo>
                    <a:pt x="329" y="7"/>
                  </a:lnTo>
                  <a:lnTo>
                    <a:pt x="327" y="4"/>
                  </a:lnTo>
                  <a:lnTo>
                    <a:pt x="325" y="2"/>
                  </a:lnTo>
                  <a:lnTo>
                    <a:pt x="320" y="0"/>
                  </a:lnTo>
                  <a:lnTo>
                    <a:pt x="9" y="0"/>
                  </a:lnTo>
                  <a:lnTo>
                    <a:pt x="9" y="0"/>
                  </a:lnTo>
                  <a:lnTo>
                    <a:pt x="7" y="2"/>
                  </a:lnTo>
                  <a:lnTo>
                    <a:pt x="2" y="4"/>
                  </a:lnTo>
                  <a:lnTo>
                    <a:pt x="2" y="7"/>
                  </a:lnTo>
                  <a:lnTo>
                    <a:pt x="0" y="11"/>
                  </a:lnTo>
                  <a:lnTo>
                    <a:pt x="0" y="11"/>
                  </a:lnTo>
                  <a:lnTo>
                    <a:pt x="2" y="13"/>
                  </a:lnTo>
                  <a:lnTo>
                    <a:pt x="2" y="15"/>
                  </a:lnTo>
                  <a:lnTo>
                    <a:pt x="7" y="17"/>
                  </a:lnTo>
                  <a:lnTo>
                    <a:pt x="9" y="19"/>
                  </a:lnTo>
                  <a:lnTo>
                    <a:pt x="9" y="1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0933" tIns="30467" rIns="60933" bIns="30467" numCol="1" anchor="t" anchorCtr="0" compatLnSpc="1"/>
            <a:lstStyle/>
            <a:p>
              <a:pPr defTabSz="1219200"/>
              <a:endParaRPr lang="zh-CN" altLang="en-US" sz="2400">
                <a:solidFill>
                  <a:prstClr val="white"/>
                </a:solidFill>
                <a:sym typeface="League Gothic" charset="0"/>
              </a:endParaRPr>
            </a:p>
          </p:txBody>
        </p:sp>
        <p:sp>
          <p:nvSpPr>
            <p:cNvPr id="249" name="Freeform 28"/>
            <p:cNvSpPr/>
            <p:nvPr/>
          </p:nvSpPr>
          <p:spPr bwMode="auto">
            <a:xfrm>
              <a:off x="5885996" y="233363"/>
              <a:ext cx="928688" cy="676275"/>
            </a:xfrm>
            <a:custGeom>
              <a:avLst/>
              <a:gdLst>
                <a:gd name="T0" fmla="*/ 503 w 585"/>
                <a:gd name="T1" fmla="*/ 41 h 426"/>
                <a:gd name="T2" fmla="*/ 464 w 585"/>
                <a:gd name="T3" fmla="*/ 24 h 426"/>
                <a:gd name="T4" fmla="*/ 415 w 585"/>
                <a:gd name="T5" fmla="*/ 11 h 426"/>
                <a:gd name="T6" fmla="*/ 361 w 585"/>
                <a:gd name="T7" fmla="*/ 2 h 426"/>
                <a:gd name="T8" fmla="*/ 299 w 585"/>
                <a:gd name="T9" fmla="*/ 0 h 426"/>
                <a:gd name="T10" fmla="*/ 251 w 585"/>
                <a:gd name="T11" fmla="*/ 2 h 426"/>
                <a:gd name="T12" fmla="*/ 172 w 585"/>
                <a:gd name="T13" fmla="*/ 11 h 426"/>
                <a:gd name="T14" fmla="*/ 137 w 585"/>
                <a:gd name="T15" fmla="*/ 17 h 426"/>
                <a:gd name="T16" fmla="*/ 64 w 585"/>
                <a:gd name="T17" fmla="*/ 47 h 426"/>
                <a:gd name="T18" fmla="*/ 6 w 585"/>
                <a:gd name="T19" fmla="*/ 90 h 426"/>
                <a:gd name="T20" fmla="*/ 2 w 585"/>
                <a:gd name="T21" fmla="*/ 97 h 426"/>
                <a:gd name="T22" fmla="*/ 2 w 585"/>
                <a:gd name="T23" fmla="*/ 110 h 426"/>
                <a:gd name="T24" fmla="*/ 4 w 585"/>
                <a:gd name="T25" fmla="*/ 116 h 426"/>
                <a:gd name="T26" fmla="*/ 17 w 585"/>
                <a:gd name="T27" fmla="*/ 120 h 426"/>
                <a:gd name="T28" fmla="*/ 30 w 585"/>
                <a:gd name="T29" fmla="*/ 116 h 426"/>
                <a:gd name="T30" fmla="*/ 43 w 585"/>
                <a:gd name="T31" fmla="*/ 103 h 426"/>
                <a:gd name="T32" fmla="*/ 73 w 585"/>
                <a:gd name="T33" fmla="*/ 82 h 426"/>
                <a:gd name="T34" fmla="*/ 120 w 585"/>
                <a:gd name="T35" fmla="*/ 58 h 426"/>
                <a:gd name="T36" fmla="*/ 189 w 585"/>
                <a:gd name="T37" fmla="*/ 41 h 426"/>
                <a:gd name="T38" fmla="*/ 262 w 585"/>
                <a:gd name="T39" fmla="*/ 37 h 426"/>
                <a:gd name="T40" fmla="*/ 299 w 585"/>
                <a:gd name="T41" fmla="*/ 34 h 426"/>
                <a:gd name="T42" fmla="*/ 380 w 585"/>
                <a:gd name="T43" fmla="*/ 41 h 426"/>
                <a:gd name="T44" fmla="*/ 428 w 585"/>
                <a:gd name="T45" fmla="*/ 49 h 426"/>
                <a:gd name="T46" fmla="*/ 468 w 585"/>
                <a:gd name="T47" fmla="*/ 62 h 426"/>
                <a:gd name="T48" fmla="*/ 499 w 585"/>
                <a:gd name="T49" fmla="*/ 80 h 426"/>
                <a:gd name="T50" fmla="*/ 524 w 585"/>
                <a:gd name="T51" fmla="*/ 101 h 426"/>
                <a:gd name="T52" fmla="*/ 542 w 585"/>
                <a:gd name="T53" fmla="*/ 125 h 426"/>
                <a:gd name="T54" fmla="*/ 550 w 585"/>
                <a:gd name="T55" fmla="*/ 153 h 426"/>
                <a:gd name="T56" fmla="*/ 550 w 585"/>
                <a:gd name="T57" fmla="*/ 168 h 426"/>
                <a:gd name="T58" fmla="*/ 548 w 585"/>
                <a:gd name="T59" fmla="*/ 191 h 426"/>
                <a:gd name="T60" fmla="*/ 539 w 585"/>
                <a:gd name="T61" fmla="*/ 211 h 426"/>
                <a:gd name="T62" fmla="*/ 509 w 585"/>
                <a:gd name="T63" fmla="*/ 243 h 426"/>
                <a:gd name="T64" fmla="*/ 468 w 585"/>
                <a:gd name="T65" fmla="*/ 267 h 426"/>
                <a:gd name="T66" fmla="*/ 419 w 585"/>
                <a:gd name="T67" fmla="*/ 282 h 426"/>
                <a:gd name="T68" fmla="*/ 329 w 585"/>
                <a:gd name="T69" fmla="*/ 297 h 426"/>
                <a:gd name="T70" fmla="*/ 275 w 585"/>
                <a:gd name="T71" fmla="*/ 299 h 426"/>
                <a:gd name="T72" fmla="*/ 266 w 585"/>
                <a:gd name="T73" fmla="*/ 299 h 426"/>
                <a:gd name="T74" fmla="*/ 264 w 585"/>
                <a:gd name="T75" fmla="*/ 333 h 426"/>
                <a:gd name="T76" fmla="*/ 253 w 585"/>
                <a:gd name="T77" fmla="*/ 368 h 426"/>
                <a:gd name="T78" fmla="*/ 241 w 585"/>
                <a:gd name="T79" fmla="*/ 400 h 426"/>
                <a:gd name="T80" fmla="*/ 223 w 585"/>
                <a:gd name="T81" fmla="*/ 426 h 426"/>
                <a:gd name="T82" fmla="*/ 243 w 585"/>
                <a:gd name="T83" fmla="*/ 411 h 426"/>
                <a:gd name="T84" fmla="*/ 281 w 585"/>
                <a:gd name="T85" fmla="*/ 363 h 426"/>
                <a:gd name="T86" fmla="*/ 299 w 585"/>
                <a:gd name="T87" fmla="*/ 333 h 426"/>
                <a:gd name="T88" fmla="*/ 320 w 585"/>
                <a:gd name="T89" fmla="*/ 333 h 426"/>
                <a:gd name="T90" fmla="*/ 391 w 585"/>
                <a:gd name="T91" fmla="*/ 325 h 426"/>
                <a:gd name="T92" fmla="*/ 432 w 585"/>
                <a:gd name="T93" fmla="*/ 314 h 426"/>
                <a:gd name="T94" fmla="*/ 475 w 585"/>
                <a:gd name="T95" fmla="*/ 301 h 426"/>
                <a:gd name="T96" fmla="*/ 509 w 585"/>
                <a:gd name="T97" fmla="*/ 284 h 426"/>
                <a:gd name="T98" fmla="*/ 535 w 585"/>
                <a:gd name="T99" fmla="*/ 267 h 426"/>
                <a:gd name="T100" fmla="*/ 557 w 585"/>
                <a:gd name="T101" fmla="*/ 247 h 426"/>
                <a:gd name="T102" fmla="*/ 578 w 585"/>
                <a:gd name="T103" fmla="*/ 206 h 426"/>
                <a:gd name="T104" fmla="*/ 585 w 585"/>
                <a:gd name="T105" fmla="*/ 168 h 426"/>
                <a:gd name="T106" fmla="*/ 582 w 585"/>
                <a:gd name="T107" fmla="*/ 148 h 426"/>
                <a:gd name="T108" fmla="*/ 574 w 585"/>
                <a:gd name="T109" fmla="*/ 112 h 426"/>
                <a:gd name="T110" fmla="*/ 552 w 585"/>
                <a:gd name="T111" fmla="*/ 80 h 426"/>
                <a:gd name="T112" fmla="*/ 522 w 585"/>
                <a:gd name="T113" fmla="*/ 54 h 426"/>
                <a:gd name="T114" fmla="*/ 503 w 585"/>
                <a:gd name="T115" fmla="*/ 41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85" h="426">
                  <a:moveTo>
                    <a:pt x="503" y="41"/>
                  </a:moveTo>
                  <a:lnTo>
                    <a:pt x="503" y="41"/>
                  </a:lnTo>
                  <a:lnTo>
                    <a:pt x="484" y="32"/>
                  </a:lnTo>
                  <a:lnTo>
                    <a:pt x="464" y="24"/>
                  </a:lnTo>
                  <a:lnTo>
                    <a:pt x="441" y="17"/>
                  </a:lnTo>
                  <a:lnTo>
                    <a:pt x="415" y="11"/>
                  </a:lnTo>
                  <a:lnTo>
                    <a:pt x="389" y="6"/>
                  </a:lnTo>
                  <a:lnTo>
                    <a:pt x="361" y="2"/>
                  </a:lnTo>
                  <a:lnTo>
                    <a:pt x="331" y="2"/>
                  </a:lnTo>
                  <a:lnTo>
                    <a:pt x="299" y="0"/>
                  </a:lnTo>
                  <a:lnTo>
                    <a:pt x="299" y="0"/>
                  </a:lnTo>
                  <a:lnTo>
                    <a:pt x="251" y="2"/>
                  </a:lnTo>
                  <a:lnTo>
                    <a:pt x="210" y="4"/>
                  </a:lnTo>
                  <a:lnTo>
                    <a:pt x="172" y="11"/>
                  </a:lnTo>
                  <a:lnTo>
                    <a:pt x="137" y="17"/>
                  </a:lnTo>
                  <a:lnTo>
                    <a:pt x="137" y="17"/>
                  </a:lnTo>
                  <a:lnTo>
                    <a:pt x="101" y="30"/>
                  </a:lnTo>
                  <a:lnTo>
                    <a:pt x="64" y="47"/>
                  </a:lnTo>
                  <a:lnTo>
                    <a:pt x="34" y="67"/>
                  </a:lnTo>
                  <a:lnTo>
                    <a:pt x="6" y="90"/>
                  </a:lnTo>
                  <a:lnTo>
                    <a:pt x="6" y="90"/>
                  </a:lnTo>
                  <a:lnTo>
                    <a:pt x="2" y="97"/>
                  </a:lnTo>
                  <a:lnTo>
                    <a:pt x="0" y="103"/>
                  </a:lnTo>
                  <a:lnTo>
                    <a:pt x="2" y="110"/>
                  </a:lnTo>
                  <a:lnTo>
                    <a:pt x="4" y="116"/>
                  </a:lnTo>
                  <a:lnTo>
                    <a:pt x="4" y="116"/>
                  </a:lnTo>
                  <a:lnTo>
                    <a:pt x="11" y="120"/>
                  </a:lnTo>
                  <a:lnTo>
                    <a:pt x="17" y="120"/>
                  </a:lnTo>
                  <a:lnTo>
                    <a:pt x="23" y="120"/>
                  </a:lnTo>
                  <a:lnTo>
                    <a:pt x="30" y="116"/>
                  </a:lnTo>
                  <a:lnTo>
                    <a:pt x="30" y="116"/>
                  </a:lnTo>
                  <a:lnTo>
                    <a:pt x="43" y="103"/>
                  </a:lnTo>
                  <a:lnTo>
                    <a:pt x="58" y="92"/>
                  </a:lnTo>
                  <a:lnTo>
                    <a:pt x="73" y="82"/>
                  </a:lnTo>
                  <a:lnTo>
                    <a:pt x="88" y="73"/>
                  </a:lnTo>
                  <a:lnTo>
                    <a:pt x="120" y="58"/>
                  </a:lnTo>
                  <a:lnTo>
                    <a:pt x="155" y="49"/>
                  </a:lnTo>
                  <a:lnTo>
                    <a:pt x="189" y="41"/>
                  </a:lnTo>
                  <a:lnTo>
                    <a:pt x="226" y="37"/>
                  </a:lnTo>
                  <a:lnTo>
                    <a:pt x="262" y="37"/>
                  </a:lnTo>
                  <a:lnTo>
                    <a:pt x="299" y="34"/>
                  </a:lnTo>
                  <a:lnTo>
                    <a:pt x="299" y="34"/>
                  </a:lnTo>
                  <a:lnTo>
                    <a:pt x="355" y="37"/>
                  </a:lnTo>
                  <a:lnTo>
                    <a:pt x="380" y="41"/>
                  </a:lnTo>
                  <a:lnTo>
                    <a:pt x="406" y="43"/>
                  </a:lnTo>
                  <a:lnTo>
                    <a:pt x="428" y="49"/>
                  </a:lnTo>
                  <a:lnTo>
                    <a:pt x="449" y="56"/>
                  </a:lnTo>
                  <a:lnTo>
                    <a:pt x="468" y="62"/>
                  </a:lnTo>
                  <a:lnTo>
                    <a:pt x="484" y="71"/>
                  </a:lnTo>
                  <a:lnTo>
                    <a:pt x="499" y="80"/>
                  </a:lnTo>
                  <a:lnTo>
                    <a:pt x="514" y="88"/>
                  </a:lnTo>
                  <a:lnTo>
                    <a:pt x="524" y="101"/>
                  </a:lnTo>
                  <a:lnTo>
                    <a:pt x="533" y="112"/>
                  </a:lnTo>
                  <a:lnTo>
                    <a:pt x="542" y="125"/>
                  </a:lnTo>
                  <a:lnTo>
                    <a:pt x="546" y="138"/>
                  </a:lnTo>
                  <a:lnTo>
                    <a:pt x="550" y="153"/>
                  </a:lnTo>
                  <a:lnTo>
                    <a:pt x="550" y="168"/>
                  </a:lnTo>
                  <a:lnTo>
                    <a:pt x="550" y="168"/>
                  </a:lnTo>
                  <a:lnTo>
                    <a:pt x="550" y="181"/>
                  </a:lnTo>
                  <a:lnTo>
                    <a:pt x="548" y="191"/>
                  </a:lnTo>
                  <a:lnTo>
                    <a:pt x="544" y="202"/>
                  </a:lnTo>
                  <a:lnTo>
                    <a:pt x="539" y="211"/>
                  </a:lnTo>
                  <a:lnTo>
                    <a:pt x="527" y="228"/>
                  </a:lnTo>
                  <a:lnTo>
                    <a:pt x="509" y="243"/>
                  </a:lnTo>
                  <a:lnTo>
                    <a:pt x="490" y="256"/>
                  </a:lnTo>
                  <a:lnTo>
                    <a:pt x="468" y="267"/>
                  </a:lnTo>
                  <a:lnTo>
                    <a:pt x="445" y="275"/>
                  </a:lnTo>
                  <a:lnTo>
                    <a:pt x="419" y="282"/>
                  </a:lnTo>
                  <a:lnTo>
                    <a:pt x="372" y="292"/>
                  </a:lnTo>
                  <a:lnTo>
                    <a:pt x="329" y="297"/>
                  </a:lnTo>
                  <a:lnTo>
                    <a:pt x="286" y="299"/>
                  </a:lnTo>
                  <a:lnTo>
                    <a:pt x="275" y="299"/>
                  </a:lnTo>
                  <a:lnTo>
                    <a:pt x="266" y="299"/>
                  </a:lnTo>
                  <a:lnTo>
                    <a:pt x="266" y="299"/>
                  </a:lnTo>
                  <a:lnTo>
                    <a:pt x="266" y="316"/>
                  </a:lnTo>
                  <a:lnTo>
                    <a:pt x="264" y="333"/>
                  </a:lnTo>
                  <a:lnTo>
                    <a:pt x="260" y="350"/>
                  </a:lnTo>
                  <a:lnTo>
                    <a:pt x="253" y="368"/>
                  </a:lnTo>
                  <a:lnTo>
                    <a:pt x="249" y="385"/>
                  </a:lnTo>
                  <a:lnTo>
                    <a:pt x="241" y="400"/>
                  </a:lnTo>
                  <a:lnTo>
                    <a:pt x="232" y="415"/>
                  </a:lnTo>
                  <a:lnTo>
                    <a:pt x="223" y="426"/>
                  </a:lnTo>
                  <a:lnTo>
                    <a:pt x="223" y="426"/>
                  </a:lnTo>
                  <a:lnTo>
                    <a:pt x="243" y="411"/>
                  </a:lnTo>
                  <a:lnTo>
                    <a:pt x="262" y="389"/>
                  </a:lnTo>
                  <a:lnTo>
                    <a:pt x="281" y="363"/>
                  </a:lnTo>
                  <a:lnTo>
                    <a:pt x="290" y="348"/>
                  </a:lnTo>
                  <a:lnTo>
                    <a:pt x="299" y="333"/>
                  </a:lnTo>
                  <a:lnTo>
                    <a:pt x="299" y="333"/>
                  </a:lnTo>
                  <a:lnTo>
                    <a:pt x="320" y="333"/>
                  </a:lnTo>
                  <a:lnTo>
                    <a:pt x="352" y="329"/>
                  </a:lnTo>
                  <a:lnTo>
                    <a:pt x="391" y="325"/>
                  </a:lnTo>
                  <a:lnTo>
                    <a:pt x="432" y="314"/>
                  </a:lnTo>
                  <a:lnTo>
                    <a:pt x="432" y="314"/>
                  </a:lnTo>
                  <a:lnTo>
                    <a:pt x="453" y="307"/>
                  </a:lnTo>
                  <a:lnTo>
                    <a:pt x="475" y="301"/>
                  </a:lnTo>
                  <a:lnTo>
                    <a:pt x="492" y="292"/>
                  </a:lnTo>
                  <a:lnTo>
                    <a:pt x="509" y="284"/>
                  </a:lnTo>
                  <a:lnTo>
                    <a:pt x="522" y="275"/>
                  </a:lnTo>
                  <a:lnTo>
                    <a:pt x="535" y="267"/>
                  </a:lnTo>
                  <a:lnTo>
                    <a:pt x="546" y="258"/>
                  </a:lnTo>
                  <a:lnTo>
                    <a:pt x="557" y="247"/>
                  </a:lnTo>
                  <a:lnTo>
                    <a:pt x="570" y="228"/>
                  </a:lnTo>
                  <a:lnTo>
                    <a:pt x="578" y="206"/>
                  </a:lnTo>
                  <a:lnTo>
                    <a:pt x="582" y="187"/>
                  </a:lnTo>
                  <a:lnTo>
                    <a:pt x="585" y="168"/>
                  </a:lnTo>
                  <a:lnTo>
                    <a:pt x="585" y="168"/>
                  </a:lnTo>
                  <a:lnTo>
                    <a:pt x="582" y="148"/>
                  </a:lnTo>
                  <a:lnTo>
                    <a:pt x="580" y="129"/>
                  </a:lnTo>
                  <a:lnTo>
                    <a:pt x="574" y="112"/>
                  </a:lnTo>
                  <a:lnTo>
                    <a:pt x="565" y="95"/>
                  </a:lnTo>
                  <a:lnTo>
                    <a:pt x="552" y="80"/>
                  </a:lnTo>
                  <a:lnTo>
                    <a:pt x="539" y="67"/>
                  </a:lnTo>
                  <a:lnTo>
                    <a:pt x="522" y="54"/>
                  </a:lnTo>
                  <a:lnTo>
                    <a:pt x="503" y="41"/>
                  </a:lnTo>
                  <a:lnTo>
                    <a:pt x="503" y="4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0933" tIns="30467" rIns="60933" bIns="30467" numCol="1" anchor="t" anchorCtr="0" compatLnSpc="1"/>
            <a:lstStyle/>
            <a:p>
              <a:pPr defTabSz="1219200"/>
              <a:endParaRPr lang="zh-CN" altLang="en-US" sz="2400">
                <a:solidFill>
                  <a:prstClr val="white"/>
                </a:solidFill>
                <a:sym typeface="League Gothic" charset="0"/>
              </a:endParaRPr>
            </a:p>
          </p:txBody>
        </p:sp>
        <p:sp>
          <p:nvSpPr>
            <p:cNvPr id="250" name="Freeform 29"/>
            <p:cNvSpPr/>
            <p:nvPr/>
          </p:nvSpPr>
          <p:spPr bwMode="auto">
            <a:xfrm>
              <a:off x="5370059" y="1222376"/>
              <a:ext cx="966788" cy="512763"/>
            </a:xfrm>
            <a:custGeom>
              <a:avLst/>
              <a:gdLst>
                <a:gd name="T0" fmla="*/ 508 w 609"/>
                <a:gd name="T1" fmla="*/ 7 h 323"/>
                <a:gd name="T2" fmla="*/ 417 w 609"/>
                <a:gd name="T3" fmla="*/ 0 h 323"/>
                <a:gd name="T4" fmla="*/ 411 w 609"/>
                <a:gd name="T5" fmla="*/ 108 h 323"/>
                <a:gd name="T6" fmla="*/ 396 w 609"/>
                <a:gd name="T7" fmla="*/ 192 h 323"/>
                <a:gd name="T8" fmla="*/ 370 w 609"/>
                <a:gd name="T9" fmla="*/ 250 h 323"/>
                <a:gd name="T10" fmla="*/ 355 w 609"/>
                <a:gd name="T11" fmla="*/ 271 h 323"/>
                <a:gd name="T12" fmla="*/ 336 w 609"/>
                <a:gd name="T13" fmla="*/ 284 h 323"/>
                <a:gd name="T14" fmla="*/ 336 w 609"/>
                <a:gd name="T15" fmla="*/ 119 h 323"/>
                <a:gd name="T16" fmla="*/ 351 w 609"/>
                <a:gd name="T17" fmla="*/ 110 h 323"/>
                <a:gd name="T18" fmla="*/ 357 w 609"/>
                <a:gd name="T19" fmla="*/ 95 h 323"/>
                <a:gd name="T20" fmla="*/ 357 w 609"/>
                <a:gd name="T21" fmla="*/ 69 h 323"/>
                <a:gd name="T22" fmla="*/ 351 w 609"/>
                <a:gd name="T23" fmla="*/ 52 h 323"/>
                <a:gd name="T24" fmla="*/ 333 w 609"/>
                <a:gd name="T25" fmla="*/ 43 h 323"/>
                <a:gd name="T26" fmla="*/ 278 w 609"/>
                <a:gd name="T27" fmla="*/ 43 h 323"/>
                <a:gd name="T28" fmla="*/ 260 w 609"/>
                <a:gd name="T29" fmla="*/ 52 h 323"/>
                <a:gd name="T30" fmla="*/ 254 w 609"/>
                <a:gd name="T31" fmla="*/ 69 h 323"/>
                <a:gd name="T32" fmla="*/ 254 w 609"/>
                <a:gd name="T33" fmla="*/ 95 h 323"/>
                <a:gd name="T34" fmla="*/ 260 w 609"/>
                <a:gd name="T35" fmla="*/ 110 h 323"/>
                <a:gd name="T36" fmla="*/ 275 w 609"/>
                <a:gd name="T37" fmla="*/ 119 h 323"/>
                <a:gd name="T38" fmla="*/ 275 w 609"/>
                <a:gd name="T39" fmla="*/ 284 h 323"/>
                <a:gd name="T40" fmla="*/ 256 w 609"/>
                <a:gd name="T41" fmla="*/ 271 h 323"/>
                <a:gd name="T42" fmla="*/ 239 w 609"/>
                <a:gd name="T43" fmla="*/ 250 h 323"/>
                <a:gd name="T44" fmla="*/ 215 w 609"/>
                <a:gd name="T45" fmla="*/ 192 h 323"/>
                <a:gd name="T46" fmla="*/ 200 w 609"/>
                <a:gd name="T47" fmla="*/ 108 h 323"/>
                <a:gd name="T48" fmla="*/ 194 w 609"/>
                <a:gd name="T49" fmla="*/ 0 h 323"/>
                <a:gd name="T50" fmla="*/ 103 w 609"/>
                <a:gd name="T51" fmla="*/ 7 h 323"/>
                <a:gd name="T52" fmla="*/ 82 w 609"/>
                <a:gd name="T53" fmla="*/ 9 h 323"/>
                <a:gd name="T54" fmla="*/ 45 w 609"/>
                <a:gd name="T55" fmla="*/ 26 h 323"/>
                <a:gd name="T56" fmla="*/ 17 w 609"/>
                <a:gd name="T57" fmla="*/ 52 h 323"/>
                <a:gd name="T58" fmla="*/ 2 w 609"/>
                <a:gd name="T59" fmla="*/ 89 h 323"/>
                <a:gd name="T60" fmla="*/ 0 w 609"/>
                <a:gd name="T61" fmla="*/ 241 h 323"/>
                <a:gd name="T62" fmla="*/ 2 w 609"/>
                <a:gd name="T63" fmla="*/ 250 h 323"/>
                <a:gd name="T64" fmla="*/ 17 w 609"/>
                <a:gd name="T65" fmla="*/ 269 h 323"/>
                <a:gd name="T66" fmla="*/ 43 w 609"/>
                <a:gd name="T67" fmla="*/ 284 h 323"/>
                <a:gd name="T68" fmla="*/ 99 w 609"/>
                <a:gd name="T69" fmla="*/ 301 h 323"/>
                <a:gd name="T70" fmla="*/ 198 w 609"/>
                <a:gd name="T71" fmla="*/ 316 h 323"/>
                <a:gd name="T72" fmla="*/ 308 w 609"/>
                <a:gd name="T73" fmla="*/ 323 h 323"/>
                <a:gd name="T74" fmla="*/ 364 w 609"/>
                <a:gd name="T75" fmla="*/ 321 h 323"/>
                <a:gd name="T76" fmla="*/ 469 w 609"/>
                <a:gd name="T77" fmla="*/ 312 h 323"/>
                <a:gd name="T78" fmla="*/ 553 w 609"/>
                <a:gd name="T79" fmla="*/ 291 h 323"/>
                <a:gd name="T80" fmla="*/ 583 w 609"/>
                <a:gd name="T81" fmla="*/ 278 h 323"/>
                <a:gd name="T82" fmla="*/ 602 w 609"/>
                <a:gd name="T83" fmla="*/ 260 h 323"/>
                <a:gd name="T84" fmla="*/ 609 w 609"/>
                <a:gd name="T85" fmla="*/ 241 h 323"/>
                <a:gd name="T86" fmla="*/ 609 w 609"/>
                <a:gd name="T87" fmla="*/ 110 h 323"/>
                <a:gd name="T88" fmla="*/ 602 w 609"/>
                <a:gd name="T89" fmla="*/ 71 h 323"/>
                <a:gd name="T90" fmla="*/ 578 w 609"/>
                <a:gd name="T91" fmla="*/ 37 h 323"/>
                <a:gd name="T92" fmla="*/ 546 w 609"/>
                <a:gd name="T93" fmla="*/ 15 h 323"/>
                <a:gd name="T94" fmla="*/ 508 w 609"/>
                <a:gd name="T95" fmla="*/ 7 h 3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09" h="323">
                  <a:moveTo>
                    <a:pt x="508" y="7"/>
                  </a:moveTo>
                  <a:lnTo>
                    <a:pt x="508" y="7"/>
                  </a:lnTo>
                  <a:lnTo>
                    <a:pt x="417" y="0"/>
                  </a:lnTo>
                  <a:lnTo>
                    <a:pt x="417" y="0"/>
                  </a:lnTo>
                  <a:lnTo>
                    <a:pt x="415" y="56"/>
                  </a:lnTo>
                  <a:lnTo>
                    <a:pt x="411" y="108"/>
                  </a:lnTo>
                  <a:lnTo>
                    <a:pt x="404" y="153"/>
                  </a:lnTo>
                  <a:lnTo>
                    <a:pt x="396" y="192"/>
                  </a:lnTo>
                  <a:lnTo>
                    <a:pt x="385" y="224"/>
                  </a:lnTo>
                  <a:lnTo>
                    <a:pt x="370" y="250"/>
                  </a:lnTo>
                  <a:lnTo>
                    <a:pt x="364" y="260"/>
                  </a:lnTo>
                  <a:lnTo>
                    <a:pt x="355" y="271"/>
                  </a:lnTo>
                  <a:lnTo>
                    <a:pt x="346" y="278"/>
                  </a:lnTo>
                  <a:lnTo>
                    <a:pt x="336" y="284"/>
                  </a:lnTo>
                  <a:lnTo>
                    <a:pt x="336" y="119"/>
                  </a:lnTo>
                  <a:lnTo>
                    <a:pt x="336" y="119"/>
                  </a:lnTo>
                  <a:lnTo>
                    <a:pt x="344" y="116"/>
                  </a:lnTo>
                  <a:lnTo>
                    <a:pt x="351" y="110"/>
                  </a:lnTo>
                  <a:lnTo>
                    <a:pt x="355" y="104"/>
                  </a:lnTo>
                  <a:lnTo>
                    <a:pt x="357" y="95"/>
                  </a:lnTo>
                  <a:lnTo>
                    <a:pt x="357" y="69"/>
                  </a:lnTo>
                  <a:lnTo>
                    <a:pt x="357" y="69"/>
                  </a:lnTo>
                  <a:lnTo>
                    <a:pt x="355" y="61"/>
                  </a:lnTo>
                  <a:lnTo>
                    <a:pt x="351" y="52"/>
                  </a:lnTo>
                  <a:lnTo>
                    <a:pt x="342" y="46"/>
                  </a:lnTo>
                  <a:lnTo>
                    <a:pt x="333" y="43"/>
                  </a:lnTo>
                  <a:lnTo>
                    <a:pt x="278" y="43"/>
                  </a:lnTo>
                  <a:lnTo>
                    <a:pt x="278" y="43"/>
                  </a:lnTo>
                  <a:lnTo>
                    <a:pt x="269" y="46"/>
                  </a:lnTo>
                  <a:lnTo>
                    <a:pt x="260" y="52"/>
                  </a:lnTo>
                  <a:lnTo>
                    <a:pt x="256" y="61"/>
                  </a:lnTo>
                  <a:lnTo>
                    <a:pt x="254" y="69"/>
                  </a:lnTo>
                  <a:lnTo>
                    <a:pt x="254" y="95"/>
                  </a:lnTo>
                  <a:lnTo>
                    <a:pt x="254" y="95"/>
                  </a:lnTo>
                  <a:lnTo>
                    <a:pt x="254" y="104"/>
                  </a:lnTo>
                  <a:lnTo>
                    <a:pt x="260" y="110"/>
                  </a:lnTo>
                  <a:lnTo>
                    <a:pt x="267" y="116"/>
                  </a:lnTo>
                  <a:lnTo>
                    <a:pt x="275" y="119"/>
                  </a:lnTo>
                  <a:lnTo>
                    <a:pt x="275" y="284"/>
                  </a:lnTo>
                  <a:lnTo>
                    <a:pt x="275" y="284"/>
                  </a:lnTo>
                  <a:lnTo>
                    <a:pt x="265" y="278"/>
                  </a:lnTo>
                  <a:lnTo>
                    <a:pt x="256" y="271"/>
                  </a:lnTo>
                  <a:lnTo>
                    <a:pt x="247" y="260"/>
                  </a:lnTo>
                  <a:lnTo>
                    <a:pt x="239" y="250"/>
                  </a:lnTo>
                  <a:lnTo>
                    <a:pt x="226" y="224"/>
                  </a:lnTo>
                  <a:lnTo>
                    <a:pt x="215" y="192"/>
                  </a:lnTo>
                  <a:lnTo>
                    <a:pt x="207" y="153"/>
                  </a:lnTo>
                  <a:lnTo>
                    <a:pt x="200" y="108"/>
                  </a:lnTo>
                  <a:lnTo>
                    <a:pt x="196" y="56"/>
                  </a:lnTo>
                  <a:lnTo>
                    <a:pt x="194" y="0"/>
                  </a:lnTo>
                  <a:lnTo>
                    <a:pt x="194" y="0"/>
                  </a:lnTo>
                  <a:lnTo>
                    <a:pt x="103" y="7"/>
                  </a:lnTo>
                  <a:lnTo>
                    <a:pt x="103" y="7"/>
                  </a:lnTo>
                  <a:lnTo>
                    <a:pt x="82" y="9"/>
                  </a:lnTo>
                  <a:lnTo>
                    <a:pt x="63" y="15"/>
                  </a:lnTo>
                  <a:lnTo>
                    <a:pt x="45" y="26"/>
                  </a:lnTo>
                  <a:lnTo>
                    <a:pt x="30" y="37"/>
                  </a:lnTo>
                  <a:lnTo>
                    <a:pt x="17" y="52"/>
                  </a:lnTo>
                  <a:lnTo>
                    <a:pt x="9" y="71"/>
                  </a:lnTo>
                  <a:lnTo>
                    <a:pt x="2" y="89"/>
                  </a:lnTo>
                  <a:lnTo>
                    <a:pt x="0" y="110"/>
                  </a:lnTo>
                  <a:lnTo>
                    <a:pt x="0" y="241"/>
                  </a:lnTo>
                  <a:lnTo>
                    <a:pt x="0" y="241"/>
                  </a:lnTo>
                  <a:lnTo>
                    <a:pt x="2" y="250"/>
                  </a:lnTo>
                  <a:lnTo>
                    <a:pt x="9" y="260"/>
                  </a:lnTo>
                  <a:lnTo>
                    <a:pt x="17" y="269"/>
                  </a:lnTo>
                  <a:lnTo>
                    <a:pt x="28" y="278"/>
                  </a:lnTo>
                  <a:lnTo>
                    <a:pt x="43" y="284"/>
                  </a:lnTo>
                  <a:lnTo>
                    <a:pt x="58" y="291"/>
                  </a:lnTo>
                  <a:lnTo>
                    <a:pt x="99" y="301"/>
                  </a:lnTo>
                  <a:lnTo>
                    <a:pt x="146" y="312"/>
                  </a:lnTo>
                  <a:lnTo>
                    <a:pt x="198" y="316"/>
                  </a:lnTo>
                  <a:lnTo>
                    <a:pt x="252" y="321"/>
                  </a:lnTo>
                  <a:lnTo>
                    <a:pt x="308" y="323"/>
                  </a:lnTo>
                  <a:lnTo>
                    <a:pt x="308" y="323"/>
                  </a:lnTo>
                  <a:lnTo>
                    <a:pt x="364" y="321"/>
                  </a:lnTo>
                  <a:lnTo>
                    <a:pt x="419" y="316"/>
                  </a:lnTo>
                  <a:lnTo>
                    <a:pt x="469" y="312"/>
                  </a:lnTo>
                  <a:lnTo>
                    <a:pt x="514" y="301"/>
                  </a:lnTo>
                  <a:lnTo>
                    <a:pt x="553" y="291"/>
                  </a:lnTo>
                  <a:lnTo>
                    <a:pt x="570" y="284"/>
                  </a:lnTo>
                  <a:lnTo>
                    <a:pt x="583" y="278"/>
                  </a:lnTo>
                  <a:lnTo>
                    <a:pt x="594" y="269"/>
                  </a:lnTo>
                  <a:lnTo>
                    <a:pt x="602" y="260"/>
                  </a:lnTo>
                  <a:lnTo>
                    <a:pt x="609" y="250"/>
                  </a:lnTo>
                  <a:lnTo>
                    <a:pt x="609" y="241"/>
                  </a:lnTo>
                  <a:lnTo>
                    <a:pt x="609" y="110"/>
                  </a:lnTo>
                  <a:lnTo>
                    <a:pt x="609" y="110"/>
                  </a:lnTo>
                  <a:lnTo>
                    <a:pt x="606" y="89"/>
                  </a:lnTo>
                  <a:lnTo>
                    <a:pt x="602" y="71"/>
                  </a:lnTo>
                  <a:lnTo>
                    <a:pt x="591" y="52"/>
                  </a:lnTo>
                  <a:lnTo>
                    <a:pt x="578" y="37"/>
                  </a:lnTo>
                  <a:lnTo>
                    <a:pt x="563" y="26"/>
                  </a:lnTo>
                  <a:lnTo>
                    <a:pt x="546" y="15"/>
                  </a:lnTo>
                  <a:lnTo>
                    <a:pt x="527" y="9"/>
                  </a:lnTo>
                  <a:lnTo>
                    <a:pt x="508" y="7"/>
                  </a:lnTo>
                  <a:lnTo>
                    <a:pt x="508" y="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0933" tIns="30467" rIns="60933" bIns="30467" numCol="1" anchor="t" anchorCtr="0" compatLnSpc="1"/>
            <a:lstStyle/>
            <a:p>
              <a:pPr defTabSz="1219200"/>
              <a:endParaRPr lang="zh-CN" altLang="en-US" sz="2400">
                <a:solidFill>
                  <a:prstClr val="white"/>
                </a:solidFill>
                <a:sym typeface="League Gothic" charset="0"/>
              </a:endParaRPr>
            </a:p>
          </p:txBody>
        </p:sp>
        <p:sp>
          <p:nvSpPr>
            <p:cNvPr id="251" name="Freeform 30"/>
            <p:cNvSpPr>
              <a:spLocks noEditPoints="1"/>
            </p:cNvSpPr>
            <p:nvPr/>
          </p:nvSpPr>
          <p:spPr bwMode="auto">
            <a:xfrm>
              <a:off x="5562146" y="530226"/>
              <a:ext cx="585788" cy="703263"/>
            </a:xfrm>
            <a:custGeom>
              <a:avLst/>
              <a:gdLst>
                <a:gd name="T0" fmla="*/ 184 w 369"/>
                <a:gd name="T1" fmla="*/ 443 h 443"/>
                <a:gd name="T2" fmla="*/ 212 w 369"/>
                <a:gd name="T3" fmla="*/ 439 h 443"/>
                <a:gd name="T4" fmla="*/ 245 w 369"/>
                <a:gd name="T5" fmla="*/ 426 h 443"/>
                <a:gd name="T6" fmla="*/ 275 w 369"/>
                <a:gd name="T7" fmla="*/ 406 h 443"/>
                <a:gd name="T8" fmla="*/ 303 w 369"/>
                <a:gd name="T9" fmla="*/ 378 h 443"/>
                <a:gd name="T10" fmla="*/ 331 w 369"/>
                <a:gd name="T11" fmla="*/ 346 h 443"/>
                <a:gd name="T12" fmla="*/ 350 w 369"/>
                <a:gd name="T13" fmla="*/ 310 h 443"/>
                <a:gd name="T14" fmla="*/ 363 w 369"/>
                <a:gd name="T15" fmla="*/ 267 h 443"/>
                <a:gd name="T16" fmla="*/ 369 w 369"/>
                <a:gd name="T17" fmla="*/ 221 h 443"/>
                <a:gd name="T18" fmla="*/ 367 w 369"/>
                <a:gd name="T19" fmla="*/ 198 h 443"/>
                <a:gd name="T20" fmla="*/ 361 w 369"/>
                <a:gd name="T21" fmla="*/ 155 h 443"/>
                <a:gd name="T22" fmla="*/ 346 w 369"/>
                <a:gd name="T23" fmla="*/ 116 h 443"/>
                <a:gd name="T24" fmla="*/ 326 w 369"/>
                <a:gd name="T25" fmla="*/ 82 h 443"/>
                <a:gd name="T26" fmla="*/ 301 w 369"/>
                <a:gd name="T27" fmla="*/ 52 h 443"/>
                <a:gd name="T28" fmla="*/ 273 w 369"/>
                <a:gd name="T29" fmla="*/ 26 h 443"/>
                <a:gd name="T30" fmla="*/ 238 w 369"/>
                <a:gd name="T31" fmla="*/ 11 h 443"/>
                <a:gd name="T32" fmla="*/ 204 w 369"/>
                <a:gd name="T33" fmla="*/ 2 h 443"/>
                <a:gd name="T34" fmla="*/ 184 w 369"/>
                <a:gd name="T35" fmla="*/ 0 h 443"/>
                <a:gd name="T36" fmla="*/ 148 w 369"/>
                <a:gd name="T37" fmla="*/ 4 h 443"/>
                <a:gd name="T38" fmla="*/ 111 w 369"/>
                <a:gd name="T39" fmla="*/ 17 h 443"/>
                <a:gd name="T40" fmla="*/ 81 w 369"/>
                <a:gd name="T41" fmla="*/ 39 h 443"/>
                <a:gd name="T42" fmla="*/ 53 w 369"/>
                <a:gd name="T43" fmla="*/ 65 h 443"/>
                <a:gd name="T44" fmla="*/ 32 w 369"/>
                <a:gd name="T45" fmla="*/ 97 h 443"/>
                <a:gd name="T46" fmla="*/ 15 w 369"/>
                <a:gd name="T47" fmla="*/ 135 h 443"/>
                <a:gd name="T48" fmla="*/ 4 w 369"/>
                <a:gd name="T49" fmla="*/ 176 h 443"/>
                <a:gd name="T50" fmla="*/ 0 w 369"/>
                <a:gd name="T51" fmla="*/ 221 h 443"/>
                <a:gd name="T52" fmla="*/ 2 w 369"/>
                <a:gd name="T53" fmla="*/ 245 h 443"/>
                <a:gd name="T54" fmla="*/ 10 w 369"/>
                <a:gd name="T55" fmla="*/ 288 h 443"/>
                <a:gd name="T56" fmla="*/ 28 w 369"/>
                <a:gd name="T57" fmla="*/ 329 h 443"/>
                <a:gd name="T58" fmla="*/ 51 w 369"/>
                <a:gd name="T59" fmla="*/ 363 h 443"/>
                <a:gd name="T60" fmla="*/ 79 w 369"/>
                <a:gd name="T61" fmla="*/ 393 h 443"/>
                <a:gd name="T62" fmla="*/ 109 w 369"/>
                <a:gd name="T63" fmla="*/ 417 h 443"/>
                <a:gd name="T64" fmla="*/ 139 w 369"/>
                <a:gd name="T65" fmla="*/ 432 h 443"/>
                <a:gd name="T66" fmla="*/ 169 w 369"/>
                <a:gd name="T67" fmla="*/ 441 h 443"/>
                <a:gd name="T68" fmla="*/ 184 w 369"/>
                <a:gd name="T69" fmla="*/ 443 h 443"/>
                <a:gd name="T70" fmla="*/ 47 w 369"/>
                <a:gd name="T71" fmla="*/ 172 h 443"/>
                <a:gd name="T72" fmla="*/ 62 w 369"/>
                <a:gd name="T73" fmla="*/ 148 h 443"/>
                <a:gd name="T74" fmla="*/ 77 w 369"/>
                <a:gd name="T75" fmla="*/ 129 h 443"/>
                <a:gd name="T76" fmla="*/ 90 w 369"/>
                <a:gd name="T77" fmla="*/ 127 h 443"/>
                <a:gd name="T78" fmla="*/ 107 w 369"/>
                <a:gd name="T79" fmla="*/ 138 h 443"/>
                <a:gd name="T80" fmla="*/ 118 w 369"/>
                <a:gd name="T81" fmla="*/ 148 h 443"/>
                <a:gd name="T82" fmla="*/ 133 w 369"/>
                <a:gd name="T83" fmla="*/ 163 h 443"/>
                <a:gd name="T84" fmla="*/ 176 w 369"/>
                <a:gd name="T85" fmla="*/ 185 h 443"/>
                <a:gd name="T86" fmla="*/ 236 w 369"/>
                <a:gd name="T87" fmla="*/ 200 h 443"/>
                <a:gd name="T88" fmla="*/ 298 w 369"/>
                <a:gd name="T89" fmla="*/ 209 h 443"/>
                <a:gd name="T90" fmla="*/ 326 w 369"/>
                <a:gd name="T91" fmla="*/ 211 h 443"/>
                <a:gd name="T92" fmla="*/ 329 w 369"/>
                <a:gd name="T93" fmla="*/ 221 h 443"/>
                <a:gd name="T94" fmla="*/ 324 w 369"/>
                <a:gd name="T95" fmla="*/ 258 h 443"/>
                <a:gd name="T96" fmla="*/ 313 w 369"/>
                <a:gd name="T97" fmla="*/ 290 h 443"/>
                <a:gd name="T98" fmla="*/ 296 w 369"/>
                <a:gd name="T99" fmla="*/ 320 h 443"/>
                <a:gd name="T100" fmla="*/ 277 w 369"/>
                <a:gd name="T101" fmla="*/ 348 h 443"/>
                <a:gd name="T102" fmla="*/ 230 w 369"/>
                <a:gd name="T103" fmla="*/ 387 h 443"/>
                <a:gd name="T104" fmla="*/ 206 w 369"/>
                <a:gd name="T105" fmla="*/ 398 h 443"/>
                <a:gd name="T106" fmla="*/ 184 w 369"/>
                <a:gd name="T107" fmla="*/ 402 h 443"/>
                <a:gd name="T108" fmla="*/ 174 w 369"/>
                <a:gd name="T109" fmla="*/ 400 h 443"/>
                <a:gd name="T110" fmla="*/ 150 w 369"/>
                <a:gd name="T111" fmla="*/ 393 h 443"/>
                <a:gd name="T112" fmla="*/ 114 w 369"/>
                <a:gd name="T113" fmla="*/ 370 h 443"/>
                <a:gd name="T114" fmla="*/ 81 w 369"/>
                <a:gd name="T115" fmla="*/ 335 h 443"/>
                <a:gd name="T116" fmla="*/ 62 w 369"/>
                <a:gd name="T117" fmla="*/ 307 h 443"/>
                <a:gd name="T118" fmla="*/ 49 w 369"/>
                <a:gd name="T119" fmla="*/ 275 h 443"/>
                <a:gd name="T120" fmla="*/ 43 w 369"/>
                <a:gd name="T121" fmla="*/ 239 h 443"/>
                <a:gd name="T122" fmla="*/ 40 w 369"/>
                <a:gd name="T123" fmla="*/ 221 h 443"/>
                <a:gd name="T124" fmla="*/ 47 w 369"/>
                <a:gd name="T125" fmla="*/ 172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69" h="443">
                  <a:moveTo>
                    <a:pt x="184" y="443"/>
                  </a:moveTo>
                  <a:lnTo>
                    <a:pt x="184" y="443"/>
                  </a:lnTo>
                  <a:lnTo>
                    <a:pt x="197" y="441"/>
                  </a:lnTo>
                  <a:lnTo>
                    <a:pt x="212" y="439"/>
                  </a:lnTo>
                  <a:lnTo>
                    <a:pt x="227" y="432"/>
                  </a:lnTo>
                  <a:lnTo>
                    <a:pt x="245" y="426"/>
                  </a:lnTo>
                  <a:lnTo>
                    <a:pt x="260" y="417"/>
                  </a:lnTo>
                  <a:lnTo>
                    <a:pt x="275" y="406"/>
                  </a:lnTo>
                  <a:lnTo>
                    <a:pt x="290" y="393"/>
                  </a:lnTo>
                  <a:lnTo>
                    <a:pt x="303" y="378"/>
                  </a:lnTo>
                  <a:lnTo>
                    <a:pt x="318" y="363"/>
                  </a:lnTo>
                  <a:lnTo>
                    <a:pt x="331" y="346"/>
                  </a:lnTo>
                  <a:lnTo>
                    <a:pt x="341" y="329"/>
                  </a:lnTo>
                  <a:lnTo>
                    <a:pt x="350" y="310"/>
                  </a:lnTo>
                  <a:lnTo>
                    <a:pt x="359" y="288"/>
                  </a:lnTo>
                  <a:lnTo>
                    <a:pt x="363" y="267"/>
                  </a:lnTo>
                  <a:lnTo>
                    <a:pt x="367" y="245"/>
                  </a:lnTo>
                  <a:lnTo>
                    <a:pt x="369" y="221"/>
                  </a:lnTo>
                  <a:lnTo>
                    <a:pt x="369" y="221"/>
                  </a:lnTo>
                  <a:lnTo>
                    <a:pt x="367" y="198"/>
                  </a:lnTo>
                  <a:lnTo>
                    <a:pt x="365" y="176"/>
                  </a:lnTo>
                  <a:lnTo>
                    <a:pt x="361" y="155"/>
                  </a:lnTo>
                  <a:lnTo>
                    <a:pt x="354" y="135"/>
                  </a:lnTo>
                  <a:lnTo>
                    <a:pt x="346" y="116"/>
                  </a:lnTo>
                  <a:lnTo>
                    <a:pt x="337" y="97"/>
                  </a:lnTo>
                  <a:lnTo>
                    <a:pt x="326" y="82"/>
                  </a:lnTo>
                  <a:lnTo>
                    <a:pt x="316" y="65"/>
                  </a:lnTo>
                  <a:lnTo>
                    <a:pt x="301" y="52"/>
                  </a:lnTo>
                  <a:lnTo>
                    <a:pt x="288" y="39"/>
                  </a:lnTo>
                  <a:lnTo>
                    <a:pt x="273" y="26"/>
                  </a:lnTo>
                  <a:lnTo>
                    <a:pt x="255" y="17"/>
                  </a:lnTo>
                  <a:lnTo>
                    <a:pt x="238" y="11"/>
                  </a:lnTo>
                  <a:lnTo>
                    <a:pt x="221" y="4"/>
                  </a:lnTo>
                  <a:lnTo>
                    <a:pt x="204" y="2"/>
                  </a:lnTo>
                  <a:lnTo>
                    <a:pt x="184" y="0"/>
                  </a:lnTo>
                  <a:lnTo>
                    <a:pt x="184" y="0"/>
                  </a:lnTo>
                  <a:lnTo>
                    <a:pt x="165" y="2"/>
                  </a:lnTo>
                  <a:lnTo>
                    <a:pt x="148" y="4"/>
                  </a:lnTo>
                  <a:lnTo>
                    <a:pt x="129" y="11"/>
                  </a:lnTo>
                  <a:lnTo>
                    <a:pt x="111" y="17"/>
                  </a:lnTo>
                  <a:lnTo>
                    <a:pt x="96" y="26"/>
                  </a:lnTo>
                  <a:lnTo>
                    <a:pt x="81" y="39"/>
                  </a:lnTo>
                  <a:lnTo>
                    <a:pt x="66" y="52"/>
                  </a:lnTo>
                  <a:lnTo>
                    <a:pt x="53" y="65"/>
                  </a:lnTo>
                  <a:lnTo>
                    <a:pt x="43" y="82"/>
                  </a:lnTo>
                  <a:lnTo>
                    <a:pt x="32" y="97"/>
                  </a:lnTo>
                  <a:lnTo>
                    <a:pt x="21" y="116"/>
                  </a:lnTo>
                  <a:lnTo>
                    <a:pt x="15" y="135"/>
                  </a:lnTo>
                  <a:lnTo>
                    <a:pt x="8" y="155"/>
                  </a:lnTo>
                  <a:lnTo>
                    <a:pt x="4" y="176"/>
                  </a:lnTo>
                  <a:lnTo>
                    <a:pt x="0" y="198"/>
                  </a:lnTo>
                  <a:lnTo>
                    <a:pt x="0" y="221"/>
                  </a:lnTo>
                  <a:lnTo>
                    <a:pt x="0" y="221"/>
                  </a:lnTo>
                  <a:lnTo>
                    <a:pt x="2" y="245"/>
                  </a:lnTo>
                  <a:lnTo>
                    <a:pt x="4" y="267"/>
                  </a:lnTo>
                  <a:lnTo>
                    <a:pt x="10" y="288"/>
                  </a:lnTo>
                  <a:lnTo>
                    <a:pt x="19" y="310"/>
                  </a:lnTo>
                  <a:lnTo>
                    <a:pt x="28" y="329"/>
                  </a:lnTo>
                  <a:lnTo>
                    <a:pt x="38" y="346"/>
                  </a:lnTo>
                  <a:lnTo>
                    <a:pt x="51" y="363"/>
                  </a:lnTo>
                  <a:lnTo>
                    <a:pt x="64" y="378"/>
                  </a:lnTo>
                  <a:lnTo>
                    <a:pt x="79" y="393"/>
                  </a:lnTo>
                  <a:lnTo>
                    <a:pt x="94" y="406"/>
                  </a:lnTo>
                  <a:lnTo>
                    <a:pt x="109" y="417"/>
                  </a:lnTo>
                  <a:lnTo>
                    <a:pt x="124" y="426"/>
                  </a:lnTo>
                  <a:lnTo>
                    <a:pt x="139" y="432"/>
                  </a:lnTo>
                  <a:lnTo>
                    <a:pt x="154" y="439"/>
                  </a:lnTo>
                  <a:lnTo>
                    <a:pt x="169" y="441"/>
                  </a:lnTo>
                  <a:lnTo>
                    <a:pt x="184" y="443"/>
                  </a:lnTo>
                  <a:lnTo>
                    <a:pt x="184" y="443"/>
                  </a:lnTo>
                  <a:close/>
                  <a:moveTo>
                    <a:pt x="47" y="172"/>
                  </a:moveTo>
                  <a:lnTo>
                    <a:pt x="47" y="172"/>
                  </a:lnTo>
                  <a:lnTo>
                    <a:pt x="62" y="148"/>
                  </a:lnTo>
                  <a:lnTo>
                    <a:pt x="62" y="148"/>
                  </a:lnTo>
                  <a:lnTo>
                    <a:pt x="73" y="135"/>
                  </a:lnTo>
                  <a:lnTo>
                    <a:pt x="77" y="129"/>
                  </a:lnTo>
                  <a:lnTo>
                    <a:pt x="83" y="127"/>
                  </a:lnTo>
                  <a:lnTo>
                    <a:pt x="90" y="127"/>
                  </a:lnTo>
                  <a:lnTo>
                    <a:pt x="98" y="129"/>
                  </a:lnTo>
                  <a:lnTo>
                    <a:pt x="107" y="138"/>
                  </a:lnTo>
                  <a:lnTo>
                    <a:pt x="118" y="148"/>
                  </a:lnTo>
                  <a:lnTo>
                    <a:pt x="118" y="148"/>
                  </a:lnTo>
                  <a:lnTo>
                    <a:pt x="124" y="155"/>
                  </a:lnTo>
                  <a:lnTo>
                    <a:pt x="133" y="163"/>
                  </a:lnTo>
                  <a:lnTo>
                    <a:pt x="152" y="174"/>
                  </a:lnTo>
                  <a:lnTo>
                    <a:pt x="176" y="185"/>
                  </a:lnTo>
                  <a:lnTo>
                    <a:pt x="206" y="193"/>
                  </a:lnTo>
                  <a:lnTo>
                    <a:pt x="236" y="200"/>
                  </a:lnTo>
                  <a:lnTo>
                    <a:pt x="266" y="204"/>
                  </a:lnTo>
                  <a:lnTo>
                    <a:pt x="298" y="209"/>
                  </a:lnTo>
                  <a:lnTo>
                    <a:pt x="326" y="211"/>
                  </a:lnTo>
                  <a:lnTo>
                    <a:pt x="326" y="211"/>
                  </a:lnTo>
                  <a:lnTo>
                    <a:pt x="329" y="221"/>
                  </a:lnTo>
                  <a:lnTo>
                    <a:pt x="329" y="221"/>
                  </a:lnTo>
                  <a:lnTo>
                    <a:pt x="326" y="239"/>
                  </a:lnTo>
                  <a:lnTo>
                    <a:pt x="324" y="258"/>
                  </a:lnTo>
                  <a:lnTo>
                    <a:pt x="320" y="275"/>
                  </a:lnTo>
                  <a:lnTo>
                    <a:pt x="313" y="290"/>
                  </a:lnTo>
                  <a:lnTo>
                    <a:pt x="305" y="307"/>
                  </a:lnTo>
                  <a:lnTo>
                    <a:pt x="296" y="320"/>
                  </a:lnTo>
                  <a:lnTo>
                    <a:pt x="288" y="335"/>
                  </a:lnTo>
                  <a:lnTo>
                    <a:pt x="277" y="348"/>
                  </a:lnTo>
                  <a:lnTo>
                    <a:pt x="253" y="370"/>
                  </a:lnTo>
                  <a:lnTo>
                    <a:pt x="230" y="387"/>
                  </a:lnTo>
                  <a:lnTo>
                    <a:pt x="219" y="393"/>
                  </a:lnTo>
                  <a:lnTo>
                    <a:pt x="206" y="398"/>
                  </a:lnTo>
                  <a:lnTo>
                    <a:pt x="195" y="400"/>
                  </a:lnTo>
                  <a:lnTo>
                    <a:pt x="184" y="402"/>
                  </a:lnTo>
                  <a:lnTo>
                    <a:pt x="184" y="402"/>
                  </a:lnTo>
                  <a:lnTo>
                    <a:pt x="174" y="400"/>
                  </a:lnTo>
                  <a:lnTo>
                    <a:pt x="163" y="398"/>
                  </a:lnTo>
                  <a:lnTo>
                    <a:pt x="150" y="393"/>
                  </a:lnTo>
                  <a:lnTo>
                    <a:pt x="139" y="387"/>
                  </a:lnTo>
                  <a:lnTo>
                    <a:pt x="114" y="370"/>
                  </a:lnTo>
                  <a:lnTo>
                    <a:pt x="92" y="348"/>
                  </a:lnTo>
                  <a:lnTo>
                    <a:pt x="81" y="335"/>
                  </a:lnTo>
                  <a:lnTo>
                    <a:pt x="71" y="320"/>
                  </a:lnTo>
                  <a:lnTo>
                    <a:pt x="62" y="307"/>
                  </a:lnTo>
                  <a:lnTo>
                    <a:pt x="55" y="290"/>
                  </a:lnTo>
                  <a:lnTo>
                    <a:pt x="49" y="275"/>
                  </a:lnTo>
                  <a:lnTo>
                    <a:pt x="45" y="258"/>
                  </a:lnTo>
                  <a:lnTo>
                    <a:pt x="43" y="239"/>
                  </a:lnTo>
                  <a:lnTo>
                    <a:pt x="40" y="221"/>
                  </a:lnTo>
                  <a:lnTo>
                    <a:pt x="40" y="221"/>
                  </a:lnTo>
                  <a:lnTo>
                    <a:pt x="43" y="196"/>
                  </a:lnTo>
                  <a:lnTo>
                    <a:pt x="47" y="172"/>
                  </a:lnTo>
                  <a:lnTo>
                    <a:pt x="47" y="17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0933" tIns="30467" rIns="60933" bIns="30467" numCol="1" anchor="t" anchorCtr="0" compatLnSpc="1"/>
            <a:lstStyle/>
            <a:p>
              <a:pPr defTabSz="1219200"/>
              <a:endParaRPr lang="zh-CN" altLang="en-US" sz="2400">
                <a:solidFill>
                  <a:prstClr val="white"/>
                </a:solidFill>
                <a:sym typeface="League Gothic" charset="0"/>
              </a:endParaRPr>
            </a:p>
          </p:txBody>
        </p:sp>
      </p:grpSp>
      <p:grpSp>
        <p:nvGrpSpPr>
          <p:cNvPr id="252" name="组合 251"/>
          <p:cNvGrpSpPr/>
          <p:nvPr/>
        </p:nvGrpSpPr>
        <p:grpSpPr>
          <a:xfrm>
            <a:off x="6458832" y="1713154"/>
            <a:ext cx="386238" cy="373601"/>
            <a:chOff x="7776709" y="233363"/>
            <a:chExt cx="1552575" cy="1501775"/>
          </a:xfrm>
          <a:solidFill>
            <a:srgbClr val="525068"/>
          </a:solidFill>
        </p:grpSpPr>
        <p:sp>
          <p:nvSpPr>
            <p:cNvPr id="253" name="Freeform 31"/>
            <p:cNvSpPr/>
            <p:nvPr/>
          </p:nvSpPr>
          <p:spPr bwMode="auto">
            <a:xfrm>
              <a:off x="8394246" y="233363"/>
              <a:ext cx="935038" cy="569913"/>
            </a:xfrm>
            <a:custGeom>
              <a:avLst/>
              <a:gdLst>
                <a:gd name="T0" fmla="*/ 529 w 589"/>
                <a:gd name="T1" fmla="*/ 99 h 359"/>
                <a:gd name="T2" fmla="*/ 503 w 589"/>
                <a:gd name="T3" fmla="*/ 73 h 359"/>
                <a:gd name="T4" fmla="*/ 486 w 589"/>
                <a:gd name="T5" fmla="*/ 49 h 359"/>
                <a:gd name="T6" fmla="*/ 441 w 589"/>
                <a:gd name="T7" fmla="*/ 17 h 359"/>
                <a:gd name="T8" fmla="*/ 385 w 589"/>
                <a:gd name="T9" fmla="*/ 2 h 359"/>
                <a:gd name="T10" fmla="*/ 337 w 589"/>
                <a:gd name="T11" fmla="*/ 2 h 359"/>
                <a:gd name="T12" fmla="*/ 282 w 589"/>
                <a:gd name="T13" fmla="*/ 17 h 359"/>
                <a:gd name="T14" fmla="*/ 234 w 589"/>
                <a:gd name="T15" fmla="*/ 49 h 359"/>
                <a:gd name="T16" fmla="*/ 209 w 589"/>
                <a:gd name="T17" fmla="*/ 82 h 359"/>
                <a:gd name="T18" fmla="*/ 166 w 589"/>
                <a:gd name="T19" fmla="*/ 64 h 359"/>
                <a:gd name="T20" fmla="*/ 118 w 589"/>
                <a:gd name="T21" fmla="*/ 58 h 359"/>
                <a:gd name="T22" fmla="*/ 82 w 589"/>
                <a:gd name="T23" fmla="*/ 67 h 359"/>
                <a:gd name="T24" fmla="*/ 32 w 589"/>
                <a:gd name="T25" fmla="*/ 95 h 359"/>
                <a:gd name="T26" fmla="*/ 2 w 589"/>
                <a:gd name="T27" fmla="*/ 123 h 359"/>
                <a:gd name="T28" fmla="*/ 0 w 589"/>
                <a:gd name="T29" fmla="*/ 140 h 359"/>
                <a:gd name="T30" fmla="*/ 11 w 589"/>
                <a:gd name="T31" fmla="*/ 146 h 359"/>
                <a:gd name="T32" fmla="*/ 26 w 589"/>
                <a:gd name="T33" fmla="*/ 142 h 359"/>
                <a:gd name="T34" fmla="*/ 49 w 589"/>
                <a:gd name="T35" fmla="*/ 120 h 359"/>
                <a:gd name="T36" fmla="*/ 90 w 589"/>
                <a:gd name="T37" fmla="*/ 97 h 359"/>
                <a:gd name="T38" fmla="*/ 127 w 589"/>
                <a:gd name="T39" fmla="*/ 90 h 359"/>
                <a:gd name="T40" fmla="*/ 176 w 589"/>
                <a:gd name="T41" fmla="*/ 101 h 359"/>
                <a:gd name="T42" fmla="*/ 204 w 589"/>
                <a:gd name="T43" fmla="*/ 116 h 359"/>
                <a:gd name="T44" fmla="*/ 217 w 589"/>
                <a:gd name="T45" fmla="*/ 118 h 359"/>
                <a:gd name="T46" fmla="*/ 228 w 589"/>
                <a:gd name="T47" fmla="*/ 110 h 359"/>
                <a:gd name="T48" fmla="*/ 258 w 589"/>
                <a:gd name="T49" fmla="*/ 69 h 359"/>
                <a:gd name="T50" fmla="*/ 312 w 589"/>
                <a:gd name="T51" fmla="*/ 39 h 359"/>
                <a:gd name="T52" fmla="*/ 361 w 589"/>
                <a:gd name="T53" fmla="*/ 32 h 359"/>
                <a:gd name="T54" fmla="*/ 396 w 589"/>
                <a:gd name="T55" fmla="*/ 34 h 359"/>
                <a:gd name="T56" fmla="*/ 434 w 589"/>
                <a:gd name="T57" fmla="*/ 49 h 359"/>
                <a:gd name="T58" fmla="*/ 471 w 589"/>
                <a:gd name="T59" fmla="*/ 82 h 359"/>
                <a:gd name="T60" fmla="*/ 484 w 589"/>
                <a:gd name="T61" fmla="*/ 107 h 359"/>
                <a:gd name="T62" fmla="*/ 494 w 589"/>
                <a:gd name="T63" fmla="*/ 118 h 359"/>
                <a:gd name="T64" fmla="*/ 531 w 589"/>
                <a:gd name="T65" fmla="*/ 138 h 359"/>
                <a:gd name="T66" fmla="*/ 555 w 589"/>
                <a:gd name="T67" fmla="*/ 172 h 359"/>
                <a:gd name="T68" fmla="*/ 557 w 589"/>
                <a:gd name="T69" fmla="*/ 200 h 359"/>
                <a:gd name="T70" fmla="*/ 544 w 589"/>
                <a:gd name="T71" fmla="*/ 230 h 359"/>
                <a:gd name="T72" fmla="*/ 516 w 589"/>
                <a:gd name="T73" fmla="*/ 245 h 359"/>
                <a:gd name="T74" fmla="*/ 479 w 589"/>
                <a:gd name="T75" fmla="*/ 247 h 359"/>
                <a:gd name="T76" fmla="*/ 469 w 589"/>
                <a:gd name="T77" fmla="*/ 249 h 359"/>
                <a:gd name="T78" fmla="*/ 462 w 589"/>
                <a:gd name="T79" fmla="*/ 260 h 359"/>
                <a:gd name="T80" fmla="*/ 449 w 589"/>
                <a:gd name="T81" fmla="*/ 290 h 359"/>
                <a:gd name="T82" fmla="*/ 415 w 589"/>
                <a:gd name="T83" fmla="*/ 320 h 359"/>
                <a:gd name="T84" fmla="*/ 380 w 589"/>
                <a:gd name="T85" fmla="*/ 327 h 359"/>
                <a:gd name="T86" fmla="*/ 346 w 589"/>
                <a:gd name="T87" fmla="*/ 314 h 359"/>
                <a:gd name="T88" fmla="*/ 329 w 589"/>
                <a:gd name="T89" fmla="*/ 294 h 359"/>
                <a:gd name="T90" fmla="*/ 320 w 589"/>
                <a:gd name="T91" fmla="*/ 288 h 359"/>
                <a:gd name="T92" fmla="*/ 307 w 589"/>
                <a:gd name="T93" fmla="*/ 290 h 359"/>
                <a:gd name="T94" fmla="*/ 301 w 589"/>
                <a:gd name="T95" fmla="*/ 305 h 359"/>
                <a:gd name="T96" fmla="*/ 307 w 589"/>
                <a:gd name="T97" fmla="*/ 318 h 359"/>
                <a:gd name="T98" fmla="*/ 335 w 589"/>
                <a:gd name="T99" fmla="*/ 344 h 359"/>
                <a:gd name="T100" fmla="*/ 387 w 589"/>
                <a:gd name="T101" fmla="*/ 359 h 359"/>
                <a:gd name="T102" fmla="*/ 402 w 589"/>
                <a:gd name="T103" fmla="*/ 357 h 359"/>
                <a:gd name="T104" fmla="*/ 451 w 589"/>
                <a:gd name="T105" fmla="*/ 335 h 359"/>
                <a:gd name="T106" fmla="*/ 479 w 589"/>
                <a:gd name="T107" fmla="*/ 299 h 359"/>
                <a:gd name="T108" fmla="*/ 505 w 589"/>
                <a:gd name="T109" fmla="*/ 277 h 359"/>
                <a:gd name="T110" fmla="*/ 535 w 589"/>
                <a:gd name="T111" fmla="*/ 271 h 359"/>
                <a:gd name="T112" fmla="*/ 565 w 589"/>
                <a:gd name="T113" fmla="*/ 252 h 359"/>
                <a:gd name="T114" fmla="*/ 585 w 589"/>
                <a:gd name="T115" fmla="*/ 219 h 359"/>
                <a:gd name="T116" fmla="*/ 589 w 589"/>
                <a:gd name="T117" fmla="*/ 193 h 359"/>
                <a:gd name="T118" fmla="*/ 583 w 589"/>
                <a:gd name="T119" fmla="*/ 155 h 359"/>
                <a:gd name="T120" fmla="*/ 561 w 589"/>
                <a:gd name="T121" fmla="*/ 123 h 3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89" h="359">
                  <a:moveTo>
                    <a:pt x="550" y="114"/>
                  </a:moveTo>
                  <a:lnTo>
                    <a:pt x="550" y="114"/>
                  </a:lnTo>
                  <a:lnTo>
                    <a:pt x="529" y="99"/>
                  </a:lnTo>
                  <a:lnTo>
                    <a:pt x="512" y="90"/>
                  </a:lnTo>
                  <a:lnTo>
                    <a:pt x="512" y="90"/>
                  </a:lnTo>
                  <a:lnTo>
                    <a:pt x="503" y="73"/>
                  </a:lnTo>
                  <a:lnTo>
                    <a:pt x="494" y="60"/>
                  </a:lnTo>
                  <a:lnTo>
                    <a:pt x="486" y="49"/>
                  </a:lnTo>
                  <a:lnTo>
                    <a:pt x="486" y="49"/>
                  </a:lnTo>
                  <a:lnTo>
                    <a:pt x="466" y="32"/>
                  </a:lnTo>
                  <a:lnTo>
                    <a:pt x="454" y="24"/>
                  </a:lnTo>
                  <a:lnTo>
                    <a:pt x="441" y="17"/>
                  </a:lnTo>
                  <a:lnTo>
                    <a:pt x="423" y="11"/>
                  </a:lnTo>
                  <a:lnTo>
                    <a:pt x="404" y="4"/>
                  </a:lnTo>
                  <a:lnTo>
                    <a:pt x="385" y="2"/>
                  </a:lnTo>
                  <a:lnTo>
                    <a:pt x="361" y="0"/>
                  </a:lnTo>
                  <a:lnTo>
                    <a:pt x="361" y="0"/>
                  </a:lnTo>
                  <a:lnTo>
                    <a:pt x="337" y="2"/>
                  </a:lnTo>
                  <a:lnTo>
                    <a:pt x="318" y="4"/>
                  </a:lnTo>
                  <a:lnTo>
                    <a:pt x="299" y="11"/>
                  </a:lnTo>
                  <a:lnTo>
                    <a:pt x="282" y="17"/>
                  </a:lnTo>
                  <a:lnTo>
                    <a:pt x="269" y="24"/>
                  </a:lnTo>
                  <a:lnTo>
                    <a:pt x="256" y="32"/>
                  </a:lnTo>
                  <a:lnTo>
                    <a:pt x="234" y="49"/>
                  </a:lnTo>
                  <a:lnTo>
                    <a:pt x="234" y="49"/>
                  </a:lnTo>
                  <a:lnTo>
                    <a:pt x="219" y="67"/>
                  </a:lnTo>
                  <a:lnTo>
                    <a:pt x="209" y="82"/>
                  </a:lnTo>
                  <a:lnTo>
                    <a:pt x="209" y="82"/>
                  </a:lnTo>
                  <a:lnTo>
                    <a:pt x="189" y="71"/>
                  </a:lnTo>
                  <a:lnTo>
                    <a:pt x="166" y="64"/>
                  </a:lnTo>
                  <a:lnTo>
                    <a:pt x="150" y="60"/>
                  </a:lnTo>
                  <a:lnTo>
                    <a:pt x="135" y="58"/>
                  </a:lnTo>
                  <a:lnTo>
                    <a:pt x="118" y="58"/>
                  </a:lnTo>
                  <a:lnTo>
                    <a:pt x="101" y="60"/>
                  </a:lnTo>
                  <a:lnTo>
                    <a:pt x="101" y="60"/>
                  </a:lnTo>
                  <a:lnTo>
                    <a:pt x="82" y="67"/>
                  </a:lnTo>
                  <a:lnTo>
                    <a:pt x="62" y="75"/>
                  </a:lnTo>
                  <a:lnTo>
                    <a:pt x="45" y="84"/>
                  </a:lnTo>
                  <a:lnTo>
                    <a:pt x="32" y="95"/>
                  </a:lnTo>
                  <a:lnTo>
                    <a:pt x="11" y="112"/>
                  </a:lnTo>
                  <a:lnTo>
                    <a:pt x="2" y="123"/>
                  </a:lnTo>
                  <a:lnTo>
                    <a:pt x="2" y="123"/>
                  </a:lnTo>
                  <a:lnTo>
                    <a:pt x="0" y="127"/>
                  </a:lnTo>
                  <a:lnTo>
                    <a:pt x="0" y="133"/>
                  </a:lnTo>
                  <a:lnTo>
                    <a:pt x="0" y="140"/>
                  </a:lnTo>
                  <a:lnTo>
                    <a:pt x="4" y="144"/>
                  </a:lnTo>
                  <a:lnTo>
                    <a:pt x="4" y="144"/>
                  </a:lnTo>
                  <a:lnTo>
                    <a:pt x="11" y="146"/>
                  </a:lnTo>
                  <a:lnTo>
                    <a:pt x="15" y="148"/>
                  </a:lnTo>
                  <a:lnTo>
                    <a:pt x="21" y="146"/>
                  </a:lnTo>
                  <a:lnTo>
                    <a:pt x="26" y="142"/>
                  </a:lnTo>
                  <a:lnTo>
                    <a:pt x="26" y="142"/>
                  </a:lnTo>
                  <a:lnTo>
                    <a:pt x="32" y="135"/>
                  </a:lnTo>
                  <a:lnTo>
                    <a:pt x="49" y="120"/>
                  </a:lnTo>
                  <a:lnTo>
                    <a:pt x="62" y="112"/>
                  </a:lnTo>
                  <a:lnTo>
                    <a:pt x="75" y="103"/>
                  </a:lnTo>
                  <a:lnTo>
                    <a:pt x="90" y="97"/>
                  </a:lnTo>
                  <a:lnTo>
                    <a:pt x="107" y="92"/>
                  </a:lnTo>
                  <a:lnTo>
                    <a:pt x="107" y="92"/>
                  </a:lnTo>
                  <a:lnTo>
                    <a:pt x="127" y="90"/>
                  </a:lnTo>
                  <a:lnTo>
                    <a:pt x="144" y="90"/>
                  </a:lnTo>
                  <a:lnTo>
                    <a:pt x="161" y="95"/>
                  </a:lnTo>
                  <a:lnTo>
                    <a:pt x="176" y="101"/>
                  </a:lnTo>
                  <a:lnTo>
                    <a:pt x="196" y="112"/>
                  </a:lnTo>
                  <a:lnTo>
                    <a:pt x="204" y="116"/>
                  </a:lnTo>
                  <a:lnTo>
                    <a:pt x="204" y="116"/>
                  </a:lnTo>
                  <a:lnTo>
                    <a:pt x="211" y="118"/>
                  </a:lnTo>
                  <a:lnTo>
                    <a:pt x="217" y="118"/>
                  </a:lnTo>
                  <a:lnTo>
                    <a:pt x="217" y="118"/>
                  </a:lnTo>
                  <a:lnTo>
                    <a:pt x="224" y="116"/>
                  </a:lnTo>
                  <a:lnTo>
                    <a:pt x="228" y="110"/>
                  </a:lnTo>
                  <a:lnTo>
                    <a:pt x="228" y="110"/>
                  </a:lnTo>
                  <a:lnTo>
                    <a:pt x="236" y="97"/>
                  </a:lnTo>
                  <a:lnTo>
                    <a:pt x="245" y="84"/>
                  </a:lnTo>
                  <a:lnTo>
                    <a:pt x="258" y="69"/>
                  </a:lnTo>
                  <a:lnTo>
                    <a:pt x="275" y="56"/>
                  </a:lnTo>
                  <a:lnTo>
                    <a:pt x="299" y="43"/>
                  </a:lnTo>
                  <a:lnTo>
                    <a:pt x="312" y="39"/>
                  </a:lnTo>
                  <a:lnTo>
                    <a:pt x="327" y="34"/>
                  </a:lnTo>
                  <a:lnTo>
                    <a:pt x="342" y="32"/>
                  </a:lnTo>
                  <a:lnTo>
                    <a:pt x="361" y="32"/>
                  </a:lnTo>
                  <a:lnTo>
                    <a:pt x="361" y="32"/>
                  </a:lnTo>
                  <a:lnTo>
                    <a:pt x="378" y="32"/>
                  </a:lnTo>
                  <a:lnTo>
                    <a:pt x="396" y="34"/>
                  </a:lnTo>
                  <a:lnTo>
                    <a:pt x="411" y="39"/>
                  </a:lnTo>
                  <a:lnTo>
                    <a:pt x="423" y="43"/>
                  </a:lnTo>
                  <a:lnTo>
                    <a:pt x="434" y="49"/>
                  </a:lnTo>
                  <a:lnTo>
                    <a:pt x="445" y="54"/>
                  </a:lnTo>
                  <a:lnTo>
                    <a:pt x="460" y="69"/>
                  </a:lnTo>
                  <a:lnTo>
                    <a:pt x="471" y="82"/>
                  </a:lnTo>
                  <a:lnTo>
                    <a:pt x="479" y="95"/>
                  </a:lnTo>
                  <a:lnTo>
                    <a:pt x="484" y="107"/>
                  </a:lnTo>
                  <a:lnTo>
                    <a:pt x="484" y="107"/>
                  </a:lnTo>
                  <a:lnTo>
                    <a:pt x="488" y="114"/>
                  </a:lnTo>
                  <a:lnTo>
                    <a:pt x="494" y="118"/>
                  </a:lnTo>
                  <a:lnTo>
                    <a:pt x="494" y="118"/>
                  </a:lnTo>
                  <a:lnTo>
                    <a:pt x="507" y="123"/>
                  </a:lnTo>
                  <a:lnTo>
                    <a:pt x="518" y="129"/>
                  </a:lnTo>
                  <a:lnTo>
                    <a:pt x="531" y="138"/>
                  </a:lnTo>
                  <a:lnTo>
                    <a:pt x="542" y="148"/>
                  </a:lnTo>
                  <a:lnTo>
                    <a:pt x="550" y="163"/>
                  </a:lnTo>
                  <a:lnTo>
                    <a:pt x="555" y="172"/>
                  </a:lnTo>
                  <a:lnTo>
                    <a:pt x="557" y="181"/>
                  </a:lnTo>
                  <a:lnTo>
                    <a:pt x="557" y="189"/>
                  </a:lnTo>
                  <a:lnTo>
                    <a:pt x="557" y="200"/>
                  </a:lnTo>
                  <a:lnTo>
                    <a:pt x="557" y="200"/>
                  </a:lnTo>
                  <a:lnTo>
                    <a:pt x="552" y="217"/>
                  </a:lnTo>
                  <a:lnTo>
                    <a:pt x="544" y="230"/>
                  </a:lnTo>
                  <a:lnTo>
                    <a:pt x="531" y="239"/>
                  </a:lnTo>
                  <a:lnTo>
                    <a:pt x="516" y="245"/>
                  </a:lnTo>
                  <a:lnTo>
                    <a:pt x="516" y="245"/>
                  </a:lnTo>
                  <a:lnTo>
                    <a:pt x="503" y="247"/>
                  </a:lnTo>
                  <a:lnTo>
                    <a:pt x="490" y="247"/>
                  </a:lnTo>
                  <a:lnTo>
                    <a:pt x="479" y="247"/>
                  </a:lnTo>
                  <a:lnTo>
                    <a:pt x="479" y="247"/>
                  </a:lnTo>
                  <a:lnTo>
                    <a:pt x="473" y="247"/>
                  </a:lnTo>
                  <a:lnTo>
                    <a:pt x="469" y="249"/>
                  </a:lnTo>
                  <a:lnTo>
                    <a:pt x="464" y="254"/>
                  </a:lnTo>
                  <a:lnTo>
                    <a:pt x="462" y="260"/>
                  </a:lnTo>
                  <a:lnTo>
                    <a:pt x="462" y="260"/>
                  </a:lnTo>
                  <a:lnTo>
                    <a:pt x="458" y="269"/>
                  </a:lnTo>
                  <a:lnTo>
                    <a:pt x="456" y="279"/>
                  </a:lnTo>
                  <a:lnTo>
                    <a:pt x="449" y="290"/>
                  </a:lnTo>
                  <a:lnTo>
                    <a:pt x="441" y="303"/>
                  </a:lnTo>
                  <a:lnTo>
                    <a:pt x="430" y="312"/>
                  </a:lnTo>
                  <a:lnTo>
                    <a:pt x="415" y="320"/>
                  </a:lnTo>
                  <a:lnTo>
                    <a:pt x="398" y="327"/>
                  </a:lnTo>
                  <a:lnTo>
                    <a:pt x="398" y="327"/>
                  </a:lnTo>
                  <a:lnTo>
                    <a:pt x="380" y="327"/>
                  </a:lnTo>
                  <a:lnTo>
                    <a:pt x="368" y="325"/>
                  </a:lnTo>
                  <a:lnTo>
                    <a:pt x="357" y="320"/>
                  </a:lnTo>
                  <a:lnTo>
                    <a:pt x="346" y="314"/>
                  </a:lnTo>
                  <a:lnTo>
                    <a:pt x="340" y="307"/>
                  </a:lnTo>
                  <a:lnTo>
                    <a:pt x="333" y="301"/>
                  </a:lnTo>
                  <a:lnTo>
                    <a:pt x="329" y="294"/>
                  </a:lnTo>
                  <a:lnTo>
                    <a:pt x="329" y="294"/>
                  </a:lnTo>
                  <a:lnTo>
                    <a:pt x="325" y="290"/>
                  </a:lnTo>
                  <a:lnTo>
                    <a:pt x="320" y="288"/>
                  </a:lnTo>
                  <a:lnTo>
                    <a:pt x="314" y="288"/>
                  </a:lnTo>
                  <a:lnTo>
                    <a:pt x="307" y="290"/>
                  </a:lnTo>
                  <a:lnTo>
                    <a:pt x="307" y="290"/>
                  </a:lnTo>
                  <a:lnTo>
                    <a:pt x="303" y="292"/>
                  </a:lnTo>
                  <a:lnTo>
                    <a:pt x="301" y="299"/>
                  </a:lnTo>
                  <a:lnTo>
                    <a:pt x="301" y="305"/>
                  </a:lnTo>
                  <a:lnTo>
                    <a:pt x="301" y="310"/>
                  </a:lnTo>
                  <a:lnTo>
                    <a:pt x="301" y="310"/>
                  </a:lnTo>
                  <a:lnTo>
                    <a:pt x="307" y="318"/>
                  </a:lnTo>
                  <a:lnTo>
                    <a:pt x="314" y="327"/>
                  </a:lnTo>
                  <a:lnTo>
                    <a:pt x="322" y="335"/>
                  </a:lnTo>
                  <a:lnTo>
                    <a:pt x="335" y="344"/>
                  </a:lnTo>
                  <a:lnTo>
                    <a:pt x="348" y="350"/>
                  </a:lnTo>
                  <a:lnTo>
                    <a:pt x="365" y="357"/>
                  </a:lnTo>
                  <a:lnTo>
                    <a:pt x="387" y="359"/>
                  </a:lnTo>
                  <a:lnTo>
                    <a:pt x="387" y="359"/>
                  </a:lnTo>
                  <a:lnTo>
                    <a:pt x="402" y="357"/>
                  </a:lnTo>
                  <a:lnTo>
                    <a:pt x="402" y="357"/>
                  </a:lnTo>
                  <a:lnTo>
                    <a:pt x="421" y="353"/>
                  </a:lnTo>
                  <a:lnTo>
                    <a:pt x="439" y="344"/>
                  </a:lnTo>
                  <a:lnTo>
                    <a:pt x="451" y="335"/>
                  </a:lnTo>
                  <a:lnTo>
                    <a:pt x="464" y="325"/>
                  </a:lnTo>
                  <a:lnTo>
                    <a:pt x="473" y="312"/>
                  </a:lnTo>
                  <a:lnTo>
                    <a:pt x="479" y="299"/>
                  </a:lnTo>
                  <a:lnTo>
                    <a:pt x="488" y="279"/>
                  </a:lnTo>
                  <a:lnTo>
                    <a:pt x="488" y="279"/>
                  </a:lnTo>
                  <a:lnTo>
                    <a:pt x="505" y="277"/>
                  </a:lnTo>
                  <a:lnTo>
                    <a:pt x="525" y="275"/>
                  </a:lnTo>
                  <a:lnTo>
                    <a:pt x="525" y="275"/>
                  </a:lnTo>
                  <a:lnTo>
                    <a:pt x="535" y="271"/>
                  </a:lnTo>
                  <a:lnTo>
                    <a:pt x="548" y="264"/>
                  </a:lnTo>
                  <a:lnTo>
                    <a:pt x="557" y="258"/>
                  </a:lnTo>
                  <a:lnTo>
                    <a:pt x="565" y="252"/>
                  </a:lnTo>
                  <a:lnTo>
                    <a:pt x="574" y="241"/>
                  </a:lnTo>
                  <a:lnTo>
                    <a:pt x="580" y="230"/>
                  </a:lnTo>
                  <a:lnTo>
                    <a:pt x="585" y="219"/>
                  </a:lnTo>
                  <a:lnTo>
                    <a:pt x="587" y="206"/>
                  </a:lnTo>
                  <a:lnTo>
                    <a:pt x="587" y="206"/>
                  </a:lnTo>
                  <a:lnTo>
                    <a:pt x="589" y="193"/>
                  </a:lnTo>
                  <a:lnTo>
                    <a:pt x="589" y="181"/>
                  </a:lnTo>
                  <a:lnTo>
                    <a:pt x="587" y="168"/>
                  </a:lnTo>
                  <a:lnTo>
                    <a:pt x="583" y="155"/>
                  </a:lnTo>
                  <a:lnTo>
                    <a:pt x="576" y="144"/>
                  </a:lnTo>
                  <a:lnTo>
                    <a:pt x="570" y="133"/>
                  </a:lnTo>
                  <a:lnTo>
                    <a:pt x="561" y="123"/>
                  </a:lnTo>
                  <a:lnTo>
                    <a:pt x="550" y="114"/>
                  </a:lnTo>
                  <a:lnTo>
                    <a:pt x="550" y="1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0933" tIns="30467" rIns="60933" bIns="30467" numCol="1" anchor="t" anchorCtr="0" compatLnSpc="1"/>
            <a:lstStyle/>
            <a:p>
              <a:pPr defTabSz="1219200"/>
              <a:endParaRPr lang="zh-CN" altLang="en-US" sz="2400">
                <a:solidFill>
                  <a:prstClr val="white"/>
                </a:solidFill>
                <a:sym typeface="League Gothic" charset="0"/>
              </a:endParaRPr>
            </a:p>
          </p:txBody>
        </p:sp>
        <p:sp>
          <p:nvSpPr>
            <p:cNvPr id="254" name="Freeform 32"/>
            <p:cNvSpPr/>
            <p:nvPr/>
          </p:nvSpPr>
          <p:spPr bwMode="auto">
            <a:xfrm>
              <a:off x="8691109" y="557213"/>
              <a:ext cx="300038" cy="23813"/>
            </a:xfrm>
            <a:custGeom>
              <a:avLst/>
              <a:gdLst>
                <a:gd name="T0" fmla="*/ 6 w 189"/>
                <a:gd name="T1" fmla="*/ 15 h 15"/>
                <a:gd name="T2" fmla="*/ 181 w 189"/>
                <a:gd name="T3" fmla="*/ 15 h 15"/>
                <a:gd name="T4" fmla="*/ 181 w 189"/>
                <a:gd name="T5" fmla="*/ 15 h 15"/>
                <a:gd name="T6" fmla="*/ 187 w 189"/>
                <a:gd name="T7" fmla="*/ 13 h 15"/>
                <a:gd name="T8" fmla="*/ 189 w 189"/>
                <a:gd name="T9" fmla="*/ 9 h 15"/>
                <a:gd name="T10" fmla="*/ 189 w 189"/>
                <a:gd name="T11" fmla="*/ 9 h 15"/>
                <a:gd name="T12" fmla="*/ 187 w 189"/>
                <a:gd name="T13" fmla="*/ 2 h 15"/>
                <a:gd name="T14" fmla="*/ 181 w 189"/>
                <a:gd name="T15" fmla="*/ 0 h 15"/>
                <a:gd name="T16" fmla="*/ 6 w 189"/>
                <a:gd name="T17" fmla="*/ 0 h 15"/>
                <a:gd name="T18" fmla="*/ 6 w 189"/>
                <a:gd name="T19" fmla="*/ 0 h 15"/>
                <a:gd name="T20" fmla="*/ 2 w 189"/>
                <a:gd name="T21" fmla="*/ 2 h 15"/>
                <a:gd name="T22" fmla="*/ 0 w 189"/>
                <a:gd name="T23" fmla="*/ 9 h 15"/>
                <a:gd name="T24" fmla="*/ 0 w 189"/>
                <a:gd name="T25" fmla="*/ 9 h 15"/>
                <a:gd name="T26" fmla="*/ 2 w 189"/>
                <a:gd name="T27" fmla="*/ 13 h 15"/>
                <a:gd name="T28" fmla="*/ 6 w 189"/>
                <a:gd name="T29" fmla="*/ 15 h 15"/>
                <a:gd name="T30" fmla="*/ 6 w 189"/>
                <a:gd name="T31"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89" h="15">
                  <a:moveTo>
                    <a:pt x="6" y="15"/>
                  </a:moveTo>
                  <a:lnTo>
                    <a:pt x="181" y="15"/>
                  </a:lnTo>
                  <a:lnTo>
                    <a:pt x="181" y="15"/>
                  </a:lnTo>
                  <a:lnTo>
                    <a:pt x="187" y="13"/>
                  </a:lnTo>
                  <a:lnTo>
                    <a:pt x="189" y="9"/>
                  </a:lnTo>
                  <a:lnTo>
                    <a:pt x="189" y="9"/>
                  </a:lnTo>
                  <a:lnTo>
                    <a:pt x="187" y="2"/>
                  </a:lnTo>
                  <a:lnTo>
                    <a:pt x="181" y="0"/>
                  </a:lnTo>
                  <a:lnTo>
                    <a:pt x="6" y="0"/>
                  </a:lnTo>
                  <a:lnTo>
                    <a:pt x="6" y="0"/>
                  </a:lnTo>
                  <a:lnTo>
                    <a:pt x="2" y="2"/>
                  </a:lnTo>
                  <a:lnTo>
                    <a:pt x="0" y="9"/>
                  </a:lnTo>
                  <a:lnTo>
                    <a:pt x="0" y="9"/>
                  </a:lnTo>
                  <a:lnTo>
                    <a:pt x="2" y="13"/>
                  </a:lnTo>
                  <a:lnTo>
                    <a:pt x="6" y="15"/>
                  </a:lnTo>
                  <a:lnTo>
                    <a:pt x="6" y="1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0933" tIns="30467" rIns="60933" bIns="30467" numCol="1" anchor="t" anchorCtr="0" compatLnSpc="1"/>
            <a:lstStyle/>
            <a:p>
              <a:pPr defTabSz="1219200"/>
              <a:endParaRPr lang="zh-CN" altLang="en-US" sz="2400">
                <a:solidFill>
                  <a:prstClr val="white"/>
                </a:solidFill>
                <a:sym typeface="League Gothic" charset="0"/>
              </a:endParaRPr>
            </a:p>
          </p:txBody>
        </p:sp>
        <p:sp>
          <p:nvSpPr>
            <p:cNvPr id="255" name="Freeform 33"/>
            <p:cNvSpPr/>
            <p:nvPr/>
          </p:nvSpPr>
          <p:spPr bwMode="auto">
            <a:xfrm>
              <a:off x="8691109" y="476251"/>
              <a:ext cx="454025" cy="23813"/>
            </a:xfrm>
            <a:custGeom>
              <a:avLst/>
              <a:gdLst>
                <a:gd name="T0" fmla="*/ 6 w 286"/>
                <a:gd name="T1" fmla="*/ 15 h 15"/>
                <a:gd name="T2" fmla="*/ 277 w 286"/>
                <a:gd name="T3" fmla="*/ 15 h 15"/>
                <a:gd name="T4" fmla="*/ 277 w 286"/>
                <a:gd name="T5" fmla="*/ 15 h 15"/>
                <a:gd name="T6" fmla="*/ 284 w 286"/>
                <a:gd name="T7" fmla="*/ 13 h 15"/>
                <a:gd name="T8" fmla="*/ 286 w 286"/>
                <a:gd name="T9" fmla="*/ 8 h 15"/>
                <a:gd name="T10" fmla="*/ 286 w 286"/>
                <a:gd name="T11" fmla="*/ 8 h 15"/>
                <a:gd name="T12" fmla="*/ 284 w 286"/>
                <a:gd name="T13" fmla="*/ 2 h 15"/>
                <a:gd name="T14" fmla="*/ 277 w 286"/>
                <a:gd name="T15" fmla="*/ 0 h 15"/>
                <a:gd name="T16" fmla="*/ 6 w 286"/>
                <a:gd name="T17" fmla="*/ 0 h 15"/>
                <a:gd name="T18" fmla="*/ 6 w 286"/>
                <a:gd name="T19" fmla="*/ 0 h 15"/>
                <a:gd name="T20" fmla="*/ 2 w 286"/>
                <a:gd name="T21" fmla="*/ 2 h 15"/>
                <a:gd name="T22" fmla="*/ 0 w 286"/>
                <a:gd name="T23" fmla="*/ 8 h 15"/>
                <a:gd name="T24" fmla="*/ 0 w 286"/>
                <a:gd name="T25" fmla="*/ 8 h 15"/>
                <a:gd name="T26" fmla="*/ 2 w 286"/>
                <a:gd name="T27" fmla="*/ 13 h 15"/>
                <a:gd name="T28" fmla="*/ 6 w 286"/>
                <a:gd name="T29" fmla="*/ 15 h 15"/>
                <a:gd name="T30" fmla="*/ 6 w 286"/>
                <a:gd name="T31"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6" h="15">
                  <a:moveTo>
                    <a:pt x="6" y="15"/>
                  </a:moveTo>
                  <a:lnTo>
                    <a:pt x="277" y="15"/>
                  </a:lnTo>
                  <a:lnTo>
                    <a:pt x="277" y="15"/>
                  </a:lnTo>
                  <a:lnTo>
                    <a:pt x="284" y="13"/>
                  </a:lnTo>
                  <a:lnTo>
                    <a:pt x="286" y="8"/>
                  </a:lnTo>
                  <a:lnTo>
                    <a:pt x="286" y="8"/>
                  </a:lnTo>
                  <a:lnTo>
                    <a:pt x="284" y="2"/>
                  </a:lnTo>
                  <a:lnTo>
                    <a:pt x="277" y="0"/>
                  </a:lnTo>
                  <a:lnTo>
                    <a:pt x="6" y="0"/>
                  </a:lnTo>
                  <a:lnTo>
                    <a:pt x="6" y="0"/>
                  </a:lnTo>
                  <a:lnTo>
                    <a:pt x="2" y="2"/>
                  </a:lnTo>
                  <a:lnTo>
                    <a:pt x="0" y="8"/>
                  </a:lnTo>
                  <a:lnTo>
                    <a:pt x="0" y="8"/>
                  </a:lnTo>
                  <a:lnTo>
                    <a:pt x="2" y="13"/>
                  </a:lnTo>
                  <a:lnTo>
                    <a:pt x="6" y="15"/>
                  </a:lnTo>
                  <a:lnTo>
                    <a:pt x="6" y="1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0933" tIns="30467" rIns="60933" bIns="30467" numCol="1" anchor="t" anchorCtr="0" compatLnSpc="1"/>
            <a:lstStyle/>
            <a:p>
              <a:pPr defTabSz="1219200"/>
              <a:endParaRPr lang="zh-CN" altLang="en-US" sz="2400">
                <a:solidFill>
                  <a:prstClr val="white"/>
                </a:solidFill>
                <a:sym typeface="League Gothic" charset="0"/>
              </a:endParaRPr>
            </a:p>
          </p:txBody>
        </p:sp>
        <p:sp>
          <p:nvSpPr>
            <p:cNvPr id="256" name="Freeform 34"/>
            <p:cNvSpPr/>
            <p:nvPr/>
          </p:nvSpPr>
          <p:spPr bwMode="auto">
            <a:xfrm>
              <a:off x="8681584" y="708026"/>
              <a:ext cx="95250" cy="95250"/>
            </a:xfrm>
            <a:custGeom>
              <a:avLst/>
              <a:gdLst>
                <a:gd name="T0" fmla="*/ 30 w 60"/>
                <a:gd name="T1" fmla="*/ 0 h 60"/>
                <a:gd name="T2" fmla="*/ 30 w 60"/>
                <a:gd name="T3" fmla="*/ 0 h 60"/>
                <a:gd name="T4" fmla="*/ 17 w 60"/>
                <a:gd name="T5" fmla="*/ 2 h 60"/>
                <a:gd name="T6" fmla="*/ 8 w 60"/>
                <a:gd name="T7" fmla="*/ 8 h 60"/>
                <a:gd name="T8" fmla="*/ 2 w 60"/>
                <a:gd name="T9" fmla="*/ 19 h 60"/>
                <a:gd name="T10" fmla="*/ 0 w 60"/>
                <a:gd name="T11" fmla="*/ 30 h 60"/>
                <a:gd name="T12" fmla="*/ 0 w 60"/>
                <a:gd name="T13" fmla="*/ 30 h 60"/>
                <a:gd name="T14" fmla="*/ 2 w 60"/>
                <a:gd name="T15" fmla="*/ 43 h 60"/>
                <a:gd name="T16" fmla="*/ 8 w 60"/>
                <a:gd name="T17" fmla="*/ 51 h 60"/>
                <a:gd name="T18" fmla="*/ 17 w 60"/>
                <a:gd name="T19" fmla="*/ 58 h 60"/>
                <a:gd name="T20" fmla="*/ 30 w 60"/>
                <a:gd name="T21" fmla="*/ 60 h 60"/>
                <a:gd name="T22" fmla="*/ 30 w 60"/>
                <a:gd name="T23" fmla="*/ 60 h 60"/>
                <a:gd name="T24" fmla="*/ 40 w 60"/>
                <a:gd name="T25" fmla="*/ 58 h 60"/>
                <a:gd name="T26" fmla="*/ 51 w 60"/>
                <a:gd name="T27" fmla="*/ 51 h 60"/>
                <a:gd name="T28" fmla="*/ 58 w 60"/>
                <a:gd name="T29" fmla="*/ 43 h 60"/>
                <a:gd name="T30" fmla="*/ 60 w 60"/>
                <a:gd name="T31" fmla="*/ 30 h 60"/>
                <a:gd name="T32" fmla="*/ 60 w 60"/>
                <a:gd name="T33" fmla="*/ 30 h 60"/>
                <a:gd name="T34" fmla="*/ 58 w 60"/>
                <a:gd name="T35" fmla="*/ 19 h 60"/>
                <a:gd name="T36" fmla="*/ 51 w 60"/>
                <a:gd name="T37" fmla="*/ 8 h 60"/>
                <a:gd name="T38" fmla="*/ 40 w 60"/>
                <a:gd name="T39" fmla="*/ 2 h 60"/>
                <a:gd name="T40" fmla="*/ 30 w 60"/>
                <a:gd name="T41" fmla="*/ 0 h 60"/>
                <a:gd name="T42" fmla="*/ 30 w 60"/>
                <a:gd name="T43" fmla="*/ 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0" h="60">
                  <a:moveTo>
                    <a:pt x="30" y="0"/>
                  </a:moveTo>
                  <a:lnTo>
                    <a:pt x="30" y="0"/>
                  </a:lnTo>
                  <a:lnTo>
                    <a:pt x="17" y="2"/>
                  </a:lnTo>
                  <a:lnTo>
                    <a:pt x="8" y="8"/>
                  </a:lnTo>
                  <a:lnTo>
                    <a:pt x="2" y="19"/>
                  </a:lnTo>
                  <a:lnTo>
                    <a:pt x="0" y="30"/>
                  </a:lnTo>
                  <a:lnTo>
                    <a:pt x="0" y="30"/>
                  </a:lnTo>
                  <a:lnTo>
                    <a:pt x="2" y="43"/>
                  </a:lnTo>
                  <a:lnTo>
                    <a:pt x="8" y="51"/>
                  </a:lnTo>
                  <a:lnTo>
                    <a:pt x="17" y="58"/>
                  </a:lnTo>
                  <a:lnTo>
                    <a:pt x="30" y="60"/>
                  </a:lnTo>
                  <a:lnTo>
                    <a:pt x="30" y="60"/>
                  </a:lnTo>
                  <a:lnTo>
                    <a:pt x="40" y="58"/>
                  </a:lnTo>
                  <a:lnTo>
                    <a:pt x="51" y="51"/>
                  </a:lnTo>
                  <a:lnTo>
                    <a:pt x="58" y="43"/>
                  </a:lnTo>
                  <a:lnTo>
                    <a:pt x="60" y="30"/>
                  </a:lnTo>
                  <a:lnTo>
                    <a:pt x="60" y="30"/>
                  </a:lnTo>
                  <a:lnTo>
                    <a:pt x="58" y="19"/>
                  </a:lnTo>
                  <a:lnTo>
                    <a:pt x="51" y="8"/>
                  </a:lnTo>
                  <a:lnTo>
                    <a:pt x="40" y="2"/>
                  </a:lnTo>
                  <a:lnTo>
                    <a:pt x="30" y="0"/>
                  </a:lnTo>
                  <a:lnTo>
                    <a:pt x="3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0933" tIns="30467" rIns="60933" bIns="30467" numCol="1" anchor="t" anchorCtr="0" compatLnSpc="1"/>
            <a:lstStyle/>
            <a:p>
              <a:pPr defTabSz="1219200"/>
              <a:endParaRPr lang="zh-CN" altLang="en-US" sz="2400">
                <a:solidFill>
                  <a:prstClr val="white"/>
                </a:solidFill>
                <a:sym typeface="League Gothic" charset="0"/>
              </a:endParaRPr>
            </a:p>
          </p:txBody>
        </p:sp>
        <p:sp>
          <p:nvSpPr>
            <p:cNvPr id="257" name="Freeform 35"/>
            <p:cNvSpPr/>
            <p:nvPr/>
          </p:nvSpPr>
          <p:spPr bwMode="auto">
            <a:xfrm>
              <a:off x="8643484" y="830263"/>
              <a:ext cx="50800" cy="50800"/>
            </a:xfrm>
            <a:custGeom>
              <a:avLst/>
              <a:gdLst>
                <a:gd name="T0" fmla="*/ 15 w 32"/>
                <a:gd name="T1" fmla="*/ 0 h 32"/>
                <a:gd name="T2" fmla="*/ 15 w 32"/>
                <a:gd name="T3" fmla="*/ 0 h 32"/>
                <a:gd name="T4" fmla="*/ 21 w 32"/>
                <a:gd name="T5" fmla="*/ 2 h 32"/>
                <a:gd name="T6" fmla="*/ 28 w 32"/>
                <a:gd name="T7" fmla="*/ 4 h 32"/>
                <a:gd name="T8" fmla="*/ 30 w 32"/>
                <a:gd name="T9" fmla="*/ 11 h 32"/>
                <a:gd name="T10" fmla="*/ 32 w 32"/>
                <a:gd name="T11" fmla="*/ 17 h 32"/>
                <a:gd name="T12" fmla="*/ 32 w 32"/>
                <a:gd name="T13" fmla="*/ 17 h 32"/>
                <a:gd name="T14" fmla="*/ 30 w 32"/>
                <a:gd name="T15" fmla="*/ 24 h 32"/>
                <a:gd name="T16" fmla="*/ 28 w 32"/>
                <a:gd name="T17" fmla="*/ 28 h 32"/>
                <a:gd name="T18" fmla="*/ 21 w 32"/>
                <a:gd name="T19" fmla="*/ 32 h 32"/>
                <a:gd name="T20" fmla="*/ 15 w 32"/>
                <a:gd name="T21" fmla="*/ 32 h 32"/>
                <a:gd name="T22" fmla="*/ 15 w 32"/>
                <a:gd name="T23" fmla="*/ 32 h 32"/>
                <a:gd name="T24" fmla="*/ 9 w 32"/>
                <a:gd name="T25" fmla="*/ 32 h 32"/>
                <a:gd name="T26" fmla="*/ 4 w 32"/>
                <a:gd name="T27" fmla="*/ 28 h 32"/>
                <a:gd name="T28" fmla="*/ 0 w 32"/>
                <a:gd name="T29" fmla="*/ 24 h 32"/>
                <a:gd name="T30" fmla="*/ 0 w 32"/>
                <a:gd name="T31" fmla="*/ 17 h 32"/>
                <a:gd name="T32" fmla="*/ 0 w 32"/>
                <a:gd name="T33" fmla="*/ 17 h 32"/>
                <a:gd name="T34" fmla="*/ 0 w 32"/>
                <a:gd name="T35" fmla="*/ 11 h 32"/>
                <a:gd name="T36" fmla="*/ 4 w 32"/>
                <a:gd name="T37" fmla="*/ 4 h 32"/>
                <a:gd name="T38" fmla="*/ 9 w 32"/>
                <a:gd name="T39" fmla="*/ 2 h 32"/>
                <a:gd name="T40" fmla="*/ 15 w 32"/>
                <a:gd name="T41" fmla="*/ 0 h 32"/>
                <a:gd name="T42" fmla="*/ 15 w 32"/>
                <a:gd name="T43"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2" h="32">
                  <a:moveTo>
                    <a:pt x="15" y="0"/>
                  </a:moveTo>
                  <a:lnTo>
                    <a:pt x="15" y="0"/>
                  </a:lnTo>
                  <a:lnTo>
                    <a:pt x="21" y="2"/>
                  </a:lnTo>
                  <a:lnTo>
                    <a:pt x="28" y="4"/>
                  </a:lnTo>
                  <a:lnTo>
                    <a:pt x="30" y="11"/>
                  </a:lnTo>
                  <a:lnTo>
                    <a:pt x="32" y="17"/>
                  </a:lnTo>
                  <a:lnTo>
                    <a:pt x="32" y="17"/>
                  </a:lnTo>
                  <a:lnTo>
                    <a:pt x="30" y="24"/>
                  </a:lnTo>
                  <a:lnTo>
                    <a:pt x="28" y="28"/>
                  </a:lnTo>
                  <a:lnTo>
                    <a:pt x="21" y="32"/>
                  </a:lnTo>
                  <a:lnTo>
                    <a:pt x="15" y="32"/>
                  </a:lnTo>
                  <a:lnTo>
                    <a:pt x="15" y="32"/>
                  </a:lnTo>
                  <a:lnTo>
                    <a:pt x="9" y="32"/>
                  </a:lnTo>
                  <a:lnTo>
                    <a:pt x="4" y="28"/>
                  </a:lnTo>
                  <a:lnTo>
                    <a:pt x="0" y="24"/>
                  </a:lnTo>
                  <a:lnTo>
                    <a:pt x="0" y="17"/>
                  </a:lnTo>
                  <a:lnTo>
                    <a:pt x="0" y="17"/>
                  </a:lnTo>
                  <a:lnTo>
                    <a:pt x="0" y="11"/>
                  </a:lnTo>
                  <a:lnTo>
                    <a:pt x="4" y="4"/>
                  </a:lnTo>
                  <a:lnTo>
                    <a:pt x="9" y="2"/>
                  </a:lnTo>
                  <a:lnTo>
                    <a:pt x="15" y="0"/>
                  </a:lnTo>
                  <a:lnTo>
                    <a:pt x="1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0933" tIns="30467" rIns="60933" bIns="30467" numCol="1" anchor="t" anchorCtr="0" compatLnSpc="1"/>
            <a:lstStyle/>
            <a:p>
              <a:pPr defTabSz="1219200"/>
              <a:endParaRPr lang="zh-CN" altLang="en-US" sz="2400">
                <a:solidFill>
                  <a:prstClr val="white"/>
                </a:solidFill>
                <a:sym typeface="League Gothic" charset="0"/>
              </a:endParaRPr>
            </a:p>
          </p:txBody>
        </p:sp>
        <p:sp>
          <p:nvSpPr>
            <p:cNvPr id="258" name="Freeform 36"/>
            <p:cNvSpPr/>
            <p:nvPr/>
          </p:nvSpPr>
          <p:spPr bwMode="auto">
            <a:xfrm>
              <a:off x="8343446" y="1246188"/>
              <a:ext cx="361950" cy="488950"/>
            </a:xfrm>
            <a:custGeom>
              <a:avLst/>
              <a:gdLst>
                <a:gd name="T0" fmla="*/ 129 w 228"/>
                <a:gd name="T1" fmla="*/ 7 h 308"/>
                <a:gd name="T2" fmla="*/ 129 w 228"/>
                <a:gd name="T3" fmla="*/ 7 h 308"/>
                <a:gd name="T4" fmla="*/ 43 w 228"/>
                <a:gd name="T5" fmla="*/ 0 h 308"/>
                <a:gd name="T6" fmla="*/ 43 w 228"/>
                <a:gd name="T7" fmla="*/ 0 h 308"/>
                <a:gd name="T8" fmla="*/ 38 w 228"/>
                <a:gd name="T9" fmla="*/ 86 h 308"/>
                <a:gd name="T10" fmla="*/ 36 w 228"/>
                <a:gd name="T11" fmla="*/ 129 h 308"/>
                <a:gd name="T12" fmla="*/ 30 w 228"/>
                <a:gd name="T13" fmla="*/ 170 h 308"/>
                <a:gd name="T14" fmla="*/ 26 w 228"/>
                <a:gd name="T15" fmla="*/ 209 h 308"/>
                <a:gd name="T16" fmla="*/ 17 w 228"/>
                <a:gd name="T17" fmla="*/ 245 h 308"/>
                <a:gd name="T18" fmla="*/ 8 w 228"/>
                <a:gd name="T19" fmla="*/ 278 h 308"/>
                <a:gd name="T20" fmla="*/ 0 w 228"/>
                <a:gd name="T21" fmla="*/ 308 h 308"/>
                <a:gd name="T22" fmla="*/ 0 w 228"/>
                <a:gd name="T23" fmla="*/ 308 h 308"/>
                <a:gd name="T24" fmla="*/ 45 w 228"/>
                <a:gd name="T25" fmla="*/ 304 h 308"/>
                <a:gd name="T26" fmla="*/ 86 w 228"/>
                <a:gd name="T27" fmla="*/ 299 h 308"/>
                <a:gd name="T28" fmla="*/ 124 w 228"/>
                <a:gd name="T29" fmla="*/ 293 h 308"/>
                <a:gd name="T30" fmla="*/ 159 w 228"/>
                <a:gd name="T31" fmla="*/ 284 h 308"/>
                <a:gd name="T32" fmla="*/ 187 w 228"/>
                <a:gd name="T33" fmla="*/ 273 h 308"/>
                <a:gd name="T34" fmla="*/ 200 w 228"/>
                <a:gd name="T35" fmla="*/ 267 h 308"/>
                <a:gd name="T36" fmla="*/ 208 w 228"/>
                <a:gd name="T37" fmla="*/ 261 h 308"/>
                <a:gd name="T38" fmla="*/ 217 w 228"/>
                <a:gd name="T39" fmla="*/ 254 h 308"/>
                <a:gd name="T40" fmla="*/ 223 w 228"/>
                <a:gd name="T41" fmla="*/ 245 h 308"/>
                <a:gd name="T42" fmla="*/ 225 w 228"/>
                <a:gd name="T43" fmla="*/ 239 h 308"/>
                <a:gd name="T44" fmla="*/ 228 w 228"/>
                <a:gd name="T45" fmla="*/ 230 h 308"/>
                <a:gd name="T46" fmla="*/ 228 w 228"/>
                <a:gd name="T47" fmla="*/ 106 h 308"/>
                <a:gd name="T48" fmla="*/ 228 w 228"/>
                <a:gd name="T49" fmla="*/ 106 h 308"/>
                <a:gd name="T50" fmla="*/ 225 w 228"/>
                <a:gd name="T51" fmla="*/ 84 h 308"/>
                <a:gd name="T52" fmla="*/ 219 w 228"/>
                <a:gd name="T53" fmla="*/ 67 h 308"/>
                <a:gd name="T54" fmla="*/ 210 w 228"/>
                <a:gd name="T55" fmla="*/ 50 h 308"/>
                <a:gd name="T56" fmla="*/ 198 w 228"/>
                <a:gd name="T57" fmla="*/ 35 h 308"/>
                <a:gd name="T58" fmla="*/ 185 w 228"/>
                <a:gd name="T59" fmla="*/ 24 h 308"/>
                <a:gd name="T60" fmla="*/ 167 w 228"/>
                <a:gd name="T61" fmla="*/ 13 h 308"/>
                <a:gd name="T62" fmla="*/ 148 w 228"/>
                <a:gd name="T63" fmla="*/ 9 h 308"/>
                <a:gd name="T64" fmla="*/ 129 w 228"/>
                <a:gd name="T65" fmla="*/ 7 h 308"/>
                <a:gd name="T66" fmla="*/ 129 w 228"/>
                <a:gd name="T67" fmla="*/ 7 h 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28" h="308">
                  <a:moveTo>
                    <a:pt x="129" y="7"/>
                  </a:moveTo>
                  <a:lnTo>
                    <a:pt x="129" y="7"/>
                  </a:lnTo>
                  <a:lnTo>
                    <a:pt x="43" y="0"/>
                  </a:lnTo>
                  <a:lnTo>
                    <a:pt x="43" y="0"/>
                  </a:lnTo>
                  <a:lnTo>
                    <a:pt x="38" y="86"/>
                  </a:lnTo>
                  <a:lnTo>
                    <a:pt x="36" y="129"/>
                  </a:lnTo>
                  <a:lnTo>
                    <a:pt x="30" y="170"/>
                  </a:lnTo>
                  <a:lnTo>
                    <a:pt x="26" y="209"/>
                  </a:lnTo>
                  <a:lnTo>
                    <a:pt x="17" y="245"/>
                  </a:lnTo>
                  <a:lnTo>
                    <a:pt x="8" y="278"/>
                  </a:lnTo>
                  <a:lnTo>
                    <a:pt x="0" y="308"/>
                  </a:lnTo>
                  <a:lnTo>
                    <a:pt x="0" y="308"/>
                  </a:lnTo>
                  <a:lnTo>
                    <a:pt x="45" y="304"/>
                  </a:lnTo>
                  <a:lnTo>
                    <a:pt x="86" y="299"/>
                  </a:lnTo>
                  <a:lnTo>
                    <a:pt x="124" y="293"/>
                  </a:lnTo>
                  <a:lnTo>
                    <a:pt x="159" y="284"/>
                  </a:lnTo>
                  <a:lnTo>
                    <a:pt x="187" y="273"/>
                  </a:lnTo>
                  <a:lnTo>
                    <a:pt x="200" y="267"/>
                  </a:lnTo>
                  <a:lnTo>
                    <a:pt x="208" y="261"/>
                  </a:lnTo>
                  <a:lnTo>
                    <a:pt x="217" y="254"/>
                  </a:lnTo>
                  <a:lnTo>
                    <a:pt x="223" y="245"/>
                  </a:lnTo>
                  <a:lnTo>
                    <a:pt x="225" y="239"/>
                  </a:lnTo>
                  <a:lnTo>
                    <a:pt x="228" y="230"/>
                  </a:lnTo>
                  <a:lnTo>
                    <a:pt x="228" y="106"/>
                  </a:lnTo>
                  <a:lnTo>
                    <a:pt x="228" y="106"/>
                  </a:lnTo>
                  <a:lnTo>
                    <a:pt x="225" y="84"/>
                  </a:lnTo>
                  <a:lnTo>
                    <a:pt x="219" y="67"/>
                  </a:lnTo>
                  <a:lnTo>
                    <a:pt x="210" y="50"/>
                  </a:lnTo>
                  <a:lnTo>
                    <a:pt x="198" y="35"/>
                  </a:lnTo>
                  <a:lnTo>
                    <a:pt x="185" y="24"/>
                  </a:lnTo>
                  <a:lnTo>
                    <a:pt x="167" y="13"/>
                  </a:lnTo>
                  <a:lnTo>
                    <a:pt x="148" y="9"/>
                  </a:lnTo>
                  <a:lnTo>
                    <a:pt x="129" y="7"/>
                  </a:lnTo>
                  <a:lnTo>
                    <a:pt x="129" y="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0933" tIns="30467" rIns="60933" bIns="30467" numCol="1" anchor="t" anchorCtr="0" compatLnSpc="1"/>
            <a:lstStyle/>
            <a:p>
              <a:pPr defTabSz="1219200"/>
              <a:endParaRPr lang="zh-CN" altLang="en-US" sz="2400">
                <a:solidFill>
                  <a:prstClr val="white"/>
                </a:solidFill>
                <a:sym typeface="League Gothic" charset="0"/>
              </a:endParaRPr>
            </a:p>
          </p:txBody>
        </p:sp>
        <p:sp>
          <p:nvSpPr>
            <p:cNvPr id="259" name="Freeform 37"/>
            <p:cNvSpPr/>
            <p:nvPr/>
          </p:nvSpPr>
          <p:spPr bwMode="auto">
            <a:xfrm>
              <a:off x="7776709" y="1246188"/>
              <a:ext cx="358775" cy="488950"/>
            </a:xfrm>
            <a:custGeom>
              <a:avLst/>
              <a:gdLst>
                <a:gd name="T0" fmla="*/ 97 w 226"/>
                <a:gd name="T1" fmla="*/ 7 h 308"/>
                <a:gd name="T2" fmla="*/ 97 w 226"/>
                <a:gd name="T3" fmla="*/ 7 h 308"/>
                <a:gd name="T4" fmla="*/ 77 w 226"/>
                <a:gd name="T5" fmla="*/ 9 h 308"/>
                <a:gd name="T6" fmla="*/ 60 w 226"/>
                <a:gd name="T7" fmla="*/ 13 h 308"/>
                <a:gd name="T8" fmla="*/ 43 w 226"/>
                <a:gd name="T9" fmla="*/ 24 h 308"/>
                <a:gd name="T10" fmla="*/ 28 w 226"/>
                <a:gd name="T11" fmla="*/ 35 h 308"/>
                <a:gd name="T12" fmla="*/ 15 w 226"/>
                <a:gd name="T13" fmla="*/ 50 h 308"/>
                <a:gd name="T14" fmla="*/ 6 w 226"/>
                <a:gd name="T15" fmla="*/ 67 h 308"/>
                <a:gd name="T16" fmla="*/ 0 w 226"/>
                <a:gd name="T17" fmla="*/ 84 h 308"/>
                <a:gd name="T18" fmla="*/ 0 w 226"/>
                <a:gd name="T19" fmla="*/ 106 h 308"/>
                <a:gd name="T20" fmla="*/ 0 w 226"/>
                <a:gd name="T21" fmla="*/ 230 h 308"/>
                <a:gd name="T22" fmla="*/ 0 w 226"/>
                <a:gd name="T23" fmla="*/ 230 h 308"/>
                <a:gd name="T24" fmla="*/ 0 w 226"/>
                <a:gd name="T25" fmla="*/ 239 h 308"/>
                <a:gd name="T26" fmla="*/ 4 w 226"/>
                <a:gd name="T27" fmla="*/ 245 h 308"/>
                <a:gd name="T28" fmla="*/ 11 w 226"/>
                <a:gd name="T29" fmla="*/ 254 h 308"/>
                <a:gd name="T30" fmla="*/ 17 w 226"/>
                <a:gd name="T31" fmla="*/ 261 h 308"/>
                <a:gd name="T32" fmla="*/ 28 w 226"/>
                <a:gd name="T33" fmla="*/ 267 h 308"/>
                <a:gd name="T34" fmla="*/ 39 w 226"/>
                <a:gd name="T35" fmla="*/ 273 h 308"/>
                <a:gd name="T36" fmla="*/ 69 w 226"/>
                <a:gd name="T37" fmla="*/ 282 h 308"/>
                <a:gd name="T38" fmla="*/ 103 w 226"/>
                <a:gd name="T39" fmla="*/ 291 h 308"/>
                <a:gd name="T40" fmla="*/ 140 w 226"/>
                <a:gd name="T41" fmla="*/ 299 h 308"/>
                <a:gd name="T42" fmla="*/ 183 w 226"/>
                <a:gd name="T43" fmla="*/ 304 h 308"/>
                <a:gd name="T44" fmla="*/ 226 w 226"/>
                <a:gd name="T45" fmla="*/ 308 h 308"/>
                <a:gd name="T46" fmla="*/ 226 w 226"/>
                <a:gd name="T47" fmla="*/ 308 h 308"/>
                <a:gd name="T48" fmla="*/ 217 w 226"/>
                <a:gd name="T49" fmla="*/ 278 h 308"/>
                <a:gd name="T50" fmla="*/ 208 w 226"/>
                <a:gd name="T51" fmla="*/ 245 h 308"/>
                <a:gd name="T52" fmla="*/ 202 w 226"/>
                <a:gd name="T53" fmla="*/ 209 h 308"/>
                <a:gd name="T54" fmla="*/ 195 w 226"/>
                <a:gd name="T55" fmla="*/ 170 h 308"/>
                <a:gd name="T56" fmla="*/ 191 w 226"/>
                <a:gd name="T57" fmla="*/ 129 h 308"/>
                <a:gd name="T58" fmla="*/ 187 w 226"/>
                <a:gd name="T59" fmla="*/ 86 h 308"/>
                <a:gd name="T60" fmla="*/ 183 w 226"/>
                <a:gd name="T61" fmla="*/ 0 h 308"/>
                <a:gd name="T62" fmla="*/ 183 w 226"/>
                <a:gd name="T63" fmla="*/ 0 h 308"/>
                <a:gd name="T64" fmla="*/ 97 w 226"/>
                <a:gd name="T65" fmla="*/ 7 h 308"/>
                <a:gd name="T66" fmla="*/ 97 w 226"/>
                <a:gd name="T67" fmla="*/ 7 h 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26" h="308">
                  <a:moveTo>
                    <a:pt x="97" y="7"/>
                  </a:moveTo>
                  <a:lnTo>
                    <a:pt x="97" y="7"/>
                  </a:lnTo>
                  <a:lnTo>
                    <a:pt x="77" y="9"/>
                  </a:lnTo>
                  <a:lnTo>
                    <a:pt x="60" y="13"/>
                  </a:lnTo>
                  <a:lnTo>
                    <a:pt x="43" y="24"/>
                  </a:lnTo>
                  <a:lnTo>
                    <a:pt x="28" y="35"/>
                  </a:lnTo>
                  <a:lnTo>
                    <a:pt x="15" y="50"/>
                  </a:lnTo>
                  <a:lnTo>
                    <a:pt x="6" y="67"/>
                  </a:lnTo>
                  <a:lnTo>
                    <a:pt x="0" y="84"/>
                  </a:lnTo>
                  <a:lnTo>
                    <a:pt x="0" y="106"/>
                  </a:lnTo>
                  <a:lnTo>
                    <a:pt x="0" y="230"/>
                  </a:lnTo>
                  <a:lnTo>
                    <a:pt x="0" y="230"/>
                  </a:lnTo>
                  <a:lnTo>
                    <a:pt x="0" y="239"/>
                  </a:lnTo>
                  <a:lnTo>
                    <a:pt x="4" y="245"/>
                  </a:lnTo>
                  <a:lnTo>
                    <a:pt x="11" y="254"/>
                  </a:lnTo>
                  <a:lnTo>
                    <a:pt x="17" y="261"/>
                  </a:lnTo>
                  <a:lnTo>
                    <a:pt x="28" y="267"/>
                  </a:lnTo>
                  <a:lnTo>
                    <a:pt x="39" y="273"/>
                  </a:lnTo>
                  <a:lnTo>
                    <a:pt x="69" y="282"/>
                  </a:lnTo>
                  <a:lnTo>
                    <a:pt x="103" y="291"/>
                  </a:lnTo>
                  <a:lnTo>
                    <a:pt x="140" y="299"/>
                  </a:lnTo>
                  <a:lnTo>
                    <a:pt x="183" y="304"/>
                  </a:lnTo>
                  <a:lnTo>
                    <a:pt x="226" y="308"/>
                  </a:lnTo>
                  <a:lnTo>
                    <a:pt x="226" y="308"/>
                  </a:lnTo>
                  <a:lnTo>
                    <a:pt x="217" y="278"/>
                  </a:lnTo>
                  <a:lnTo>
                    <a:pt x="208" y="245"/>
                  </a:lnTo>
                  <a:lnTo>
                    <a:pt x="202" y="209"/>
                  </a:lnTo>
                  <a:lnTo>
                    <a:pt x="195" y="170"/>
                  </a:lnTo>
                  <a:lnTo>
                    <a:pt x="191" y="129"/>
                  </a:lnTo>
                  <a:lnTo>
                    <a:pt x="187" y="86"/>
                  </a:lnTo>
                  <a:lnTo>
                    <a:pt x="183" y="0"/>
                  </a:lnTo>
                  <a:lnTo>
                    <a:pt x="183" y="0"/>
                  </a:lnTo>
                  <a:lnTo>
                    <a:pt x="97" y="7"/>
                  </a:lnTo>
                  <a:lnTo>
                    <a:pt x="97" y="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0933" tIns="30467" rIns="60933" bIns="30467" numCol="1" anchor="t" anchorCtr="0" compatLnSpc="1"/>
            <a:lstStyle/>
            <a:p>
              <a:pPr defTabSz="1219200"/>
              <a:endParaRPr lang="zh-CN" altLang="en-US" sz="2400">
                <a:solidFill>
                  <a:prstClr val="white"/>
                </a:solidFill>
                <a:sym typeface="League Gothic" charset="0"/>
              </a:endParaRPr>
            </a:p>
          </p:txBody>
        </p:sp>
        <p:sp>
          <p:nvSpPr>
            <p:cNvPr id="260" name="Freeform 38"/>
            <p:cNvSpPr>
              <a:spLocks noEditPoints="1"/>
            </p:cNvSpPr>
            <p:nvPr/>
          </p:nvSpPr>
          <p:spPr bwMode="auto">
            <a:xfrm>
              <a:off x="7854496" y="536576"/>
              <a:ext cx="777875" cy="690563"/>
            </a:xfrm>
            <a:custGeom>
              <a:avLst/>
              <a:gdLst>
                <a:gd name="T0" fmla="*/ 377 w 490"/>
                <a:gd name="T1" fmla="*/ 383 h 435"/>
                <a:gd name="T2" fmla="*/ 454 w 490"/>
                <a:gd name="T3" fmla="*/ 385 h 435"/>
                <a:gd name="T4" fmla="*/ 482 w 490"/>
                <a:gd name="T5" fmla="*/ 370 h 435"/>
                <a:gd name="T6" fmla="*/ 490 w 490"/>
                <a:gd name="T7" fmla="*/ 342 h 435"/>
                <a:gd name="T8" fmla="*/ 484 w 490"/>
                <a:gd name="T9" fmla="*/ 310 h 435"/>
                <a:gd name="T10" fmla="*/ 445 w 490"/>
                <a:gd name="T11" fmla="*/ 220 h 435"/>
                <a:gd name="T12" fmla="*/ 422 w 490"/>
                <a:gd name="T13" fmla="*/ 138 h 435"/>
                <a:gd name="T14" fmla="*/ 396 w 490"/>
                <a:gd name="T15" fmla="*/ 76 h 435"/>
                <a:gd name="T16" fmla="*/ 364 w 490"/>
                <a:gd name="T17" fmla="*/ 35 h 435"/>
                <a:gd name="T18" fmla="*/ 327 w 490"/>
                <a:gd name="T19" fmla="*/ 13 h 435"/>
                <a:gd name="T20" fmla="*/ 267 w 490"/>
                <a:gd name="T21" fmla="*/ 0 h 435"/>
                <a:gd name="T22" fmla="*/ 224 w 490"/>
                <a:gd name="T23" fmla="*/ 0 h 435"/>
                <a:gd name="T24" fmla="*/ 164 w 490"/>
                <a:gd name="T25" fmla="*/ 13 h 435"/>
                <a:gd name="T26" fmla="*/ 127 w 490"/>
                <a:gd name="T27" fmla="*/ 35 h 435"/>
                <a:gd name="T28" fmla="*/ 95 w 490"/>
                <a:gd name="T29" fmla="*/ 76 h 435"/>
                <a:gd name="T30" fmla="*/ 69 w 490"/>
                <a:gd name="T31" fmla="*/ 138 h 435"/>
                <a:gd name="T32" fmla="*/ 43 w 490"/>
                <a:gd name="T33" fmla="*/ 220 h 435"/>
                <a:gd name="T34" fmla="*/ 7 w 490"/>
                <a:gd name="T35" fmla="*/ 310 h 435"/>
                <a:gd name="T36" fmla="*/ 0 w 490"/>
                <a:gd name="T37" fmla="*/ 342 h 435"/>
                <a:gd name="T38" fmla="*/ 9 w 490"/>
                <a:gd name="T39" fmla="*/ 370 h 435"/>
                <a:gd name="T40" fmla="*/ 54 w 490"/>
                <a:gd name="T41" fmla="*/ 387 h 435"/>
                <a:gd name="T42" fmla="*/ 142 w 490"/>
                <a:gd name="T43" fmla="*/ 379 h 435"/>
                <a:gd name="T44" fmla="*/ 166 w 490"/>
                <a:gd name="T45" fmla="*/ 402 h 435"/>
                <a:gd name="T46" fmla="*/ 202 w 490"/>
                <a:gd name="T47" fmla="*/ 426 h 435"/>
                <a:gd name="T48" fmla="*/ 241 w 490"/>
                <a:gd name="T49" fmla="*/ 435 h 435"/>
                <a:gd name="T50" fmla="*/ 267 w 490"/>
                <a:gd name="T51" fmla="*/ 430 h 435"/>
                <a:gd name="T52" fmla="*/ 306 w 490"/>
                <a:gd name="T53" fmla="*/ 411 h 435"/>
                <a:gd name="T54" fmla="*/ 342 w 490"/>
                <a:gd name="T55" fmla="*/ 376 h 435"/>
                <a:gd name="T56" fmla="*/ 241 w 490"/>
                <a:gd name="T57" fmla="*/ 396 h 435"/>
                <a:gd name="T58" fmla="*/ 211 w 490"/>
                <a:gd name="T59" fmla="*/ 389 h 435"/>
                <a:gd name="T60" fmla="*/ 166 w 490"/>
                <a:gd name="T61" fmla="*/ 346 h 435"/>
                <a:gd name="T62" fmla="*/ 131 w 490"/>
                <a:gd name="T63" fmla="*/ 263 h 435"/>
                <a:gd name="T64" fmla="*/ 129 w 490"/>
                <a:gd name="T65" fmla="*/ 230 h 435"/>
                <a:gd name="T66" fmla="*/ 136 w 490"/>
                <a:gd name="T67" fmla="*/ 166 h 435"/>
                <a:gd name="T68" fmla="*/ 149 w 490"/>
                <a:gd name="T69" fmla="*/ 142 h 435"/>
                <a:gd name="T70" fmla="*/ 168 w 490"/>
                <a:gd name="T71" fmla="*/ 149 h 435"/>
                <a:gd name="T72" fmla="*/ 192 w 490"/>
                <a:gd name="T73" fmla="*/ 174 h 435"/>
                <a:gd name="T74" fmla="*/ 250 w 490"/>
                <a:gd name="T75" fmla="*/ 200 h 435"/>
                <a:gd name="T76" fmla="*/ 355 w 490"/>
                <a:gd name="T77" fmla="*/ 220 h 435"/>
                <a:gd name="T78" fmla="*/ 355 w 490"/>
                <a:gd name="T79" fmla="*/ 230 h 435"/>
                <a:gd name="T80" fmla="*/ 344 w 490"/>
                <a:gd name="T81" fmla="*/ 295 h 435"/>
                <a:gd name="T82" fmla="*/ 299 w 490"/>
                <a:gd name="T83" fmla="*/ 368 h 435"/>
                <a:gd name="T84" fmla="*/ 260 w 490"/>
                <a:gd name="T85" fmla="*/ 394 h 435"/>
                <a:gd name="T86" fmla="*/ 241 w 490"/>
                <a:gd name="T87" fmla="*/ 396 h 4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90" h="435">
                  <a:moveTo>
                    <a:pt x="342" y="376"/>
                  </a:moveTo>
                  <a:lnTo>
                    <a:pt x="342" y="376"/>
                  </a:lnTo>
                  <a:lnTo>
                    <a:pt x="377" y="383"/>
                  </a:lnTo>
                  <a:lnTo>
                    <a:pt x="407" y="387"/>
                  </a:lnTo>
                  <a:lnTo>
                    <a:pt x="432" y="387"/>
                  </a:lnTo>
                  <a:lnTo>
                    <a:pt x="454" y="385"/>
                  </a:lnTo>
                  <a:lnTo>
                    <a:pt x="469" y="379"/>
                  </a:lnTo>
                  <a:lnTo>
                    <a:pt x="475" y="374"/>
                  </a:lnTo>
                  <a:lnTo>
                    <a:pt x="482" y="370"/>
                  </a:lnTo>
                  <a:lnTo>
                    <a:pt x="484" y="364"/>
                  </a:lnTo>
                  <a:lnTo>
                    <a:pt x="488" y="357"/>
                  </a:lnTo>
                  <a:lnTo>
                    <a:pt x="490" y="342"/>
                  </a:lnTo>
                  <a:lnTo>
                    <a:pt x="490" y="342"/>
                  </a:lnTo>
                  <a:lnTo>
                    <a:pt x="488" y="327"/>
                  </a:lnTo>
                  <a:lnTo>
                    <a:pt x="484" y="310"/>
                  </a:lnTo>
                  <a:lnTo>
                    <a:pt x="469" y="273"/>
                  </a:lnTo>
                  <a:lnTo>
                    <a:pt x="458" y="250"/>
                  </a:lnTo>
                  <a:lnTo>
                    <a:pt x="445" y="220"/>
                  </a:lnTo>
                  <a:lnTo>
                    <a:pt x="435" y="183"/>
                  </a:lnTo>
                  <a:lnTo>
                    <a:pt x="422" y="138"/>
                  </a:lnTo>
                  <a:lnTo>
                    <a:pt x="422" y="138"/>
                  </a:lnTo>
                  <a:lnTo>
                    <a:pt x="413" y="114"/>
                  </a:lnTo>
                  <a:lnTo>
                    <a:pt x="404" y="93"/>
                  </a:lnTo>
                  <a:lnTo>
                    <a:pt x="396" y="76"/>
                  </a:lnTo>
                  <a:lnTo>
                    <a:pt x="385" y="61"/>
                  </a:lnTo>
                  <a:lnTo>
                    <a:pt x="374" y="48"/>
                  </a:lnTo>
                  <a:lnTo>
                    <a:pt x="364" y="35"/>
                  </a:lnTo>
                  <a:lnTo>
                    <a:pt x="353" y="26"/>
                  </a:lnTo>
                  <a:lnTo>
                    <a:pt x="340" y="20"/>
                  </a:lnTo>
                  <a:lnTo>
                    <a:pt x="327" y="13"/>
                  </a:lnTo>
                  <a:lnTo>
                    <a:pt x="314" y="9"/>
                  </a:lnTo>
                  <a:lnTo>
                    <a:pt x="291" y="2"/>
                  </a:lnTo>
                  <a:lnTo>
                    <a:pt x="267" y="0"/>
                  </a:lnTo>
                  <a:lnTo>
                    <a:pt x="245" y="0"/>
                  </a:lnTo>
                  <a:lnTo>
                    <a:pt x="245" y="0"/>
                  </a:lnTo>
                  <a:lnTo>
                    <a:pt x="224" y="0"/>
                  </a:lnTo>
                  <a:lnTo>
                    <a:pt x="200" y="2"/>
                  </a:lnTo>
                  <a:lnTo>
                    <a:pt x="177" y="9"/>
                  </a:lnTo>
                  <a:lnTo>
                    <a:pt x="164" y="13"/>
                  </a:lnTo>
                  <a:lnTo>
                    <a:pt x="151" y="20"/>
                  </a:lnTo>
                  <a:lnTo>
                    <a:pt x="138" y="26"/>
                  </a:lnTo>
                  <a:lnTo>
                    <a:pt x="127" y="35"/>
                  </a:lnTo>
                  <a:lnTo>
                    <a:pt x="114" y="48"/>
                  </a:lnTo>
                  <a:lnTo>
                    <a:pt x="103" y="61"/>
                  </a:lnTo>
                  <a:lnTo>
                    <a:pt x="95" y="76"/>
                  </a:lnTo>
                  <a:lnTo>
                    <a:pt x="84" y="93"/>
                  </a:lnTo>
                  <a:lnTo>
                    <a:pt x="76" y="114"/>
                  </a:lnTo>
                  <a:lnTo>
                    <a:pt x="69" y="138"/>
                  </a:lnTo>
                  <a:lnTo>
                    <a:pt x="69" y="138"/>
                  </a:lnTo>
                  <a:lnTo>
                    <a:pt x="56" y="183"/>
                  </a:lnTo>
                  <a:lnTo>
                    <a:pt x="43" y="220"/>
                  </a:lnTo>
                  <a:lnTo>
                    <a:pt x="33" y="250"/>
                  </a:lnTo>
                  <a:lnTo>
                    <a:pt x="22" y="273"/>
                  </a:lnTo>
                  <a:lnTo>
                    <a:pt x="7" y="310"/>
                  </a:lnTo>
                  <a:lnTo>
                    <a:pt x="2" y="327"/>
                  </a:lnTo>
                  <a:lnTo>
                    <a:pt x="0" y="342"/>
                  </a:lnTo>
                  <a:lnTo>
                    <a:pt x="0" y="342"/>
                  </a:lnTo>
                  <a:lnTo>
                    <a:pt x="2" y="357"/>
                  </a:lnTo>
                  <a:lnTo>
                    <a:pt x="5" y="364"/>
                  </a:lnTo>
                  <a:lnTo>
                    <a:pt x="9" y="370"/>
                  </a:lnTo>
                  <a:lnTo>
                    <a:pt x="20" y="379"/>
                  </a:lnTo>
                  <a:lnTo>
                    <a:pt x="35" y="385"/>
                  </a:lnTo>
                  <a:lnTo>
                    <a:pt x="54" y="387"/>
                  </a:lnTo>
                  <a:lnTo>
                    <a:pt x="80" y="387"/>
                  </a:lnTo>
                  <a:lnTo>
                    <a:pt x="108" y="385"/>
                  </a:lnTo>
                  <a:lnTo>
                    <a:pt x="142" y="379"/>
                  </a:lnTo>
                  <a:lnTo>
                    <a:pt x="142" y="379"/>
                  </a:lnTo>
                  <a:lnTo>
                    <a:pt x="153" y="392"/>
                  </a:lnTo>
                  <a:lnTo>
                    <a:pt x="166" y="402"/>
                  </a:lnTo>
                  <a:lnTo>
                    <a:pt x="179" y="411"/>
                  </a:lnTo>
                  <a:lnTo>
                    <a:pt x="189" y="419"/>
                  </a:lnTo>
                  <a:lnTo>
                    <a:pt x="202" y="426"/>
                  </a:lnTo>
                  <a:lnTo>
                    <a:pt x="215" y="430"/>
                  </a:lnTo>
                  <a:lnTo>
                    <a:pt x="228" y="435"/>
                  </a:lnTo>
                  <a:lnTo>
                    <a:pt x="241" y="435"/>
                  </a:lnTo>
                  <a:lnTo>
                    <a:pt x="241" y="435"/>
                  </a:lnTo>
                  <a:lnTo>
                    <a:pt x="254" y="435"/>
                  </a:lnTo>
                  <a:lnTo>
                    <a:pt x="267" y="430"/>
                  </a:lnTo>
                  <a:lnTo>
                    <a:pt x="280" y="426"/>
                  </a:lnTo>
                  <a:lnTo>
                    <a:pt x="293" y="419"/>
                  </a:lnTo>
                  <a:lnTo>
                    <a:pt x="306" y="411"/>
                  </a:lnTo>
                  <a:lnTo>
                    <a:pt x="318" y="400"/>
                  </a:lnTo>
                  <a:lnTo>
                    <a:pt x="331" y="389"/>
                  </a:lnTo>
                  <a:lnTo>
                    <a:pt x="342" y="376"/>
                  </a:lnTo>
                  <a:lnTo>
                    <a:pt x="342" y="376"/>
                  </a:lnTo>
                  <a:close/>
                  <a:moveTo>
                    <a:pt x="241" y="396"/>
                  </a:moveTo>
                  <a:lnTo>
                    <a:pt x="241" y="396"/>
                  </a:lnTo>
                  <a:lnTo>
                    <a:pt x="232" y="396"/>
                  </a:lnTo>
                  <a:lnTo>
                    <a:pt x="222" y="394"/>
                  </a:lnTo>
                  <a:lnTo>
                    <a:pt x="211" y="389"/>
                  </a:lnTo>
                  <a:lnTo>
                    <a:pt x="202" y="383"/>
                  </a:lnTo>
                  <a:lnTo>
                    <a:pt x="183" y="368"/>
                  </a:lnTo>
                  <a:lnTo>
                    <a:pt x="166" y="346"/>
                  </a:lnTo>
                  <a:lnTo>
                    <a:pt x="151" y="323"/>
                  </a:lnTo>
                  <a:lnTo>
                    <a:pt x="138" y="295"/>
                  </a:lnTo>
                  <a:lnTo>
                    <a:pt x="131" y="263"/>
                  </a:lnTo>
                  <a:lnTo>
                    <a:pt x="129" y="248"/>
                  </a:lnTo>
                  <a:lnTo>
                    <a:pt x="129" y="230"/>
                  </a:lnTo>
                  <a:lnTo>
                    <a:pt x="129" y="230"/>
                  </a:lnTo>
                  <a:lnTo>
                    <a:pt x="129" y="207"/>
                  </a:lnTo>
                  <a:lnTo>
                    <a:pt x="131" y="185"/>
                  </a:lnTo>
                  <a:lnTo>
                    <a:pt x="136" y="166"/>
                  </a:lnTo>
                  <a:lnTo>
                    <a:pt x="142" y="146"/>
                  </a:lnTo>
                  <a:lnTo>
                    <a:pt x="142" y="146"/>
                  </a:lnTo>
                  <a:lnTo>
                    <a:pt x="149" y="142"/>
                  </a:lnTo>
                  <a:lnTo>
                    <a:pt x="153" y="142"/>
                  </a:lnTo>
                  <a:lnTo>
                    <a:pt x="157" y="142"/>
                  </a:lnTo>
                  <a:lnTo>
                    <a:pt x="168" y="149"/>
                  </a:lnTo>
                  <a:lnTo>
                    <a:pt x="181" y="164"/>
                  </a:lnTo>
                  <a:lnTo>
                    <a:pt x="181" y="164"/>
                  </a:lnTo>
                  <a:lnTo>
                    <a:pt x="192" y="174"/>
                  </a:lnTo>
                  <a:lnTo>
                    <a:pt x="209" y="185"/>
                  </a:lnTo>
                  <a:lnTo>
                    <a:pt x="228" y="194"/>
                  </a:lnTo>
                  <a:lnTo>
                    <a:pt x="250" y="200"/>
                  </a:lnTo>
                  <a:lnTo>
                    <a:pt x="275" y="207"/>
                  </a:lnTo>
                  <a:lnTo>
                    <a:pt x="301" y="213"/>
                  </a:lnTo>
                  <a:lnTo>
                    <a:pt x="355" y="220"/>
                  </a:lnTo>
                  <a:lnTo>
                    <a:pt x="355" y="220"/>
                  </a:lnTo>
                  <a:lnTo>
                    <a:pt x="355" y="230"/>
                  </a:lnTo>
                  <a:lnTo>
                    <a:pt x="355" y="230"/>
                  </a:lnTo>
                  <a:lnTo>
                    <a:pt x="353" y="248"/>
                  </a:lnTo>
                  <a:lnTo>
                    <a:pt x="351" y="263"/>
                  </a:lnTo>
                  <a:lnTo>
                    <a:pt x="344" y="295"/>
                  </a:lnTo>
                  <a:lnTo>
                    <a:pt x="331" y="323"/>
                  </a:lnTo>
                  <a:lnTo>
                    <a:pt x="316" y="346"/>
                  </a:lnTo>
                  <a:lnTo>
                    <a:pt x="299" y="368"/>
                  </a:lnTo>
                  <a:lnTo>
                    <a:pt x="280" y="383"/>
                  </a:lnTo>
                  <a:lnTo>
                    <a:pt x="271" y="389"/>
                  </a:lnTo>
                  <a:lnTo>
                    <a:pt x="260" y="394"/>
                  </a:lnTo>
                  <a:lnTo>
                    <a:pt x="252" y="396"/>
                  </a:lnTo>
                  <a:lnTo>
                    <a:pt x="241" y="396"/>
                  </a:lnTo>
                  <a:lnTo>
                    <a:pt x="241" y="39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0933" tIns="30467" rIns="60933" bIns="30467" numCol="1" anchor="t" anchorCtr="0" compatLnSpc="1"/>
            <a:lstStyle/>
            <a:p>
              <a:pPr defTabSz="1219200"/>
              <a:endParaRPr lang="zh-CN" altLang="en-US" sz="2400">
                <a:solidFill>
                  <a:prstClr val="white"/>
                </a:solidFill>
                <a:sym typeface="League Gothic" charset="0"/>
              </a:endParaRPr>
            </a:p>
          </p:txBody>
        </p:sp>
      </p:grpSp>
      <p:grpSp>
        <p:nvGrpSpPr>
          <p:cNvPr id="281" name="组合 280"/>
          <p:cNvGrpSpPr/>
          <p:nvPr/>
        </p:nvGrpSpPr>
        <p:grpSpPr>
          <a:xfrm>
            <a:off x="6490805" y="2541466"/>
            <a:ext cx="322293" cy="361672"/>
            <a:chOff x="5431971" y="5164138"/>
            <a:chExt cx="1338263" cy="1501775"/>
          </a:xfrm>
          <a:solidFill>
            <a:srgbClr val="525068"/>
          </a:solidFill>
        </p:grpSpPr>
        <p:sp>
          <p:nvSpPr>
            <p:cNvPr id="282" name="Freeform 59"/>
            <p:cNvSpPr>
              <a:spLocks noEditPoints="1"/>
            </p:cNvSpPr>
            <p:nvPr/>
          </p:nvSpPr>
          <p:spPr bwMode="auto">
            <a:xfrm>
              <a:off x="5431971" y="5164138"/>
              <a:ext cx="1133475" cy="1317625"/>
            </a:xfrm>
            <a:custGeom>
              <a:avLst/>
              <a:gdLst>
                <a:gd name="T0" fmla="*/ 714 w 714"/>
                <a:gd name="T1" fmla="*/ 69 h 830"/>
                <a:gd name="T2" fmla="*/ 711 w 714"/>
                <a:gd name="T3" fmla="*/ 56 h 830"/>
                <a:gd name="T4" fmla="*/ 701 w 714"/>
                <a:gd name="T5" fmla="*/ 30 h 830"/>
                <a:gd name="T6" fmla="*/ 684 w 714"/>
                <a:gd name="T7" fmla="*/ 13 h 830"/>
                <a:gd name="T8" fmla="*/ 658 w 714"/>
                <a:gd name="T9" fmla="*/ 2 h 830"/>
                <a:gd name="T10" fmla="*/ 202 w 714"/>
                <a:gd name="T11" fmla="*/ 0 h 830"/>
                <a:gd name="T12" fmla="*/ 0 w 714"/>
                <a:gd name="T13" fmla="*/ 763 h 830"/>
                <a:gd name="T14" fmla="*/ 2 w 714"/>
                <a:gd name="T15" fmla="*/ 776 h 830"/>
                <a:gd name="T16" fmla="*/ 11 w 714"/>
                <a:gd name="T17" fmla="*/ 800 h 830"/>
                <a:gd name="T18" fmla="*/ 30 w 714"/>
                <a:gd name="T19" fmla="*/ 819 h 830"/>
                <a:gd name="T20" fmla="*/ 54 w 714"/>
                <a:gd name="T21" fmla="*/ 830 h 830"/>
                <a:gd name="T22" fmla="*/ 645 w 714"/>
                <a:gd name="T23" fmla="*/ 830 h 830"/>
                <a:gd name="T24" fmla="*/ 658 w 714"/>
                <a:gd name="T25" fmla="*/ 830 h 830"/>
                <a:gd name="T26" fmla="*/ 684 w 714"/>
                <a:gd name="T27" fmla="*/ 819 h 830"/>
                <a:gd name="T28" fmla="*/ 701 w 714"/>
                <a:gd name="T29" fmla="*/ 800 h 830"/>
                <a:gd name="T30" fmla="*/ 711 w 714"/>
                <a:gd name="T31" fmla="*/ 776 h 830"/>
                <a:gd name="T32" fmla="*/ 714 w 714"/>
                <a:gd name="T33" fmla="*/ 763 h 830"/>
                <a:gd name="T34" fmla="*/ 58 w 714"/>
                <a:gd name="T35" fmla="*/ 245 h 830"/>
                <a:gd name="T36" fmla="*/ 176 w 714"/>
                <a:gd name="T37" fmla="*/ 245 h 830"/>
                <a:gd name="T38" fmla="*/ 202 w 714"/>
                <a:gd name="T39" fmla="*/ 239 h 830"/>
                <a:gd name="T40" fmla="*/ 223 w 714"/>
                <a:gd name="T41" fmla="*/ 226 h 830"/>
                <a:gd name="T42" fmla="*/ 239 w 714"/>
                <a:gd name="T43" fmla="*/ 202 h 830"/>
                <a:gd name="T44" fmla="*/ 245 w 714"/>
                <a:gd name="T45" fmla="*/ 176 h 830"/>
                <a:gd name="T46" fmla="*/ 645 w 714"/>
                <a:gd name="T47" fmla="*/ 58 h 830"/>
                <a:gd name="T48" fmla="*/ 649 w 714"/>
                <a:gd name="T49" fmla="*/ 60 h 830"/>
                <a:gd name="T50" fmla="*/ 653 w 714"/>
                <a:gd name="T51" fmla="*/ 65 h 830"/>
                <a:gd name="T52" fmla="*/ 653 w 714"/>
                <a:gd name="T53" fmla="*/ 763 h 830"/>
                <a:gd name="T54" fmla="*/ 653 w 714"/>
                <a:gd name="T55" fmla="*/ 765 h 830"/>
                <a:gd name="T56" fmla="*/ 649 w 714"/>
                <a:gd name="T57" fmla="*/ 772 h 830"/>
                <a:gd name="T58" fmla="*/ 69 w 714"/>
                <a:gd name="T59" fmla="*/ 772 h 830"/>
                <a:gd name="T60" fmla="*/ 64 w 714"/>
                <a:gd name="T61" fmla="*/ 772 h 830"/>
                <a:gd name="T62" fmla="*/ 60 w 714"/>
                <a:gd name="T63" fmla="*/ 765 h 830"/>
                <a:gd name="T64" fmla="*/ 58 w 714"/>
                <a:gd name="T65" fmla="*/ 763 h 8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14" h="830">
                  <a:moveTo>
                    <a:pt x="714" y="763"/>
                  </a:moveTo>
                  <a:lnTo>
                    <a:pt x="714" y="69"/>
                  </a:lnTo>
                  <a:lnTo>
                    <a:pt x="714" y="69"/>
                  </a:lnTo>
                  <a:lnTo>
                    <a:pt x="711" y="56"/>
                  </a:lnTo>
                  <a:lnTo>
                    <a:pt x="707" y="43"/>
                  </a:lnTo>
                  <a:lnTo>
                    <a:pt x="701" y="30"/>
                  </a:lnTo>
                  <a:lnTo>
                    <a:pt x="692" y="20"/>
                  </a:lnTo>
                  <a:lnTo>
                    <a:pt x="684" y="13"/>
                  </a:lnTo>
                  <a:lnTo>
                    <a:pt x="671" y="7"/>
                  </a:lnTo>
                  <a:lnTo>
                    <a:pt x="658" y="2"/>
                  </a:lnTo>
                  <a:lnTo>
                    <a:pt x="645" y="0"/>
                  </a:lnTo>
                  <a:lnTo>
                    <a:pt x="202" y="0"/>
                  </a:lnTo>
                  <a:lnTo>
                    <a:pt x="0" y="204"/>
                  </a:lnTo>
                  <a:lnTo>
                    <a:pt x="0" y="763"/>
                  </a:lnTo>
                  <a:lnTo>
                    <a:pt x="0" y="763"/>
                  </a:lnTo>
                  <a:lnTo>
                    <a:pt x="2" y="776"/>
                  </a:lnTo>
                  <a:lnTo>
                    <a:pt x="4" y="789"/>
                  </a:lnTo>
                  <a:lnTo>
                    <a:pt x="11" y="800"/>
                  </a:lnTo>
                  <a:lnTo>
                    <a:pt x="19" y="811"/>
                  </a:lnTo>
                  <a:lnTo>
                    <a:pt x="30" y="819"/>
                  </a:lnTo>
                  <a:lnTo>
                    <a:pt x="41" y="826"/>
                  </a:lnTo>
                  <a:lnTo>
                    <a:pt x="54" y="830"/>
                  </a:lnTo>
                  <a:lnTo>
                    <a:pt x="69" y="830"/>
                  </a:lnTo>
                  <a:lnTo>
                    <a:pt x="645" y="830"/>
                  </a:lnTo>
                  <a:lnTo>
                    <a:pt x="645" y="830"/>
                  </a:lnTo>
                  <a:lnTo>
                    <a:pt x="658" y="830"/>
                  </a:lnTo>
                  <a:lnTo>
                    <a:pt x="671" y="826"/>
                  </a:lnTo>
                  <a:lnTo>
                    <a:pt x="684" y="819"/>
                  </a:lnTo>
                  <a:lnTo>
                    <a:pt x="692" y="811"/>
                  </a:lnTo>
                  <a:lnTo>
                    <a:pt x="701" y="800"/>
                  </a:lnTo>
                  <a:lnTo>
                    <a:pt x="707" y="789"/>
                  </a:lnTo>
                  <a:lnTo>
                    <a:pt x="711" y="776"/>
                  </a:lnTo>
                  <a:lnTo>
                    <a:pt x="714" y="763"/>
                  </a:lnTo>
                  <a:lnTo>
                    <a:pt x="714" y="763"/>
                  </a:lnTo>
                  <a:close/>
                  <a:moveTo>
                    <a:pt x="58" y="763"/>
                  </a:moveTo>
                  <a:lnTo>
                    <a:pt x="58" y="245"/>
                  </a:lnTo>
                  <a:lnTo>
                    <a:pt x="176" y="245"/>
                  </a:lnTo>
                  <a:lnTo>
                    <a:pt x="176" y="245"/>
                  </a:lnTo>
                  <a:lnTo>
                    <a:pt x="189" y="243"/>
                  </a:lnTo>
                  <a:lnTo>
                    <a:pt x="202" y="239"/>
                  </a:lnTo>
                  <a:lnTo>
                    <a:pt x="215" y="232"/>
                  </a:lnTo>
                  <a:lnTo>
                    <a:pt x="223" y="226"/>
                  </a:lnTo>
                  <a:lnTo>
                    <a:pt x="232" y="215"/>
                  </a:lnTo>
                  <a:lnTo>
                    <a:pt x="239" y="202"/>
                  </a:lnTo>
                  <a:lnTo>
                    <a:pt x="243" y="191"/>
                  </a:lnTo>
                  <a:lnTo>
                    <a:pt x="245" y="176"/>
                  </a:lnTo>
                  <a:lnTo>
                    <a:pt x="245" y="58"/>
                  </a:lnTo>
                  <a:lnTo>
                    <a:pt x="645" y="58"/>
                  </a:lnTo>
                  <a:lnTo>
                    <a:pt x="645" y="58"/>
                  </a:lnTo>
                  <a:lnTo>
                    <a:pt x="649" y="60"/>
                  </a:lnTo>
                  <a:lnTo>
                    <a:pt x="651" y="63"/>
                  </a:lnTo>
                  <a:lnTo>
                    <a:pt x="653" y="65"/>
                  </a:lnTo>
                  <a:lnTo>
                    <a:pt x="653" y="69"/>
                  </a:lnTo>
                  <a:lnTo>
                    <a:pt x="653" y="763"/>
                  </a:lnTo>
                  <a:lnTo>
                    <a:pt x="653" y="763"/>
                  </a:lnTo>
                  <a:lnTo>
                    <a:pt x="653" y="765"/>
                  </a:lnTo>
                  <a:lnTo>
                    <a:pt x="651" y="770"/>
                  </a:lnTo>
                  <a:lnTo>
                    <a:pt x="649" y="772"/>
                  </a:lnTo>
                  <a:lnTo>
                    <a:pt x="645" y="772"/>
                  </a:lnTo>
                  <a:lnTo>
                    <a:pt x="69" y="772"/>
                  </a:lnTo>
                  <a:lnTo>
                    <a:pt x="69" y="772"/>
                  </a:lnTo>
                  <a:lnTo>
                    <a:pt x="64" y="772"/>
                  </a:lnTo>
                  <a:lnTo>
                    <a:pt x="62" y="770"/>
                  </a:lnTo>
                  <a:lnTo>
                    <a:pt x="60" y="765"/>
                  </a:lnTo>
                  <a:lnTo>
                    <a:pt x="58" y="763"/>
                  </a:lnTo>
                  <a:lnTo>
                    <a:pt x="58" y="76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0933" tIns="30467" rIns="60933" bIns="30467" numCol="1" anchor="t" anchorCtr="0" compatLnSpc="1"/>
            <a:lstStyle/>
            <a:p>
              <a:pPr defTabSz="1219200"/>
              <a:endParaRPr lang="zh-CN" altLang="en-US" sz="2400">
                <a:solidFill>
                  <a:prstClr val="white"/>
                </a:solidFill>
                <a:sym typeface="League Gothic" charset="0"/>
              </a:endParaRPr>
            </a:p>
          </p:txBody>
        </p:sp>
        <p:sp>
          <p:nvSpPr>
            <p:cNvPr id="283" name="Rectangle 60"/>
            <p:cNvSpPr>
              <a:spLocks noChangeArrowheads="1"/>
            </p:cNvSpPr>
            <p:nvPr/>
          </p:nvSpPr>
          <p:spPr bwMode="auto">
            <a:xfrm>
              <a:off x="6005059" y="5535613"/>
              <a:ext cx="355600" cy="968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0933" tIns="30467" rIns="60933" bIns="30467" numCol="1" anchor="t" anchorCtr="0" compatLnSpc="1"/>
            <a:lstStyle/>
            <a:p>
              <a:pPr defTabSz="1219200"/>
              <a:endParaRPr lang="zh-CN" altLang="en-US" sz="2400">
                <a:solidFill>
                  <a:prstClr val="white"/>
                </a:solidFill>
                <a:sym typeface="League Gothic" charset="0"/>
              </a:endParaRPr>
            </a:p>
          </p:txBody>
        </p:sp>
        <p:sp>
          <p:nvSpPr>
            <p:cNvPr id="284" name="Rectangle 61"/>
            <p:cNvSpPr>
              <a:spLocks noChangeArrowheads="1"/>
            </p:cNvSpPr>
            <p:nvPr/>
          </p:nvSpPr>
          <p:spPr bwMode="auto">
            <a:xfrm>
              <a:off x="5625646" y="5724526"/>
              <a:ext cx="730250" cy="920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0933" tIns="30467" rIns="60933" bIns="30467" numCol="1" anchor="t" anchorCtr="0" compatLnSpc="1"/>
            <a:lstStyle/>
            <a:p>
              <a:pPr defTabSz="1219200"/>
              <a:endParaRPr lang="zh-CN" altLang="en-US" sz="2400">
                <a:solidFill>
                  <a:prstClr val="white"/>
                </a:solidFill>
                <a:sym typeface="League Gothic" charset="0"/>
              </a:endParaRPr>
            </a:p>
          </p:txBody>
        </p:sp>
        <p:sp>
          <p:nvSpPr>
            <p:cNvPr id="285" name="Rectangle 62"/>
            <p:cNvSpPr>
              <a:spLocks noChangeArrowheads="1"/>
            </p:cNvSpPr>
            <p:nvPr/>
          </p:nvSpPr>
          <p:spPr bwMode="auto">
            <a:xfrm>
              <a:off x="5625646" y="5908676"/>
              <a:ext cx="730250" cy="920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0933" tIns="30467" rIns="60933" bIns="30467" numCol="1" anchor="t" anchorCtr="0" compatLnSpc="1"/>
            <a:lstStyle/>
            <a:p>
              <a:pPr defTabSz="1219200"/>
              <a:endParaRPr lang="zh-CN" altLang="en-US" sz="2400">
                <a:solidFill>
                  <a:prstClr val="white"/>
                </a:solidFill>
                <a:sym typeface="League Gothic" charset="0"/>
              </a:endParaRPr>
            </a:p>
          </p:txBody>
        </p:sp>
        <p:sp>
          <p:nvSpPr>
            <p:cNvPr id="286" name="Rectangle 63"/>
            <p:cNvSpPr>
              <a:spLocks noChangeArrowheads="1"/>
            </p:cNvSpPr>
            <p:nvPr/>
          </p:nvSpPr>
          <p:spPr bwMode="auto">
            <a:xfrm>
              <a:off x="5636759" y="6096001"/>
              <a:ext cx="730250" cy="920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0933" tIns="30467" rIns="60933" bIns="30467" numCol="1" anchor="t" anchorCtr="0" compatLnSpc="1"/>
            <a:lstStyle/>
            <a:p>
              <a:pPr defTabSz="1219200"/>
              <a:endParaRPr lang="zh-CN" altLang="en-US" sz="2400">
                <a:solidFill>
                  <a:prstClr val="white"/>
                </a:solidFill>
                <a:sym typeface="League Gothic" charset="0"/>
              </a:endParaRPr>
            </a:p>
          </p:txBody>
        </p:sp>
        <p:sp>
          <p:nvSpPr>
            <p:cNvPr id="287" name="Freeform 64"/>
            <p:cNvSpPr/>
            <p:nvPr/>
          </p:nvSpPr>
          <p:spPr bwMode="auto">
            <a:xfrm>
              <a:off x="5639934" y="5345113"/>
              <a:ext cx="1130300" cy="1320800"/>
            </a:xfrm>
            <a:custGeom>
              <a:avLst/>
              <a:gdLst>
                <a:gd name="T0" fmla="*/ 645 w 712"/>
                <a:gd name="T1" fmla="*/ 0 h 832"/>
                <a:gd name="T2" fmla="*/ 645 w 712"/>
                <a:gd name="T3" fmla="*/ 60 h 832"/>
                <a:gd name="T4" fmla="*/ 645 w 712"/>
                <a:gd name="T5" fmla="*/ 60 h 832"/>
                <a:gd name="T6" fmla="*/ 647 w 712"/>
                <a:gd name="T7" fmla="*/ 60 h 832"/>
                <a:gd name="T8" fmla="*/ 651 w 712"/>
                <a:gd name="T9" fmla="*/ 62 h 832"/>
                <a:gd name="T10" fmla="*/ 654 w 712"/>
                <a:gd name="T11" fmla="*/ 65 h 832"/>
                <a:gd name="T12" fmla="*/ 654 w 712"/>
                <a:gd name="T13" fmla="*/ 69 h 832"/>
                <a:gd name="T14" fmla="*/ 654 w 712"/>
                <a:gd name="T15" fmla="*/ 763 h 832"/>
                <a:gd name="T16" fmla="*/ 654 w 712"/>
                <a:gd name="T17" fmla="*/ 763 h 832"/>
                <a:gd name="T18" fmla="*/ 654 w 712"/>
                <a:gd name="T19" fmla="*/ 768 h 832"/>
                <a:gd name="T20" fmla="*/ 651 w 712"/>
                <a:gd name="T21" fmla="*/ 770 h 832"/>
                <a:gd name="T22" fmla="*/ 647 w 712"/>
                <a:gd name="T23" fmla="*/ 772 h 832"/>
                <a:gd name="T24" fmla="*/ 645 w 712"/>
                <a:gd name="T25" fmla="*/ 772 h 832"/>
                <a:gd name="T26" fmla="*/ 69 w 712"/>
                <a:gd name="T27" fmla="*/ 772 h 832"/>
                <a:gd name="T28" fmla="*/ 69 w 712"/>
                <a:gd name="T29" fmla="*/ 772 h 832"/>
                <a:gd name="T30" fmla="*/ 65 w 712"/>
                <a:gd name="T31" fmla="*/ 772 h 832"/>
                <a:gd name="T32" fmla="*/ 60 w 712"/>
                <a:gd name="T33" fmla="*/ 770 h 832"/>
                <a:gd name="T34" fmla="*/ 58 w 712"/>
                <a:gd name="T35" fmla="*/ 768 h 832"/>
                <a:gd name="T36" fmla="*/ 58 w 712"/>
                <a:gd name="T37" fmla="*/ 763 h 832"/>
                <a:gd name="T38" fmla="*/ 0 w 712"/>
                <a:gd name="T39" fmla="*/ 763 h 832"/>
                <a:gd name="T40" fmla="*/ 0 w 712"/>
                <a:gd name="T41" fmla="*/ 763 h 832"/>
                <a:gd name="T42" fmla="*/ 2 w 712"/>
                <a:gd name="T43" fmla="*/ 776 h 832"/>
                <a:gd name="T44" fmla="*/ 4 w 712"/>
                <a:gd name="T45" fmla="*/ 789 h 832"/>
                <a:gd name="T46" fmla="*/ 11 w 712"/>
                <a:gd name="T47" fmla="*/ 802 h 832"/>
                <a:gd name="T48" fmla="*/ 19 w 712"/>
                <a:gd name="T49" fmla="*/ 811 h 832"/>
                <a:gd name="T50" fmla="*/ 30 w 712"/>
                <a:gd name="T51" fmla="*/ 819 h 832"/>
                <a:gd name="T52" fmla="*/ 41 w 712"/>
                <a:gd name="T53" fmla="*/ 826 h 832"/>
                <a:gd name="T54" fmla="*/ 54 w 712"/>
                <a:gd name="T55" fmla="*/ 830 h 832"/>
                <a:gd name="T56" fmla="*/ 69 w 712"/>
                <a:gd name="T57" fmla="*/ 832 h 832"/>
                <a:gd name="T58" fmla="*/ 645 w 712"/>
                <a:gd name="T59" fmla="*/ 832 h 832"/>
                <a:gd name="T60" fmla="*/ 645 w 712"/>
                <a:gd name="T61" fmla="*/ 832 h 832"/>
                <a:gd name="T62" fmla="*/ 658 w 712"/>
                <a:gd name="T63" fmla="*/ 830 h 832"/>
                <a:gd name="T64" fmla="*/ 671 w 712"/>
                <a:gd name="T65" fmla="*/ 826 h 832"/>
                <a:gd name="T66" fmla="*/ 682 w 712"/>
                <a:gd name="T67" fmla="*/ 819 h 832"/>
                <a:gd name="T68" fmla="*/ 692 w 712"/>
                <a:gd name="T69" fmla="*/ 811 h 832"/>
                <a:gd name="T70" fmla="*/ 701 w 712"/>
                <a:gd name="T71" fmla="*/ 802 h 832"/>
                <a:gd name="T72" fmla="*/ 707 w 712"/>
                <a:gd name="T73" fmla="*/ 789 h 832"/>
                <a:gd name="T74" fmla="*/ 712 w 712"/>
                <a:gd name="T75" fmla="*/ 776 h 832"/>
                <a:gd name="T76" fmla="*/ 712 w 712"/>
                <a:gd name="T77" fmla="*/ 763 h 832"/>
                <a:gd name="T78" fmla="*/ 712 w 712"/>
                <a:gd name="T79" fmla="*/ 69 h 832"/>
                <a:gd name="T80" fmla="*/ 712 w 712"/>
                <a:gd name="T81" fmla="*/ 69 h 832"/>
                <a:gd name="T82" fmla="*/ 712 w 712"/>
                <a:gd name="T83" fmla="*/ 56 h 832"/>
                <a:gd name="T84" fmla="*/ 707 w 712"/>
                <a:gd name="T85" fmla="*/ 43 h 832"/>
                <a:gd name="T86" fmla="*/ 701 w 712"/>
                <a:gd name="T87" fmla="*/ 30 h 832"/>
                <a:gd name="T88" fmla="*/ 692 w 712"/>
                <a:gd name="T89" fmla="*/ 22 h 832"/>
                <a:gd name="T90" fmla="*/ 682 w 712"/>
                <a:gd name="T91" fmla="*/ 13 h 832"/>
                <a:gd name="T92" fmla="*/ 671 w 712"/>
                <a:gd name="T93" fmla="*/ 7 h 832"/>
                <a:gd name="T94" fmla="*/ 658 w 712"/>
                <a:gd name="T95" fmla="*/ 2 h 832"/>
                <a:gd name="T96" fmla="*/ 645 w 712"/>
                <a:gd name="T97" fmla="*/ 0 h 832"/>
                <a:gd name="T98" fmla="*/ 645 w 712"/>
                <a:gd name="T99" fmla="*/ 0 h 8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712" h="832">
                  <a:moveTo>
                    <a:pt x="645" y="0"/>
                  </a:moveTo>
                  <a:lnTo>
                    <a:pt x="645" y="60"/>
                  </a:lnTo>
                  <a:lnTo>
                    <a:pt x="645" y="60"/>
                  </a:lnTo>
                  <a:lnTo>
                    <a:pt x="647" y="60"/>
                  </a:lnTo>
                  <a:lnTo>
                    <a:pt x="651" y="62"/>
                  </a:lnTo>
                  <a:lnTo>
                    <a:pt x="654" y="65"/>
                  </a:lnTo>
                  <a:lnTo>
                    <a:pt x="654" y="69"/>
                  </a:lnTo>
                  <a:lnTo>
                    <a:pt x="654" y="763"/>
                  </a:lnTo>
                  <a:lnTo>
                    <a:pt x="654" y="763"/>
                  </a:lnTo>
                  <a:lnTo>
                    <a:pt x="654" y="768"/>
                  </a:lnTo>
                  <a:lnTo>
                    <a:pt x="651" y="770"/>
                  </a:lnTo>
                  <a:lnTo>
                    <a:pt x="647" y="772"/>
                  </a:lnTo>
                  <a:lnTo>
                    <a:pt x="645" y="772"/>
                  </a:lnTo>
                  <a:lnTo>
                    <a:pt x="69" y="772"/>
                  </a:lnTo>
                  <a:lnTo>
                    <a:pt x="69" y="772"/>
                  </a:lnTo>
                  <a:lnTo>
                    <a:pt x="65" y="772"/>
                  </a:lnTo>
                  <a:lnTo>
                    <a:pt x="60" y="770"/>
                  </a:lnTo>
                  <a:lnTo>
                    <a:pt x="58" y="768"/>
                  </a:lnTo>
                  <a:lnTo>
                    <a:pt x="58" y="763"/>
                  </a:lnTo>
                  <a:lnTo>
                    <a:pt x="0" y="763"/>
                  </a:lnTo>
                  <a:lnTo>
                    <a:pt x="0" y="763"/>
                  </a:lnTo>
                  <a:lnTo>
                    <a:pt x="2" y="776"/>
                  </a:lnTo>
                  <a:lnTo>
                    <a:pt x="4" y="789"/>
                  </a:lnTo>
                  <a:lnTo>
                    <a:pt x="11" y="802"/>
                  </a:lnTo>
                  <a:lnTo>
                    <a:pt x="19" y="811"/>
                  </a:lnTo>
                  <a:lnTo>
                    <a:pt x="30" y="819"/>
                  </a:lnTo>
                  <a:lnTo>
                    <a:pt x="41" y="826"/>
                  </a:lnTo>
                  <a:lnTo>
                    <a:pt x="54" y="830"/>
                  </a:lnTo>
                  <a:lnTo>
                    <a:pt x="69" y="832"/>
                  </a:lnTo>
                  <a:lnTo>
                    <a:pt x="645" y="832"/>
                  </a:lnTo>
                  <a:lnTo>
                    <a:pt x="645" y="832"/>
                  </a:lnTo>
                  <a:lnTo>
                    <a:pt x="658" y="830"/>
                  </a:lnTo>
                  <a:lnTo>
                    <a:pt x="671" y="826"/>
                  </a:lnTo>
                  <a:lnTo>
                    <a:pt x="682" y="819"/>
                  </a:lnTo>
                  <a:lnTo>
                    <a:pt x="692" y="811"/>
                  </a:lnTo>
                  <a:lnTo>
                    <a:pt x="701" y="802"/>
                  </a:lnTo>
                  <a:lnTo>
                    <a:pt x="707" y="789"/>
                  </a:lnTo>
                  <a:lnTo>
                    <a:pt x="712" y="776"/>
                  </a:lnTo>
                  <a:lnTo>
                    <a:pt x="712" y="763"/>
                  </a:lnTo>
                  <a:lnTo>
                    <a:pt x="712" y="69"/>
                  </a:lnTo>
                  <a:lnTo>
                    <a:pt x="712" y="69"/>
                  </a:lnTo>
                  <a:lnTo>
                    <a:pt x="712" y="56"/>
                  </a:lnTo>
                  <a:lnTo>
                    <a:pt x="707" y="43"/>
                  </a:lnTo>
                  <a:lnTo>
                    <a:pt x="701" y="30"/>
                  </a:lnTo>
                  <a:lnTo>
                    <a:pt x="692" y="22"/>
                  </a:lnTo>
                  <a:lnTo>
                    <a:pt x="682" y="13"/>
                  </a:lnTo>
                  <a:lnTo>
                    <a:pt x="671" y="7"/>
                  </a:lnTo>
                  <a:lnTo>
                    <a:pt x="658" y="2"/>
                  </a:lnTo>
                  <a:lnTo>
                    <a:pt x="645" y="0"/>
                  </a:lnTo>
                  <a:lnTo>
                    <a:pt x="64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0933" tIns="30467" rIns="60933" bIns="30467" numCol="1" anchor="t" anchorCtr="0" compatLnSpc="1"/>
            <a:lstStyle/>
            <a:p>
              <a:pPr defTabSz="1219200"/>
              <a:endParaRPr lang="zh-CN" altLang="en-US" sz="2400">
                <a:solidFill>
                  <a:prstClr val="white"/>
                </a:solidFill>
                <a:sym typeface="League Gothic" charset="0"/>
              </a:endParaRPr>
            </a:p>
          </p:txBody>
        </p:sp>
      </p:grpSp>
      <p:grpSp>
        <p:nvGrpSpPr>
          <p:cNvPr id="301" name="组合 300"/>
          <p:cNvGrpSpPr/>
          <p:nvPr/>
        </p:nvGrpSpPr>
        <p:grpSpPr>
          <a:xfrm>
            <a:off x="5320654" y="3261565"/>
            <a:ext cx="335542" cy="369659"/>
            <a:chOff x="10534650" y="3738563"/>
            <a:chExt cx="1420813" cy="1565275"/>
          </a:xfrm>
          <a:solidFill>
            <a:srgbClr val="525068"/>
          </a:solidFill>
        </p:grpSpPr>
        <p:sp>
          <p:nvSpPr>
            <p:cNvPr id="302" name="Freeform 5"/>
            <p:cNvSpPr>
              <a:spLocks noEditPoints="1"/>
            </p:cNvSpPr>
            <p:nvPr/>
          </p:nvSpPr>
          <p:spPr bwMode="auto">
            <a:xfrm>
              <a:off x="10720388" y="3738563"/>
              <a:ext cx="1042988" cy="1042988"/>
            </a:xfrm>
            <a:custGeom>
              <a:avLst/>
              <a:gdLst>
                <a:gd name="T0" fmla="*/ 231 w 657"/>
                <a:gd name="T1" fmla="*/ 15 h 657"/>
                <a:gd name="T2" fmla="*/ 97 w 657"/>
                <a:gd name="T3" fmla="*/ 97 h 657"/>
                <a:gd name="T4" fmla="*/ 15 w 657"/>
                <a:gd name="T5" fmla="*/ 231 h 657"/>
                <a:gd name="T6" fmla="*/ 3 w 657"/>
                <a:gd name="T7" fmla="*/ 362 h 657"/>
                <a:gd name="T8" fmla="*/ 56 w 657"/>
                <a:gd name="T9" fmla="*/ 513 h 657"/>
                <a:gd name="T10" fmla="*/ 173 w 657"/>
                <a:gd name="T11" fmla="*/ 617 h 657"/>
                <a:gd name="T12" fmla="*/ 330 w 657"/>
                <a:gd name="T13" fmla="*/ 657 h 657"/>
                <a:gd name="T14" fmla="*/ 457 w 657"/>
                <a:gd name="T15" fmla="*/ 632 h 657"/>
                <a:gd name="T16" fmla="*/ 583 w 657"/>
                <a:gd name="T17" fmla="*/ 537 h 657"/>
                <a:gd name="T18" fmla="*/ 651 w 657"/>
                <a:gd name="T19" fmla="*/ 395 h 657"/>
                <a:gd name="T20" fmla="*/ 651 w 657"/>
                <a:gd name="T21" fmla="*/ 262 h 657"/>
                <a:gd name="T22" fmla="*/ 583 w 657"/>
                <a:gd name="T23" fmla="*/ 120 h 657"/>
                <a:gd name="T24" fmla="*/ 457 w 657"/>
                <a:gd name="T25" fmla="*/ 25 h 657"/>
                <a:gd name="T26" fmla="*/ 330 w 657"/>
                <a:gd name="T27" fmla="*/ 0 h 657"/>
                <a:gd name="T28" fmla="*/ 453 w 657"/>
                <a:gd name="T29" fmla="*/ 502 h 657"/>
                <a:gd name="T30" fmla="*/ 406 w 657"/>
                <a:gd name="T31" fmla="*/ 578 h 657"/>
                <a:gd name="T32" fmla="*/ 204 w 657"/>
                <a:gd name="T33" fmla="*/ 502 h 657"/>
                <a:gd name="T34" fmla="*/ 286 w 657"/>
                <a:gd name="T35" fmla="*/ 605 h 657"/>
                <a:gd name="T36" fmla="*/ 231 w 657"/>
                <a:gd name="T37" fmla="*/ 552 h 657"/>
                <a:gd name="T38" fmla="*/ 140 w 657"/>
                <a:gd name="T39" fmla="*/ 348 h 657"/>
                <a:gd name="T40" fmla="*/ 159 w 657"/>
                <a:gd name="T41" fmla="*/ 471 h 657"/>
                <a:gd name="T42" fmla="*/ 54 w 657"/>
                <a:gd name="T43" fmla="*/ 381 h 657"/>
                <a:gd name="T44" fmla="*/ 313 w 657"/>
                <a:gd name="T45" fmla="*/ 48 h 657"/>
                <a:gd name="T46" fmla="*/ 229 w 657"/>
                <a:gd name="T47" fmla="*/ 107 h 657"/>
                <a:gd name="T48" fmla="*/ 286 w 657"/>
                <a:gd name="T49" fmla="*/ 52 h 657"/>
                <a:gd name="T50" fmla="*/ 344 w 657"/>
                <a:gd name="T51" fmla="*/ 48 h 657"/>
                <a:gd name="T52" fmla="*/ 408 w 657"/>
                <a:gd name="T53" fmla="*/ 79 h 657"/>
                <a:gd name="T54" fmla="*/ 455 w 657"/>
                <a:gd name="T55" fmla="*/ 159 h 657"/>
                <a:gd name="T56" fmla="*/ 484 w 657"/>
                <a:gd name="T57" fmla="*/ 282 h 657"/>
                <a:gd name="T58" fmla="*/ 313 w 657"/>
                <a:gd name="T59" fmla="*/ 190 h 657"/>
                <a:gd name="T60" fmla="*/ 177 w 657"/>
                <a:gd name="T61" fmla="*/ 251 h 657"/>
                <a:gd name="T62" fmla="*/ 48 w 657"/>
                <a:gd name="T63" fmla="*/ 317 h 657"/>
                <a:gd name="T64" fmla="*/ 85 w 657"/>
                <a:gd name="T65" fmla="*/ 190 h 657"/>
                <a:gd name="T66" fmla="*/ 140 w 657"/>
                <a:gd name="T67" fmla="*/ 282 h 657"/>
                <a:gd name="T68" fmla="*/ 313 w 657"/>
                <a:gd name="T69" fmla="*/ 471 h 657"/>
                <a:gd name="T70" fmla="*/ 173 w 657"/>
                <a:gd name="T71" fmla="*/ 381 h 657"/>
                <a:gd name="T72" fmla="*/ 486 w 657"/>
                <a:gd name="T73" fmla="*/ 348 h 657"/>
                <a:gd name="T74" fmla="*/ 465 w 657"/>
                <a:gd name="T75" fmla="*/ 471 h 657"/>
                <a:gd name="T76" fmla="*/ 605 w 657"/>
                <a:gd name="T77" fmla="*/ 381 h 657"/>
                <a:gd name="T78" fmla="*/ 498 w 657"/>
                <a:gd name="T79" fmla="*/ 471 h 657"/>
                <a:gd name="T80" fmla="*/ 519 w 657"/>
                <a:gd name="T81" fmla="*/ 348 h 657"/>
                <a:gd name="T82" fmla="*/ 507 w 657"/>
                <a:gd name="T83" fmla="*/ 220 h 657"/>
                <a:gd name="T84" fmla="*/ 599 w 657"/>
                <a:gd name="T85" fmla="*/ 249 h 657"/>
                <a:gd name="T86" fmla="*/ 490 w 657"/>
                <a:gd name="T87" fmla="*/ 159 h 657"/>
                <a:gd name="T88" fmla="*/ 445 w 657"/>
                <a:gd name="T89" fmla="*/ 72 h 657"/>
                <a:gd name="T90" fmla="*/ 552 w 657"/>
                <a:gd name="T91" fmla="*/ 159 h 657"/>
                <a:gd name="T92" fmla="*/ 188 w 657"/>
                <a:gd name="T93" fmla="*/ 111 h 657"/>
                <a:gd name="T94" fmla="*/ 128 w 657"/>
                <a:gd name="T95" fmla="*/ 132 h 657"/>
                <a:gd name="T96" fmla="*/ 110 w 657"/>
                <a:gd name="T97" fmla="*/ 502 h 657"/>
                <a:gd name="T98" fmla="*/ 202 w 657"/>
                <a:gd name="T99" fmla="*/ 566 h 657"/>
                <a:gd name="T100" fmla="*/ 130 w 657"/>
                <a:gd name="T101" fmla="*/ 527 h 657"/>
                <a:gd name="T102" fmla="*/ 457 w 657"/>
                <a:gd name="T103" fmla="*/ 566 h 657"/>
                <a:gd name="T104" fmla="*/ 550 w 657"/>
                <a:gd name="T105" fmla="*/ 502 h 657"/>
                <a:gd name="T106" fmla="*/ 445 w 657"/>
                <a:gd name="T107" fmla="*/ 585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57" h="657">
                  <a:moveTo>
                    <a:pt x="330" y="0"/>
                  </a:moveTo>
                  <a:lnTo>
                    <a:pt x="330" y="0"/>
                  </a:lnTo>
                  <a:lnTo>
                    <a:pt x="295" y="2"/>
                  </a:lnTo>
                  <a:lnTo>
                    <a:pt x="264" y="7"/>
                  </a:lnTo>
                  <a:lnTo>
                    <a:pt x="231" y="15"/>
                  </a:lnTo>
                  <a:lnTo>
                    <a:pt x="202" y="25"/>
                  </a:lnTo>
                  <a:lnTo>
                    <a:pt x="173" y="40"/>
                  </a:lnTo>
                  <a:lnTo>
                    <a:pt x="144" y="56"/>
                  </a:lnTo>
                  <a:lnTo>
                    <a:pt x="120" y="74"/>
                  </a:lnTo>
                  <a:lnTo>
                    <a:pt x="97" y="97"/>
                  </a:lnTo>
                  <a:lnTo>
                    <a:pt x="75" y="120"/>
                  </a:lnTo>
                  <a:lnTo>
                    <a:pt x="56" y="144"/>
                  </a:lnTo>
                  <a:lnTo>
                    <a:pt x="40" y="171"/>
                  </a:lnTo>
                  <a:lnTo>
                    <a:pt x="27" y="200"/>
                  </a:lnTo>
                  <a:lnTo>
                    <a:pt x="15" y="231"/>
                  </a:lnTo>
                  <a:lnTo>
                    <a:pt x="7" y="262"/>
                  </a:lnTo>
                  <a:lnTo>
                    <a:pt x="3" y="295"/>
                  </a:lnTo>
                  <a:lnTo>
                    <a:pt x="0" y="330"/>
                  </a:lnTo>
                  <a:lnTo>
                    <a:pt x="0" y="330"/>
                  </a:lnTo>
                  <a:lnTo>
                    <a:pt x="3" y="362"/>
                  </a:lnTo>
                  <a:lnTo>
                    <a:pt x="7" y="395"/>
                  </a:lnTo>
                  <a:lnTo>
                    <a:pt x="15" y="426"/>
                  </a:lnTo>
                  <a:lnTo>
                    <a:pt x="27" y="457"/>
                  </a:lnTo>
                  <a:lnTo>
                    <a:pt x="40" y="486"/>
                  </a:lnTo>
                  <a:lnTo>
                    <a:pt x="56" y="513"/>
                  </a:lnTo>
                  <a:lnTo>
                    <a:pt x="75" y="537"/>
                  </a:lnTo>
                  <a:lnTo>
                    <a:pt x="97" y="560"/>
                  </a:lnTo>
                  <a:lnTo>
                    <a:pt x="120" y="582"/>
                  </a:lnTo>
                  <a:lnTo>
                    <a:pt x="144" y="601"/>
                  </a:lnTo>
                  <a:lnTo>
                    <a:pt x="173" y="617"/>
                  </a:lnTo>
                  <a:lnTo>
                    <a:pt x="202" y="632"/>
                  </a:lnTo>
                  <a:lnTo>
                    <a:pt x="231" y="642"/>
                  </a:lnTo>
                  <a:lnTo>
                    <a:pt x="264" y="650"/>
                  </a:lnTo>
                  <a:lnTo>
                    <a:pt x="295" y="654"/>
                  </a:lnTo>
                  <a:lnTo>
                    <a:pt x="330" y="657"/>
                  </a:lnTo>
                  <a:lnTo>
                    <a:pt x="330" y="657"/>
                  </a:lnTo>
                  <a:lnTo>
                    <a:pt x="363" y="654"/>
                  </a:lnTo>
                  <a:lnTo>
                    <a:pt x="395" y="650"/>
                  </a:lnTo>
                  <a:lnTo>
                    <a:pt x="426" y="642"/>
                  </a:lnTo>
                  <a:lnTo>
                    <a:pt x="457" y="632"/>
                  </a:lnTo>
                  <a:lnTo>
                    <a:pt x="486" y="617"/>
                  </a:lnTo>
                  <a:lnTo>
                    <a:pt x="513" y="601"/>
                  </a:lnTo>
                  <a:lnTo>
                    <a:pt x="537" y="582"/>
                  </a:lnTo>
                  <a:lnTo>
                    <a:pt x="562" y="560"/>
                  </a:lnTo>
                  <a:lnTo>
                    <a:pt x="583" y="537"/>
                  </a:lnTo>
                  <a:lnTo>
                    <a:pt x="601" y="513"/>
                  </a:lnTo>
                  <a:lnTo>
                    <a:pt x="618" y="486"/>
                  </a:lnTo>
                  <a:lnTo>
                    <a:pt x="632" y="457"/>
                  </a:lnTo>
                  <a:lnTo>
                    <a:pt x="642" y="426"/>
                  </a:lnTo>
                  <a:lnTo>
                    <a:pt x="651" y="395"/>
                  </a:lnTo>
                  <a:lnTo>
                    <a:pt x="657" y="362"/>
                  </a:lnTo>
                  <a:lnTo>
                    <a:pt x="657" y="330"/>
                  </a:lnTo>
                  <a:lnTo>
                    <a:pt x="657" y="330"/>
                  </a:lnTo>
                  <a:lnTo>
                    <a:pt x="657" y="295"/>
                  </a:lnTo>
                  <a:lnTo>
                    <a:pt x="651" y="262"/>
                  </a:lnTo>
                  <a:lnTo>
                    <a:pt x="642" y="231"/>
                  </a:lnTo>
                  <a:lnTo>
                    <a:pt x="632" y="200"/>
                  </a:lnTo>
                  <a:lnTo>
                    <a:pt x="618" y="171"/>
                  </a:lnTo>
                  <a:lnTo>
                    <a:pt x="601" y="144"/>
                  </a:lnTo>
                  <a:lnTo>
                    <a:pt x="583" y="120"/>
                  </a:lnTo>
                  <a:lnTo>
                    <a:pt x="562" y="97"/>
                  </a:lnTo>
                  <a:lnTo>
                    <a:pt x="537" y="74"/>
                  </a:lnTo>
                  <a:lnTo>
                    <a:pt x="513" y="56"/>
                  </a:lnTo>
                  <a:lnTo>
                    <a:pt x="486" y="40"/>
                  </a:lnTo>
                  <a:lnTo>
                    <a:pt x="457" y="25"/>
                  </a:lnTo>
                  <a:lnTo>
                    <a:pt x="426" y="15"/>
                  </a:lnTo>
                  <a:lnTo>
                    <a:pt x="395" y="7"/>
                  </a:lnTo>
                  <a:lnTo>
                    <a:pt x="363" y="2"/>
                  </a:lnTo>
                  <a:lnTo>
                    <a:pt x="330" y="0"/>
                  </a:lnTo>
                  <a:lnTo>
                    <a:pt x="330" y="0"/>
                  </a:lnTo>
                  <a:close/>
                  <a:moveTo>
                    <a:pt x="371" y="605"/>
                  </a:moveTo>
                  <a:lnTo>
                    <a:pt x="371" y="605"/>
                  </a:lnTo>
                  <a:lnTo>
                    <a:pt x="344" y="609"/>
                  </a:lnTo>
                  <a:lnTo>
                    <a:pt x="344" y="502"/>
                  </a:lnTo>
                  <a:lnTo>
                    <a:pt x="453" y="502"/>
                  </a:lnTo>
                  <a:lnTo>
                    <a:pt x="453" y="502"/>
                  </a:lnTo>
                  <a:lnTo>
                    <a:pt x="437" y="537"/>
                  </a:lnTo>
                  <a:lnTo>
                    <a:pt x="428" y="552"/>
                  </a:lnTo>
                  <a:lnTo>
                    <a:pt x="418" y="566"/>
                  </a:lnTo>
                  <a:lnTo>
                    <a:pt x="406" y="578"/>
                  </a:lnTo>
                  <a:lnTo>
                    <a:pt x="395" y="589"/>
                  </a:lnTo>
                  <a:lnTo>
                    <a:pt x="383" y="599"/>
                  </a:lnTo>
                  <a:lnTo>
                    <a:pt x="371" y="605"/>
                  </a:lnTo>
                  <a:lnTo>
                    <a:pt x="371" y="605"/>
                  </a:lnTo>
                  <a:close/>
                  <a:moveTo>
                    <a:pt x="204" y="502"/>
                  </a:moveTo>
                  <a:lnTo>
                    <a:pt x="313" y="502"/>
                  </a:lnTo>
                  <a:lnTo>
                    <a:pt x="313" y="609"/>
                  </a:lnTo>
                  <a:lnTo>
                    <a:pt x="313" y="609"/>
                  </a:lnTo>
                  <a:lnTo>
                    <a:pt x="286" y="605"/>
                  </a:lnTo>
                  <a:lnTo>
                    <a:pt x="286" y="605"/>
                  </a:lnTo>
                  <a:lnTo>
                    <a:pt x="274" y="599"/>
                  </a:lnTo>
                  <a:lnTo>
                    <a:pt x="262" y="589"/>
                  </a:lnTo>
                  <a:lnTo>
                    <a:pt x="251" y="578"/>
                  </a:lnTo>
                  <a:lnTo>
                    <a:pt x="241" y="566"/>
                  </a:lnTo>
                  <a:lnTo>
                    <a:pt x="231" y="552"/>
                  </a:lnTo>
                  <a:lnTo>
                    <a:pt x="221" y="537"/>
                  </a:lnTo>
                  <a:lnTo>
                    <a:pt x="204" y="502"/>
                  </a:lnTo>
                  <a:lnTo>
                    <a:pt x="204" y="502"/>
                  </a:lnTo>
                  <a:close/>
                  <a:moveTo>
                    <a:pt x="48" y="348"/>
                  </a:moveTo>
                  <a:lnTo>
                    <a:pt x="140" y="348"/>
                  </a:lnTo>
                  <a:lnTo>
                    <a:pt x="140" y="348"/>
                  </a:lnTo>
                  <a:lnTo>
                    <a:pt x="142" y="381"/>
                  </a:lnTo>
                  <a:lnTo>
                    <a:pt x="147" y="412"/>
                  </a:lnTo>
                  <a:lnTo>
                    <a:pt x="151" y="443"/>
                  </a:lnTo>
                  <a:lnTo>
                    <a:pt x="159" y="471"/>
                  </a:lnTo>
                  <a:lnTo>
                    <a:pt x="87" y="471"/>
                  </a:lnTo>
                  <a:lnTo>
                    <a:pt x="87" y="471"/>
                  </a:lnTo>
                  <a:lnTo>
                    <a:pt x="72" y="443"/>
                  </a:lnTo>
                  <a:lnTo>
                    <a:pt x="60" y="412"/>
                  </a:lnTo>
                  <a:lnTo>
                    <a:pt x="54" y="381"/>
                  </a:lnTo>
                  <a:lnTo>
                    <a:pt x="48" y="348"/>
                  </a:lnTo>
                  <a:lnTo>
                    <a:pt x="48" y="348"/>
                  </a:lnTo>
                  <a:close/>
                  <a:moveTo>
                    <a:pt x="286" y="52"/>
                  </a:moveTo>
                  <a:lnTo>
                    <a:pt x="286" y="52"/>
                  </a:lnTo>
                  <a:lnTo>
                    <a:pt x="313" y="48"/>
                  </a:lnTo>
                  <a:lnTo>
                    <a:pt x="313" y="159"/>
                  </a:lnTo>
                  <a:lnTo>
                    <a:pt x="202" y="159"/>
                  </a:lnTo>
                  <a:lnTo>
                    <a:pt x="202" y="159"/>
                  </a:lnTo>
                  <a:lnTo>
                    <a:pt x="219" y="124"/>
                  </a:lnTo>
                  <a:lnTo>
                    <a:pt x="229" y="107"/>
                  </a:lnTo>
                  <a:lnTo>
                    <a:pt x="239" y="93"/>
                  </a:lnTo>
                  <a:lnTo>
                    <a:pt x="249" y="79"/>
                  </a:lnTo>
                  <a:lnTo>
                    <a:pt x="262" y="68"/>
                  </a:lnTo>
                  <a:lnTo>
                    <a:pt x="274" y="58"/>
                  </a:lnTo>
                  <a:lnTo>
                    <a:pt x="286" y="52"/>
                  </a:lnTo>
                  <a:lnTo>
                    <a:pt x="286" y="52"/>
                  </a:lnTo>
                  <a:close/>
                  <a:moveTo>
                    <a:pt x="455" y="159"/>
                  </a:moveTo>
                  <a:lnTo>
                    <a:pt x="344" y="159"/>
                  </a:lnTo>
                  <a:lnTo>
                    <a:pt x="344" y="48"/>
                  </a:lnTo>
                  <a:lnTo>
                    <a:pt x="344" y="48"/>
                  </a:lnTo>
                  <a:lnTo>
                    <a:pt x="371" y="52"/>
                  </a:lnTo>
                  <a:lnTo>
                    <a:pt x="371" y="52"/>
                  </a:lnTo>
                  <a:lnTo>
                    <a:pt x="383" y="58"/>
                  </a:lnTo>
                  <a:lnTo>
                    <a:pt x="395" y="68"/>
                  </a:lnTo>
                  <a:lnTo>
                    <a:pt x="408" y="79"/>
                  </a:lnTo>
                  <a:lnTo>
                    <a:pt x="418" y="93"/>
                  </a:lnTo>
                  <a:lnTo>
                    <a:pt x="428" y="107"/>
                  </a:lnTo>
                  <a:lnTo>
                    <a:pt x="439" y="124"/>
                  </a:lnTo>
                  <a:lnTo>
                    <a:pt x="455" y="159"/>
                  </a:lnTo>
                  <a:lnTo>
                    <a:pt x="455" y="159"/>
                  </a:lnTo>
                  <a:close/>
                  <a:moveTo>
                    <a:pt x="467" y="190"/>
                  </a:moveTo>
                  <a:lnTo>
                    <a:pt x="467" y="190"/>
                  </a:lnTo>
                  <a:lnTo>
                    <a:pt x="476" y="220"/>
                  </a:lnTo>
                  <a:lnTo>
                    <a:pt x="480" y="251"/>
                  </a:lnTo>
                  <a:lnTo>
                    <a:pt x="484" y="282"/>
                  </a:lnTo>
                  <a:lnTo>
                    <a:pt x="486" y="317"/>
                  </a:lnTo>
                  <a:lnTo>
                    <a:pt x="344" y="317"/>
                  </a:lnTo>
                  <a:lnTo>
                    <a:pt x="344" y="190"/>
                  </a:lnTo>
                  <a:lnTo>
                    <a:pt x="467" y="190"/>
                  </a:lnTo>
                  <a:close/>
                  <a:moveTo>
                    <a:pt x="313" y="190"/>
                  </a:moveTo>
                  <a:lnTo>
                    <a:pt x="313" y="317"/>
                  </a:lnTo>
                  <a:lnTo>
                    <a:pt x="171" y="317"/>
                  </a:lnTo>
                  <a:lnTo>
                    <a:pt x="171" y="317"/>
                  </a:lnTo>
                  <a:lnTo>
                    <a:pt x="173" y="282"/>
                  </a:lnTo>
                  <a:lnTo>
                    <a:pt x="177" y="251"/>
                  </a:lnTo>
                  <a:lnTo>
                    <a:pt x="184" y="220"/>
                  </a:lnTo>
                  <a:lnTo>
                    <a:pt x="192" y="190"/>
                  </a:lnTo>
                  <a:lnTo>
                    <a:pt x="313" y="190"/>
                  </a:lnTo>
                  <a:close/>
                  <a:moveTo>
                    <a:pt x="140" y="317"/>
                  </a:moveTo>
                  <a:lnTo>
                    <a:pt x="48" y="317"/>
                  </a:lnTo>
                  <a:lnTo>
                    <a:pt x="48" y="317"/>
                  </a:lnTo>
                  <a:lnTo>
                    <a:pt x="52" y="282"/>
                  </a:lnTo>
                  <a:lnTo>
                    <a:pt x="60" y="249"/>
                  </a:lnTo>
                  <a:lnTo>
                    <a:pt x="70" y="218"/>
                  </a:lnTo>
                  <a:lnTo>
                    <a:pt x="85" y="190"/>
                  </a:lnTo>
                  <a:lnTo>
                    <a:pt x="157" y="190"/>
                  </a:lnTo>
                  <a:lnTo>
                    <a:pt x="157" y="190"/>
                  </a:lnTo>
                  <a:lnTo>
                    <a:pt x="151" y="220"/>
                  </a:lnTo>
                  <a:lnTo>
                    <a:pt x="144" y="251"/>
                  </a:lnTo>
                  <a:lnTo>
                    <a:pt x="140" y="282"/>
                  </a:lnTo>
                  <a:lnTo>
                    <a:pt x="140" y="317"/>
                  </a:lnTo>
                  <a:lnTo>
                    <a:pt x="140" y="317"/>
                  </a:lnTo>
                  <a:close/>
                  <a:moveTo>
                    <a:pt x="171" y="348"/>
                  </a:moveTo>
                  <a:lnTo>
                    <a:pt x="313" y="348"/>
                  </a:lnTo>
                  <a:lnTo>
                    <a:pt x="313" y="471"/>
                  </a:lnTo>
                  <a:lnTo>
                    <a:pt x="192" y="471"/>
                  </a:lnTo>
                  <a:lnTo>
                    <a:pt x="192" y="471"/>
                  </a:lnTo>
                  <a:lnTo>
                    <a:pt x="184" y="443"/>
                  </a:lnTo>
                  <a:lnTo>
                    <a:pt x="177" y="412"/>
                  </a:lnTo>
                  <a:lnTo>
                    <a:pt x="173" y="381"/>
                  </a:lnTo>
                  <a:lnTo>
                    <a:pt x="171" y="348"/>
                  </a:lnTo>
                  <a:lnTo>
                    <a:pt x="171" y="348"/>
                  </a:lnTo>
                  <a:close/>
                  <a:moveTo>
                    <a:pt x="344" y="471"/>
                  </a:moveTo>
                  <a:lnTo>
                    <a:pt x="344" y="348"/>
                  </a:lnTo>
                  <a:lnTo>
                    <a:pt x="486" y="348"/>
                  </a:lnTo>
                  <a:lnTo>
                    <a:pt x="486" y="348"/>
                  </a:lnTo>
                  <a:lnTo>
                    <a:pt x="484" y="381"/>
                  </a:lnTo>
                  <a:lnTo>
                    <a:pt x="480" y="412"/>
                  </a:lnTo>
                  <a:lnTo>
                    <a:pt x="474" y="443"/>
                  </a:lnTo>
                  <a:lnTo>
                    <a:pt x="465" y="471"/>
                  </a:lnTo>
                  <a:lnTo>
                    <a:pt x="344" y="471"/>
                  </a:lnTo>
                  <a:close/>
                  <a:moveTo>
                    <a:pt x="519" y="348"/>
                  </a:moveTo>
                  <a:lnTo>
                    <a:pt x="609" y="348"/>
                  </a:lnTo>
                  <a:lnTo>
                    <a:pt x="609" y="348"/>
                  </a:lnTo>
                  <a:lnTo>
                    <a:pt x="605" y="381"/>
                  </a:lnTo>
                  <a:lnTo>
                    <a:pt x="597" y="412"/>
                  </a:lnTo>
                  <a:lnTo>
                    <a:pt x="585" y="443"/>
                  </a:lnTo>
                  <a:lnTo>
                    <a:pt x="570" y="471"/>
                  </a:lnTo>
                  <a:lnTo>
                    <a:pt x="498" y="471"/>
                  </a:lnTo>
                  <a:lnTo>
                    <a:pt x="498" y="471"/>
                  </a:lnTo>
                  <a:lnTo>
                    <a:pt x="507" y="443"/>
                  </a:lnTo>
                  <a:lnTo>
                    <a:pt x="513" y="412"/>
                  </a:lnTo>
                  <a:lnTo>
                    <a:pt x="517" y="381"/>
                  </a:lnTo>
                  <a:lnTo>
                    <a:pt x="519" y="348"/>
                  </a:lnTo>
                  <a:lnTo>
                    <a:pt x="519" y="348"/>
                  </a:lnTo>
                  <a:close/>
                  <a:moveTo>
                    <a:pt x="519" y="317"/>
                  </a:moveTo>
                  <a:lnTo>
                    <a:pt x="519" y="317"/>
                  </a:lnTo>
                  <a:lnTo>
                    <a:pt x="517" y="282"/>
                  </a:lnTo>
                  <a:lnTo>
                    <a:pt x="513" y="251"/>
                  </a:lnTo>
                  <a:lnTo>
                    <a:pt x="507" y="220"/>
                  </a:lnTo>
                  <a:lnTo>
                    <a:pt x="500" y="190"/>
                  </a:lnTo>
                  <a:lnTo>
                    <a:pt x="572" y="190"/>
                  </a:lnTo>
                  <a:lnTo>
                    <a:pt x="572" y="190"/>
                  </a:lnTo>
                  <a:lnTo>
                    <a:pt x="587" y="218"/>
                  </a:lnTo>
                  <a:lnTo>
                    <a:pt x="599" y="249"/>
                  </a:lnTo>
                  <a:lnTo>
                    <a:pt x="605" y="282"/>
                  </a:lnTo>
                  <a:lnTo>
                    <a:pt x="609" y="317"/>
                  </a:lnTo>
                  <a:lnTo>
                    <a:pt x="519" y="317"/>
                  </a:lnTo>
                  <a:close/>
                  <a:moveTo>
                    <a:pt x="552" y="159"/>
                  </a:moveTo>
                  <a:lnTo>
                    <a:pt x="490" y="159"/>
                  </a:lnTo>
                  <a:lnTo>
                    <a:pt x="490" y="159"/>
                  </a:lnTo>
                  <a:lnTo>
                    <a:pt x="480" y="134"/>
                  </a:lnTo>
                  <a:lnTo>
                    <a:pt x="470" y="111"/>
                  </a:lnTo>
                  <a:lnTo>
                    <a:pt x="457" y="91"/>
                  </a:lnTo>
                  <a:lnTo>
                    <a:pt x="445" y="72"/>
                  </a:lnTo>
                  <a:lnTo>
                    <a:pt x="445" y="72"/>
                  </a:lnTo>
                  <a:lnTo>
                    <a:pt x="476" y="89"/>
                  </a:lnTo>
                  <a:lnTo>
                    <a:pt x="504" y="109"/>
                  </a:lnTo>
                  <a:lnTo>
                    <a:pt x="529" y="132"/>
                  </a:lnTo>
                  <a:lnTo>
                    <a:pt x="552" y="159"/>
                  </a:lnTo>
                  <a:lnTo>
                    <a:pt x="552" y="159"/>
                  </a:lnTo>
                  <a:close/>
                  <a:moveTo>
                    <a:pt x="214" y="72"/>
                  </a:moveTo>
                  <a:lnTo>
                    <a:pt x="214" y="72"/>
                  </a:lnTo>
                  <a:lnTo>
                    <a:pt x="200" y="91"/>
                  </a:lnTo>
                  <a:lnTo>
                    <a:pt x="188" y="111"/>
                  </a:lnTo>
                  <a:lnTo>
                    <a:pt x="177" y="134"/>
                  </a:lnTo>
                  <a:lnTo>
                    <a:pt x="167" y="159"/>
                  </a:lnTo>
                  <a:lnTo>
                    <a:pt x="105" y="159"/>
                  </a:lnTo>
                  <a:lnTo>
                    <a:pt x="105" y="159"/>
                  </a:lnTo>
                  <a:lnTo>
                    <a:pt x="128" y="132"/>
                  </a:lnTo>
                  <a:lnTo>
                    <a:pt x="155" y="109"/>
                  </a:lnTo>
                  <a:lnTo>
                    <a:pt x="184" y="89"/>
                  </a:lnTo>
                  <a:lnTo>
                    <a:pt x="214" y="72"/>
                  </a:lnTo>
                  <a:lnTo>
                    <a:pt x="214" y="72"/>
                  </a:lnTo>
                  <a:close/>
                  <a:moveTo>
                    <a:pt x="110" y="502"/>
                  </a:moveTo>
                  <a:lnTo>
                    <a:pt x="169" y="502"/>
                  </a:lnTo>
                  <a:lnTo>
                    <a:pt x="169" y="502"/>
                  </a:lnTo>
                  <a:lnTo>
                    <a:pt x="179" y="525"/>
                  </a:lnTo>
                  <a:lnTo>
                    <a:pt x="190" y="548"/>
                  </a:lnTo>
                  <a:lnTo>
                    <a:pt x="202" y="566"/>
                  </a:lnTo>
                  <a:lnTo>
                    <a:pt x="214" y="585"/>
                  </a:lnTo>
                  <a:lnTo>
                    <a:pt x="214" y="585"/>
                  </a:lnTo>
                  <a:lnTo>
                    <a:pt x="184" y="568"/>
                  </a:lnTo>
                  <a:lnTo>
                    <a:pt x="157" y="550"/>
                  </a:lnTo>
                  <a:lnTo>
                    <a:pt x="130" y="527"/>
                  </a:lnTo>
                  <a:lnTo>
                    <a:pt x="110" y="502"/>
                  </a:lnTo>
                  <a:lnTo>
                    <a:pt x="110" y="502"/>
                  </a:lnTo>
                  <a:close/>
                  <a:moveTo>
                    <a:pt x="445" y="585"/>
                  </a:moveTo>
                  <a:lnTo>
                    <a:pt x="445" y="585"/>
                  </a:lnTo>
                  <a:lnTo>
                    <a:pt x="457" y="566"/>
                  </a:lnTo>
                  <a:lnTo>
                    <a:pt x="470" y="548"/>
                  </a:lnTo>
                  <a:lnTo>
                    <a:pt x="480" y="525"/>
                  </a:lnTo>
                  <a:lnTo>
                    <a:pt x="488" y="502"/>
                  </a:lnTo>
                  <a:lnTo>
                    <a:pt x="550" y="502"/>
                  </a:lnTo>
                  <a:lnTo>
                    <a:pt x="550" y="502"/>
                  </a:lnTo>
                  <a:lnTo>
                    <a:pt x="527" y="527"/>
                  </a:lnTo>
                  <a:lnTo>
                    <a:pt x="502" y="550"/>
                  </a:lnTo>
                  <a:lnTo>
                    <a:pt x="474" y="568"/>
                  </a:lnTo>
                  <a:lnTo>
                    <a:pt x="445" y="585"/>
                  </a:lnTo>
                  <a:lnTo>
                    <a:pt x="445" y="58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0933" tIns="30467" rIns="60933" bIns="30467" numCol="1" anchor="t" anchorCtr="0" compatLnSpc="1"/>
            <a:lstStyle/>
            <a:p>
              <a:pPr defTabSz="1219200"/>
              <a:endParaRPr lang="zh-CN" altLang="en-US" sz="2400">
                <a:solidFill>
                  <a:prstClr val="white"/>
                </a:solidFill>
                <a:sym typeface="League Gothic" charset="0"/>
              </a:endParaRPr>
            </a:p>
          </p:txBody>
        </p:sp>
        <p:sp>
          <p:nvSpPr>
            <p:cNvPr id="303" name="Freeform 6"/>
            <p:cNvSpPr/>
            <p:nvPr/>
          </p:nvSpPr>
          <p:spPr bwMode="auto">
            <a:xfrm>
              <a:off x="10998200" y="5051426"/>
              <a:ext cx="3175" cy="9525"/>
            </a:xfrm>
            <a:custGeom>
              <a:avLst/>
              <a:gdLst>
                <a:gd name="T0" fmla="*/ 2 w 2"/>
                <a:gd name="T1" fmla="*/ 6 h 6"/>
                <a:gd name="T2" fmla="*/ 2 w 2"/>
                <a:gd name="T3" fmla="*/ 4 h 6"/>
                <a:gd name="T4" fmla="*/ 2 w 2"/>
                <a:gd name="T5" fmla="*/ 4 h 6"/>
                <a:gd name="T6" fmla="*/ 2 w 2"/>
                <a:gd name="T7" fmla="*/ 4 h 6"/>
                <a:gd name="T8" fmla="*/ 2 w 2"/>
                <a:gd name="T9" fmla="*/ 4 h 6"/>
                <a:gd name="T10" fmla="*/ 0 w 2"/>
                <a:gd name="T11" fmla="*/ 0 h 6"/>
                <a:gd name="T12" fmla="*/ 0 w 2"/>
                <a:gd name="T13" fmla="*/ 0 h 6"/>
                <a:gd name="T14" fmla="*/ 0 w 2"/>
                <a:gd name="T15" fmla="*/ 0 h 6"/>
                <a:gd name="T16" fmla="*/ 0 w 2"/>
                <a:gd name="T17" fmla="*/ 4 h 6"/>
                <a:gd name="T18" fmla="*/ 0 w 2"/>
                <a:gd name="T19" fmla="*/ 4 h 6"/>
                <a:gd name="T20" fmla="*/ 2 w 2"/>
                <a:gd name="T21" fmla="*/ 6 h 6"/>
                <a:gd name="T22" fmla="*/ 2 w 2"/>
                <a:gd name="T23"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 h="6">
                  <a:moveTo>
                    <a:pt x="2" y="6"/>
                  </a:moveTo>
                  <a:lnTo>
                    <a:pt x="2" y="4"/>
                  </a:lnTo>
                  <a:lnTo>
                    <a:pt x="2" y="4"/>
                  </a:lnTo>
                  <a:lnTo>
                    <a:pt x="2" y="4"/>
                  </a:lnTo>
                  <a:lnTo>
                    <a:pt x="2" y="4"/>
                  </a:lnTo>
                  <a:lnTo>
                    <a:pt x="0" y="0"/>
                  </a:lnTo>
                  <a:lnTo>
                    <a:pt x="0" y="0"/>
                  </a:lnTo>
                  <a:lnTo>
                    <a:pt x="0" y="0"/>
                  </a:lnTo>
                  <a:lnTo>
                    <a:pt x="0" y="4"/>
                  </a:lnTo>
                  <a:lnTo>
                    <a:pt x="0" y="4"/>
                  </a:lnTo>
                  <a:lnTo>
                    <a:pt x="2" y="6"/>
                  </a:lnTo>
                  <a:lnTo>
                    <a:pt x="2"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0933" tIns="30467" rIns="60933" bIns="30467" numCol="1" anchor="t" anchorCtr="0" compatLnSpc="1"/>
            <a:lstStyle/>
            <a:p>
              <a:pPr defTabSz="1219200"/>
              <a:endParaRPr lang="zh-CN" altLang="en-US" sz="2400">
                <a:solidFill>
                  <a:prstClr val="white"/>
                </a:solidFill>
                <a:sym typeface="League Gothic" charset="0"/>
              </a:endParaRPr>
            </a:p>
          </p:txBody>
        </p:sp>
        <p:sp>
          <p:nvSpPr>
            <p:cNvPr id="304" name="Freeform 7"/>
            <p:cNvSpPr/>
            <p:nvPr/>
          </p:nvSpPr>
          <p:spPr bwMode="auto">
            <a:xfrm>
              <a:off x="10534650" y="4427538"/>
              <a:ext cx="666750" cy="876300"/>
            </a:xfrm>
            <a:custGeom>
              <a:avLst/>
              <a:gdLst>
                <a:gd name="T0" fmla="*/ 408 w 420"/>
                <a:gd name="T1" fmla="*/ 391 h 552"/>
                <a:gd name="T2" fmla="*/ 405 w 420"/>
                <a:gd name="T3" fmla="*/ 383 h 552"/>
                <a:gd name="T4" fmla="*/ 403 w 420"/>
                <a:gd name="T5" fmla="*/ 369 h 552"/>
                <a:gd name="T6" fmla="*/ 397 w 420"/>
                <a:gd name="T7" fmla="*/ 356 h 552"/>
                <a:gd name="T8" fmla="*/ 391 w 420"/>
                <a:gd name="T9" fmla="*/ 344 h 552"/>
                <a:gd name="T10" fmla="*/ 385 w 420"/>
                <a:gd name="T11" fmla="*/ 334 h 552"/>
                <a:gd name="T12" fmla="*/ 368 w 420"/>
                <a:gd name="T13" fmla="*/ 315 h 552"/>
                <a:gd name="T14" fmla="*/ 313 w 420"/>
                <a:gd name="T15" fmla="*/ 266 h 552"/>
                <a:gd name="T16" fmla="*/ 222 w 420"/>
                <a:gd name="T17" fmla="*/ 190 h 552"/>
                <a:gd name="T18" fmla="*/ 210 w 420"/>
                <a:gd name="T19" fmla="*/ 183 h 552"/>
                <a:gd name="T20" fmla="*/ 185 w 420"/>
                <a:gd name="T21" fmla="*/ 183 h 552"/>
                <a:gd name="T22" fmla="*/ 173 w 420"/>
                <a:gd name="T23" fmla="*/ 190 h 552"/>
                <a:gd name="T24" fmla="*/ 167 w 420"/>
                <a:gd name="T25" fmla="*/ 196 h 552"/>
                <a:gd name="T26" fmla="*/ 161 w 420"/>
                <a:gd name="T27" fmla="*/ 208 h 552"/>
                <a:gd name="T28" fmla="*/ 159 w 420"/>
                <a:gd name="T29" fmla="*/ 223 h 552"/>
                <a:gd name="T30" fmla="*/ 163 w 420"/>
                <a:gd name="T31" fmla="*/ 237 h 552"/>
                <a:gd name="T32" fmla="*/ 231 w 420"/>
                <a:gd name="T33" fmla="*/ 317 h 552"/>
                <a:gd name="T34" fmla="*/ 268 w 420"/>
                <a:gd name="T35" fmla="*/ 360 h 552"/>
                <a:gd name="T36" fmla="*/ 274 w 420"/>
                <a:gd name="T37" fmla="*/ 375 h 552"/>
                <a:gd name="T38" fmla="*/ 270 w 420"/>
                <a:gd name="T39" fmla="*/ 387 h 552"/>
                <a:gd name="T40" fmla="*/ 261 w 420"/>
                <a:gd name="T41" fmla="*/ 401 h 552"/>
                <a:gd name="T42" fmla="*/ 78 w 420"/>
                <a:gd name="T43" fmla="*/ 39 h 552"/>
                <a:gd name="T44" fmla="*/ 76 w 420"/>
                <a:gd name="T45" fmla="*/ 31 h 552"/>
                <a:gd name="T46" fmla="*/ 72 w 420"/>
                <a:gd name="T47" fmla="*/ 17 h 552"/>
                <a:gd name="T48" fmla="*/ 62 w 420"/>
                <a:gd name="T49" fmla="*/ 7 h 552"/>
                <a:gd name="T50" fmla="*/ 48 w 420"/>
                <a:gd name="T51" fmla="*/ 0 h 552"/>
                <a:gd name="T52" fmla="*/ 39 w 420"/>
                <a:gd name="T53" fmla="*/ 0 h 552"/>
                <a:gd name="T54" fmla="*/ 25 w 420"/>
                <a:gd name="T55" fmla="*/ 2 h 552"/>
                <a:gd name="T56" fmla="*/ 13 w 420"/>
                <a:gd name="T57" fmla="*/ 11 h 552"/>
                <a:gd name="T58" fmla="*/ 4 w 420"/>
                <a:gd name="T59" fmla="*/ 23 h 552"/>
                <a:gd name="T60" fmla="*/ 0 w 420"/>
                <a:gd name="T61" fmla="*/ 39 h 552"/>
                <a:gd name="T62" fmla="*/ 0 w 420"/>
                <a:gd name="T63" fmla="*/ 284 h 552"/>
                <a:gd name="T64" fmla="*/ 198 w 420"/>
                <a:gd name="T65" fmla="*/ 552 h 552"/>
                <a:gd name="T66" fmla="*/ 418 w 420"/>
                <a:gd name="T67" fmla="*/ 529 h 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20" h="552">
                  <a:moveTo>
                    <a:pt x="418" y="529"/>
                  </a:moveTo>
                  <a:lnTo>
                    <a:pt x="408" y="391"/>
                  </a:lnTo>
                  <a:lnTo>
                    <a:pt x="405" y="383"/>
                  </a:lnTo>
                  <a:lnTo>
                    <a:pt x="405" y="383"/>
                  </a:lnTo>
                  <a:lnTo>
                    <a:pt x="405" y="375"/>
                  </a:lnTo>
                  <a:lnTo>
                    <a:pt x="403" y="369"/>
                  </a:lnTo>
                  <a:lnTo>
                    <a:pt x="403" y="369"/>
                  </a:lnTo>
                  <a:lnTo>
                    <a:pt x="397" y="356"/>
                  </a:lnTo>
                  <a:lnTo>
                    <a:pt x="397" y="356"/>
                  </a:lnTo>
                  <a:lnTo>
                    <a:pt x="391" y="344"/>
                  </a:lnTo>
                  <a:lnTo>
                    <a:pt x="385" y="334"/>
                  </a:lnTo>
                  <a:lnTo>
                    <a:pt x="385" y="334"/>
                  </a:lnTo>
                  <a:lnTo>
                    <a:pt x="368" y="315"/>
                  </a:lnTo>
                  <a:lnTo>
                    <a:pt x="368" y="315"/>
                  </a:lnTo>
                  <a:lnTo>
                    <a:pt x="356" y="305"/>
                  </a:lnTo>
                  <a:lnTo>
                    <a:pt x="313" y="266"/>
                  </a:lnTo>
                  <a:lnTo>
                    <a:pt x="222" y="190"/>
                  </a:lnTo>
                  <a:lnTo>
                    <a:pt x="222" y="190"/>
                  </a:lnTo>
                  <a:lnTo>
                    <a:pt x="216" y="186"/>
                  </a:lnTo>
                  <a:lnTo>
                    <a:pt x="210" y="183"/>
                  </a:lnTo>
                  <a:lnTo>
                    <a:pt x="198" y="179"/>
                  </a:lnTo>
                  <a:lnTo>
                    <a:pt x="185" y="183"/>
                  </a:lnTo>
                  <a:lnTo>
                    <a:pt x="177" y="186"/>
                  </a:lnTo>
                  <a:lnTo>
                    <a:pt x="173" y="190"/>
                  </a:lnTo>
                  <a:lnTo>
                    <a:pt x="173" y="190"/>
                  </a:lnTo>
                  <a:lnTo>
                    <a:pt x="167" y="196"/>
                  </a:lnTo>
                  <a:lnTo>
                    <a:pt x="163" y="202"/>
                  </a:lnTo>
                  <a:lnTo>
                    <a:pt x="161" y="208"/>
                  </a:lnTo>
                  <a:lnTo>
                    <a:pt x="159" y="216"/>
                  </a:lnTo>
                  <a:lnTo>
                    <a:pt x="159" y="223"/>
                  </a:lnTo>
                  <a:lnTo>
                    <a:pt x="161" y="231"/>
                  </a:lnTo>
                  <a:lnTo>
                    <a:pt x="163" y="237"/>
                  </a:lnTo>
                  <a:lnTo>
                    <a:pt x="169" y="245"/>
                  </a:lnTo>
                  <a:lnTo>
                    <a:pt x="231" y="317"/>
                  </a:lnTo>
                  <a:lnTo>
                    <a:pt x="268" y="360"/>
                  </a:lnTo>
                  <a:lnTo>
                    <a:pt x="268" y="360"/>
                  </a:lnTo>
                  <a:lnTo>
                    <a:pt x="272" y="366"/>
                  </a:lnTo>
                  <a:lnTo>
                    <a:pt x="274" y="375"/>
                  </a:lnTo>
                  <a:lnTo>
                    <a:pt x="272" y="381"/>
                  </a:lnTo>
                  <a:lnTo>
                    <a:pt x="270" y="387"/>
                  </a:lnTo>
                  <a:lnTo>
                    <a:pt x="264" y="397"/>
                  </a:lnTo>
                  <a:lnTo>
                    <a:pt x="261" y="401"/>
                  </a:lnTo>
                  <a:lnTo>
                    <a:pt x="78" y="253"/>
                  </a:lnTo>
                  <a:lnTo>
                    <a:pt x="78" y="39"/>
                  </a:lnTo>
                  <a:lnTo>
                    <a:pt x="78" y="39"/>
                  </a:lnTo>
                  <a:lnTo>
                    <a:pt x="76" y="31"/>
                  </a:lnTo>
                  <a:lnTo>
                    <a:pt x="74" y="23"/>
                  </a:lnTo>
                  <a:lnTo>
                    <a:pt x="72" y="17"/>
                  </a:lnTo>
                  <a:lnTo>
                    <a:pt x="66" y="11"/>
                  </a:lnTo>
                  <a:lnTo>
                    <a:pt x="62" y="7"/>
                  </a:lnTo>
                  <a:lnTo>
                    <a:pt x="54" y="2"/>
                  </a:lnTo>
                  <a:lnTo>
                    <a:pt x="48" y="0"/>
                  </a:lnTo>
                  <a:lnTo>
                    <a:pt x="39" y="0"/>
                  </a:lnTo>
                  <a:lnTo>
                    <a:pt x="39" y="0"/>
                  </a:lnTo>
                  <a:lnTo>
                    <a:pt x="31" y="0"/>
                  </a:lnTo>
                  <a:lnTo>
                    <a:pt x="25" y="2"/>
                  </a:lnTo>
                  <a:lnTo>
                    <a:pt x="19" y="7"/>
                  </a:lnTo>
                  <a:lnTo>
                    <a:pt x="13" y="11"/>
                  </a:lnTo>
                  <a:lnTo>
                    <a:pt x="6" y="17"/>
                  </a:lnTo>
                  <a:lnTo>
                    <a:pt x="4" y="23"/>
                  </a:lnTo>
                  <a:lnTo>
                    <a:pt x="2" y="31"/>
                  </a:lnTo>
                  <a:lnTo>
                    <a:pt x="0" y="39"/>
                  </a:lnTo>
                  <a:lnTo>
                    <a:pt x="0" y="272"/>
                  </a:lnTo>
                  <a:lnTo>
                    <a:pt x="0" y="284"/>
                  </a:lnTo>
                  <a:lnTo>
                    <a:pt x="10" y="299"/>
                  </a:lnTo>
                  <a:lnTo>
                    <a:pt x="198" y="552"/>
                  </a:lnTo>
                  <a:lnTo>
                    <a:pt x="420" y="552"/>
                  </a:lnTo>
                  <a:lnTo>
                    <a:pt x="418" y="5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0933" tIns="30467" rIns="60933" bIns="30467" numCol="1" anchor="t" anchorCtr="0" compatLnSpc="1"/>
            <a:lstStyle/>
            <a:p>
              <a:pPr defTabSz="1219200"/>
              <a:endParaRPr lang="zh-CN" altLang="en-US" sz="2400">
                <a:solidFill>
                  <a:prstClr val="white"/>
                </a:solidFill>
                <a:sym typeface="League Gothic" charset="0"/>
              </a:endParaRPr>
            </a:p>
          </p:txBody>
        </p:sp>
        <p:sp>
          <p:nvSpPr>
            <p:cNvPr id="305" name="Freeform 8"/>
            <p:cNvSpPr/>
            <p:nvPr/>
          </p:nvSpPr>
          <p:spPr bwMode="auto">
            <a:xfrm>
              <a:off x="11491913" y="5051426"/>
              <a:ext cx="0" cy="9525"/>
            </a:xfrm>
            <a:custGeom>
              <a:avLst/>
              <a:gdLst>
                <a:gd name="T0" fmla="*/ 6 h 6"/>
                <a:gd name="T1" fmla="*/ 4 h 6"/>
                <a:gd name="T2" fmla="*/ 4 h 6"/>
                <a:gd name="T3" fmla="*/ 4 h 6"/>
                <a:gd name="T4" fmla="*/ 4 h 6"/>
                <a:gd name="T5" fmla="*/ 0 h 6"/>
                <a:gd name="T6" fmla="*/ 0 h 6"/>
                <a:gd name="T7" fmla="*/ 0 h 6"/>
                <a:gd name="T8" fmla="*/ 4 h 6"/>
                <a:gd name="T9" fmla="*/ 4 h 6"/>
                <a:gd name="T10" fmla="*/ 6 h 6"/>
                <a:gd name="T11" fmla="*/ 6 h 6"/>
              </a:gdLst>
              <a:ahLst/>
              <a:cxnLst>
                <a:cxn ang="0">
                  <a:pos x="0" y="T0"/>
                </a:cxn>
                <a:cxn ang="0">
                  <a:pos x="0" y="T1"/>
                </a:cxn>
                <a:cxn ang="0">
                  <a:pos x="0" y="T2"/>
                </a:cxn>
                <a:cxn ang="0">
                  <a:pos x="0" y="T3"/>
                </a:cxn>
                <a:cxn ang="0">
                  <a:pos x="0" y="T4"/>
                </a:cxn>
                <a:cxn ang="0">
                  <a:pos x="0" y="T5"/>
                </a:cxn>
                <a:cxn ang="0">
                  <a:pos x="0" y="T6"/>
                </a:cxn>
                <a:cxn ang="0">
                  <a:pos x="0" y="T7"/>
                </a:cxn>
                <a:cxn ang="0">
                  <a:pos x="0" y="T8"/>
                </a:cxn>
                <a:cxn ang="0">
                  <a:pos x="0" y="T9"/>
                </a:cxn>
                <a:cxn ang="0">
                  <a:pos x="0" y="T10"/>
                </a:cxn>
                <a:cxn ang="0">
                  <a:pos x="0" y="T11"/>
                </a:cxn>
              </a:cxnLst>
              <a:rect l="0" t="0" r="r" b="b"/>
              <a:pathLst>
                <a:path h="6">
                  <a:moveTo>
                    <a:pt x="0" y="6"/>
                  </a:moveTo>
                  <a:lnTo>
                    <a:pt x="0" y="4"/>
                  </a:lnTo>
                  <a:lnTo>
                    <a:pt x="0" y="4"/>
                  </a:lnTo>
                  <a:lnTo>
                    <a:pt x="0" y="4"/>
                  </a:lnTo>
                  <a:lnTo>
                    <a:pt x="0" y="4"/>
                  </a:lnTo>
                  <a:lnTo>
                    <a:pt x="0" y="0"/>
                  </a:lnTo>
                  <a:lnTo>
                    <a:pt x="0" y="0"/>
                  </a:lnTo>
                  <a:lnTo>
                    <a:pt x="0" y="0"/>
                  </a:lnTo>
                  <a:lnTo>
                    <a:pt x="0" y="4"/>
                  </a:lnTo>
                  <a:lnTo>
                    <a:pt x="0" y="4"/>
                  </a:lnTo>
                  <a:lnTo>
                    <a:pt x="0" y="6"/>
                  </a:lnTo>
                  <a:lnTo>
                    <a:pt x="0"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0933" tIns="30467" rIns="60933" bIns="30467" numCol="1" anchor="t" anchorCtr="0" compatLnSpc="1"/>
            <a:lstStyle/>
            <a:p>
              <a:pPr defTabSz="1219200"/>
              <a:endParaRPr lang="zh-CN" altLang="en-US" sz="2400">
                <a:solidFill>
                  <a:prstClr val="white"/>
                </a:solidFill>
                <a:sym typeface="League Gothic" charset="0"/>
              </a:endParaRPr>
            </a:p>
          </p:txBody>
        </p:sp>
        <p:sp>
          <p:nvSpPr>
            <p:cNvPr id="306" name="Freeform 9"/>
            <p:cNvSpPr/>
            <p:nvPr/>
          </p:nvSpPr>
          <p:spPr bwMode="auto">
            <a:xfrm>
              <a:off x="11291888" y="4427538"/>
              <a:ext cx="663575" cy="876300"/>
            </a:xfrm>
            <a:custGeom>
              <a:avLst/>
              <a:gdLst>
                <a:gd name="T0" fmla="*/ 221 w 418"/>
                <a:gd name="T1" fmla="*/ 552 h 552"/>
                <a:gd name="T2" fmla="*/ 418 w 418"/>
                <a:gd name="T3" fmla="*/ 284 h 552"/>
                <a:gd name="T4" fmla="*/ 418 w 418"/>
                <a:gd name="T5" fmla="*/ 39 h 552"/>
                <a:gd name="T6" fmla="*/ 418 w 418"/>
                <a:gd name="T7" fmla="*/ 31 h 552"/>
                <a:gd name="T8" fmla="*/ 412 w 418"/>
                <a:gd name="T9" fmla="*/ 17 h 552"/>
                <a:gd name="T10" fmla="*/ 402 w 418"/>
                <a:gd name="T11" fmla="*/ 7 h 552"/>
                <a:gd name="T12" fmla="*/ 387 w 418"/>
                <a:gd name="T13" fmla="*/ 0 h 552"/>
                <a:gd name="T14" fmla="*/ 379 w 418"/>
                <a:gd name="T15" fmla="*/ 0 h 552"/>
                <a:gd name="T16" fmla="*/ 365 w 418"/>
                <a:gd name="T17" fmla="*/ 2 h 552"/>
                <a:gd name="T18" fmla="*/ 352 w 418"/>
                <a:gd name="T19" fmla="*/ 11 h 552"/>
                <a:gd name="T20" fmla="*/ 344 w 418"/>
                <a:gd name="T21" fmla="*/ 23 h 552"/>
                <a:gd name="T22" fmla="*/ 342 w 418"/>
                <a:gd name="T23" fmla="*/ 39 h 552"/>
                <a:gd name="T24" fmla="*/ 159 w 418"/>
                <a:gd name="T25" fmla="*/ 401 h 552"/>
                <a:gd name="T26" fmla="*/ 155 w 418"/>
                <a:gd name="T27" fmla="*/ 397 h 552"/>
                <a:gd name="T28" fmla="*/ 147 w 418"/>
                <a:gd name="T29" fmla="*/ 381 h 552"/>
                <a:gd name="T30" fmla="*/ 147 w 418"/>
                <a:gd name="T31" fmla="*/ 366 h 552"/>
                <a:gd name="T32" fmla="*/ 190 w 418"/>
                <a:gd name="T33" fmla="*/ 317 h 552"/>
                <a:gd name="T34" fmla="*/ 251 w 418"/>
                <a:gd name="T35" fmla="*/ 245 h 552"/>
                <a:gd name="T36" fmla="*/ 258 w 418"/>
                <a:gd name="T37" fmla="*/ 231 h 552"/>
                <a:gd name="T38" fmla="*/ 260 w 418"/>
                <a:gd name="T39" fmla="*/ 216 h 552"/>
                <a:gd name="T40" fmla="*/ 256 w 418"/>
                <a:gd name="T41" fmla="*/ 202 h 552"/>
                <a:gd name="T42" fmla="*/ 247 w 418"/>
                <a:gd name="T43" fmla="*/ 190 h 552"/>
                <a:gd name="T44" fmla="*/ 241 w 418"/>
                <a:gd name="T45" fmla="*/ 186 h 552"/>
                <a:gd name="T46" fmla="*/ 221 w 418"/>
                <a:gd name="T47" fmla="*/ 179 h 552"/>
                <a:gd name="T48" fmla="*/ 202 w 418"/>
                <a:gd name="T49" fmla="*/ 186 h 552"/>
                <a:gd name="T50" fmla="*/ 107 w 418"/>
                <a:gd name="T51" fmla="*/ 266 h 552"/>
                <a:gd name="T52" fmla="*/ 62 w 418"/>
                <a:gd name="T53" fmla="*/ 305 h 552"/>
                <a:gd name="T54" fmla="*/ 50 w 418"/>
                <a:gd name="T55" fmla="*/ 315 h 552"/>
                <a:gd name="T56" fmla="*/ 33 w 418"/>
                <a:gd name="T57" fmla="*/ 334 h 552"/>
                <a:gd name="T58" fmla="*/ 21 w 418"/>
                <a:gd name="T59" fmla="*/ 356 h 552"/>
                <a:gd name="T60" fmla="*/ 17 w 418"/>
                <a:gd name="T61" fmla="*/ 369 h 552"/>
                <a:gd name="T62" fmla="*/ 15 w 418"/>
                <a:gd name="T63" fmla="*/ 375 h 552"/>
                <a:gd name="T64" fmla="*/ 13 w 418"/>
                <a:gd name="T65" fmla="*/ 391 h 552"/>
                <a:gd name="T66" fmla="*/ 0 w 418"/>
                <a:gd name="T67" fmla="*/ 552 h 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18" h="552">
                  <a:moveTo>
                    <a:pt x="0" y="552"/>
                  </a:moveTo>
                  <a:lnTo>
                    <a:pt x="221" y="552"/>
                  </a:lnTo>
                  <a:lnTo>
                    <a:pt x="408" y="299"/>
                  </a:lnTo>
                  <a:lnTo>
                    <a:pt x="418" y="284"/>
                  </a:lnTo>
                  <a:lnTo>
                    <a:pt x="418" y="272"/>
                  </a:lnTo>
                  <a:lnTo>
                    <a:pt x="418" y="39"/>
                  </a:lnTo>
                  <a:lnTo>
                    <a:pt x="418" y="39"/>
                  </a:lnTo>
                  <a:lnTo>
                    <a:pt x="418" y="31"/>
                  </a:lnTo>
                  <a:lnTo>
                    <a:pt x="416" y="23"/>
                  </a:lnTo>
                  <a:lnTo>
                    <a:pt x="412" y="17"/>
                  </a:lnTo>
                  <a:lnTo>
                    <a:pt x="408" y="11"/>
                  </a:lnTo>
                  <a:lnTo>
                    <a:pt x="402" y="7"/>
                  </a:lnTo>
                  <a:lnTo>
                    <a:pt x="395" y="2"/>
                  </a:lnTo>
                  <a:lnTo>
                    <a:pt x="387" y="0"/>
                  </a:lnTo>
                  <a:lnTo>
                    <a:pt x="379" y="0"/>
                  </a:lnTo>
                  <a:lnTo>
                    <a:pt x="379" y="0"/>
                  </a:lnTo>
                  <a:lnTo>
                    <a:pt x="373" y="0"/>
                  </a:lnTo>
                  <a:lnTo>
                    <a:pt x="365" y="2"/>
                  </a:lnTo>
                  <a:lnTo>
                    <a:pt x="358" y="7"/>
                  </a:lnTo>
                  <a:lnTo>
                    <a:pt x="352" y="11"/>
                  </a:lnTo>
                  <a:lnTo>
                    <a:pt x="348" y="17"/>
                  </a:lnTo>
                  <a:lnTo>
                    <a:pt x="344" y="23"/>
                  </a:lnTo>
                  <a:lnTo>
                    <a:pt x="342" y="31"/>
                  </a:lnTo>
                  <a:lnTo>
                    <a:pt x="342" y="39"/>
                  </a:lnTo>
                  <a:lnTo>
                    <a:pt x="342" y="253"/>
                  </a:lnTo>
                  <a:lnTo>
                    <a:pt x="159" y="401"/>
                  </a:lnTo>
                  <a:lnTo>
                    <a:pt x="159" y="401"/>
                  </a:lnTo>
                  <a:lnTo>
                    <a:pt x="155" y="397"/>
                  </a:lnTo>
                  <a:lnTo>
                    <a:pt x="149" y="387"/>
                  </a:lnTo>
                  <a:lnTo>
                    <a:pt x="147" y="381"/>
                  </a:lnTo>
                  <a:lnTo>
                    <a:pt x="147" y="375"/>
                  </a:lnTo>
                  <a:lnTo>
                    <a:pt x="147" y="366"/>
                  </a:lnTo>
                  <a:lnTo>
                    <a:pt x="151" y="360"/>
                  </a:lnTo>
                  <a:lnTo>
                    <a:pt x="190" y="317"/>
                  </a:lnTo>
                  <a:lnTo>
                    <a:pt x="251" y="245"/>
                  </a:lnTo>
                  <a:lnTo>
                    <a:pt x="251" y="245"/>
                  </a:lnTo>
                  <a:lnTo>
                    <a:pt x="256" y="237"/>
                  </a:lnTo>
                  <a:lnTo>
                    <a:pt x="258" y="231"/>
                  </a:lnTo>
                  <a:lnTo>
                    <a:pt x="260" y="223"/>
                  </a:lnTo>
                  <a:lnTo>
                    <a:pt x="260" y="216"/>
                  </a:lnTo>
                  <a:lnTo>
                    <a:pt x="260" y="208"/>
                  </a:lnTo>
                  <a:lnTo>
                    <a:pt x="256" y="202"/>
                  </a:lnTo>
                  <a:lnTo>
                    <a:pt x="251" y="196"/>
                  </a:lnTo>
                  <a:lnTo>
                    <a:pt x="247" y="190"/>
                  </a:lnTo>
                  <a:lnTo>
                    <a:pt x="247" y="190"/>
                  </a:lnTo>
                  <a:lnTo>
                    <a:pt x="241" y="186"/>
                  </a:lnTo>
                  <a:lnTo>
                    <a:pt x="235" y="183"/>
                  </a:lnTo>
                  <a:lnTo>
                    <a:pt x="221" y="179"/>
                  </a:lnTo>
                  <a:lnTo>
                    <a:pt x="208" y="183"/>
                  </a:lnTo>
                  <a:lnTo>
                    <a:pt x="202" y="186"/>
                  </a:lnTo>
                  <a:lnTo>
                    <a:pt x="196" y="190"/>
                  </a:lnTo>
                  <a:lnTo>
                    <a:pt x="107" y="266"/>
                  </a:lnTo>
                  <a:lnTo>
                    <a:pt x="62" y="305"/>
                  </a:lnTo>
                  <a:lnTo>
                    <a:pt x="62" y="305"/>
                  </a:lnTo>
                  <a:lnTo>
                    <a:pt x="50" y="315"/>
                  </a:lnTo>
                  <a:lnTo>
                    <a:pt x="50" y="315"/>
                  </a:lnTo>
                  <a:lnTo>
                    <a:pt x="33" y="334"/>
                  </a:lnTo>
                  <a:lnTo>
                    <a:pt x="33" y="334"/>
                  </a:lnTo>
                  <a:lnTo>
                    <a:pt x="27" y="344"/>
                  </a:lnTo>
                  <a:lnTo>
                    <a:pt x="21" y="356"/>
                  </a:lnTo>
                  <a:lnTo>
                    <a:pt x="21" y="356"/>
                  </a:lnTo>
                  <a:lnTo>
                    <a:pt x="17" y="369"/>
                  </a:lnTo>
                  <a:lnTo>
                    <a:pt x="15" y="375"/>
                  </a:lnTo>
                  <a:lnTo>
                    <a:pt x="15" y="375"/>
                  </a:lnTo>
                  <a:lnTo>
                    <a:pt x="13" y="383"/>
                  </a:lnTo>
                  <a:lnTo>
                    <a:pt x="13" y="391"/>
                  </a:lnTo>
                  <a:lnTo>
                    <a:pt x="0" y="529"/>
                  </a:lnTo>
                  <a:lnTo>
                    <a:pt x="0" y="55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0933" tIns="30467" rIns="60933" bIns="30467" numCol="1" anchor="t" anchorCtr="0" compatLnSpc="1"/>
            <a:lstStyle/>
            <a:p>
              <a:pPr defTabSz="1219200"/>
              <a:endParaRPr lang="zh-CN" altLang="en-US" sz="2400">
                <a:solidFill>
                  <a:prstClr val="white"/>
                </a:solidFill>
                <a:sym typeface="League Gothic" charset="0"/>
              </a:endParaRPr>
            </a:p>
          </p:txBody>
        </p:sp>
      </p:grpSp>
      <p:grpSp>
        <p:nvGrpSpPr>
          <p:cNvPr id="307" name="组合 306"/>
          <p:cNvGrpSpPr/>
          <p:nvPr/>
        </p:nvGrpSpPr>
        <p:grpSpPr>
          <a:xfrm>
            <a:off x="591521" y="1716582"/>
            <a:ext cx="404852" cy="366744"/>
            <a:chOff x="2879725" y="3833813"/>
            <a:chExt cx="1568451" cy="1420813"/>
          </a:xfrm>
          <a:solidFill>
            <a:srgbClr val="525068"/>
          </a:solidFill>
        </p:grpSpPr>
        <p:sp>
          <p:nvSpPr>
            <p:cNvPr id="308" name="Freeform 18"/>
            <p:cNvSpPr/>
            <p:nvPr/>
          </p:nvSpPr>
          <p:spPr bwMode="auto">
            <a:xfrm>
              <a:off x="2879725" y="3833813"/>
              <a:ext cx="1009650" cy="1420813"/>
            </a:xfrm>
            <a:custGeom>
              <a:avLst/>
              <a:gdLst>
                <a:gd name="T0" fmla="*/ 302 w 636"/>
                <a:gd name="T1" fmla="*/ 792 h 895"/>
                <a:gd name="T2" fmla="*/ 239 w 636"/>
                <a:gd name="T3" fmla="*/ 765 h 895"/>
                <a:gd name="T4" fmla="*/ 185 w 636"/>
                <a:gd name="T5" fmla="*/ 714 h 895"/>
                <a:gd name="T6" fmla="*/ 142 w 636"/>
                <a:gd name="T7" fmla="*/ 640 h 895"/>
                <a:gd name="T8" fmla="*/ 113 w 636"/>
                <a:gd name="T9" fmla="*/ 549 h 895"/>
                <a:gd name="T10" fmla="*/ 103 w 636"/>
                <a:gd name="T11" fmla="*/ 448 h 895"/>
                <a:gd name="T12" fmla="*/ 107 w 636"/>
                <a:gd name="T13" fmla="*/ 379 h 895"/>
                <a:gd name="T14" fmla="*/ 130 w 636"/>
                <a:gd name="T15" fmla="*/ 284 h 895"/>
                <a:gd name="T16" fmla="*/ 169 w 636"/>
                <a:gd name="T17" fmla="*/ 206 h 895"/>
                <a:gd name="T18" fmla="*/ 220 w 636"/>
                <a:gd name="T19" fmla="*/ 144 h 895"/>
                <a:gd name="T20" fmla="*/ 280 w 636"/>
                <a:gd name="T21" fmla="*/ 109 h 895"/>
                <a:gd name="T22" fmla="*/ 323 w 636"/>
                <a:gd name="T23" fmla="*/ 103 h 895"/>
                <a:gd name="T24" fmla="*/ 374 w 636"/>
                <a:gd name="T25" fmla="*/ 113 h 895"/>
                <a:gd name="T26" fmla="*/ 424 w 636"/>
                <a:gd name="T27" fmla="*/ 140 h 895"/>
                <a:gd name="T28" fmla="*/ 465 w 636"/>
                <a:gd name="T29" fmla="*/ 185 h 895"/>
                <a:gd name="T30" fmla="*/ 500 w 636"/>
                <a:gd name="T31" fmla="*/ 243 h 895"/>
                <a:gd name="T32" fmla="*/ 525 w 636"/>
                <a:gd name="T33" fmla="*/ 311 h 895"/>
                <a:gd name="T34" fmla="*/ 636 w 636"/>
                <a:gd name="T35" fmla="*/ 335 h 895"/>
                <a:gd name="T36" fmla="*/ 607 w 636"/>
                <a:gd name="T37" fmla="*/ 232 h 895"/>
                <a:gd name="T38" fmla="*/ 562 w 636"/>
                <a:gd name="T39" fmla="*/ 144 h 895"/>
                <a:gd name="T40" fmla="*/ 502 w 636"/>
                <a:gd name="T41" fmla="*/ 74 h 895"/>
                <a:gd name="T42" fmla="*/ 432 w 636"/>
                <a:gd name="T43" fmla="*/ 25 h 895"/>
                <a:gd name="T44" fmla="*/ 352 w 636"/>
                <a:gd name="T45" fmla="*/ 2 h 895"/>
                <a:gd name="T46" fmla="*/ 290 w 636"/>
                <a:gd name="T47" fmla="*/ 2 h 895"/>
                <a:gd name="T48" fmla="*/ 198 w 636"/>
                <a:gd name="T49" fmla="*/ 35 h 895"/>
                <a:gd name="T50" fmla="*/ 117 w 636"/>
                <a:gd name="T51" fmla="*/ 101 h 895"/>
                <a:gd name="T52" fmla="*/ 56 w 636"/>
                <a:gd name="T53" fmla="*/ 195 h 895"/>
                <a:gd name="T54" fmla="*/ 14 w 636"/>
                <a:gd name="T55" fmla="*/ 313 h 895"/>
                <a:gd name="T56" fmla="*/ 0 w 636"/>
                <a:gd name="T57" fmla="*/ 448 h 895"/>
                <a:gd name="T58" fmla="*/ 8 w 636"/>
                <a:gd name="T59" fmla="*/ 539 h 895"/>
                <a:gd name="T60" fmla="*/ 39 w 636"/>
                <a:gd name="T61" fmla="*/ 662 h 895"/>
                <a:gd name="T62" fmla="*/ 95 w 636"/>
                <a:gd name="T63" fmla="*/ 765 h 895"/>
                <a:gd name="T64" fmla="*/ 169 w 636"/>
                <a:gd name="T65" fmla="*/ 841 h 895"/>
                <a:gd name="T66" fmla="*/ 257 w 636"/>
                <a:gd name="T67" fmla="*/ 887 h 895"/>
                <a:gd name="T68" fmla="*/ 323 w 636"/>
                <a:gd name="T69" fmla="*/ 895 h 895"/>
                <a:gd name="T70" fmla="*/ 405 w 636"/>
                <a:gd name="T71" fmla="*/ 880 h 895"/>
                <a:gd name="T72" fmla="*/ 481 w 636"/>
                <a:gd name="T73" fmla="*/ 841 h 895"/>
                <a:gd name="T74" fmla="*/ 543 w 636"/>
                <a:gd name="T75" fmla="*/ 778 h 895"/>
                <a:gd name="T76" fmla="*/ 595 w 636"/>
                <a:gd name="T77" fmla="*/ 695 h 895"/>
                <a:gd name="T78" fmla="*/ 630 w 636"/>
                <a:gd name="T79" fmla="*/ 597 h 895"/>
                <a:gd name="T80" fmla="*/ 531 w 636"/>
                <a:gd name="T81" fmla="*/ 560 h 895"/>
                <a:gd name="T82" fmla="*/ 508 w 636"/>
                <a:gd name="T83" fmla="*/ 631 h 895"/>
                <a:gd name="T84" fmla="*/ 477 w 636"/>
                <a:gd name="T85" fmla="*/ 693 h 895"/>
                <a:gd name="T86" fmla="*/ 438 w 636"/>
                <a:gd name="T87" fmla="*/ 740 h 895"/>
                <a:gd name="T88" fmla="*/ 391 w 636"/>
                <a:gd name="T89" fmla="*/ 775 h 895"/>
                <a:gd name="T90" fmla="*/ 342 w 636"/>
                <a:gd name="T91" fmla="*/ 792 h 8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636" h="895">
                  <a:moveTo>
                    <a:pt x="323" y="794"/>
                  </a:moveTo>
                  <a:lnTo>
                    <a:pt x="323" y="794"/>
                  </a:lnTo>
                  <a:lnTo>
                    <a:pt x="302" y="792"/>
                  </a:lnTo>
                  <a:lnTo>
                    <a:pt x="280" y="786"/>
                  </a:lnTo>
                  <a:lnTo>
                    <a:pt x="259" y="778"/>
                  </a:lnTo>
                  <a:lnTo>
                    <a:pt x="239" y="765"/>
                  </a:lnTo>
                  <a:lnTo>
                    <a:pt x="220" y="751"/>
                  </a:lnTo>
                  <a:lnTo>
                    <a:pt x="202" y="732"/>
                  </a:lnTo>
                  <a:lnTo>
                    <a:pt x="185" y="714"/>
                  </a:lnTo>
                  <a:lnTo>
                    <a:pt x="169" y="691"/>
                  </a:lnTo>
                  <a:lnTo>
                    <a:pt x="154" y="666"/>
                  </a:lnTo>
                  <a:lnTo>
                    <a:pt x="142" y="640"/>
                  </a:lnTo>
                  <a:lnTo>
                    <a:pt x="130" y="611"/>
                  </a:lnTo>
                  <a:lnTo>
                    <a:pt x="121" y="580"/>
                  </a:lnTo>
                  <a:lnTo>
                    <a:pt x="113" y="549"/>
                  </a:lnTo>
                  <a:lnTo>
                    <a:pt x="107" y="516"/>
                  </a:lnTo>
                  <a:lnTo>
                    <a:pt x="105" y="483"/>
                  </a:lnTo>
                  <a:lnTo>
                    <a:pt x="103" y="448"/>
                  </a:lnTo>
                  <a:lnTo>
                    <a:pt x="103" y="448"/>
                  </a:lnTo>
                  <a:lnTo>
                    <a:pt x="105" y="413"/>
                  </a:lnTo>
                  <a:lnTo>
                    <a:pt x="107" y="379"/>
                  </a:lnTo>
                  <a:lnTo>
                    <a:pt x="113" y="346"/>
                  </a:lnTo>
                  <a:lnTo>
                    <a:pt x="121" y="315"/>
                  </a:lnTo>
                  <a:lnTo>
                    <a:pt x="130" y="284"/>
                  </a:lnTo>
                  <a:lnTo>
                    <a:pt x="142" y="257"/>
                  </a:lnTo>
                  <a:lnTo>
                    <a:pt x="154" y="230"/>
                  </a:lnTo>
                  <a:lnTo>
                    <a:pt x="169" y="206"/>
                  </a:lnTo>
                  <a:lnTo>
                    <a:pt x="185" y="183"/>
                  </a:lnTo>
                  <a:lnTo>
                    <a:pt x="202" y="163"/>
                  </a:lnTo>
                  <a:lnTo>
                    <a:pt x="220" y="144"/>
                  </a:lnTo>
                  <a:lnTo>
                    <a:pt x="239" y="130"/>
                  </a:lnTo>
                  <a:lnTo>
                    <a:pt x="259" y="117"/>
                  </a:lnTo>
                  <a:lnTo>
                    <a:pt x="280" y="109"/>
                  </a:lnTo>
                  <a:lnTo>
                    <a:pt x="302" y="105"/>
                  </a:lnTo>
                  <a:lnTo>
                    <a:pt x="323" y="103"/>
                  </a:lnTo>
                  <a:lnTo>
                    <a:pt x="323" y="103"/>
                  </a:lnTo>
                  <a:lnTo>
                    <a:pt x="342" y="103"/>
                  </a:lnTo>
                  <a:lnTo>
                    <a:pt x="358" y="107"/>
                  </a:lnTo>
                  <a:lnTo>
                    <a:pt x="374" y="113"/>
                  </a:lnTo>
                  <a:lnTo>
                    <a:pt x="391" y="119"/>
                  </a:lnTo>
                  <a:lnTo>
                    <a:pt x="407" y="130"/>
                  </a:lnTo>
                  <a:lnTo>
                    <a:pt x="424" y="140"/>
                  </a:lnTo>
                  <a:lnTo>
                    <a:pt x="438" y="154"/>
                  </a:lnTo>
                  <a:lnTo>
                    <a:pt x="453" y="169"/>
                  </a:lnTo>
                  <a:lnTo>
                    <a:pt x="465" y="185"/>
                  </a:lnTo>
                  <a:lnTo>
                    <a:pt x="477" y="204"/>
                  </a:lnTo>
                  <a:lnTo>
                    <a:pt x="490" y="222"/>
                  </a:lnTo>
                  <a:lnTo>
                    <a:pt x="500" y="243"/>
                  </a:lnTo>
                  <a:lnTo>
                    <a:pt x="508" y="263"/>
                  </a:lnTo>
                  <a:lnTo>
                    <a:pt x="518" y="286"/>
                  </a:lnTo>
                  <a:lnTo>
                    <a:pt x="525" y="311"/>
                  </a:lnTo>
                  <a:lnTo>
                    <a:pt x="531" y="335"/>
                  </a:lnTo>
                  <a:lnTo>
                    <a:pt x="636" y="335"/>
                  </a:lnTo>
                  <a:lnTo>
                    <a:pt x="636" y="335"/>
                  </a:lnTo>
                  <a:lnTo>
                    <a:pt x="630" y="300"/>
                  </a:lnTo>
                  <a:lnTo>
                    <a:pt x="619" y="265"/>
                  </a:lnTo>
                  <a:lnTo>
                    <a:pt x="607" y="232"/>
                  </a:lnTo>
                  <a:lnTo>
                    <a:pt x="595" y="202"/>
                  </a:lnTo>
                  <a:lnTo>
                    <a:pt x="578" y="171"/>
                  </a:lnTo>
                  <a:lnTo>
                    <a:pt x="562" y="144"/>
                  </a:lnTo>
                  <a:lnTo>
                    <a:pt x="543" y="117"/>
                  </a:lnTo>
                  <a:lnTo>
                    <a:pt x="525" y="95"/>
                  </a:lnTo>
                  <a:lnTo>
                    <a:pt x="502" y="74"/>
                  </a:lnTo>
                  <a:lnTo>
                    <a:pt x="481" y="56"/>
                  </a:lnTo>
                  <a:lnTo>
                    <a:pt x="457" y="39"/>
                  </a:lnTo>
                  <a:lnTo>
                    <a:pt x="432" y="25"/>
                  </a:lnTo>
                  <a:lnTo>
                    <a:pt x="405" y="14"/>
                  </a:lnTo>
                  <a:lnTo>
                    <a:pt x="379" y="6"/>
                  </a:lnTo>
                  <a:lnTo>
                    <a:pt x="352" y="2"/>
                  </a:lnTo>
                  <a:lnTo>
                    <a:pt x="323" y="0"/>
                  </a:lnTo>
                  <a:lnTo>
                    <a:pt x="323" y="0"/>
                  </a:lnTo>
                  <a:lnTo>
                    <a:pt x="290" y="2"/>
                  </a:lnTo>
                  <a:lnTo>
                    <a:pt x="257" y="8"/>
                  </a:lnTo>
                  <a:lnTo>
                    <a:pt x="226" y="21"/>
                  </a:lnTo>
                  <a:lnTo>
                    <a:pt x="198" y="35"/>
                  </a:lnTo>
                  <a:lnTo>
                    <a:pt x="169" y="54"/>
                  </a:lnTo>
                  <a:lnTo>
                    <a:pt x="142" y="76"/>
                  </a:lnTo>
                  <a:lnTo>
                    <a:pt x="117" y="101"/>
                  </a:lnTo>
                  <a:lnTo>
                    <a:pt x="95" y="130"/>
                  </a:lnTo>
                  <a:lnTo>
                    <a:pt x="74" y="160"/>
                  </a:lnTo>
                  <a:lnTo>
                    <a:pt x="56" y="195"/>
                  </a:lnTo>
                  <a:lnTo>
                    <a:pt x="39" y="232"/>
                  </a:lnTo>
                  <a:lnTo>
                    <a:pt x="27" y="272"/>
                  </a:lnTo>
                  <a:lnTo>
                    <a:pt x="14" y="313"/>
                  </a:lnTo>
                  <a:lnTo>
                    <a:pt x="8" y="356"/>
                  </a:lnTo>
                  <a:lnTo>
                    <a:pt x="2" y="401"/>
                  </a:lnTo>
                  <a:lnTo>
                    <a:pt x="0" y="448"/>
                  </a:lnTo>
                  <a:lnTo>
                    <a:pt x="0" y="448"/>
                  </a:lnTo>
                  <a:lnTo>
                    <a:pt x="2" y="494"/>
                  </a:lnTo>
                  <a:lnTo>
                    <a:pt x="8" y="539"/>
                  </a:lnTo>
                  <a:lnTo>
                    <a:pt x="14" y="582"/>
                  </a:lnTo>
                  <a:lnTo>
                    <a:pt x="27" y="623"/>
                  </a:lnTo>
                  <a:lnTo>
                    <a:pt x="39" y="662"/>
                  </a:lnTo>
                  <a:lnTo>
                    <a:pt x="56" y="699"/>
                  </a:lnTo>
                  <a:lnTo>
                    <a:pt x="74" y="734"/>
                  </a:lnTo>
                  <a:lnTo>
                    <a:pt x="95" y="765"/>
                  </a:lnTo>
                  <a:lnTo>
                    <a:pt x="117" y="794"/>
                  </a:lnTo>
                  <a:lnTo>
                    <a:pt x="142" y="821"/>
                  </a:lnTo>
                  <a:lnTo>
                    <a:pt x="169" y="841"/>
                  </a:lnTo>
                  <a:lnTo>
                    <a:pt x="198" y="860"/>
                  </a:lnTo>
                  <a:lnTo>
                    <a:pt x="226" y="876"/>
                  </a:lnTo>
                  <a:lnTo>
                    <a:pt x="257" y="887"/>
                  </a:lnTo>
                  <a:lnTo>
                    <a:pt x="290" y="893"/>
                  </a:lnTo>
                  <a:lnTo>
                    <a:pt x="323" y="895"/>
                  </a:lnTo>
                  <a:lnTo>
                    <a:pt x="323" y="895"/>
                  </a:lnTo>
                  <a:lnTo>
                    <a:pt x="352" y="893"/>
                  </a:lnTo>
                  <a:lnTo>
                    <a:pt x="379" y="889"/>
                  </a:lnTo>
                  <a:lnTo>
                    <a:pt x="405" y="880"/>
                  </a:lnTo>
                  <a:lnTo>
                    <a:pt x="432" y="870"/>
                  </a:lnTo>
                  <a:lnTo>
                    <a:pt x="457" y="856"/>
                  </a:lnTo>
                  <a:lnTo>
                    <a:pt x="481" y="841"/>
                  </a:lnTo>
                  <a:lnTo>
                    <a:pt x="502" y="821"/>
                  </a:lnTo>
                  <a:lnTo>
                    <a:pt x="525" y="800"/>
                  </a:lnTo>
                  <a:lnTo>
                    <a:pt x="543" y="778"/>
                  </a:lnTo>
                  <a:lnTo>
                    <a:pt x="562" y="751"/>
                  </a:lnTo>
                  <a:lnTo>
                    <a:pt x="578" y="724"/>
                  </a:lnTo>
                  <a:lnTo>
                    <a:pt x="595" y="695"/>
                  </a:lnTo>
                  <a:lnTo>
                    <a:pt x="607" y="662"/>
                  </a:lnTo>
                  <a:lnTo>
                    <a:pt x="619" y="629"/>
                  </a:lnTo>
                  <a:lnTo>
                    <a:pt x="630" y="597"/>
                  </a:lnTo>
                  <a:lnTo>
                    <a:pt x="636" y="560"/>
                  </a:lnTo>
                  <a:lnTo>
                    <a:pt x="531" y="560"/>
                  </a:lnTo>
                  <a:lnTo>
                    <a:pt x="531" y="560"/>
                  </a:lnTo>
                  <a:lnTo>
                    <a:pt x="525" y="584"/>
                  </a:lnTo>
                  <a:lnTo>
                    <a:pt x="518" y="609"/>
                  </a:lnTo>
                  <a:lnTo>
                    <a:pt x="508" y="631"/>
                  </a:lnTo>
                  <a:lnTo>
                    <a:pt x="500" y="652"/>
                  </a:lnTo>
                  <a:lnTo>
                    <a:pt x="490" y="673"/>
                  </a:lnTo>
                  <a:lnTo>
                    <a:pt x="477" y="693"/>
                  </a:lnTo>
                  <a:lnTo>
                    <a:pt x="465" y="710"/>
                  </a:lnTo>
                  <a:lnTo>
                    <a:pt x="453" y="726"/>
                  </a:lnTo>
                  <a:lnTo>
                    <a:pt x="438" y="740"/>
                  </a:lnTo>
                  <a:lnTo>
                    <a:pt x="424" y="755"/>
                  </a:lnTo>
                  <a:lnTo>
                    <a:pt x="407" y="765"/>
                  </a:lnTo>
                  <a:lnTo>
                    <a:pt x="391" y="775"/>
                  </a:lnTo>
                  <a:lnTo>
                    <a:pt x="374" y="784"/>
                  </a:lnTo>
                  <a:lnTo>
                    <a:pt x="358" y="788"/>
                  </a:lnTo>
                  <a:lnTo>
                    <a:pt x="342" y="792"/>
                  </a:lnTo>
                  <a:lnTo>
                    <a:pt x="323" y="794"/>
                  </a:lnTo>
                  <a:lnTo>
                    <a:pt x="323" y="79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0933" tIns="30467" rIns="60933" bIns="30467" numCol="1" anchor="t" anchorCtr="0" compatLnSpc="1"/>
            <a:lstStyle/>
            <a:p>
              <a:pPr defTabSz="1219200"/>
              <a:endParaRPr lang="zh-CN" altLang="en-US" sz="2400">
                <a:solidFill>
                  <a:prstClr val="white"/>
                </a:solidFill>
                <a:sym typeface="League Gothic" charset="0"/>
              </a:endParaRPr>
            </a:p>
          </p:txBody>
        </p:sp>
        <p:sp>
          <p:nvSpPr>
            <p:cNvPr id="309" name="Freeform 19"/>
            <p:cNvSpPr/>
            <p:nvPr/>
          </p:nvSpPr>
          <p:spPr bwMode="auto">
            <a:xfrm>
              <a:off x="4235450" y="4541838"/>
              <a:ext cx="3175" cy="6350"/>
            </a:xfrm>
            <a:custGeom>
              <a:avLst/>
              <a:gdLst>
                <a:gd name="T0" fmla="*/ 2 w 2"/>
                <a:gd name="T1" fmla="*/ 4 h 4"/>
                <a:gd name="T2" fmla="*/ 2 w 2"/>
                <a:gd name="T3" fmla="*/ 0 h 4"/>
                <a:gd name="T4" fmla="*/ 0 w 2"/>
                <a:gd name="T5" fmla="*/ 2 h 4"/>
                <a:gd name="T6" fmla="*/ 2 w 2"/>
                <a:gd name="T7" fmla="*/ 4 h 4"/>
              </a:gdLst>
              <a:ahLst/>
              <a:cxnLst>
                <a:cxn ang="0">
                  <a:pos x="T0" y="T1"/>
                </a:cxn>
                <a:cxn ang="0">
                  <a:pos x="T2" y="T3"/>
                </a:cxn>
                <a:cxn ang="0">
                  <a:pos x="T4" y="T5"/>
                </a:cxn>
                <a:cxn ang="0">
                  <a:pos x="T6" y="T7"/>
                </a:cxn>
              </a:cxnLst>
              <a:rect l="0" t="0" r="r" b="b"/>
              <a:pathLst>
                <a:path w="2" h="4">
                  <a:moveTo>
                    <a:pt x="2" y="4"/>
                  </a:moveTo>
                  <a:lnTo>
                    <a:pt x="2" y="0"/>
                  </a:lnTo>
                  <a:lnTo>
                    <a:pt x="0" y="2"/>
                  </a:lnTo>
                  <a:lnTo>
                    <a:pt x="2"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0933" tIns="30467" rIns="60933" bIns="30467" numCol="1" anchor="t" anchorCtr="0" compatLnSpc="1"/>
            <a:lstStyle/>
            <a:p>
              <a:pPr defTabSz="1219200"/>
              <a:endParaRPr lang="zh-CN" altLang="en-US" sz="2400">
                <a:solidFill>
                  <a:prstClr val="white"/>
                </a:solidFill>
                <a:sym typeface="League Gothic" charset="0"/>
              </a:endParaRPr>
            </a:p>
          </p:txBody>
        </p:sp>
        <p:sp>
          <p:nvSpPr>
            <p:cNvPr id="310" name="Freeform 20"/>
            <p:cNvSpPr/>
            <p:nvPr/>
          </p:nvSpPr>
          <p:spPr bwMode="auto">
            <a:xfrm>
              <a:off x="3271838" y="4333876"/>
              <a:ext cx="1176338" cy="423863"/>
            </a:xfrm>
            <a:custGeom>
              <a:avLst/>
              <a:gdLst>
                <a:gd name="T0" fmla="*/ 607 w 741"/>
                <a:gd name="T1" fmla="*/ 133 h 267"/>
                <a:gd name="T2" fmla="*/ 609 w 741"/>
                <a:gd name="T3" fmla="*/ 131 h 267"/>
                <a:gd name="T4" fmla="*/ 741 w 741"/>
                <a:gd name="T5" fmla="*/ 0 h 267"/>
                <a:gd name="T6" fmla="*/ 520 w 741"/>
                <a:gd name="T7" fmla="*/ 0 h 267"/>
                <a:gd name="T8" fmla="*/ 500 w 741"/>
                <a:gd name="T9" fmla="*/ 20 h 267"/>
                <a:gd name="T10" fmla="*/ 418 w 741"/>
                <a:gd name="T11" fmla="*/ 103 h 267"/>
                <a:gd name="T12" fmla="*/ 150 w 741"/>
                <a:gd name="T13" fmla="*/ 103 h 267"/>
                <a:gd name="T14" fmla="*/ 150 w 741"/>
                <a:gd name="T15" fmla="*/ 103 h 267"/>
                <a:gd name="T16" fmla="*/ 146 w 741"/>
                <a:gd name="T17" fmla="*/ 86 h 267"/>
                <a:gd name="T18" fmla="*/ 140 w 741"/>
                <a:gd name="T19" fmla="*/ 70 h 267"/>
                <a:gd name="T20" fmla="*/ 132 w 741"/>
                <a:gd name="T21" fmla="*/ 57 h 267"/>
                <a:gd name="T22" fmla="*/ 123 w 741"/>
                <a:gd name="T23" fmla="*/ 45 h 267"/>
                <a:gd name="T24" fmla="*/ 113 w 741"/>
                <a:gd name="T25" fmla="*/ 35 h 267"/>
                <a:gd name="T26" fmla="*/ 103 w 741"/>
                <a:gd name="T27" fmla="*/ 26 h 267"/>
                <a:gd name="T28" fmla="*/ 92 w 741"/>
                <a:gd name="T29" fmla="*/ 22 h 267"/>
                <a:gd name="T30" fmla="*/ 80 w 741"/>
                <a:gd name="T31" fmla="*/ 20 h 267"/>
                <a:gd name="T32" fmla="*/ 80 w 741"/>
                <a:gd name="T33" fmla="*/ 20 h 267"/>
                <a:gd name="T34" fmla="*/ 76 w 741"/>
                <a:gd name="T35" fmla="*/ 20 h 267"/>
                <a:gd name="T36" fmla="*/ 76 w 741"/>
                <a:gd name="T37" fmla="*/ 20 h 267"/>
                <a:gd name="T38" fmla="*/ 74 w 741"/>
                <a:gd name="T39" fmla="*/ 20 h 267"/>
                <a:gd name="T40" fmla="*/ 74 w 741"/>
                <a:gd name="T41" fmla="*/ 20 h 267"/>
                <a:gd name="T42" fmla="*/ 60 w 741"/>
                <a:gd name="T43" fmla="*/ 22 h 267"/>
                <a:gd name="T44" fmla="*/ 45 w 741"/>
                <a:gd name="T45" fmla="*/ 31 h 267"/>
                <a:gd name="T46" fmla="*/ 33 w 741"/>
                <a:gd name="T47" fmla="*/ 41 h 267"/>
                <a:gd name="T48" fmla="*/ 23 w 741"/>
                <a:gd name="T49" fmla="*/ 55 h 267"/>
                <a:gd name="T50" fmla="*/ 14 w 741"/>
                <a:gd name="T51" fmla="*/ 72 h 267"/>
                <a:gd name="T52" fmla="*/ 6 w 741"/>
                <a:gd name="T53" fmla="*/ 90 h 267"/>
                <a:gd name="T54" fmla="*/ 2 w 741"/>
                <a:gd name="T55" fmla="*/ 111 h 267"/>
                <a:gd name="T56" fmla="*/ 0 w 741"/>
                <a:gd name="T57" fmla="*/ 133 h 267"/>
                <a:gd name="T58" fmla="*/ 0 w 741"/>
                <a:gd name="T59" fmla="*/ 133 h 267"/>
                <a:gd name="T60" fmla="*/ 2 w 741"/>
                <a:gd name="T61" fmla="*/ 154 h 267"/>
                <a:gd name="T62" fmla="*/ 6 w 741"/>
                <a:gd name="T63" fmla="*/ 175 h 267"/>
                <a:gd name="T64" fmla="*/ 14 w 741"/>
                <a:gd name="T65" fmla="*/ 195 h 267"/>
                <a:gd name="T66" fmla="*/ 23 w 741"/>
                <a:gd name="T67" fmla="*/ 212 h 267"/>
                <a:gd name="T68" fmla="*/ 33 w 741"/>
                <a:gd name="T69" fmla="*/ 224 h 267"/>
                <a:gd name="T70" fmla="*/ 45 w 741"/>
                <a:gd name="T71" fmla="*/ 234 h 267"/>
                <a:gd name="T72" fmla="*/ 60 w 741"/>
                <a:gd name="T73" fmla="*/ 242 h 267"/>
                <a:gd name="T74" fmla="*/ 74 w 741"/>
                <a:gd name="T75" fmla="*/ 245 h 267"/>
                <a:gd name="T76" fmla="*/ 74 w 741"/>
                <a:gd name="T77" fmla="*/ 245 h 267"/>
                <a:gd name="T78" fmla="*/ 76 w 741"/>
                <a:gd name="T79" fmla="*/ 245 h 267"/>
                <a:gd name="T80" fmla="*/ 76 w 741"/>
                <a:gd name="T81" fmla="*/ 245 h 267"/>
                <a:gd name="T82" fmla="*/ 80 w 741"/>
                <a:gd name="T83" fmla="*/ 245 h 267"/>
                <a:gd name="T84" fmla="*/ 80 w 741"/>
                <a:gd name="T85" fmla="*/ 245 h 267"/>
                <a:gd name="T86" fmla="*/ 92 w 741"/>
                <a:gd name="T87" fmla="*/ 242 h 267"/>
                <a:gd name="T88" fmla="*/ 103 w 741"/>
                <a:gd name="T89" fmla="*/ 238 h 267"/>
                <a:gd name="T90" fmla="*/ 113 w 741"/>
                <a:gd name="T91" fmla="*/ 230 h 267"/>
                <a:gd name="T92" fmla="*/ 123 w 741"/>
                <a:gd name="T93" fmla="*/ 220 h 267"/>
                <a:gd name="T94" fmla="*/ 132 w 741"/>
                <a:gd name="T95" fmla="*/ 210 h 267"/>
                <a:gd name="T96" fmla="*/ 140 w 741"/>
                <a:gd name="T97" fmla="*/ 195 h 267"/>
                <a:gd name="T98" fmla="*/ 146 w 741"/>
                <a:gd name="T99" fmla="*/ 181 h 267"/>
                <a:gd name="T100" fmla="*/ 150 w 741"/>
                <a:gd name="T101" fmla="*/ 164 h 267"/>
                <a:gd name="T102" fmla="*/ 415 w 741"/>
                <a:gd name="T103" fmla="*/ 164 h 267"/>
                <a:gd name="T104" fmla="*/ 498 w 741"/>
                <a:gd name="T105" fmla="*/ 245 h 267"/>
                <a:gd name="T106" fmla="*/ 520 w 741"/>
                <a:gd name="T107" fmla="*/ 267 h 267"/>
                <a:gd name="T108" fmla="*/ 741 w 741"/>
                <a:gd name="T109" fmla="*/ 267 h 267"/>
                <a:gd name="T110" fmla="*/ 609 w 741"/>
                <a:gd name="T111" fmla="*/ 135 h 267"/>
                <a:gd name="T112" fmla="*/ 607 w 741"/>
                <a:gd name="T113" fmla="*/ 133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41" h="267">
                  <a:moveTo>
                    <a:pt x="607" y="133"/>
                  </a:moveTo>
                  <a:lnTo>
                    <a:pt x="609" y="131"/>
                  </a:lnTo>
                  <a:lnTo>
                    <a:pt x="741" y="0"/>
                  </a:lnTo>
                  <a:lnTo>
                    <a:pt x="520" y="0"/>
                  </a:lnTo>
                  <a:lnTo>
                    <a:pt x="500" y="20"/>
                  </a:lnTo>
                  <a:lnTo>
                    <a:pt x="418" y="103"/>
                  </a:lnTo>
                  <a:lnTo>
                    <a:pt x="150" y="103"/>
                  </a:lnTo>
                  <a:lnTo>
                    <a:pt x="150" y="103"/>
                  </a:lnTo>
                  <a:lnTo>
                    <a:pt x="146" y="86"/>
                  </a:lnTo>
                  <a:lnTo>
                    <a:pt x="140" y="70"/>
                  </a:lnTo>
                  <a:lnTo>
                    <a:pt x="132" y="57"/>
                  </a:lnTo>
                  <a:lnTo>
                    <a:pt x="123" y="45"/>
                  </a:lnTo>
                  <a:lnTo>
                    <a:pt x="113" y="35"/>
                  </a:lnTo>
                  <a:lnTo>
                    <a:pt x="103" y="26"/>
                  </a:lnTo>
                  <a:lnTo>
                    <a:pt x="92" y="22"/>
                  </a:lnTo>
                  <a:lnTo>
                    <a:pt x="80" y="20"/>
                  </a:lnTo>
                  <a:lnTo>
                    <a:pt x="80" y="20"/>
                  </a:lnTo>
                  <a:lnTo>
                    <a:pt x="76" y="20"/>
                  </a:lnTo>
                  <a:lnTo>
                    <a:pt x="76" y="20"/>
                  </a:lnTo>
                  <a:lnTo>
                    <a:pt x="74" y="20"/>
                  </a:lnTo>
                  <a:lnTo>
                    <a:pt x="74" y="20"/>
                  </a:lnTo>
                  <a:lnTo>
                    <a:pt x="60" y="22"/>
                  </a:lnTo>
                  <a:lnTo>
                    <a:pt x="45" y="31"/>
                  </a:lnTo>
                  <a:lnTo>
                    <a:pt x="33" y="41"/>
                  </a:lnTo>
                  <a:lnTo>
                    <a:pt x="23" y="55"/>
                  </a:lnTo>
                  <a:lnTo>
                    <a:pt x="14" y="72"/>
                  </a:lnTo>
                  <a:lnTo>
                    <a:pt x="6" y="90"/>
                  </a:lnTo>
                  <a:lnTo>
                    <a:pt x="2" y="111"/>
                  </a:lnTo>
                  <a:lnTo>
                    <a:pt x="0" y="133"/>
                  </a:lnTo>
                  <a:lnTo>
                    <a:pt x="0" y="133"/>
                  </a:lnTo>
                  <a:lnTo>
                    <a:pt x="2" y="154"/>
                  </a:lnTo>
                  <a:lnTo>
                    <a:pt x="6" y="175"/>
                  </a:lnTo>
                  <a:lnTo>
                    <a:pt x="14" y="195"/>
                  </a:lnTo>
                  <a:lnTo>
                    <a:pt x="23" y="212"/>
                  </a:lnTo>
                  <a:lnTo>
                    <a:pt x="33" y="224"/>
                  </a:lnTo>
                  <a:lnTo>
                    <a:pt x="45" y="234"/>
                  </a:lnTo>
                  <a:lnTo>
                    <a:pt x="60" y="242"/>
                  </a:lnTo>
                  <a:lnTo>
                    <a:pt x="74" y="245"/>
                  </a:lnTo>
                  <a:lnTo>
                    <a:pt x="74" y="245"/>
                  </a:lnTo>
                  <a:lnTo>
                    <a:pt x="76" y="245"/>
                  </a:lnTo>
                  <a:lnTo>
                    <a:pt x="76" y="245"/>
                  </a:lnTo>
                  <a:lnTo>
                    <a:pt x="80" y="245"/>
                  </a:lnTo>
                  <a:lnTo>
                    <a:pt x="80" y="245"/>
                  </a:lnTo>
                  <a:lnTo>
                    <a:pt x="92" y="242"/>
                  </a:lnTo>
                  <a:lnTo>
                    <a:pt x="103" y="238"/>
                  </a:lnTo>
                  <a:lnTo>
                    <a:pt x="113" y="230"/>
                  </a:lnTo>
                  <a:lnTo>
                    <a:pt x="123" y="220"/>
                  </a:lnTo>
                  <a:lnTo>
                    <a:pt x="132" y="210"/>
                  </a:lnTo>
                  <a:lnTo>
                    <a:pt x="140" y="195"/>
                  </a:lnTo>
                  <a:lnTo>
                    <a:pt x="146" y="181"/>
                  </a:lnTo>
                  <a:lnTo>
                    <a:pt x="150" y="164"/>
                  </a:lnTo>
                  <a:lnTo>
                    <a:pt x="415" y="164"/>
                  </a:lnTo>
                  <a:lnTo>
                    <a:pt x="498" y="245"/>
                  </a:lnTo>
                  <a:lnTo>
                    <a:pt x="520" y="267"/>
                  </a:lnTo>
                  <a:lnTo>
                    <a:pt x="741" y="267"/>
                  </a:lnTo>
                  <a:lnTo>
                    <a:pt x="609" y="135"/>
                  </a:lnTo>
                  <a:lnTo>
                    <a:pt x="607" y="13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0933" tIns="30467" rIns="60933" bIns="30467" numCol="1" anchor="t" anchorCtr="0" compatLnSpc="1"/>
            <a:lstStyle/>
            <a:p>
              <a:pPr defTabSz="1219200"/>
              <a:endParaRPr lang="zh-CN" altLang="en-US" sz="2400">
                <a:solidFill>
                  <a:prstClr val="white"/>
                </a:solidFill>
                <a:sym typeface="League Gothic" charset="0"/>
              </a:endParaRPr>
            </a:p>
          </p:txBody>
        </p:sp>
      </p:grpSp>
      <p:grpSp>
        <p:nvGrpSpPr>
          <p:cNvPr id="311" name="组合 310"/>
          <p:cNvGrpSpPr/>
          <p:nvPr/>
        </p:nvGrpSpPr>
        <p:grpSpPr>
          <a:xfrm rot="13320388">
            <a:off x="9980801" y="5531620"/>
            <a:ext cx="366965" cy="367833"/>
            <a:chOff x="2848473" y="2035795"/>
            <a:chExt cx="671513" cy="673100"/>
          </a:xfrm>
          <a:solidFill>
            <a:srgbClr val="525068"/>
          </a:solidFill>
        </p:grpSpPr>
        <p:sp>
          <p:nvSpPr>
            <p:cNvPr id="312" name="Oval 10"/>
            <p:cNvSpPr>
              <a:spLocks noChangeArrowheads="1"/>
            </p:cNvSpPr>
            <p:nvPr userDrawn="1"/>
          </p:nvSpPr>
          <p:spPr bwMode="auto">
            <a:xfrm>
              <a:off x="2848473" y="2035795"/>
              <a:ext cx="671513" cy="67310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60933" tIns="30467" rIns="60933" bIns="30467" numCol="1" anchor="t" anchorCtr="0" compatLnSpc="1"/>
            <a:lstStyle/>
            <a:p>
              <a:pPr defTabSz="1219200"/>
              <a:endParaRPr lang="zh-CN" altLang="en-US" sz="2400">
                <a:solidFill>
                  <a:prstClr val="white"/>
                </a:solidFill>
                <a:sym typeface="League Gothic" charset="0"/>
              </a:endParaRPr>
            </a:p>
          </p:txBody>
        </p:sp>
        <p:sp>
          <p:nvSpPr>
            <p:cNvPr id="313" name="Freeform 11"/>
            <p:cNvSpPr/>
            <p:nvPr userDrawn="1"/>
          </p:nvSpPr>
          <p:spPr bwMode="auto">
            <a:xfrm>
              <a:off x="2925253" y="2157065"/>
              <a:ext cx="517952" cy="430560"/>
            </a:xfrm>
            <a:custGeom>
              <a:avLst/>
              <a:gdLst>
                <a:gd name="T0" fmla="*/ 69 w 101"/>
                <a:gd name="T1" fmla="*/ 51 h 84"/>
                <a:gd name="T2" fmla="*/ 9 w 101"/>
                <a:gd name="T3" fmla="*/ 51 h 84"/>
                <a:gd name="T4" fmla="*/ 0 w 101"/>
                <a:gd name="T5" fmla="*/ 42 h 84"/>
                <a:gd name="T6" fmla="*/ 9 w 101"/>
                <a:gd name="T7" fmla="*/ 33 h 84"/>
                <a:gd name="T8" fmla="*/ 69 w 101"/>
                <a:gd name="T9" fmla="*/ 33 h 84"/>
                <a:gd name="T10" fmla="*/ 52 w 101"/>
                <a:gd name="T11" fmla="*/ 16 h 84"/>
                <a:gd name="T12" fmla="*/ 52 w 101"/>
                <a:gd name="T13" fmla="*/ 4 h 84"/>
                <a:gd name="T14" fmla="*/ 65 w 101"/>
                <a:gd name="T15" fmla="*/ 4 h 84"/>
                <a:gd name="T16" fmla="*/ 97 w 101"/>
                <a:gd name="T17" fmla="*/ 36 h 84"/>
                <a:gd name="T18" fmla="*/ 97 w 101"/>
                <a:gd name="T19" fmla="*/ 49 h 84"/>
                <a:gd name="T20" fmla="*/ 65 w 101"/>
                <a:gd name="T21" fmla="*/ 80 h 84"/>
                <a:gd name="T22" fmla="*/ 53 w 101"/>
                <a:gd name="T23" fmla="*/ 80 h 84"/>
                <a:gd name="T24" fmla="*/ 53 w 101"/>
                <a:gd name="T25" fmla="*/ 68 h 84"/>
                <a:gd name="T26" fmla="*/ 69 w 101"/>
                <a:gd name="T27" fmla="*/ 51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1" h="84">
                  <a:moveTo>
                    <a:pt x="69" y="51"/>
                  </a:moveTo>
                  <a:cubicBezTo>
                    <a:pt x="69" y="51"/>
                    <a:pt x="28" y="51"/>
                    <a:pt x="9" y="51"/>
                  </a:cubicBezTo>
                  <a:cubicBezTo>
                    <a:pt x="4" y="51"/>
                    <a:pt x="0" y="47"/>
                    <a:pt x="0" y="42"/>
                  </a:cubicBezTo>
                  <a:cubicBezTo>
                    <a:pt x="0" y="37"/>
                    <a:pt x="4" y="33"/>
                    <a:pt x="9" y="33"/>
                  </a:cubicBezTo>
                  <a:cubicBezTo>
                    <a:pt x="25" y="33"/>
                    <a:pt x="69" y="33"/>
                    <a:pt x="69" y="33"/>
                  </a:cubicBezTo>
                  <a:cubicBezTo>
                    <a:pt x="69" y="33"/>
                    <a:pt x="66" y="30"/>
                    <a:pt x="52" y="16"/>
                  </a:cubicBezTo>
                  <a:cubicBezTo>
                    <a:pt x="49" y="13"/>
                    <a:pt x="49" y="7"/>
                    <a:pt x="52" y="4"/>
                  </a:cubicBezTo>
                  <a:cubicBezTo>
                    <a:pt x="56" y="0"/>
                    <a:pt x="62" y="0"/>
                    <a:pt x="65" y="4"/>
                  </a:cubicBezTo>
                  <a:cubicBezTo>
                    <a:pt x="76" y="15"/>
                    <a:pt x="97" y="36"/>
                    <a:pt x="97" y="36"/>
                  </a:cubicBezTo>
                  <a:cubicBezTo>
                    <a:pt x="101" y="39"/>
                    <a:pt x="101" y="45"/>
                    <a:pt x="97" y="49"/>
                  </a:cubicBezTo>
                  <a:cubicBezTo>
                    <a:pt x="97" y="49"/>
                    <a:pt x="79" y="67"/>
                    <a:pt x="65" y="80"/>
                  </a:cubicBezTo>
                  <a:cubicBezTo>
                    <a:pt x="62" y="84"/>
                    <a:pt x="56" y="84"/>
                    <a:pt x="53" y="80"/>
                  </a:cubicBezTo>
                  <a:cubicBezTo>
                    <a:pt x="49" y="77"/>
                    <a:pt x="49" y="71"/>
                    <a:pt x="53" y="68"/>
                  </a:cubicBezTo>
                  <a:cubicBezTo>
                    <a:pt x="64" y="57"/>
                    <a:pt x="69" y="51"/>
                    <a:pt x="69" y="5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60933" tIns="30467" rIns="60933" bIns="30467" numCol="1" anchor="t" anchorCtr="0" compatLnSpc="1"/>
            <a:lstStyle/>
            <a:p>
              <a:pPr defTabSz="1219200"/>
              <a:endParaRPr lang="zh-CN" altLang="en-US" sz="2400">
                <a:solidFill>
                  <a:prstClr val="white"/>
                </a:solidFill>
                <a:sym typeface="League Gothic" charset="0"/>
              </a:endParaRPr>
            </a:p>
          </p:txBody>
        </p:sp>
      </p:grpSp>
      <p:sp>
        <p:nvSpPr>
          <p:cNvPr id="314" name="Freeform 64"/>
          <p:cNvSpPr>
            <a:spLocks noEditPoints="1"/>
          </p:cNvSpPr>
          <p:nvPr/>
        </p:nvSpPr>
        <p:spPr bwMode="auto">
          <a:xfrm>
            <a:off x="7675856" y="2537972"/>
            <a:ext cx="326121" cy="368660"/>
          </a:xfrm>
          <a:custGeom>
            <a:avLst/>
            <a:gdLst>
              <a:gd name="T0" fmla="*/ 84 w 112"/>
              <a:gd name="T1" fmla="*/ 0 h 128"/>
              <a:gd name="T2" fmla="*/ 36 w 112"/>
              <a:gd name="T3" fmla="*/ 0 h 128"/>
              <a:gd name="T4" fmla="*/ 20 w 112"/>
              <a:gd name="T5" fmla="*/ 16 h 128"/>
              <a:gd name="T6" fmla="*/ 15 w 112"/>
              <a:gd name="T7" fmla="*/ 16 h 128"/>
              <a:gd name="T8" fmla="*/ 0 w 112"/>
              <a:gd name="T9" fmla="*/ 32 h 128"/>
              <a:gd name="T10" fmla="*/ 0 w 112"/>
              <a:gd name="T11" fmla="*/ 112 h 128"/>
              <a:gd name="T12" fmla="*/ 16 w 112"/>
              <a:gd name="T13" fmla="*/ 128 h 128"/>
              <a:gd name="T14" fmla="*/ 76 w 112"/>
              <a:gd name="T15" fmla="*/ 128 h 128"/>
              <a:gd name="T16" fmla="*/ 92 w 112"/>
              <a:gd name="T17" fmla="*/ 112 h 128"/>
              <a:gd name="T18" fmla="*/ 96 w 112"/>
              <a:gd name="T19" fmla="*/ 112 h 128"/>
              <a:gd name="T20" fmla="*/ 112 w 112"/>
              <a:gd name="T21" fmla="*/ 96 h 128"/>
              <a:gd name="T22" fmla="*/ 112 w 112"/>
              <a:gd name="T23" fmla="*/ 40 h 128"/>
              <a:gd name="T24" fmla="*/ 112 w 112"/>
              <a:gd name="T25" fmla="*/ 32 h 128"/>
              <a:gd name="T26" fmla="*/ 84 w 112"/>
              <a:gd name="T27" fmla="*/ 0 h 128"/>
              <a:gd name="T28" fmla="*/ 76 w 112"/>
              <a:gd name="T29" fmla="*/ 120 h 128"/>
              <a:gd name="T30" fmla="*/ 16 w 112"/>
              <a:gd name="T31" fmla="*/ 120 h 128"/>
              <a:gd name="T32" fmla="*/ 8 w 112"/>
              <a:gd name="T33" fmla="*/ 112 h 128"/>
              <a:gd name="T34" fmla="*/ 8 w 112"/>
              <a:gd name="T35" fmla="*/ 32 h 128"/>
              <a:gd name="T36" fmla="*/ 20 w 112"/>
              <a:gd name="T37" fmla="*/ 24 h 128"/>
              <a:gd name="T38" fmla="*/ 20 w 112"/>
              <a:gd name="T39" fmla="*/ 96 h 128"/>
              <a:gd name="T40" fmla="*/ 36 w 112"/>
              <a:gd name="T41" fmla="*/ 112 h 128"/>
              <a:gd name="T42" fmla="*/ 84 w 112"/>
              <a:gd name="T43" fmla="*/ 112 h 128"/>
              <a:gd name="T44" fmla="*/ 76 w 112"/>
              <a:gd name="T45" fmla="*/ 120 h 128"/>
              <a:gd name="T46" fmla="*/ 84 w 112"/>
              <a:gd name="T47" fmla="*/ 84 h 128"/>
              <a:gd name="T48" fmla="*/ 48 w 112"/>
              <a:gd name="T49" fmla="*/ 84 h 128"/>
              <a:gd name="T50" fmla="*/ 44 w 112"/>
              <a:gd name="T51" fmla="*/ 80 h 128"/>
              <a:gd name="T52" fmla="*/ 48 w 112"/>
              <a:gd name="T53" fmla="*/ 76 h 128"/>
              <a:gd name="T54" fmla="*/ 84 w 112"/>
              <a:gd name="T55" fmla="*/ 76 h 128"/>
              <a:gd name="T56" fmla="*/ 88 w 112"/>
              <a:gd name="T57" fmla="*/ 80 h 128"/>
              <a:gd name="T58" fmla="*/ 84 w 112"/>
              <a:gd name="T59" fmla="*/ 84 h 128"/>
              <a:gd name="T60" fmla="*/ 84 w 112"/>
              <a:gd name="T61" fmla="*/ 64 h 128"/>
              <a:gd name="T62" fmla="*/ 48 w 112"/>
              <a:gd name="T63" fmla="*/ 64 h 128"/>
              <a:gd name="T64" fmla="*/ 44 w 112"/>
              <a:gd name="T65" fmla="*/ 60 h 128"/>
              <a:gd name="T66" fmla="*/ 48 w 112"/>
              <a:gd name="T67" fmla="*/ 56 h 128"/>
              <a:gd name="T68" fmla="*/ 84 w 112"/>
              <a:gd name="T69" fmla="*/ 56 h 128"/>
              <a:gd name="T70" fmla="*/ 88 w 112"/>
              <a:gd name="T71" fmla="*/ 60 h 128"/>
              <a:gd name="T72" fmla="*/ 84 w 112"/>
              <a:gd name="T73" fmla="*/ 64 h 128"/>
              <a:gd name="T74" fmla="*/ 92 w 112"/>
              <a:gd name="T75" fmla="*/ 32 h 128"/>
              <a:gd name="T76" fmla="*/ 84 w 112"/>
              <a:gd name="T77" fmla="*/ 24 h 128"/>
              <a:gd name="T78" fmla="*/ 84 w 112"/>
              <a:gd name="T79" fmla="*/ 8 h 128"/>
              <a:gd name="T80" fmla="*/ 84 w 112"/>
              <a:gd name="T81" fmla="*/ 8 h 128"/>
              <a:gd name="T82" fmla="*/ 104 w 112"/>
              <a:gd name="T83" fmla="*/ 32 h 128"/>
              <a:gd name="T84" fmla="*/ 92 w 112"/>
              <a:gd name="T85" fmla="*/ 3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12" h="128">
                <a:moveTo>
                  <a:pt x="84" y="0"/>
                </a:moveTo>
                <a:cubicBezTo>
                  <a:pt x="84" y="0"/>
                  <a:pt x="36" y="0"/>
                  <a:pt x="36" y="0"/>
                </a:cubicBezTo>
                <a:cubicBezTo>
                  <a:pt x="28" y="0"/>
                  <a:pt x="20" y="8"/>
                  <a:pt x="20" y="16"/>
                </a:cubicBezTo>
                <a:cubicBezTo>
                  <a:pt x="15" y="16"/>
                  <a:pt x="15" y="16"/>
                  <a:pt x="15" y="16"/>
                </a:cubicBezTo>
                <a:cubicBezTo>
                  <a:pt x="7" y="16"/>
                  <a:pt x="0" y="24"/>
                  <a:pt x="0" y="32"/>
                </a:cubicBezTo>
                <a:cubicBezTo>
                  <a:pt x="0" y="112"/>
                  <a:pt x="0" y="112"/>
                  <a:pt x="0" y="112"/>
                </a:cubicBezTo>
                <a:cubicBezTo>
                  <a:pt x="0" y="120"/>
                  <a:pt x="8" y="128"/>
                  <a:pt x="16" y="128"/>
                </a:cubicBezTo>
                <a:cubicBezTo>
                  <a:pt x="76" y="128"/>
                  <a:pt x="76" y="128"/>
                  <a:pt x="76" y="128"/>
                </a:cubicBezTo>
                <a:cubicBezTo>
                  <a:pt x="84" y="128"/>
                  <a:pt x="92" y="120"/>
                  <a:pt x="92" y="112"/>
                </a:cubicBezTo>
                <a:cubicBezTo>
                  <a:pt x="96" y="112"/>
                  <a:pt x="96" y="112"/>
                  <a:pt x="96" y="112"/>
                </a:cubicBezTo>
                <a:cubicBezTo>
                  <a:pt x="104" y="112"/>
                  <a:pt x="112" y="104"/>
                  <a:pt x="112" y="96"/>
                </a:cubicBezTo>
                <a:cubicBezTo>
                  <a:pt x="112" y="40"/>
                  <a:pt x="112" y="40"/>
                  <a:pt x="112" y="40"/>
                </a:cubicBezTo>
                <a:cubicBezTo>
                  <a:pt x="112" y="32"/>
                  <a:pt x="112" y="32"/>
                  <a:pt x="112" y="32"/>
                </a:cubicBezTo>
                <a:lnTo>
                  <a:pt x="84" y="0"/>
                </a:lnTo>
                <a:close/>
                <a:moveTo>
                  <a:pt x="76" y="120"/>
                </a:moveTo>
                <a:cubicBezTo>
                  <a:pt x="16" y="120"/>
                  <a:pt x="16" y="120"/>
                  <a:pt x="16" y="120"/>
                </a:cubicBezTo>
                <a:cubicBezTo>
                  <a:pt x="12" y="120"/>
                  <a:pt x="8" y="116"/>
                  <a:pt x="8" y="112"/>
                </a:cubicBezTo>
                <a:cubicBezTo>
                  <a:pt x="8" y="32"/>
                  <a:pt x="8" y="32"/>
                  <a:pt x="8" y="32"/>
                </a:cubicBezTo>
                <a:cubicBezTo>
                  <a:pt x="8" y="26"/>
                  <a:pt x="13" y="24"/>
                  <a:pt x="20" y="24"/>
                </a:cubicBezTo>
                <a:cubicBezTo>
                  <a:pt x="20" y="96"/>
                  <a:pt x="20" y="96"/>
                  <a:pt x="20" y="96"/>
                </a:cubicBezTo>
                <a:cubicBezTo>
                  <a:pt x="20" y="104"/>
                  <a:pt x="28" y="112"/>
                  <a:pt x="36" y="112"/>
                </a:cubicBezTo>
                <a:cubicBezTo>
                  <a:pt x="36" y="112"/>
                  <a:pt x="79" y="112"/>
                  <a:pt x="84" y="112"/>
                </a:cubicBezTo>
                <a:cubicBezTo>
                  <a:pt x="84" y="117"/>
                  <a:pt x="81" y="120"/>
                  <a:pt x="76" y="120"/>
                </a:cubicBezTo>
                <a:close/>
                <a:moveTo>
                  <a:pt x="84" y="84"/>
                </a:moveTo>
                <a:cubicBezTo>
                  <a:pt x="48" y="84"/>
                  <a:pt x="48" y="84"/>
                  <a:pt x="48" y="84"/>
                </a:cubicBezTo>
                <a:cubicBezTo>
                  <a:pt x="46" y="84"/>
                  <a:pt x="44" y="82"/>
                  <a:pt x="44" y="80"/>
                </a:cubicBezTo>
                <a:cubicBezTo>
                  <a:pt x="44" y="78"/>
                  <a:pt x="46" y="76"/>
                  <a:pt x="48" y="76"/>
                </a:cubicBezTo>
                <a:cubicBezTo>
                  <a:pt x="84" y="76"/>
                  <a:pt x="84" y="76"/>
                  <a:pt x="84" y="76"/>
                </a:cubicBezTo>
                <a:cubicBezTo>
                  <a:pt x="86" y="76"/>
                  <a:pt x="88" y="78"/>
                  <a:pt x="88" y="80"/>
                </a:cubicBezTo>
                <a:cubicBezTo>
                  <a:pt x="88" y="82"/>
                  <a:pt x="86" y="84"/>
                  <a:pt x="84" y="84"/>
                </a:cubicBezTo>
                <a:close/>
                <a:moveTo>
                  <a:pt x="84" y="64"/>
                </a:moveTo>
                <a:cubicBezTo>
                  <a:pt x="48" y="64"/>
                  <a:pt x="48" y="64"/>
                  <a:pt x="48" y="64"/>
                </a:cubicBezTo>
                <a:cubicBezTo>
                  <a:pt x="46" y="64"/>
                  <a:pt x="44" y="62"/>
                  <a:pt x="44" y="60"/>
                </a:cubicBezTo>
                <a:cubicBezTo>
                  <a:pt x="44" y="58"/>
                  <a:pt x="46" y="56"/>
                  <a:pt x="48" y="56"/>
                </a:cubicBezTo>
                <a:cubicBezTo>
                  <a:pt x="84" y="56"/>
                  <a:pt x="84" y="56"/>
                  <a:pt x="84" y="56"/>
                </a:cubicBezTo>
                <a:cubicBezTo>
                  <a:pt x="86" y="56"/>
                  <a:pt x="88" y="58"/>
                  <a:pt x="88" y="60"/>
                </a:cubicBezTo>
                <a:cubicBezTo>
                  <a:pt x="88" y="62"/>
                  <a:pt x="86" y="64"/>
                  <a:pt x="84" y="64"/>
                </a:cubicBezTo>
                <a:close/>
                <a:moveTo>
                  <a:pt x="92" y="32"/>
                </a:moveTo>
                <a:cubicBezTo>
                  <a:pt x="88" y="32"/>
                  <a:pt x="84" y="28"/>
                  <a:pt x="84" y="24"/>
                </a:cubicBezTo>
                <a:cubicBezTo>
                  <a:pt x="84" y="24"/>
                  <a:pt x="84" y="16"/>
                  <a:pt x="84" y="8"/>
                </a:cubicBezTo>
                <a:cubicBezTo>
                  <a:pt x="84" y="8"/>
                  <a:pt x="84" y="8"/>
                  <a:pt x="84" y="8"/>
                </a:cubicBezTo>
                <a:cubicBezTo>
                  <a:pt x="104" y="32"/>
                  <a:pt x="104" y="32"/>
                  <a:pt x="104" y="32"/>
                </a:cubicBezTo>
                <a:lnTo>
                  <a:pt x="92" y="32"/>
                </a:lnTo>
                <a:close/>
              </a:path>
            </a:pathLst>
          </a:custGeom>
          <a:solidFill>
            <a:srgbClr val="525068"/>
          </a:solidFill>
          <a:ln>
            <a:noFill/>
          </a:ln>
        </p:spPr>
        <p:txBody>
          <a:bodyPr vert="horz" wrap="square" lIns="60933" tIns="30467" rIns="60933" bIns="30467" numCol="1" anchor="t" anchorCtr="0" compatLnSpc="1"/>
          <a:lstStyle/>
          <a:p>
            <a:pPr defTabSz="1219200"/>
            <a:endParaRPr lang="zh-CN" altLang="en-US" sz="2400">
              <a:solidFill>
                <a:prstClr val="white"/>
              </a:solidFill>
              <a:sym typeface="League Gothic" charset="0"/>
            </a:endParaRPr>
          </a:p>
        </p:txBody>
      </p:sp>
      <p:grpSp>
        <p:nvGrpSpPr>
          <p:cNvPr id="318" name="组合 317"/>
          <p:cNvGrpSpPr/>
          <p:nvPr/>
        </p:nvGrpSpPr>
        <p:grpSpPr>
          <a:xfrm>
            <a:off x="10003328" y="1715713"/>
            <a:ext cx="321911" cy="368482"/>
            <a:chOff x="2601913" y="3648075"/>
            <a:chExt cx="1624013" cy="1858963"/>
          </a:xfrm>
          <a:solidFill>
            <a:srgbClr val="525068"/>
          </a:solidFill>
        </p:grpSpPr>
        <p:sp>
          <p:nvSpPr>
            <p:cNvPr id="319" name="Freeform 158"/>
            <p:cNvSpPr>
              <a:spLocks noEditPoints="1"/>
            </p:cNvSpPr>
            <p:nvPr/>
          </p:nvSpPr>
          <p:spPr bwMode="auto">
            <a:xfrm>
              <a:off x="2601913" y="3648075"/>
              <a:ext cx="1624013" cy="1858963"/>
            </a:xfrm>
            <a:custGeom>
              <a:avLst/>
              <a:gdLst>
                <a:gd name="T0" fmla="*/ 1116 w 1260"/>
                <a:gd name="T1" fmla="*/ 447 h 1448"/>
                <a:gd name="T2" fmla="*/ 1136 w 1260"/>
                <a:gd name="T3" fmla="*/ 643 h 1448"/>
                <a:gd name="T4" fmla="*/ 1241 w 1260"/>
                <a:gd name="T5" fmla="*/ 794 h 1448"/>
                <a:gd name="T6" fmla="*/ 1159 w 1260"/>
                <a:gd name="T7" fmla="*/ 887 h 1448"/>
                <a:gd name="T8" fmla="*/ 1158 w 1260"/>
                <a:gd name="T9" fmla="*/ 954 h 1448"/>
                <a:gd name="T10" fmla="*/ 1139 w 1260"/>
                <a:gd name="T11" fmla="*/ 1021 h 1448"/>
                <a:gd name="T12" fmla="*/ 1111 w 1260"/>
                <a:gd name="T13" fmla="*/ 1098 h 1448"/>
                <a:gd name="T14" fmla="*/ 998 w 1260"/>
                <a:gd name="T15" fmla="*/ 1292 h 1448"/>
                <a:gd name="T16" fmla="*/ 853 w 1260"/>
                <a:gd name="T17" fmla="*/ 1305 h 1448"/>
                <a:gd name="T18" fmla="*/ 798 w 1260"/>
                <a:gd name="T19" fmla="*/ 1415 h 1448"/>
                <a:gd name="T20" fmla="*/ 345 w 1260"/>
                <a:gd name="T21" fmla="*/ 1448 h 1448"/>
                <a:gd name="T22" fmla="*/ 130 w 1260"/>
                <a:gd name="T23" fmla="*/ 1400 h 1448"/>
                <a:gd name="T24" fmla="*/ 219 w 1260"/>
                <a:gd name="T25" fmla="*/ 1052 h 1448"/>
                <a:gd name="T26" fmla="*/ 85 w 1260"/>
                <a:gd name="T27" fmla="*/ 772 h 1448"/>
                <a:gd name="T28" fmla="*/ 208 w 1260"/>
                <a:gd name="T29" fmla="*/ 122 h 1448"/>
                <a:gd name="T30" fmla="*/ 880 w 1260"/>
                <a:gd name="T31" fmla="*/ 74 h 1448"/>
                <a:gd name="T32" fmla="*/ 1152 w 1260"/>
                <a:gd name="T33" fmla="*/ 327 h 1448"/>
                <a:gd name="T34" fmla="*/ 1102 w 1260"/>
                <a:gd name="T35" fmla="*/ 361 h 1448"/>
                <a:gd name="T36" fmla="*/ 895 w 1260"/>
                <a:gd name="T37" fmla="*/ 317 h 1448"/>
                <a:gd name="T38" fmla="*/ 834 w 1260"/>
                <a:gd name="T39" fmla="*/ 224 h 1448"/>
                <a:gd name="T40" fmla="*/ 714 w 1260"/>
                <a:gd name="T41" fmla="*/ 205 h 1448"/>
                <a:gd name="T42" fmla="*/ 670 w 1260"/>
                <a:gd name="T43" fmla="*/ 195 h 1448"/>
                <a:gd name="T44" fmla="*/ 598 w 1260"/>
                <a:gd name="T45" fmla="*/ 117 h 1448"/>
                <a:gd name="T46" fmla="*/ 437 w 1260"/>
                <a:gd name="T47" fmla="*/ 180 h 1448"/>
                <a:gd name="T48" fmla="*/ 410 w 1260"/>
                <a:gd name="T49" fmla="*/ 204 h 1448"/>
                <a:gd name="T50" fmla="*/ 312 w 1260"/>
                <a:gd name="T51" fmla="*/ 193 h 1448"/>
                <a:gd name="T52" fmla="*/ 223 w 1260"/>
                <a:gd name="T53" fmla="*/ 360 h 1448"/>
                <a:gd name="T54" fmla="*/ 211 w 1260"/>
                <a:gd name="T55" fmla="*/ 414 h 1448"/>
                <a:gd name="T56" fmla="*/ 138 w 1260"/>
                <a:gd name="T57" fmla="*/ 570 h 1448"/>
                <a:gd name="T58" fmla="*/ 226 w 1260"/>
                <a:gd name="T59" fmla="*/ 652 h 1448"/>
                <a:gd name="T60" fmla="*/ 227 w 1260"/>
                <a:gd name="T61" fmla="*/ 785 h 1448"/>
                <a:gd name="T62" fmla="*/ 315 w 1260"/>
                <a:gd name="T63" fmla="*/ 864 h 1448"/>
                <a:gd name="T64" fmla="*/ 416 w 1260"/>
                <a:gd name="T65" fmla="*/ 854 h 1448"/>
                <a:gd name="T66" fmla="*/ 467 w 1260"/>
                <a:gd name="T67" fmla="*/ 925 h 1448"/>
                <a:gd name="T68" fmla="*/ 635 w 1260"/>
                <a:gd name="T69" fmla="*/ 924 h 1448"/>
                <a:gd name="T70" fmla="*/ 677 w 1260"/>
                <a:gd name="T71" fmla="*/ 858 h 1448"/>
                <a:gd name="T72" fmla="*/ 716 w 1260"/>
                <a:gd name="T73" fmla="*/ 854 h 1448"/>
                <a:gd name="T74" fmla="*/ 884 w 1260"/>
                <a:gd name="T75" fmla="*/ 769 h 1448"/>
                <a:gd name="T76" fmla="*/ 874 w 1260"/>
                <a:gd name="T77" fmla="*/ 654 h 1448"/>
                <a:gd name="T78" fmla="*/ 961 w 1260"/>
                <a:gd name="T79" fmla="*/ 579 h 1448"/>
                <a:gd name="T80" fmla="*/ 951 w 1260"/>
                <a:gd name="T81" fmla="*/ 450 h 1448"/>
                <a:gd name="T82" fmla="*/ 868 w 1260"/>
                <a:gd name="T83" fmla="*/ 388 h 1448"/>
                <a:gd name="T84" fmla="*/ 895 w 1260"/>
                <a:gd name="T85" fmla="*/ 317 h 14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60" h="1448">
                  <a:moveTo>
                    <a:pt x="1093" y="354"/>
                  </a:moveTo>
                  <a:cubicBezTo>
                    <a:pt x="1101" y="386"/>
                    <a:pt x="1108" y="417"/>
                    <a:pt x="1116" y="447"/>
                  </a:cubicBezTo>
                  <a:cubicBezTo>
                    <a:pt x="1126" y="488"/>
                    <a:pt x="1127" y="530"/>
                    <a:pt x="1120" y="572"/>
                  </a:cubicBezTo>
                  <a:cubicBezTo>
                    <a:pt x="1116" y="598"/>
                    <a:pt x="1121" y="622"/>
                    <a:pt x="1136" y="643"/>
                  </a:cubicBezTo>
                  <a:cubicBezTo>
                    <a:pt x="1153" y="667"/>
                    <a:pt x="1172" y="690"/>
                    <a:pt x="1189" y="714"/>
                  </a:cubicBezTo>
                  <a:cubicBezTo>
                    <a:pt x="1207" y="740"/>
                    <a:pt x="1225" y="767"/>
                    <a:pt x="1241" y="794"/>
                  </a:cubicBezTo>
                  <a:cubicBezTo>
                    <a:pt x="1260" y="827"/>
                    <a:pt x="1252" y="854"/>
                    <a:pt x="1217" y="870"/>
                  </a:cubicBezTo>
                  <a:cubicBezTo>
                    <a:pt x="1199" y="879"/>
                    <a:pt x="1179" y="882"/>
                    <a:pt x="1159" y="887"/>
                  </a:cubicBezTo>
                  <a:cubicBezTo>
                    <a:pt x="1140" y="892"/>
                    <a:pt x="1136" y="897"/>
                    <a:pt x="1142" y="915"/>
                  </a:cubicBezTo>
                  <a:cubicBezTo>
                    <a:pt x="1146" y="928"/>
                    <a:pt x="1152" y="941"/>
                    <a:pt x="1158" y="954"/>
                  </a:cubicBezTo>
                  <a:cubicBezTo>
                    <a:pt x="1167" y="974"/>
                    <a:pt x="1166" y="985"/>
                    <a:pt x="1147" y="997"/>
                  </a:cubicBezTo>
                  <a:cubicBezTo>
                    <a:pt x="1138" y="1004"/>
                    <a:pt x="1135" y="1010"/>
                    <a:pt x="1139" y="1021"/>
                  </a:cubicBezTo>
                  <a:cubicBezTo>
                    <a:pt x="1147" y="1041"/>
                    <a:pt x="1139" y="1058"/>
                    <a:pt x="1122" y="1071"/>
                  </a:cubicBezTo>
                  <a:cubicBezTo>
                    <a:pt x="1112" y="1078"/>
                    <a:pt x="1110" y="1085"/>
                    <a:pt x="1111" y="1098"/>
                  </a:cubicBezTo>
                  <a:cubicBezTo>
                    <a:pt x="1114" y="1128"/>
                    <a:pt x="1115" y="1158"/>
                    <a:pt x="1111" y="1188"/>
                  </a:cubicBezTo>
                  <a:cubicBezTo>
                    <a:pt x="1102" y="1247"/>
                    <a:pt x="1061" y="1284"/>
                    <a:pt x="998" y="1292"/>
                  </a:cubicBezTo>
                  <a:cubicBezTo>
                    <a:pt x="961" y="1297"/>
                    <a:pt x="924" y="1298"/>
                    <a:pt x="887" y="1301"/>
                  </a:cubicBezTo>
                  <a:cubicBezTo>
                    <a:pt x="876" y="1302"/>
                    <a:pt x="864" y="1303"/>
                    <a:pt x="853" y="1305"/>
                  </a:cubicBezTo>
                  <a:cubicBezTo>
                    <a:pt x="820" y="1311"/>
                    <a:pt x="800" y="1339"/>
                    <a:pt x="798" y="1382"/>
                  </a:cubicBezTo>
                  <a:cubicBezTo>
                    <a:pt x="797" y="1393"/>
                    <a:pt x="798" y="1404"/>
                    <a:pt x="798" y="1415"/>
                  </a:cubicBezTo>
                  <a:cubicBezTo>
                    <a:pt x="798" y="1437"/>
                    <a:pt x="786" y="1448"/>
                    <a:pt x="765" y="1448"/>
                  </a:cubicBezTo>
                  <a:cubicBezTo>
                    <a:pt x="625" y="1448"/>
                    <a:pt x="485" y="1448"/>
                    <a:pt x="345" y="1448"/>
                  </a:cubicBezTo>
                  <a:cubicBezTo>
                    <a:pt x="284" y="1448"/>
                    <a:pt x="224" y="1448"/>
                    <a:pt x="163" y="1448"/>
                  </a:cubicBezTo>
                  <a:cubicBezTo>
                    <a:pt x="133" y="1448"/>
                    <a:pt x="119" y="1429"/>
                    <a:pt x="130" y="1400"/>
                  </a:cubicBezTo>
                  <a:cubicBezTo>
                    <a:pt x="154" y="1340"/>
                    <a:pt x="180" y="1279"/>
                    <a:pt x="203" y="1218"/>
                  </a:cubicBezTo>
                  <a:cubicBezTo>
                    <a:pt x="223" y="1165"/>
                    <a:pt x="230" y="1108"/>
                    <a:pt x="219" y="1052"/>
                  </a:cubicBezTo>
                  <a:cubicBezTo>
                    <a:pt x="214" y="1028"/>
                    <a:pt x="205" y="1005"/>
                    <a:pt x="194" y="983"/>
                  </a:cubicBezTo>
                  <a:cubicBezTo>
                    <a:pt x="158" y="912"/>
                    <a:pt x="121" y="842"/>
                    <a:pt x="85" y="772"/>
                  </a:cubicBezTo>
                  <a:cubicBezTo>
                    <a:pt x="33" y="672"/>
                    <a:pt x="0" y="567"/>
                    <a:pt x="11" y="454"/>
                  </a:cubicBezTo>
                  <a:cubicBezTo>
                    <a:pt x="24" y="313"/>
                    <a:pt x="86" y="199"/>
                    <a:pt x="208" y="122"/>
                  </a:cubicBezTo>
                  <a:cubicBezTo>
                    <a:pt x="302" y="62"/>
                    <a:pt x="404" y="27"/>
                    <a:pt x="514" y="15"/>
                  </a:cubicBezTo>
                  <a:cubicBezTo>
                    <a:pt x="641" y="0"/>
                    <a:pt x="764" y="18"/>
                    <a:pt x="880" y="74"/>
                  </a:cubicBezTo>
                  <a:cubicBezTo>
                    <a:pt x="904" y="86"/>
                    <a:pt x="928" y="96"/>
                    <a:pt x="954" y="105"/>
                  </a:cubicBezTo>
                  <a:cubicBezTo>
                    <a:pt x="1062" y="140"/>
                    <a:pt x="1123" y="220"/>
                    <a:pt x="1152" y="327"/>
                  </a:cubicBezTo>
                  <a:cubicBezTo>
                    <a:pt x="1156" y="342"/>
                    <a:pt x="1151" y="354"/>
                    <a:pt x="1139" y="363"/>
                  </a:cubicBezTo>
                  <a:cubicBezTo>
                    <a:pt x="1127" y="371"/>
                    <a:pt x="1114" y="369"/>
                    <a:pt x="1102" y="361"/>
                  </a:cubicBezTo>
                  <a:cubicBezTo>
                    <a:pt x="1100" y="359"/>
                    <a:pt x="1097" y="357"/>
                    <a:pt x="1093" y="354"/>
                  </a:cubicBezTo>
                  <a:close/>
                  <a:moveTo>
                    <a:pt x="895" y="317"/>
                  </a:moveTo>
                  <a:cubicBezTo>
                    <a:pt x="890" y="303"/>
                    <a:pt x="887" y="288"/>
                    <a:pt x="879" y="276"/>
                  </a:cubicBezTo>
                  <a:cubicBezTo>
                    <a:pt x="866" y="257"/>
                    <a:pt x="851" y="239"/>
                    <a:pt x="834" y="224"/>
                  </a:cubicBezTo>
                  <a:cubicBezTo>
                    <a:pt x="820" y="212"/>
                    <a:pt x="804" y="201"/>
                    <a:pt x="787" y="194"/>
                  </a:cubicBezTo>
                  <a:cubicBezTo>
                    <a:pt x="761" y="183"/>
                    <a:pt x="736" y="184"/>
                    <a:pt x="714" y="205"/>
                  </a:cubicBezTo>
                  <a:cubicBezTo>
                    <a:pt x="712" y="207"/>
                    <a:pt x="708" y="211"/>
                    <a:pt x="706" y="210"/>
                  </a:cubicBezTo>
                  <a:cubicBezTo>
                    <a:pt x="694" y="206"/>
                    <a:pt x="681" y="201"/>
                    <a:pt x="670" y="195"/>
                  </a:cubicBezTo>
                  <a:cubicBezTo>
                    <a:pt x="666" y="193"/>
                    <a:pt x="666" y="185"/>
                    <a:pt x="664" y="179"/>
                  </a:cubicBezTo>
                  <a:cubicBezTo>
                    <a:pt x="656" y="143"/>
                    <a:pt x="635" y="121"/>
                    <a:pt x="598" y="117"/>
                  </a:cubicBezTo>
                  <a:cubicBezTo>
                    <a:pt x="570" y="114"/>
                    <a:pt x="542" y="113"/>
                    <a:pt x="513" y="114"/>
                  </a:cubicBezTo>
                  <a:cubicBezTo>
                    <a:pt x="474" y="116"/>
                    <a:pt x="440" y="147"/>
                    <a:pt x="437" y="180"/>
                  </a:cubicBezTo>
                  <a:cubicBezTo>
                    <a:pt x="436" y="191"/>
                    <a:pt x="433" y="197"/>
                    <a:pt x="423" y="199"/>
                  </a:cubicBezTo>
                  <a:cubicBezTo>
                    <a:pt x="419" y="200"/>
                    <a:pt x="414" y="202"/>
                    <a:pt x="410" y="204"/>
                  </a:cubicBezTo>
                  <a:cubicBezTo>
                    <a:pt x="402" y="210"/>
                    <a:pt x="395" y="209"/>
                    <a:pt x="387" y="203"/>
                  </a:cubicBezTo>
                  <a:cubicBezTo>
                    <a:pt x="364" y="186"/>
                    <a:pt x="337" y="180"/>
                    <a:pt x="312" y="193"/>
                  </a:cubicBezTo>
                  <a:cubicBezTo>
                    <a:pt x="269" y="216"/>
                    <a:pt x="234" y="248"/>
                    <a:pt x="215" y="294"/>
                  </a:cubicBezTo>
                  <a:cubicBezTo>
                    <a:pt x="205" y="318"/>
                    <a:pt x="207" y="341"/>
                    <a:pt x="223" y="360"/>
                  </a:cubicBezTo>
                  <a:cubicBezTo>
                    <a:pt x="236" y="374"/>
                    <a:pt x="236" y="385"/>
                    <a:pt x="228" y="401"/>
                  </a:cubicBezTo>
                  <a:cubicBezTo>
                    <a:pt x="224" y="409"/>
                    <a:pt x="221" y="414"/>
                    <a:pt x="211" y="414"/>
                  </a:cubicBezTo>
                  <a:cubicBezTo>
                    <a:pt x="180" y="414"/>
                    <a:pt x="151" y="437"/>
                    <a:pt x="143" y="466"/>
                  </a:cubicBezTo>
                  <a:cubicBezTo>
                    <a:pt x="135" y="500"/>
                    <a:pt x="131" y="535"/>
                    <a:pt x="138" y="570"/>
                  </a:cubicBezTo>
                  <a:cubicBezTo>
                    <a:pt x="147" y="616"/>
                    <a:pt x="169" y="638"/>
                    <a:pt x="209" y="642"/>
                  </a:cubicBezTo>
                  <a:cubicBezTo>
                    <a:pt x="216" y="643"/>
                    <a:pt x="225" y="641"/>
                    <a:pt x="226" y="652"/>
                  </a:cubicBezTo>
                  <a:cubicBezTo>
                    <a:pt x="228" y="663"/>
                    <a:pt x="242" y="673"/>
                    <a:pt x="229" y="688"/>
                  </a:cubicBezTo>
                  <a:cubicBezTo>
                    <a:pt x="203" y="718"/>
                    <a:pt x="203" y="752"/>
                    <a:pt x="227" y="785"/>
                  </a:cubicBezTo>
                  <a:cubicBezTo>
                    <a:pt x="233" y="794"/>
                    <a:pt x="240" y="803"/>
                    <a:pt x="247" y="811"/>
                  </a:cubicBezTo>
                  <a:cubicBezTo>
                    <a:pt x="265" y="834"/>
                    <a:pt x="287" y="852"/>
                    <a:pt x="315" y="864"/>
                  </a:cubicBezTo>
                  <a:cubicBezTo>
                    <a:pt x="338" y="873"/>
                    <a:pt x="362" y="873"/>
                    <a:pt x="381" y="856"/>
                  </a:cubicBezTo>
                  <a:cubicBezTo>
                    <a:pt x="394" y="846"/>
                    <a:pt x="403" y="849"/>
                    <a:pt x="416" y="854"/>
                  </a:cubicBezTo>
                  <a:cubicBezTo>
                    <a:pt x="430" y="859"/>
                    <a:pt x="434" y="868"/>
                    <a:pt x="439" y="881"/>
                  </a:cubicBezTo>
                  <a:cubicBezTo>
                    <a:pt x="445" y="897"/>
                    <a:pt x="454" y="914"/>
                    <a:pt x="467" y="925"/>
                  </a:cubicBezTo>
                  <a:cubicBezTo>
                    <a:pt x="480" y="934"/>
                    <a:pt x="498" y="938"/>
                    <a:pt x="515" y="941"/>
                  </a:cubicBezTo>
                  <a:cubicBezTo>
                    <a:pt x="556" y="948"/>
                    <a:pt x="597" y="947"/>
                    <a:pt x="635" y="924"/>
                  </a:cubicBezTo>
                  <a:cubicBezTo>
                    <a:pt x="653" y="913"/>
                    <a:pt x="663" y="897"/>
                    <a:pt x="663" y="876"/>
                  </a:cubicBezTo>
                  <a:cubicBezTo>
                    <a:pt x="663" y="866"/>
                    <a:pt x="667" y="860"/>
                    <a:pt x="677" y="858"/>
                  </a:cubicBezTo>
                  <a:cubicBezTo>
                    <a:pt x="682" y="857"/>
                    <a:pt x="687" y="854"/>
                    <a:pt x="692" y="852"/>
                  </a:cubicBezTo>
                  <a:cubicBezTo>
                    <a:pt x="701" y="846"/>
                    <a:pt x="707" y="848"/>
                    <a:pt x="716" y="854"/>
                  </a:cubicBezTo>
                  <a:cubicBezTo>
                    <a:pt x="738" y="870"/>
                    <a:pt x="763" y="877"/>
                    <a:pt x="789" y="864"/>
                  </a:cubicBezTo>
                  <a:cubicBezTo>
                    <a:pt x="829" y="842"/>
                    <a:pt x="863" y="812"/>
                    <a:pt x="884" y="769"/>
                  </a:cubicBezTo>
                  <a:cubicBezTo>
                    <a:pt x="898" y="741"/>
                    <a:pt x="895" y="714"/>
                    <a:pt x="874" y="692"/>
                  </a:cubicBezTo>
                  <a:cubicBezTo>
                    <a:pt x="860" y="677"/>
                    <a:pt x="871" y="667"/>
                    <a:pt x="874" y="654"/>
                  </a:cubicBezTo>
                  <a:cubicBezTo>
                    <a:pt x="876" y="642"/>
                    <a:pt x="886" y="644"/>
                    <a:pt x="894" y="643"/>
                  </a:cubicBezTo>
                  <a:cubicBezTo>
                    <a:pt x="929" y="639"/>
                    <a:pt x="955" y="614"/>
                    <a:pt x="961" y="579"/>
                  </a:cubicBezTo>
                  <a:cubicBezTo>
                    <a:pt x="963" y="571"/>
                    <a:pt x="964" y="563"/>
                    <a:pt x="965" y="556"/>
                  </a:cubicBezTo>
                  <a:cubicBezTo>
                    <a:pt x="968" y="519"/>
                    <a:pt x="969" y="484"/>
                    <a:pt x="951" y="450"/>
                  </a:cubicBezTo>
                  <a:cubicBezTo>
                    <a:pt x="940" y="431"/>
                    <a:pt x="926" y="417"/>
                    <a:pt x="903" y="417"/>
                  </a:cubicBezTo>
                  <a:cubicBezTo>
                    <a:pt x="883" y="416"/>
                    <a:pt x="873" y="407"/>
                    <a:pt x="868" y="388"/>
                  </a:cubicBezTo>
                  <a:cubicBezTo>
                    <a:pt x="866" y="381"/>
                    <a:pt x="866" y="376"/>
                    <a:pt x="872" y="370"/>
                  </a:cubicBezTo>
                  <a:cubicBezTo>
                    <a:pt x="885" y="356"/>
                    <a:pt x="891" y="338"/>
                    <a:pt x="895" y="3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0933" tIns="30467" rIns="60933" bIns="30467" numCol="1" anchor="t" anchorCtr="0" compatLnSpc="1"/>
            <a:lstStyle/>
            <a:p>
              <a:pPr defTabSz="1219200"/>
              <a:endParaRPr lang="zh-CN" altLang="en-US" sz="2400">
                <a:solidFill>
                  <a:prstClr val="white"/>
                </a:solidFill>
                <a:sym typeface="League Gothic" charset="0"/>
              </a:endParaRPr>
            </a:p>
          </p:txBody>
        </p:sp>
        <p:sp>
          <p:nvSpPr>
            <p:cNvPr id="320" name="Freeform 160"/>
            <p:cNvSpPr>
              <a:spLocks noEditPoints="1"/>
            </p:cNvSpPr>
            <p:nvPr/>
          </p:nvSpPr>
          <p:spPr bwMode="auto">
            <a:xfrm>
              <a:off x="2830513" y="3848100"/>
              <a:ext cx="954088" cy="955675"/>
            </a:xfrm>
            <a:custGeom>
              <a:avLst/>
              <a:gdLst>
                <a:gd name="T0" fmla="*/ 92 w 740"/>
                <a:gd name="T1" fmla="*/ 275 h 744"/>
                <a:gd name="T2" fmla="*/ 106 w 740"/>
                <a:gd name="T3" fmla="*/ 202 h 744"/>
                <a:gd name="T4" fmla="*/ 81 w 740"/>
                <a:gd name="T5" fmla="*/ 148 h 744"/>
                <a:gd name="T6" fmla="*/ 182 w 740"/>
                <a:gd name="T7" fmla="*/ 85 h 744"/>
                <a:gd name="T8" fmla="*/ 286 w 740"/>
                <a:gd name="T9" fmla="*/ 88 h 744"/>
                <a:gd name="T10" fmla="*/ 305 w 740"/>
                <a:gd name="T11" fmla="*/ 33 h 744"/>
                <a:gd name="T12" fmla="*/ 418 w 740"/>
                <a:gd name="T13" fmla="*/ 7 h 744"/>
                <a:gd name="T14" fmla="*/ 442 w 740"/>
                <a:gd name="T15" fmla="*/ 66 h 744"/>
                <a:gd name="T16" fmla="*/ 515 w 740"/>
                <a:gd name="T17" fmla="*/ 111 h 744"/>
                <a:gd name="T18" fmla="*/ 564 w 740"/>
                <a:gd name="T19" fmla="*/ 84 h 744"/>
                <a:gd name="T20" fmla="*/ 665 w 740"/>
                <a:gd name="T21" fmla="*/ 149 h 744"/>
                <a:gd name="T22" fmla="*/ 639 w 740"/>
                <a:gd name="T23" fmla="*/ 203 h 744"/>
                <a:gd name="T24" fmla="*/ 657 w 740"/>
                <a:gd name="T25" fmla="*/ 287 h 744"/>
                <a:gd name="T26" fmla="*/ 709 w 740"/>
                <a:gd name="T27" fmla="*/ 304 h 744"/>
                <a:gd name="T28" fmla="*/ 738 w 740"/>
                <a:gd name="T29" fmla="*/ 417 h 744"/>
                <a:gd name="T30" fmla="*/ 649 w 740"/>
                <a:gd name="T31" fmla="*/ 480 h 744"/>
                <a:gd name="T32" fmla="*/ 641 w 740"/>
                <a:gd name="T33" fmla="*/ 544 h 744"/>
                <a:gd name="T34" fmla="*/ 664 w 740"/>
                <a:gd name="T35" fmla="*/ 597 h 744"/>
                <a:gd name="T36" fmla="*/ 564 w 740"/>
                <a:gd name="T37" fmla="*/ 660 h 744"/>
                <a:gd name="T38" fmla="*/ 514 w 740"/>
                <a:gd name="T39" fmla="*/ 633 h 744"/>
                <a:gd name="T40" fmla="*/ 442 w 740"/>
                <a:gd name="T41" fmla="*/ 679 h 744"/>
                <a:gd name="T42" fmla="*/ 419 w 740"/>
                <a:gd name="T43" fmla="*/ 738 h 744"/>
                <a:gd name="T44" fmla="*/ 305 w 740"/>
                <a:gd name="T45" fmla="*/ 711 h 744"/>
                <a:gd name="T46" fmla="*/ 287 w 740"/>
                <a:gd name="T47" fmla="*/ 656 h 744"/>
                <a:gd name="T48" fmla="*/ 202 w 740"/>
                <a:gd name="T49" fmla="*/ 640 h 744"/>
                <a:gd name="T50" fmla="*/ 148 w 740"/>
                <a:gd name="T51" fmla="*/ 664 h 744"/>
                <a:gd name="T52" fmla="*/ 85 w 740"/>
                <a:gd name="T53" fmla="*/ 563 h 744"/>
                <a:gd name="T54" fmla="*/ 111 w 740"/>
                <a:gd name="T55" fmla="*/ 514 h 744"/>
                <a:gd name="T56" fmla="*/ 64 w 740"/>
                <a:gd name="T57" fmla="*/ 441 h 744"/>
                <a:gd name="T58" fmla="*/ 8 w 740"/>
                <a:gd name="T59" fmla="*/ 419 h 744"/>
                <a:gd name="T60" fmla="*/ 34 w 740"/>
                <a:gd name="T61" fmla="*/ 304 h 744"/>
                <a:gd name="T62" fmla="*/ 178 w 740"/>
                <a:gd name="T63" fmla="*/ 372 h 744"/>
                <a:gd name="T64" fmla="*/ 568 w 740"/>
                <a:gd name="T65" fmla="*/ 374 h 744"/>
                <a:gd name="T66" fmla="*/ 178 w 740"/>
                <a:gd name="T67" fmla="*/ 372 h 7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740" h="744">
                  <a:moveTo>
                    <a:pt x="51" y="304"/>
                  </a:moveTo>
                  <a:cubicBezTo>
                    <a:pt x="82" y="304"/>
                    <a:pt x="82" y="303"/>
                    <a:pt x="92" y="275"/>
                  </a:cubicBezTo>
                  <a:cubicBezTo>
                    <a:pt x="98" y="260"/>
                    <a:pt x="104" y="246"/>
                    <a:pt x="111" y="232"/>
                  </a:cubicBezTo>
                  <a:cubicBezTo>
                    <a:pt x="116" y="221"/>
                    <a:pt x="115" y="211"/>
                    <a:pt x="106" y="202"/>
                  </a:cubicBezTo>
                  <a:cubicBezTo>
                    <a:pt x="99" y="195"/>
                    <a:pt x="92" y="188"/>
                    <a:pt x="85" y="181"/>
                  </a:cubicBezTo>
                  <a:cubicBezTo>
                    <a:pt x="75" y="171"/>
                    <a:pt x="74" y="160"/>
                    <a:pt x="81" y="148"/>
                  </a:cubicBezTo>
                  <a:cubicBezTo>
                    <a:pt x="98" y="120"/>
                    <a:pt x="121" y="97"/>
                    <a:pt x="150" y="80"/>
                  </a:cubicBezTo>
                  <a:cubicBezTo>
                    <a:pt x="161" y="73"/>
                    <a:pt x="174" y="74"/>
                    <a:pt x="182" y="85"/>
                  </a:cubicBezTo>
                  <a:cubicBezTo>
                    <a:pt x="204" y="116"/>
                    <a:pt x="229" y="119"/>
                    <a:pt x="259" y="98"/>
                  </a:cubicBezTo>
                  <a:cubicBezTo>
                    <a:pt x="267" y="93"/>
                    <a:pt x="276" y="91"/>
                    <a:pt x="286" y="88"/>
                  </a:cubicBezTo>
                  <a:cubicBezTo>
                    <a:pt x="300" y="85"/>
                    <a:pt x="305" y="76"/>
                    <a:pt x="305" y="62"/>
                  </a:cubicBezTo>
                  <a:cubicBezTo>
                    <a:pt x="305" y="52"/>
                    <a:pt x="305" y="43"/>
                    <a:pt x="305" y="33"/>
                  </a:cubicBezTo>
                  <a:cubicBezTo>
                    <a:pt x="305" y="18"/>
                    <a:pt x="312" y="10"/>
                    <a:pt x="326" y="7"/>
                  </a:cubicBezTo>
                  <a:cubicBezTo>
                    <a:pt x="357" y="1"/>
                    <a:pt x="388" y="0"/>
                    <a:pt x="418" y="7"/>
                  </a:cubicBezTo>
                  <a:cubicBezTo>
                    <a:pt x="433" y="10"/>
                    <a:pt x="441" y="19"/>
                    <a:pt x="441" y="34"/>
                  </a:cubicBezTo>
                  <a:cubicBezTo>
                    <a:pt x="442" y="45"/>
                    <a:pt x="442" y="55"/>
                    <a:pt x="442" y="66"/>
                  </a:cubicBezTo>
                  <a:cubicBezTo>
                    <a:pt x="441" y="77"/>
                    <a:pt x="447" y="83"/>
                    <a:pt x="457" y="87"/>
                  </a:cubicBezTo>
                  <a:cubicBezTo>
                    <a:pt x="476" y="95"/>
                    <a:pt x="496" y="103"/>
                    <a:pt x="515" y="111"/>
                  </a:cubicBezTo>
                  <a:cubicBezTo>
                    <a:pt x="526" y="116"/>
                    <a:pt x="534" y="114"/>
                    <a:pt x="542" y="106"/>
                  </a:cubicBezTo>
                  <a:cubicBezTo>
                    <a:pt x="549" y="99"/>
                    <a:pt x="557" y="91"/>
                    <a:pt x="564" y="84"/>
                  </a:cubicBezTo>
                  <a:cubicBezTo>
                    <a:pt x="574" y="75"/>
                    <a:pt x="585" y="73"/>
                    <a:pt x="597" y="80"/>
                  </a:cubicBezTo>
                  <a:cubicBezTo>
                    <a:pt x="625" y="98"/>
                    <a:pt x="648" y="121"/>
                    <a:pt x="665" y="149"/>
                  </a:cubicBezTo>
                  <a:cubicBezTo>
                    <a:pt x="671" y="160"/>
                    <a:pt x="670" y="171"/>
                    <a:pt x="661" y="181"/>
                  </a:cubicBezTo>
                  <a:cubicBezTo>
                    <a:pt x="654" y="188"/>
                    <a:pt x="646" y="196"/>
                    <a:pt x="639" y="203"/>
                  </a:cubicBezTo>
                  <a:cubicBezTo>
                    <a:pt x="630" y="212"/>
                    <a:pt x="630" y="221"/>
                    <a:pt x="634" y="232"/>
                  </a:cubicBezTo>
                  <a:cubicBezTo>
                    <a:pt x="643" y="250"/>
                    <a:pt x="650" y="268"/>
                    <a:pt x="657" y="287"/>
                  </a:cubicBezTo>
                  <a:cubicBezTo>
                    <a:pt x="662" y="298"/>
                    <a:pt x="668" y="304"/>
                    <a:pt x="681" y="304"/>
                  </a:cubicBezTo>
                  <a:cubicBezTo>
                    <a:pt x="690" y="303"/>
                    <a:pt x="700" y="303"/>
                    <a:pt x="709" y="304"/>
                  </a:cubicBezTo>
                  <a:cubicBezTo>
                    <a:pt x="726" y="304"/>
                    <a:pt x="737" y="311"/>
                    <a:pt x="738" y="328"/>
                  </a:cubicBezTo>
                  <a:cubicBezTo>
                    <a:pt x="740" y="357"/>
                    <a:pt x="740" y="387"/>
                    <a:pt x="738" y="417"/>
                  </a:cubicBezTo>
                  <a:cubicBezTo>
                    <a:pt x="736" y="435"/>
                    <a:pt x="727" y="441"/>
                    <a:pt x="707" y="440"/>
                  </a:cubicBezTo>
                  <a:cubicBezTo>
                    <a:pt x="656" y="440"/>
                    <a:pt x="665" y="439"/>
                    <a:pt x="649" y="480"/>
                  </a:cubicBezTo>
                  <a:cubicBezTo>
                    <a:pt x="646" y="491"/>
                    <a:pt x="641" y="501"/>
                    <a:pt x="636" y="510"/>
                  </a:cubicBezTo>
                  <a:cubicBezTo>
                    <a:pt x="628" y="523"/>
                    <a:pt x="630" y="534"/>
                    <a:pt x="641" y="544"/>
                  </a:cubicBezTo>
                  <a:cubicBezTo>
                    <a:pt x="648" y="550"/>
                    <a:pt x="654" y="556"/>
                    <a:pt x="660" y="563"/>
                  </a:cubicBezTo>
                  <a:cubicBezTo>
                    <a:pt x="670" y="573"/>
                    <a:pt x="672" y="585"/>
                    <a:pt x="664" y="597"/>
                  </a:cubicBezTo>
                  <a:cubicBezTo>
                    <a:pt x="647" y="625"/>
                    <a:pt x="624" y="647"/>
                    <a:pt x="597" y="664"/>
                  </a:cubicBezTo>
                  <a:cubicBezTo>
                    <a:pt x="585" y="671"/>
                    <a:pt x="574" y="670"/>
                    <a:pt x="564" y="660"/>
                  </a:cubicBezTo>
                  <a:cubicBezTo>
                    <a:pt x="556" y="653"/>
                    <a:pt x="549" y="645"/>
                    <a:pt x="542" y="638"/>
                  </a:cubicBezTo>
                  <a:cubicBezTo>
                    <a:pt x="534" y="630"/>
                    <a:pt x="525" y="628"/>
                    <a:pt x="514" y="633"/>
                  </a:cubicBezTo>
                  <a:cubicBezTo>
                    <a:pt x="496" y="642"/>
                    <a:pt x="477" y="649"/>
                    <a:pt x="458" y="657"/>
                  </a:cubicBezTo>
                  <a:cubicBezTo>
                    <a:pt x="447" y="661"/>
                    <a:pt x="441" y="667"/>
                    <a:pt x="442" y="679"/>
                  </a:cubicBezTo>
                  <a:cubicBezTo>
                    <a:pt x="442" y="690"/>
                    <a:pt x="442" y="701"/>
                    <a:pt x="441" y="712"/>
                  </a:cubicBezTo>
                  <a:cubicBezTo>
                    <a:pt x="440" y="726"/>
                    <a:pt x="433" y="735"/>
                    <a:pt x="419" y="738"/>
                  </a:cubicBezTo>
                  <a:cubicBezTo>
                    <a:pt x="388" y="744"/>
                    <a:pt x="357" y="744"/>
                    <a:pt x="326" y="737"/>
                  </a:cubicBezTo>
                  <a:cubicBezTo>
                    <a:pt x="312" y="734"/>
                    <a:pt x="305" y="726"/>
                    <a:pt x="305" y="711"/>
                  </a:cubicBezTo>
                  <a:cubicBezTo>
                    <a:pt x="305" y="701"/>
                    <a:pt x="305" y="691"/>
                    <a:pt x="305" y="681"/>
                  </a:cubicBezTo>
                  <a:cubicBezTo>
                    <a:pt x="305" y="668"/>
                    <a:pt x="299" y="661"/>
                    <a:pt x="287" y="656"/>
                  </a:cubicBezTo>
                  <a:cubicBezTo>
                    <a:pt x="268" y="650"/>
                    <a:pt x="250" y="643"/>
                    <a:pt x="233" y="634"/>
                  </a:cubicBezTo>
                  <a:cubicBezTo>
                    <a:pt x="220" y="628"/>
                    <a:pt x="211" y="630"/>
                    <a:pt x="202" y="640"/>
                  </a:cubicBezTo>
                  <a:cubicBezTo>
                    <a:pt x="195" y="647"/>
                    <a:pt x="188" y="654"/>
                    <a:pt x="181" y="661"/>
                  </a:cubicBezTo>
                  <a:cubicBezTo>
                    <a:pt x="171" y="670"/>
                    <a:pt x="160" y="671"/>
                    <a:pt x="148" y="664"/>
                  </a:cubicBezTo>
                  <a:cubicBezTo>
                    <a:pt x="120" y="646"/>
                    <a:pt x="98" y="624"/>
                    <a:pt x="81" y="596"/>
                  </a:cubicBezTo>
                  <a:cubicBezTo>
                    <a:pt x="74" y="585"/>
                    <a:pt x="75" y="573"/>
                    <a:pt x="85" y="563"/>
                  </a:cubicBezTo>
                  <a:cubicBezTo>
                    <a:pt x="92" y="556"/>
                    <a:pt x="99" y="549"/>
                    <a:pt x="106" y="542"/>
                  </a:cubicBezTo>
                  <a:cubicBezTo>
                    <a:pt x="115" y="534"/>
                    <a:pt x="116" y="525"/>
                    <a:pt x="111" y="514"/>
                  </a:cubicBezTo>
                  <a:cubicBezTo>
                    <a:pt x="103" y="495"/>
                    <a:pt x="95" y="476"/>
                    <a:pt x="88" y="457"/>
                  </a:cubicBezTo>
                  <a:cubicBezTo>
                    <a:pt x="84" y="446"/>
                    <a:pt x="76" y="440"/>
                    <a:pt x="64" y="441"/>
                  </a:cubicBezTo>
                  <a:cubicBezTo>
                    <a:pt x="54" y="441"/>
                    <a:pt x="44" y="441"/>
                    <a:pt x="34" y="440"/>
                  </a:cubicBezTo>
                  <a:cubicBezTo>
                    <a:pt x="20" y="440"/>
                    <a:pt x="11" y="433"/>
                    <a:pt x="8" y="419"/>
                  </a:cubicBezTo>
                  <a:cubicBezTo>
                    <a:pt x="0" y="387"/>
                    <a:pt x="1" y="356"/>
                    <a:pt x="8" y="324"/>
                  </a:cubicBezTo>
                  <a:cubicBezTo>
                    <a:pt x="12" y="311"/>
                    <a:pt x="21" y="304"/>
                    <a:pt x="34" y="304"/>
                  </a:cubicBezTo>
                  <a:cubicBezTo>
                    <a:pt x="40" y="303"/>
                    <a:pt x="45" y="304"/>
                    <a:pt x="51" y="304"/>
                  </a:cubicBezTo>
                  <a:close/>
                  <a:moveTo>
                    <a:pt x="178" y="372"/>
                  </a:moveTo>
                  <a:cubicBezTo>
                    <a:pt x="178" y="481"/>
                    <a:pt x="264" y="567"/>
                    <a:pt x="374" y="568"/>
                  </a:cubicBezTo>
                  <a:cubicBezTo>
                    <a:pt x="480" y="568"/>
                    <a:pt x="568" y="480"/>
                    <a:pt x="568" y="374"/>
                  </a:cubicBezTo>
                  <a:cubicBezTo>
                    <a:pt x="569" y="265"/>
                    <a:pt x="480" y="176"/>
                    <a:pt x="371" y="177"/>
                  </a:cubicBezTo>
                  <a:cubicBezTo>
                    <a:pt x="265" y="177"/>
                    <a:pt x="178" y="265"/>
                    <a:pt x="178" y="37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0933" tIns="30467" rIns="60933" bIns="30467" numCol="1" anchor="t" anchorCtr="0" compatLnSpc="1"/>
            <a:lstStyle/>
            <a:p>
              <a:pPr defTabSz="1219200"/>
              <a:endParaRPr lang="zh-CN" altLang="en-US" sz="2400">
                <a:solidFill>
                  <a:prstClr val="white"/>
                </a:solidFill>
                <a:sym typeface="League Gothic" charset="0"/>
              </a:endParaRPr>
            </a:p>
          </p:txBody>
        </p:sp>
      </p:grpSp>
      <p:grpSp>
        <p:nvGrpSpPr>
          <p:cNvPr id="321" name="组合 320"/>
          <p:cNvGrpSpPr/>
          <p:nvPr/>
        </p:nvGrpSpPr>
        <p:grpSpPr>
          <a:xfrm>
            <a:off x="8821271" y="3258282"/>
            <a:ext cx="311297" cy="376225"/>
            <a:chOff x="2520951" y="3482976"/>
            <a:chExt cx="1111250" cy="1343025"/>
          </a:xfrm>
          <a:solidFill>
            <a:srgbClr val="525068"/>
          </a:solidFill>
        </p:grpSpPr>
        <p:sp>
          <p:nvSpPr>
            <p:cNvPr id="322" name="Freeform 187"/>
            <p:cNvSpPr/>
            <p:nvPr/>
          </p:nvSpPr>
          <p:spPr bwMode="auto">
            <a:xfrm>
              <a:off x="3084513" y="4090988"/>
              <a:ext cx="484188" cy="733425"/>
            </a:xfrm>
            <a:custGeom>
              <a:avLst/>
              <a:gdLst>
                <a:gd name="T0" fmla="*/ 530 w 532"/>
                <a:gd name="T1" fmla="*/ 0 h 809"/>
                <a:gd name="T2" fmla="*/ 530 w 532"/>
                <a:gd name="T3" fmla="*/ 157 h 809"/>
                <a:gd name="T4" fmla="*/ 502 w 532"/>
                <a:gd name="T5" fmla="*/ 163 h 809"/>
                <a:gd name="T6" fmla="*/ 420 w 532"/>
                <a:gd name="T7" fmla="*/ 268 h 809"/>
                <a:gd name="T8" fmla="*/ 420 w 532"/>
                <a:gd name="T9" fmla="*/ 380 h 809"/>
                <a:gd name="T10" fmla="*/ 514 w 532"/>
                <a:gd name="T11" fmla="*/ 487 h 809"/>
                <a:gd name="T12" fmla="*/ 530 w 532"/>
                <a:gd name="T13" fmla="*/ 490 h 809"/>
                <a:gd name="T14" fmla="*/ 530 w 532"/>
                <a:gd name="T15" fmla="*/ 582 h 809"/>
                <a:gd name="T16" fmla="*/ 496 w 532"/>
                <a:gd name="T17" fmla="*/ 638 h 809"/>
                <a:gd name="T18" fmla="*/ 402 w 532"/>
                <a:gd name="T19" fmla="*/ 689 h 809"/>
                <a:gd name="T20" fmla="*/ 1 w 532"/>
                <a:gd name="T21" fmla="*/ 809 h 809"/>
                <a:gd name="T22" fmla="*/ 0 w 532"/>
                <a:gd name="T23" fmla="*/ 798 h 809"/>
                <a:gd name="T24" fmla="*/ 1 w 532"/>
                <a:gd name="T25" fmla="*/ 310 h 809"/>
                <a:gd name="T26" fmla="*/ 10 w 532"/>
                <a:gd name="T27" fmla="*/ 234 h 809"/>
                <a:gd name="T28" fmla="*/ 93 w 532"/>
                <a:gd name="T29" fmla="*/ 149 h 809"/>
                <a:gd name="T30" fmla="*/ 524 w 532"/>
                <a:gd name="T31" fmla="*/ 1 h 809"/>
                <a:gd name="T32" fmla="*/ 530 w 532"/>
                <a:gd name="T33" fmla="*/ 0 h 8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32" h="809">
                  <a:moveTo>
                    <a:pt x="530" y="0"/>
                  </a:moveTo>
                  <a:cubicBezTo>
                    <a:pt x="530" y="53"/>
                    <a:pt x="530" y="105"/>
                    <a:pt x="530" y="157"/>
                  </a:cubicBezTo>
                  <a:cubicBezTo>
                    <a:pt x="520" y="159"/>
                    <a:pt x="511" y="160"/>
                    <a:pt x="502" y="163"/>
                  </a:cubicBezTo>
                  <a:cubicBezTo>
                    <a:pt x="452" y="176"/>
                    <a:pt x="420" y="216"/>
                    <a:pt x="420" y="268"/>
                  </a:cubicBezTo>
                  <a:cubicBezTo>
                    <a:pt x="420" y="305"/>
                    <a:pt x="420" y="343"/>
                    <a:pt x="420" y="380"/>
                  </a:cubicBezTo>
                  <a:cubicBezTo>
                    <a:pt x="421" y="436"/>
                    <a:pt x="458" y="479"/>
                    <a:pt x="514" y="487"/>
                  </a:cubicBezTo>
                  <a:cubicBezTo>
                    <a:pt x="519" y="488"/>
                    <a:pt x="524" y="489"/>
                    <a:pt x="530" y="490"/>
                  </a:cubicBezTo>
                  <a:cubicBezTo>
                    <a:pt x="530" y="521"/>
                    <a:pt x="532" y="552"/>
                    <a:pt x="530" y="582"/>
                  </a:cubicBezTo>
                  <a:cubicBezTo>
                    <a:pt x="529" y="606"/>
                    <a:pt x="514" y="623"/>
                    <a:pt x="496" y="638"/>
                  </a:cubicBezTo>
                  <a:cubicBezTo>
                    <a:pt x="468" y="662"/>
                    <a:pt x="436" y="679"/>
                    <a:pt x="402" y="689"/>
                  </a:cubicBezTo>
                  <a:cubicBezTo>
                    <a:pt x="269" y="730"/>
                    <a:pt x="135" y="769"/>
                    <a:pt x="1" y="809"/>
                  </a:cubicBezTo>
                  <a:cubicBezTo>
                    <a:pt x="1" y="806"/>
                    <a:pt x="0" y="802"/>
                    <a:pt x="0" y="798"/>
                  </a:cubicBezTo>
                  <a:cubicBezTo>
                    <a:pt x="0" y="635"/>
                    <a:pt x="0" y="473"/>
                    <a:pt x="1" y="310"/>
                  </a:cubicBezTo>
                  <a:cubicBezTo>
                    <a:pt x="1" y="284"/>
                    <a:pt x="4" y="259"/>
                    <a:pt x="10" y="234"/>
                  </a:cubicBezTo>
                  <a:cubicBezTo>
                    <a:pt x="21" y="191"/>
                    <a:pt x="50" y="160"/>
                    <a:pt x="93" y="149"/>
                  </a:cubicBezTo>
                  <a:cubicBezTo>
                    <a:pt x="240" y="111"/>
                    <a:pt x="383" y="58"/>
                    <a:pt x="524" y="1"/>
                  </a:cubicBezTo>
                  <a:cubicBezTo>
                    <a:pt x="526" y="1"/>
                    <a:pt x="527" y="1"/>
                    <a:pt x="53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0933" tIns="30467" rIns="60933" bIns="30467" numCol="1" anchor="t" anchorCtr="0" compatLnSpc="1"/>
            <a:lstStyle/>
            <a:p>
              <a:pPr defTabSz="1219200"/>
              <a:endParaRPr lang="zh-CN" altLang="en-US" sz="2400">
                <a:solidFill>
                  <a:prstClr val="white"/>
                </a:solidFill>
                <a:sym typeface="League Gothic" charset="0"/>
              </a:endParaRPr>
            </a:p>
          </p:txBody>
        </p:sp>
        <p:sp>
          <p:nvSpPr>
            <p:cNvPr id="323" name="Freeform 188"/>
            <p:cNvSpPr/>
            <p:nvPr/>
          </p:nvSpPr>
          <p:spPr bwMode="auto">
            <a:xfrm>
              <a:off x="2573338" y="4090988"/>
              <a:ext cx="482600" cy="735013"/>
            </a:xfrm>
            <a:custGeom>
              <a:avLst/>
              <a:gdLst>
                <a:gd name="T0" fmla="*/ 4 w 530"/>
                <a:gd name="T1" fmla="*/ 0 h 811"/>
                <a:gd name="T2" fmla="*/ 124 w 530"/>
                <a:gd name="T3" fmla="*/ 46 h 811"/>
                <a:gd name="T4" fmla="*/ 430 w 530"/>
                <a:gd name="T5" fmla="*/ 146 h 811"/>
                <a:gd name="T6" fmla="*/ 527 w 530"/>
                <a:gd name="T7" fmla="*/ 268 h 811"/>
                <a:gd name="T8" fmla="*/ 530 w 530"/>
                <a:gd name="T9" fmla="*/ 472 h 811"/>
                <a:gd name="T10" fmla="*/ 530 w 530"/>
                <a:gd name="T11" fmla="*/ 794 h 811"/>
                <a:gd name="T12" fmla="*/ 530 w 530"/>
                <a:gd name="T13" fmla="*/ 811 h 811"/>
                <a:gd name="T14" fmla="*/ 463 w 530"/>
                <a:gd name="T15" fmla="*/ 790 h 811"/>
                <a:gd name="T16" fmla="*/ 150 w 530"/>
                <a:gd name="T17" fmla="*/ 696 h 811"/>
                <a:gd name="T18" fmla="*/ 43 w 530"/>
                <a:gd name="T19" fmla="*/ 644 h 811"/>
                <a:gd name="T20" fmla="*/ 2 w 530"/>
                <a:gd name="T21" fmla="*/ 560 h 811"/>
                <a:gd name="T22" fmla="*/ 3 w 530"/>
                <a:gd name="T23" fmla="*/ 490 h 811"/>
                <a:gd name="T24" fmla="*/ 46 w 530"/>
                <a:gd name="T25" fmla="*/ 485 h 811"/>
                <a:gd name="T26" fmla="*/ 129 w 530"/>
                <a:gd name="T27" fmla="*/ 382 h 811"/>
                <a:gd name="T28" fmla="*/ 129 w 530"/>
                <a:gd name="T29" fmla="*/ 268 h 811"/>
                <a:gd name="T30" fmla="*/ 23 w 530"/>
                <a:gd name="T31" fmla="*/ 159 h 811"/>
                <a:gd name="T32" fmla="*/ 4 w 530"/>
                <a:gd name="T33" fmla="*/ 159 h 811"/>
                <a:gd name="T34" fmla="*/ 4 w 530"/>
                <a:gd name="T35" fmla="*/ 0 h 8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30" h="811">
                  <a:moveTo>
                    <a:pt x="4" y="0"/>
                  </a:moveTo>
                  <a:cubicBezTo>
                    <a:pt x="45" y="16"/>
                    <a:pt x="85" y="31"/>
                    <a:pt x="124" y="46"/>
                  </a:cubicBezTo>
                  <a:cubicBezTo>
                    <a:pt x="224" y="85"/>
                    <a:pt x="326" y="120"/>
                    <a:pt x="430" y="146"/>
                  </a:cubicBezTo>
                  <a:cubicBezTo>
                    <a:pt x="489" y="161"/>
                    <a:pt x="525" y="205"/>
                    <a:pt x="527" y="268"/>
                  </a:cubicBezTo>
                  <a:cubicBezTo>
                    <a:pt x="530" y="336"/>
                    <a:pt x="530" y="404"/>
                    <a:pt x="530" y="472"/>
                  </a:cubicBezTo>
                  <a:cubicBezTo>
                    <a:pt x="530" y="579"/>
                    <a:pt x="530" y="687"/>
                    <a:pt x="530" y="794"/>
                  </a:cubicBezTo>
                  <a:cubicBezTo>
                    <a:pt x="530" y="799"/>
                    <a:pt x="530" y="804"/>
                    <a:pt x="530" y="811"/>
                  </a:cubicBezTo>
                  <a:cubicBezTo>
                    <a:pt x="507" y="803"/>
                    <a:pt x="485" y="796"/>
                    <a:pt x="463" y="790"/>
                  </a:cubicBezTo>
                  <a:cubicBezTo>
                    <a:pt x="359" y="759"/>
                    <a:pt x="254" y="728"/>
                    <a:pt x="150" y="696"/>
                  </a:cubicBezTo>
                  <a:cubicBezTo>
                    <a:pt x="112" y="685"/>
                    <a:pt x="75" y="669"/>
                    <a:pt x="43" y="644"/>
                  </a:cubicBezTo>
                  <a:cubicBezTo>
                    <a:pt x="16" y="623"/>
                    <a:pt x="0" y="597"/>
                    <a:pt x="2" y="560"/>
                  </a:cubicBezTo>
                  <a:cubicBezTo>
                    <a:pt x="4" y="537"/>
                    <a:pt x="3" y="514"/>
                    <a:pt x="3" y="490"/>
                  </a:cubicBezTo>
                  <a:cubicBezTo>
                    <a:pt x="18" y="488"/>
                    <a:pt x="32" y="488"/>
                    <a:pt x="46" y="485"/>
                  </a:cubicBezTo>
                  <a:cubicBezTo>
                    <a:pt x="97" y="473"/>
                    <a:pt x="128" y="434"/>
                    <a:pt x="129" y="382"/>
                  </a:cubicBezTo>
                  <a:cubicBezTo>
                    <a:pt x="129" y="344"/>
                    <a:pt x="129" y="306"/>
                    <a:pt x="129" y="268"/>
                  </a:cubicBezTo>
                  <a:cubicBezTo>
                    <a:pt x="129" y="206"/>
                    <a:pt x="85" y="161"/>
                    <a:pt x="23" y="159"/>
                  </a:cubicBezTo>
                  <a:cubicBezTo>
                    <a:pt x="17" y="159"/>
                    <a:pt x="11" y="159"/>
                    <a:pt x="4" y="159"/>
                  </a:cubicBezTo>
                  <a:cubicBezTo>
                    <a:pt x="4" y="105"/>
                    <a:pt x="4" y="53"/>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0933" tIns="30467" rIns="60933" bIns="30467" numCol="1" anchor="t" anchorCtr="0" compatLnSpc="1"/>
            <a:lstStyle/>
            <a:p>
              <a:pPr defTabSz="1219200"/>
              <a:endParaRPr lang="zh-CN" altLang="en-US" sz="2400">
                <a:solidFill>
                  <a:prstClr val="white"/>
                </a:solidFill>
                <a:sym typeface="League Gothic" charset="0"/>
              </a:endParaRPr>
            </a:p>
          </p:txBody>
        </p:sp>
        <p:sp>
          <p:nvSpPr>
            <p:cNvPr id="324" name="Freeform 189"/>
            <p:cNvSpPr/>
            <p:nvPr/>
          </p:nvSpPr>
          <p:spPr bwMode="auto">
            <a:xfrm>
              <a:off x="2840038" y="3482976"/>
              <a:ext cx="463550" cy="458788"/>
            </a:xfrm>
            <a:custGeom>
              <a:avLst/>
              <a:gdLst>
                <a:gd name="T0" fmla="*/ 508 w 508"/>
                <a:gd name="T1" fmla="*/ 253 h 507"/>
                <a:gd name="T2" fmla="*/ 256 w 508"/>
                <a:gd name="T3" fmla="*/ 507 h 507"/>
                <a:gd name="T4" fmla="*/ 0 w 508"/>
                <a:gd name="T5" fmla="*/ 252 h 507"/>
                <a:gd name="T6" fmla="*/ 252 w 508"/>
                <a:gd name="T7" fmla="*/ 0 h 507"/>
                <a:gd name="T8" fmla="*/ 508 w 508"/>
                <a:gd name="T9" fmla="*/ 253 h 507"/>
              </a:gdLst>
              <a:ahLst/>
              <a:cxnLst>
                <a:cxn ang="0">
                  <a:pos x="T0" y="T1"/>
                </a:cxn>
                <a:cxn ang="0">
                  <a:pos x="T2" y="T3"/>
                </a:cxn>
                <a:cxn ang="0">
                  <a:pos x="T4" y="T5"/>
                </a:cxn>
                <a:cxn ang="0">
                  <a:pos x="T6" y="T7"/>
                </a:cxn>
                <a:cxn ang="0">
                  <a:pos x="T8" y="T9"/>
                </a:cxn>
              </a:cxnLst>
              <a:rect l="0" t="0" r="r" b="b"/>
              <a:pathLst>
                <a:path w="508" h="507">
                  <a:moveTo>
                    <a:pt x="508" y="253"/>
                  </a:moveTo>
                  <a:cubicBezTo>
                    <a:pt x="508" y="393"/>
                    <a:pt x="396" y="506"/>
                    <a:pt x="256" y="507"/>
                  </a:cubicBezTo>
                  <a:cubicBezTo>
                    <a:pt x="114" y="507"/>
                    <a:pt x="0" y="394"/>
                    <a:pt x="0" y="252"/>
                  </a:cubicBezTo>
                  <a:cubicBezTo>
                    <a:pt x="0" y="114"/>
                    <a:pt x="115" y="0"/>
                    <a:pt x="252" y="0"/>
                  </a:cubicBezTo>
                  <a:cubicBezTo>
                    <a:pt x="395" y="0"/>
                    <a:pt x="507" y="112"/>
                    <a:pt x="508" y="2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0933" tIns="30467" rIns="60933" bIns="30467" numCol="1" anchor="t" anchorCtr="0" compatLnSpc="1"/>
            <a:lstStyle/>
            <a:p>
              <a:pPr defTabSz="1219200"/>
              <a:endParaRPr lang="zh-CN" altLang="en-US" sz="2400">
                <a:solidFill>
                  <a:prstClr val="white"/>
                </a:solidFill>
                <a:sym typeface="League Gothic" charset="0"/>
              </a:endParaRPr>
            </a:p>
          </p:txBody>
        </p:sp>
        <p:sp>
          <p:nvSpPr>
            <p:cNvPr id="325" name="Freeform 190"/>
            <p:cNvSpPr/>
            <p:nvPr/>
          </p:nvSpPr>
          <p:spPr bwMode="auto">
            <a:xfrm>
              <a:off x="2797176" y="4003676"/>
              <a:ext cx="552450" cy="227013"/>
            </a:xfrm>
            <a:custGeom>
              <a:avLst/>
              <a:gdLst>
                <a:gd name="T0" fmla="*/ 299 w 607"/>
                <a:gd name="T1" fmla="*/ 252 h 252"/>
                <a:gd name="T2" fmla="*/ 169 w 607"/>
                <a:gd name="T3" fmla="*/ 179 h 252"/>
                <a:gd name="T4" fmla="*/ 12 w 607"/>
                <a:gd name="T5" fmla="*/ 131 h 252"/>
                <a:gd name="T6" fmla="*/ 0 w 607"/>
                <a:gd name="T7" fmla="*/ 127 h 252"/>
                <a:gd name="T8" fmla="*/ 180 w 607"/>
                <a:gd name="T9" fmla="*/ 6 h 252"/>
                <a:gd name="T10" fmla="*/ 279 w 607"/>
                <a:gd name="T11" fmla="*/ 2 h 252"/>
                <a:gd name="T12" fmla="*/ 427 w 607"/>
                <a:gd name="T13" fmla="*/ 6 h 252"/>
                <a:gd name="T14" fmla="*/ 607 w 607"/>
                <a:gd name="T15" fmla="*/ 123 h 252"/>
                <a:gd name="T16" fmla="*/ 597 w 607"/>
                <a:gd name="T17" fmla="*/ 128 h 252"/>
                <a:gd name="T18" fmla="*/ 409 w 607"/>
                <a:gd name="T19" fmla="*/ 185 h 252"/>
                <a:gd name="T20" fmla="*/ 299 w 607"/>
                <a:gd name="T21" fmla="*/ 252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07" h="252">
                  <a:moveTo>
                    <a:pt x="299" y="252"/>
                  </a:moveTo>
                  <a:cubicBezTo>
                    <a:pt x="266" y="209"/>
                    <a:pt x="219" y="192"/>
                    <a:pt x="169" y="179"/>
                  </a:cubicBezTo>
                  <a:cubicBezTo>
                    <a:pt x="116" y="166"/>
                    <a:pt x="64" y="148"/>
                    <a:pt x="12" y="131"/>
                  </a:cubicBezTo>
                  <a:cubicBezTo>
                    <a:pt x="8" y="130"/>
                    <a:pt x="5" y="128"/>
                    <a:pt x="0" y="127"/>
                  </a:cubicBezTo>
                  <a:cubicBezTo>
                    <a:pt x="43" y="60"/>
                    <a:pt x="102" y="18"/>
                    <a:pt x="180" y="6"/>
                  </a:cubicBezTo>
                  <a:cubicBezTo>
                    <a:pt x="213" y="1"/>
                    <a:pt x="246" y="2"/>
                    <a:pt x="279" y="2"/>
                  </a:cubicBezTo>
                  <a:cubicBezTo>
                    <a:pt x="328" y="2"/>
                    <a:pt x="378" y="0"/>
                    <a:pt x="427" y="6"/>
                  </a:cubicBezTo>
                  <a:cubicBezTo>
                    <a:pt x="504" y="16"/>
                    <a:pt x="563" y="58"/>
                    <a:pt x="607" y="123"/>
                  </a:cubicBezTo>
                  <a:cubicBezTo>
                    <a:pt x="603" y="125"/>
                    <a:pt x="600" y="127"/>
                    <a:pt x="597" y="128"/>
                  </a:cubicBezTo>
                  <a:cubicBezTo>
                    <a:pt x="534" y="147"/>
                    <a:pt x="472" y="167"/>
                    <a:pt x="409" y="185"/>
                  </a:cubicBezTo>
                  <a:cubicBezTo>
                    <a:pt x="364" y="198"/>
                    <a:pt x="337" y="213"/>
                    <a:pt x="299" y="25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0933" tIns="30467" rIns="60933" bIns="30467" numCol="1" anchor="t" anchorCtr="0" compatLnSpc="1"/>
            <a:lstStyle/>
            <a:p>
              <a:pPr defTabSz="1219200"/>
              <a:endParaRPr lang="zh-CN" altLang="en-US" sz="2400">
                <a:solidFill>
                  <a:prstClr val="white"/>
                </a:solidFill>
                <a:sym typeface="League Gothic" charset="0"/>
              </a:endParaRPr>
            </a:p>
          </p:txBody>
        </p:sp>
        <p:sp>
          <p:nvSpPr>
            <p:cNvPr id="326" name="Freeform 191"/>
            <p:cNvSpPr/>
            <p:nvPr/>
          </p:nvSpPr>
          <p:spPr bwMode="auto">
            <a:xfrm>
              <a:off x="2520951" y="4284663"/>
              <a:ext cx="125413" cy="198438"/>
            </a:xfrm>
            <a:custGeom>
              <a:avLst/>
              <a:gdLst>
                <a:gd name="T0" fmla="*/ 138 w 138"/>
                <a:gd name="T1" fmla="*/ 110 h 220"/>
                <a:gd name="T2" fmla="*/ 138 w 138"/>
                <a:gd name="T3" fmla="*/ 151 h 220"/>
                <a:gd name="T4" fmla="*/ 71 w 138"/>
                <a:gd name="T5" fmla="*/ 219 h 220"/>
                <a:gd name="T6" fmla="*/ 1 w 138"/>
                <a:gd name="T7" fmla="*/ 154 h 220"/>
                <a:gd name="T8" fmla="*/ 1 w 138"/>
                <a:gd name="T9" fmla="*/ 67 h 220"/>
                <a:gd name="T10" fmla="*/ 73 w 138"/>
                <a:gd name="T11" fmla="*/ 1 h 220"/>
                <a:gd name="T12" fmla="*/ 138 w 138"/>
                <a:gd name="T13" fmla="*/ 70 h 220"/>
                <a:gd name="T14" fmla="*/ 138 w 138"/>
                <a:gd name="T15" fmla="*/ 110 h 2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8" h="220">
                  <a:moveTo>
                    <a:pt x="138" y="110"/>
                  </a:moveTo>
                  <a:cubicBezTo>
                    <a:pt x="138" y="124"/>
                    <a:pt x="138" y="137"/>
                    <a:pt x="138" y="151"/>
                  </a:cubicBezTo>
                  <a:cubicBezTo>
                    <a:pt x="137" y="190"/>
                    <a:pt x="109" y="218"/>
                    <a:pt x="71" y="219"/>
                  </a:cubicBezTo>
                  <a:cubicBezTo>
                    <a:pt x="33" y="220"/>
                    <a:pt x="3" y="192"/>
                    <a:pt x="1" y="154"/>
                  </a:cubicBezTo>
                  <a:cubicBezTo>
                    <a:pt x="0" y="125"/>
                    <a:pt x="0" y="96"/>
                    <a:pt x="1" y="67"/>
                  </a:cubicBezTo>
                  <a:cubicBezTo>
                    <a:pt x="3" y="28"/>
                    <a:pt x="34" y="0"/>
                    <a:pt x="73" y="1"/>
                  </a:cubicBezTo>
                  <a:cubicBezTo>
                    <a:pt x="110" y="3"/>
                    <a:pt x="138" y="32"/>
                    <a:pt x="138" y="70"/>
                  </a:cubicBezTo>
                  <a:cubicBezTo>
                    <a:pt x="138" y="83"/>
                    <a:pt x="138" y="97"/>
                    <a:pt x="138" y="1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0933" tIns="30467" rIns="60933" bIns="30467" numCol="1" anchor="t" anchorCtr="0" compatLnSpc="1"/>
            <a:lstStyle/>
            <a:p>
              <a:pPr defTabSz="1219200"/>
              <a:endParaRPr lang="zh-CN" altLang="en-US" sz="2400">
                <a:solidFill>
                  <a:prstClr val="white"/>
                </a:solidFill>
                <a:sym typeface="League Gothic" charset="0"/>
              </a:endParaRPr>
            </a:p>
          </p:txBody>
        </p:sp>
        <p:sp>
          <p:nvSpPr>
            <p:cNvPr id="327" name="Freeform 192"/>
            <p:cNvSpPr/>
            <p:nvPr/>
          </p:nvSpPr>
          <p:spPr bwMode="auto">
            <a:xfrm>
              <a:off x="3506788" y="4284663"/>
              <a:ext cx="125413" cy="200025"/>
            </a:xfrm>
            <a:custGeom>
              <a:avLst/>
              <a:gdLst>
                <a:gd name="T0" fmla="*/ 1 w 139"/>
                <a:gd name="T1" fmla="*/ 110 h 221"/>
                <a:gd name="T2" fmla="*/ 1 w 139"/>
                <a:gd name="T3" fmla="*/ 69 h 221"/>
                <a:gd name="T4" fmla="*/ 66 w 139"/>
                <a:gd name="T5" fmla="*/ 1 h 221"/>
                <a:gd name="T6" fmla="*/ 137 w 139"/>
                <a:gd name="T7" fmla="*/ 64 h 221"/>
                <a:gd name="T8" fmla="*/ 137 w 139"/>
                <a:gd name="T9" fmla="*/ 154 h 221"/>
                <a:gd name="T10" fmla="*/ 66 w 139"/>
                <a:gd name="T11" fmla="*/ 219 h 221"/>
                <a:gd name="T12" fmla="*/ 1 w 139"/>
                <a:gd name="T13" fmla="*/ 149 h 221"/>
                <a:gd name="T14" fmla="*/ 1 w 139"/>
                <a:gd name="T15" fmla="*/ 110 h 221"/>
                <a:gd name="T16" fmla="*/ 1 w 139"/>
                <a:gd name="T17" fmla="*/ 110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9" h="221">
                  <a:moveTo>
                    <a:pt x="1" y="110"/>
                  </a:moveTo>
                  <a:cubicBezTo>
                    <a:pt x="1" y="96"/>
                    <a:pt x="0" y="83"/>
                    <a:pt x="1" y="69"/>
                  </a:cubicBezTo>
                  <a:cubicBezTo>
                    <a:pt x="1" y="31"/>
                    <a:pt x="29" y="3"/>
                    <a:pt x="66" y="1"/>
                  </a:cubicBezTo>
                  <a:cubicBezTo>
                    <a:pt x="103" y="0"/>
                    <a:pt x="135" y="27"/>
                    <a:pt x="137" y="64"/>
                  </a:cubicBezTo>
                  <a:cubicBezTo>
                    <a:pt x="139" y="94"/>
                    <a:pt x="139" y="125"/>
                    <a:pt x="137" y="154"/>
                  </a:cubicBezTo>
                  <a:cubicBezTo>
                    <a:pt x="135" y="193"/>
                    <a:pt x="102" y="221"/>
                    <a:pt x="66" y="219"/>
                  </a:cubicBezTo>
                  <a:cubicBezTo>
                    <a:pt x="29" y="217"/>
                    <a:pt x="1" y="188"/>
                    <a:pt x="1" y="149"/>
                  </a:cubicBezTo>
                  <a:cubicBezTo>
                    <a:pt x="1" y="136"/>
                    <a:pt x="1" y="123"/>
                    <a:pt x="1" y="110"/>
                  </a:cubicBezTo>
                  <a:cubicBezTo>
                    <a:pt x="1" y="110"/>
                    <a:pt x="1" y="110"/>
                    <a:pt x="1" y="1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0933" tIns="30467" rIns="60933" bIns="30467" numCol="1" anchor="t" anchorCtr="0" compatLnSpc="1"/>
            <a:lstStyle/>
            <a:p>
              <a:pPr defTabSz="1219200"/>
              <a:endParaRPr lang="zh-CN" altLang="en-US" sz="2400">
                <a:solidFill>
                  <a:prstClr val="white"/>
                </a:solidFill>
                <a:sym typeface="League Gothic" charset="0"/>
              </a:endParaRPr>
            </a:p>
          </p:txBody>
        </p:sp>
      </p:grpSp>
      <p:grpSp>
        <p:nvGrpSpPr>
          <p:cNvPr id="328" name="组合 327"/>
          <p:cNvGrpSpPr/>
          <p:nvPr/>
        </p:nvGrpSpPr>
        <p:grpSpPr>
          <a:xfrm>
            <a:off x="5284593" y="5528882"/>
            <a:ext cx="407664" cy="373309"/>
            <a:chOff x="6829425" y="4398963"/>
            <a:chExt cx="2109787" cy="1931988"/>
          </a:xfrm>
          <a:solidFill>
            <a:srgbClr val="525068"/>
          </a:solidFill>
        </p:grpSpPr>
        <p:sp>
          <p:nvSpPr>
            <p:cNvPr id="329" name="Freeform 297"/>
            <p:cNvSpPr/>
            <p:nvPr/>
          </p:nvSpPr>
          <p:spPr bwMode="auto">
            <a:xfrm>
              <a:off x="6829425" y="4418013"/>
              <a:ext cx="1922462" cy="1912938"/>
            </a:xfrm>
            <a:custGeom>
              <a:avLst/>
              <a:gdLst>
                <a:gd name="T0" fmla="*/ 0 w 706"/>
                <a:gd name="T1" fmla="*/ 352 h 705"/>
                <a:gd name="T2" fmla="*/ 0 w 706"/>
                <a:gd name="T3" fmla="*/ 133 h 705"/>
                <a:gd name="T4" fmla="*/ 133 w 706"/>
                <a:gd name="T5" fmla="*/ 0 h 705"/>
                <a:gd name="T6" fmla="*/ 475 w 706"/>
                <a:gd name="T7" fmla="*/ 0 h 705"/>
                <a:gd name="T8" fmla="*/ 510 w 706"/>
                <a:gd name="T9" fmla="*/ 43 h 705"/>
                <a:gd name="T10" fmla="*/ 476 w 706"/>
                <a:gd name="T11" fmla="*/ 64 h 705"/>
                <a:gd name="T12" fmla="*/ 290 w 706"/>
                <a:gd name="T13" fmla="*/ 64 h 705"/>
                <a:gd name="T14" fmla="*/ 137 w 706"/>
                <a:gd name="T15" fmla="*/ 64 h 705"/>
                <a:gd name="T16" fmla="*/ 64 w 706"/>
                <a:gd name="T17" fmla="*/ 137 h 705"/>
                <a:gd name="T18" fmla="*/ 64 w 706"/>
                <a:gd name="T19" fmla="*/ 567 h 705"/>
                <a:gd name="T20" fmla="*/ 136 w 706"/>
                <a:gd name="T21" fmla="*/ 640 h 705"/>
                <a:gd name="T22" fmla="*/ 571 w 706"/>
                <a:gd name="T23" fmla="*/ 640 h 705"/>
                <a:gd name="T24" fmla="*/ 640 w 706"/>
                <a:gd name="T25" fmla="*/ 571 h 705"/>
                <a:gd name="T26" fmla="*/ 640 w 706"/>
                <a:gd name="T27" fmla="*/ 359 h 705"/>
                <a:gd name="T28" fmla="*/ 669 w 706"/>
                <a:gd name="T29" fmla="*/ 321 h 705"/>
                <a:gd name="T30" fmla="*/ 704 w 706"/>
                <a:gd name="T31" fmla="*/ 354 h 705"/>
                <a:gd name="T32" fmla="*/ 704 w 706"/>
                <a:gd name="T33" fmla="*/ 432 h 705"/>
                <a:gd name="T34" fmla="*/ 702 w 706"/>
                <a:gd name="T35" fmla="*/ 588 h 705"/>
                <a:gd name="T36" fmla="*/ 577 w 706"/>
                <a:gd name="T37" fmla="*/ 704 h 705"/>
                <a:gd name="T38" fmla="*/ 129 w 706"/>
                <a:gd name="T39" fmla="*/ 704 h 705"/>
                <a:gd name="T40" fmla="*/ 0 w 706"/>
                <a:gd name="T41" fmla="*/ 571 h 705"/>
                <a:gd name="T42" fmla="*/ 0 w 706"/>
                <a:gd name="T43" fmla="*/ 352 h 7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06" h="705">
                  <a:moveTo>
                    <a:pt x="0" y="352"/>
                  </a:moveTo>
                  <a:cubicBezTo>
                    <a:pt x="0" y="279"/>
                    <a:pt x="0" y="206"/>
                    <a:pt x="0" y="133"/>
                  </a:cubicBezTo>
                  <a:cubicBezTo>
                    <a:pt x="0" y="55"/>
                    <a:pt x="55" y="0"/>
                    <a:pt x="133" y="0"/>
                  </a:cubicBezTo>
                  <a:cubicBezTo>
                    <a:pt x="247" y="0"/>
                    <a:pt x="361" y="0"/>
                    <a:pt x="475" y="0"/>
                  </a:cubicBezTo>
                  <a:cubicBezTo>
                    <a:pt x="502" y="0"/>
                    <a:pt x="518" y="20"/>
                    <a:pt x="510" y="43"/>
                  </a:cubicBezTo>
                  <a:cubicBezTo>
                    <a:pt x="505" y="57"/>
                    <a:pt x="494" y="64"/>
                    <a:pt x="476" y="64"/>
                  </a:cubicBezTo>
                  <a:cubicBezTo>
                    <a:pt x="414" y="64"/>
                    <a:pt x="352" y="64"/>
                    <a:pt x="290" y="64"/>
                  </a:cubicBezTo>
                  <a:cubicBezTo>
                    <a:pt x="239" y="64"/>
                    <a:pt x="188" y="64"/>
                    <a:pt x="137" y="64"/>
                  </a:cubicBezTo>
                  <a:cubicBezTo>
                    <a:pt x="89" y="64"/>
                    <a:pt x="64" y="89"/>
                    <a:pt x="64" y="137"/>
                  </a:cubicBezTo>
                  <a:cubicBezTo>
                    <a:pt x="64" y="280"/>
                    <a:pt x="64" y="424"/>
                    <a:pt x="64" y="567"/>
                  </a:cubicBezTo>
                  <a:cubicBezTo>
                    <a:pt x="64" y="614"/>
                    <a:pt x="89" y="640"/>
                    <a:pt x="136" y="640"/>
                  </a:cubicBezTo>
                  <a:cubicBezTo>
                    <a:pt x="281" y="640"/>
                    <a:pt x="426" y="640"/>
                    <a:pt x="571" y="640"/>
                  </a:cubicBezTo>
                  <a:cubicBezTo>
                    <a:pt x="614" y="640"/>
                    <a:pt x="640" y="614"/>
                    <a:pt x="640" y="571"/>
                  </a:cubicBezTo>
                  <a:cubicBezTo>
                    <a:pt x="640" y="500"/>
                    <a:pt x="640" y="430"/>
                    <a:pt x="640" y="359"/>
                  </a:cubicBezTo>
                  <a:cubicBezTo>
                    <a:pt x="640" y="336"/>
                    <a:pt x="650" y="322"/>
                    <a:pt x="669" y="321"/>
                  </a:cubicBezTo>
                  <a:cubicBezTo>
                    <a:pt x="689" y="319"/>
                    <a:pt x="703" y="332"/>
                    <a:pt x="704" y="354"/>
                  </a:cubicBezTo>
                  <a:cubicBezTo>
                    <a:pt x="705" y="380"/>
                    <a:pt x="704" y="406"/>
                    <a:pt x="704" y="432"/>
                  </a:cubicBezTo>
                  <a:cubicBezTo>
                    <a:pt x="704" y="484"/>
                    <a:pt x="706" y="536"/>
                    <a:pt x="702" y="588"/>
                  </a:cubicBezTo>
                  <a:cubicBezTo>
                    <a:pt x="697" y="655"/>
                    <a:pt x="644" y="703"/>
                    <a:pt x="577" y="704"/>
                  </a:cubicBezTo>
                  <a:cubicBezTo>
                    <a:pt x="428" y="705"/>
                    <a:pt x="279" y="705"/>
                    <a:pt x="129" y="704"/>
                  </a:cubicBezTo>
                  <a:cubicBezTo>
                    <a:pt x="53" y="703"/>
                    <a:pt x="0" y="647"/>
                    <a:pt x="0" y="571"/>
                  </a:cubicBezTo>
                  <a:cubicBezTo>
                    <a:pt x="0" y="498"/>
                    <a:pt x="0" y="425"/>
                    <a:pt x="0" y="35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0933" tIns="30467" rIns="60933" bIns="30467" numCol="1" anchor="t" anchorCtr="0" compatLnSpc="1"/>
            <a:lstStyle/>
            <a:p>
              <a:pPr defTabSz="1219200"/>
              <a:endParaRPr lang="zh-CN" altLang="en-US" sz="2400">
                <a:solidFill>
                  <a:prstClr val="white"/>
                </a:solidFill>
                <a:sym typeface="League Gothic" charset="0"/>
              </a:endParaRPr>
            </a:p>
          </p:txBody>
        </p:sp>
        <p:sp>
          <p:nvSpPr>
            <p:cNvPr id="330" name="Freeform 298"/>
            <p:cNvSpPr/>
            <p:nvPr/>
          </p:nvSpPr>
          <p:spPr bwMode="auto">
            <a:xfrm>
              <a:off x="7159625" y="4398963"/>
              <a:ext cx="1779587" cy="1343025"/>
            </a:xfrm>
            <a:custGeom>
              <a:avLst/>
              <a:gdLst>
                <a:gd name="T0" fmla="*/ 231 w 654"/>
                <a:gd name="T1" fmla="*/ 332 h 495"/>
                <a:gd name="T2" fmla="*/ 415 w 654"/>
                <a:gd name="T3" fmla="*/ 149 h 495"/>
                <a:gd name="T4" fmla="*/ 536 w 654"/>
                <a:gd name="T5" fmla="*/ 28 h 495"/>
                <a:gd name="T6" fmla="*/ 628 w 654"/>
                <a:gd name="T7" fmla="*/ 26 h 495"/>
                <a:gd name="T8" fmla="*/ 626 w 654"/>
                <a:gd name="T9" fmla="*/ 118 h 495"/>
                <a:gd name="T10" fmla="*/ 279 w 654"/>
                <a:gd name="T11" fmla="*/ 466 h 495"/>
                <a:gd name="T12" fmla="*/ 183 w 654"/>
                <a:gd name="T13" fmla="*/ 465 h 495"/>
                <a:gd name="T14" fmla="*/ 28 w 654"/>
                <a:gd name="T15" fmla="*/ 311 h 495"/>
                <a:gd name="T16" fmla="*/ 26 w 654"/>
                <a:gd name="T17" fmla="*/ 217 h 495"/>
                <a:gd name="T18" fmla="*/ 119 w 654"/>
                <a:gd name="T19" fmla="*/ 220 h 495"/>
                <a:gd name="T20" fmla="*/ 219 w 654"/>
                <a:gd name="T21" fmla="*/ 321 h 495"/>
                <a:gd name="T22" fmla="*/ 231 w 654"/>
                <a:gd name="T23" fmla="*/ 332 h 4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54" h="495">
                  <a:moveTo>
                    <a:pt x="231" y="332"/>
                  </a:moveTo>
                  <a:cubicBezTo>
                    <a:pt x="293" y="270"/>
                    <a:pt x="354" y="209"/>
                    <a:pt x="415" y="149"/>
                  </a:cubicBezTo>
                  <a:cubicBezTo>
                    <a:pt x="455" y="108"/>
                    <a:pt x="495" y="68"/>
                    <a:pt x="536" y="28"/>
                  </a:cubicBezTo>
                  <a:cubicBezTo>
                    <a:pt x="563" y="1"/>
                    <a:pt x="602" y="0"/>
                    <a:pt x="628" y="26"/>
                  </a:cubicBezTo>
                  <a:cubicBezTo>
                    <a:pt x="654" y="51"/>
                    <a:pt x="654" y="90"/>
                    <a:pt x="626" y="118"/>
                  </a:cubicBezTo>
                  <a:cubicBezTo>
                    <a:pt x="511" y="234"/>
                    <a:pt x="395" y="350"/>
                    <a:pt x="279" y="466"/>
                  </a:cubicBezTo>
                  <a:cubicBezTo>
                    <a:pt x="249" y="495"/>
                    <a:pt x="213" y="495"/>
                    <a:pt x="183" y="465"/>
                  </a:cubicBezTo>
                  <a:cubicBezTo>
                    <a:pt x="131" y="414"/>
                    <a:pt x="80" y="363"/>
                    <a:pt x="28" y="311"/>
                  </a:cubicBezTo>
                  <a:cubicBezTo>
                    <a:pt x="0" y="283"/>
                    <a:pt x="0" y="243"/>
                    <a:pt x="26" y="217"/>
                  </a:cubicBezTo>
                  <a:cubicBezTo>
                    <a:pt x="52" y="192"/>
                    <a:pt x="91" y="193"/>
                    <a:pt x="119" y="220"/>
                  </a:cubicBezTo>
                  <a:cubicBezTo>
                    <a:pt x="152" y="254"/>
                    <a:pt x="186" y="287"/>
                    <a:pt x="219" y="321"/>
                  </a:cubicBezTo>
                  <a:cubicBezTo>
                    <a:pt x="223" y="324"/>
                    <a:pt x="227" y="328"/>
                    <a:pt x="231" y="3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0933" tIns="30467" rIns="60933" bIns="30467" numCol="1" anchor="t" anchorCtr="0" compatLnSpc="1"/>
            <a:lstStyle/>
            <a:p>
              <a:pPr defTabSz="1219200"/>
              <a:endParaRPr lang="zh-CN" altLang="en-US" sz="2400">
                <a:solidFill>
                  <a:prstClr val="white"/>
                </a:solidFill>
                <a:sym typeface="League Gothic" charset="0"/>
              </a:endParaRPr>
            </a:p>
          </p:txBody>
        </p:sp>
      </p:grpSp>
      <p:grpSp>
        <p:nvGrpSpPr>
          <p:cNvPr id="331" name="组合 330"/>
          <p:cNvGrpSpPr/>
          <p:nvPr/>
        </p:nvGrpSpPr>
        <p:grpSpPr>
          <a:xfrm>
            <a:off x="6380661" y="3254230"/>
            <a:ext cx="542581" cy="384328"/>
            <a:chOff x="925513" y="5551488"/>
            <a:chExt cx="2057399" cy="1457325"/>
          </a:xfrm>
          <a:solidFill>
            <a:srgbClr val="525068"/>
          </a:solidFill>
        </p:grpSpPr>
        <p:sp>
          <p:nvSpPr>
            <p:cNvPr id="332" name="Freeform 324"/>
            <p:cNvSpPr/>
            <p:nvPr/>
          </p:nvSpPr>
          <p:spPr bwMode="auto">
            <a:xfrm>
              <a:off x="1377950" y="5551488"/>
              <a:ext cx="1152525" cy="1457325"/>
            </a:xfrm>
            <a:custGeom>
              <a:avLst/>
              <a:gdLst>
                <a:gd name="T0" fmla="*/ 70 w 423"/>
                <a:gd name="T1" fmla="*/ 99 h 537"/>
                <a:gd name="T2" fmla="*/ 202 w 423"/>
                <a:gd name="T3" fmla="*/ 3 h 537"/>
                <a:gd name="T4" fmla="*/ 217 w 423"/>
                <a:gd name="T5" fmla="*/ 2 h 537"/>
                <a:gd name="T6" fmla="*/ 278 w 423"/>
                <a:gd name="T7" fmla="*/ 47 h 537"/>
                <a:gd name="T8" fmla="*/ 285 w 423"/>
                <a:gd name="T9" fmla="*/ 63 h 537"/>
                <a:gd name="T10" fmla="*/ 282 w 423"/>
                <a:gd name="T11" fmla="*/ 172 h 537"/>
                <a:gd name="T12" fmla="*/ 288 w 423"/>
                <a:gd name="T13" fmla="*/ 184 h 537"/>
                <a:gd name="T14" fmla="*/ 300 w 423"/>
                <a:gd name="T15" fmla="*/ 176 h 537"/>
                <a:gd name="T16" fmla="*/ 300 w 423"/>
                <a:gd name="T17" fmla="*/ 149 h 537"/>
                <a:gd name="T18" fmla="*/ 295 w 423"/>
                <a:gd name="T19" fmla="*/ 64 h 537"/>
                <a:gd name="T20" fmla="*/ 298 w 423"/>
                <a:gd name="T21" fmla="*/ 62 h 537"/>
                <a:gd name="T22" fmla="*/ 348 w 423"/>
                <a:gd name="T23" fmla="*/ 98 h 537"/>
                <a:gd name="T24" fmla="*/ 346 w 423"/>
                <a:gd name="T25" fmla="*/ 103 h 537"/>
                <a:gd name="T26" fmla="*/ 314 w 423"/>
                <a:gd name="T27" fmla="*/ 216 h 537"/>
                <a:gd name="T28" fmla="*/ 295 w 423"/>
                <a:gd name="T29" fmla="*/ 246 h 537"/>
                <a:gd name="T30" fmla="*/ 287 w 423"/>
                <a:gd name="T31" fmla="*/ 254 h 537"/>
                <a:gd name="T32" fmla="*/ 258 w 423"/>
                <a:gd name="T33" fmla="*/ 293 h 537"/>
                <a:gd name="T34" fmla="*/ 265 w 423"/>
                <a:gd name="T35" fmla="*/ 323 h 537"/>
                <a:gd name="T36" fmla="*/ 307 w 423"/>
                <a:gd name="T37" fmla="*/ 337 h 537"/>
                <a:gd name="T38" fmla="*/ 381 w 423"/>
                <a:gd name="T39" fmla="*/ 362 h 537"/>
                <a:gd name="T40" fmla="*/ 418 w 423"/>
                <a:gd name="T41" fmla="*/ 424 h 537"/>
                <a:gd name="T42" fmla="*/ 377 w 423"/>
                <a:gd name="T43" fmla="*/ 485 h 537"/>
                <a:gd name="T44" fmla="*/ 18 w 423"/>
                <a:gd name="T45" fmla="*/ 474 h 537"/>
                <a:gd name="T46" fmla="*/ 3 w 423"/>
                <a:gd name="T47" fmla="*/ 454 h 537"/>
                <a:gd name="T48" fmla="*/ 0 w 423"/>
                <a:gd name="T49" fmla="*/ 417 h 537"/>
                <a:gd name="T50" fmla="*/ 37 w 423"/>
                <a:gd name="T51" fmla="*/ 363 h 537"/>
                <a:gd name="T52" fmla="*/ 133 w 423"/>
                <a:gd name="T53" fmla="*/ 331 h 537"/>
                <a:gd name="T54" fmla="*/ 156 w 423"/>
                <a:gd name="T55" fmla="*/ 321 h 537"/>
                <a:gd name="T56" fmla="*/ 160 w 423"/>
                <a:gd name="T57" fmla="*/ 290 h 537"/>
                <a:gd name="T58" fmla="*/ 141 w 423"/>
                <a:gd name="T59" fmla="*/ 267 h 537"/>
                <a:gd name="T60" fmla="*/ 119 w 423"/>
                <a:gd name="T61" fmla="*/ 240 h 537"/>
                <a:gd name="T62" fmla="*/ 108 w 423"/>
                <a:gd name="T63" fmla="*/ 217 h 537"/>
                <a:gd name="T64" fmla="*/ 100 w 423"/>
                <a:gd name="T65" fmla="*/ 152 h 537"/>
                <a:gd name="T66" fmla="*/ 95 w 423"/>
                <a:gd name="T67" fmla="*/ 140 h 537"/>
                <a:gd name="T68" fmla="*/ 70 w 423"/>
                <a:gd name="T69" fmla="*/ 99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23" h="537">
                  <a:moveTo>
                    <a:pt x="70" y="99"/>
                  </a:moveTo>
                  <a:cubicBezTo>
                    <a:pt x="115" y="66"/>
                    <a:pt x="159" y="34"/>
                    <a:pt x="202" y="3"/>
                  </a:cubicBezTo>
                  <a:cubicBezTo>
                    <a:pt x="206" y="0"/>
                    <a:pt x="214" y="0"/>
                    <a:pt x="217" y="2"/>
                  </a:cubicBezTo>
                  <a:cubicBezTo>
                    <a:pt x="238" y="16"/>
                    <a:pt x="258" y="31"/>
                    <a:pt x="278" y="47"/>
                  </a:cubicBezTo>
                  <a:cubicBezTo>
                    <a:pt x="282" y="50"/>
                    <a:pt x="285" y="58"/>
                    <a:pt x="285" y="63"/>
                  </a:cubicBezTo>
                  <a:cubicBezTo>
                    <a:pt x="284" y="99"/>
                    <a:pt x="282" y="136"/>
                    <a:pt x="282" y="172"/>
                  </a:cubicBezTo>
                  <a:cubicBezTo>
                    <a:pt x="282" y="176"/>
                    <a:pt x="285" y="183"/>
                    <a:pt x="288" y="184"/>
                  </a:cubicBezTo>
                  <a:cubicBezTo>
                    <a:pt x="294" y="187"/>
                    <a:pt x="300" y="184"/>
                    <a:pt x="300" y="176"/>
                  </a:cubicBezTo>
                  <a:cubicBezTo>
                    <a:pt x="300" y="167"/>
                    <a:pt x="300" y="158"/>
                    <a:pt x="300" y="149"/>
                  </a:cubicBezTo>
                  <a:cubicBezTo>
                    <a:pt x="298" y="120"/>
                    <a:pt x="296" y="92"/>
                    <a:pt x="295" y="64"/>
                  </a:cubicBezTo>
                  <a:cubicBezTo>
                    <a:pt x="296" y="63"/>
                    <a:pt x="297" y="62"/>
                    <a:pt x="298" y="62"/>
                  </a:cubicBezTo>
                  <a:cubicBezTo>
                    <a:pt x="315" y="74"/>
                    <a:pt x="331" y="86"/>
                    <a:pt x="348" y="98"/>
                  </a:cubicBezTo>
                  <a:cubicBezTo>
                    <a:pt x="347" y="101"/>
                    <a:pt x="347" y="102"/>
                    <a:pt x="346" y="103"/>
                  </a:cubicBezTo>
                  <a:cubicBezTo>
                    <a:pt x="319" y="136"/>
                    <a:pt x="318" y="177"/>
                    <a:pt x="314" y="216"/>
                  </a:cubicBezTo>
                  <a:cubicBezTo>
                    <a:pt x="313" y="229"/>
                    <a:pt x="308" y="240"/>
                    <a:pt x="295" y="246"/>
                  </a:cubicBezTo>
                  <a:cubicBezTo>
                    <a:pt x="292" y="247"/>
                    <a:pt x="289" y="251"/>
                    <a:pt x="287" y="254"/>
                  </a:cubicBezTo>
                  <a:cubicBezTo>
                    <a:pt x="277" y="267"/>
                    <a:pt x="268" y="281"/>
                    <a:pt x="258" y="293"/>
                  </a:cubicBezTo>
                  <a:cubicBezTo>
                    <a:pt x="250" y="304"/>
                    <a:pt x="251" y="317"/>
                    <a:pt x="265" y="323"/>
                  </a:cubicBezTo>
                  <a:cubicBezTo>
                    <a:pt x="278" y="328"/>
                    <a:pt x="293" y="332"/>
                    <a:pt x="307" y="337"/>
                  </a:cubicBezTo>
                  <a:cubicBezTo>
                    <a:pt x="332" y="345"/>
                    <a:pt x="357" y="353"/>
                    <a:pt x="381" y="362"/>
                  </a:cubicBezTo>
                  <a:cubicBezTo>
                    <a:pt x="409" y="374"/>
                    <a:pt x="421" y="393"/>
                    <a:pt x="418" y="424"/>
                  </a:cubicBezTo>
                  <a:cubicBezTo>
                    <a:pt x="413" y="477"/>
                    <a:pt x="423" y="465"/>
                    <a:pt x="377" y="485"/>
                  </a:cubicBezTo>
                  <a:cubicBezTo>
                    <a:pt x="256" y="537"/>
                    <a:pt x="136" y="533"/>
                    <a:pt x="18" y="474"/>
                  </a:cubicBezTo>
                  <a:cubicBezTo>
                    <a:pt x="9" y="470"/>
                    <a:pt x="4" y="464"/>
                    <a:pt x="3" y="454"/>
                  </a:cubicBezTo>
                  <a:cubicBezTo>
                    <a:pt x="3" y="442"/>
                    <a:pt x="1" y="429"/>
                    <a:pt x="0" y="417"/>
                  </a:cubicBezTo>
                  <a:cubicBezTo>
                    <a:pt x="0" y="391"/>
                    <a:pt x="13" y="372"/>
                    <a:pt x="37" y="363"/>
                  </a:cubicBezTo>
                  <a:cubicBezTo>
                    <a:pt x="68" y="351"/>
                    <a:pt x="101" y="342"/>
                    <a:pt x="133" y="331"/>
                  </a:cubicBezTo>
                  <a:cubicBezTo>
                    <a:pt x="141" y="328"/>
                    <a:pt x="149" y="325"/>
                    <a:pt x="156" y="321"/>
                  </a:cubicBezTo>
                  <a:cubicBezTo>
                    <a:pt x="169" y="314"/>
                    <a:pt x="170" y="301"/>
                    <a:pt x="160" y="290"/>
                  </a:cubicBezTo>
                  <a:cubicBezTo>
                    <a:pt x="153" y="283"/>
                    <a:pt x="147" y="275"/>
                    <a:pt x="141" y="267"/>
                  </a:cubicBezTo>
                  <a:cubicBezTo>
                    <a:pt x="135" y="257"/>
                    <a:pt x="131" y="247"/>
                    <a:pt x="119" y="240"/>
                  </a:cubicBezTo>
                  <a:cubicBezTo>
                    <a:pt x="113" y="237"/>
                    <a:pt x="109" y="226"/>
                    <a:pt x="108" y="217"/>
                  </a:cubicBezTo>
                  <a:cubicBezTo>
                    <a:pt x="104" y="196"/>
                    <a:pt x="103" y="174"/>
                    <a:pt x="100" y="152"/>
                  </a:cubicBezTo>
                  <a:cubicBezTo>
                    <a:pt x="100" y="148"/>
                    <a:pt x="98" y="144"/>
                    <a:pt x="95" y="140"/>
                  </a:cubicBezTo>
                  <a:cubicBezTo>
                    <a:pt x="88" y="126"/>
                    <a:pt x="79" y="113"/>
                    <a:pt x="70" y="9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0933" tIns="30467" rIns="60933" bIns="30467" numCol="1" anchor="t" anchorCtr="0" compatLnSpc="1"/>
            <a:lstStyle/>
            <a:p>
              <a:pPr defTabSz="1219200"/>
              <a:endParaRPr lang="zh-CN" altLang="en-US" sz="2400">
                <a:solidFill>
                  <a:prstClr val="white"/>
                </a:solidFill>
                <a:sym typeface="League Gothic" charset="0"/>
              </a:endParaRPr>
            </a:p>
          </p:txBody>
        </p:sp>
        <p:sp>
          <p:nvSpPr>
            <p:cNvPr id="333" name="Freeform 325"/>
            <p:cNvSpPr/>
            <p:nvPr/>
          </p:nvSpPr>
          <p:spPr bwMode="auto">
            <a:xfrm>
              <a:off x="925513" y="5727701"/>
              <a:ext cx="730250" cy="1009650"/>
            </a:xfrm>
            <a:custGeom>
              <a:avLst/>
              <a:gdLst>
                <a:gd name="T0" fmla="*/ 213 w 268"/>
                <a:gd name="T1" fmla="*/ 46 h 372"/>
                <a:gd name="T2" fmla="*/ 247 w 268"/>
                <a:gd name="T3" fmla="*/ 71 h 372"/>
                <a:gd name="T4" fmla="*/ 244 w 268"/>
                <a:gd name="T5" fmla="*/ 78 h 372"/>
                <a:gd name="T6" fmla="*/ 224 w 268"/>
                <a:gd name="T7" fmla="*/ 148 h 372"/>
                <a:gd name="T8" fmla="*/ 209 w 268"/>
                <a:gd name="T9" fmla="*/ 177 h 372"/>
                <a:gd name="T10" fmla="*/ 181 w 268"/>
                <a:gd name="T11" fmla="*/ 215 h 372"/>
                <a:gd name="T12" fmla="*/ 192 w 268"/>
                <a:gd name="T13" fmla="*/ 232 h 372"/>
                <a:gd name="T14" fmla="*/ 242 w 268"/>
                <a:gd name="T15" fmla="*/ 248 h 372"/>
                <a:gd name="T16" fmla="*/ 268 w 268"/>
                <a:gd name="T17" fmla="*/ 257 h 372"/>
                <a:gd name="T18" fmla="*/ 244 w 268"/>
                <a:gd name="T19" fmla="*/ 265 h 372"/>
                <a:gd name="T20" fmla="*/ 189 w 268"/>
                <a:gd name="T21" fmla="*/ 285 h 372"/>
                <a:gd name="T22" fmla="*/ 144 w 268"/>
                <a:gd name="T23" fmla="*/ 354 h 372"/>
                <a:gd name="T24" fmla="*/ 144 w 268"/>
                <a:gd name="T25" fmla="*/ 366 h 372"/>
                <a:gd name="T26" fmla="*/ 142 w 268"/>
                <a:gd name="T27" fmla="*/ 370 h 372"/>
                <a:gd name="T28" fmla="*/ 51 w 268"/>
                <a:gd name="T29" fmla="*/ 355 h 372"/>
                <a:gd name="T30" fmla="*/ 32 w 268"/>
                <a:gd name="T31" fmla="*/ 347 h 372"/>
                <a:gd name="T32" fmla="*/ 0 w 268"/>
                <a:gd name="T33" fmla="*/ 298 h 372"/>
                <a:gd name="T34" fmla="*/ 35 w 268"/>
                <a:gd name="T35" fmla="*/ 255 h 372"/>
                <a:gd name="T36" fmla="*/ 101 w 268"/>
                <a:gd name="T37" fmla="*/ 234 h 372"/>
                <a:gd name="T38" fmla="*/ 110 w 268"/>
                <a:gd name="T39" fmla="*/ 203 h 372"/>
                <a:gd name="T40" fmla="*/ 81 w 268"/>
                <a:gd name="T41" fmla="*/ 168 h 372"/>
                <a:gd name="T42" fmla="*/ 75 w 268"/>
                <a:gd name="T43" fmla="*/ 138 h 372"/>
                <a:gd name="T44" fmla="*/ 69 w 268"/>
                <a:gd name="T45" fmla="*/ 103 h 372"/>
                <a:gd name="T46" fmla="*/ 50 w 268"/>
                <a:gd name="T47" fmla="*/ 71 h 372"/>
                <a:gd name="T48" fmla="*/ 145 w 268"/>
                <a:gd name="T49" fmla="*/ 2 h 372"/>
                <a:gd name="T50" fmla="*/ 156 w 268"/>
                <a:gd name="T51" fmla="*/ 3 h 372"/>
                <a:gd name="T52" fmla="*/ 196 w 268"/>
                <a:gd name="T53" fmla="*/ 33 h 372"/>
                <a:gd name="T54" fmla="*/ 203 w 268"/>
                <a:gd name="T55" fmla="*/ 49 h 372"/>
                <a:gd name="T56" fmla="*/ 201 w 268"/>
                <a:gd name="T57" fmla="*/ 119 h 372"/>
                <a:gd name="T58" fmla="*/ 207 w 268"/>
                <a:gd name="T59" fmla="*/ 132 h 372"/>
                <a:gd name="T60" fmla="*/ 213 w 268"/>
                <a:gd name="T61" fmla="*/ 119 h 372"/>
                <a:gd name="T62" fmla="*/ 209 w 268"/>
                <a:gd name="T63" fmla="*/ 48 h 372"/>
                <a:gd name="T64" fmla="*/ 213 w 268"/>
                <a:gd name="T65" fmla="*/ 46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68" h="372">
                  <a:moveTo>
                    <a:pt x="213" y="46"/>
                  </a:moveTo>
                  <a:cubicBezTo>
                    <a:pt x="224" y="54"/>
                    <a:pt x="236" y="62"/>
                    <a:pt x="247" y="71"/>
                  </a:cubicBezTo>
                  <a:cubicBezTo>
                    <a:pt x="246" y="73"/>
                    <a:pt x="246" y="76"/>
                    <a:pt x="244" y="78"/>
                  </a:cubicBezTo>
                  <a:cubicBezTo>
                    <a:pt x="227" y="98"/>
                    <a:pt x="227" y="124"/>
                    <a:pt x="224" y="148"/>
                  </a:cubicBezTo>
                  <a:cubicBezTo>
                    <a:pt x="222" y="160"/>
                    <a:pt x="219" y="168"/>
                    <a:pt x="209" y="177"/>
                  </a:cubicBezTo>
                  <a:cubicBezTo>
                    <a:pt x="197" y="187"/>
                    <a:pt x="188" y="201"/>
                    <a:pt x="181" y="215"/>
                  </a:cubicBezTo>
                  <a:cubicBezTo>
                    <a:pt x="176" y="223"/>
                    <a:pt x="184" y="229"/>
                    <a:pt x="192" y="232"/>
                  </a:cubicBezTo>
                  <a:cubicBezTo>
                    <a:pt x="208" y="238"/>
                    <a:pt x="225" y="243"/>
                    <a:pt x="242" y="248"/>
                  </a:cubicBezTo>
                  <a:cubicBezTo>
                    <a:pt x="249" y="250"/>
                    <a:pt x="256" y="253"/>
                    <a:pt x="268" y="257"/>
                  </a:cubicBezTo>
                  <a:cubicBezTo>
                    <a:pt x="257" y="261"/>
                    <a:pt x="250" y="263"/>
                    <a:pt x="244" y="265"/>
                  </a:cubicBezTo>
                  <a:cubicBezTo>
                    <a:pt x="225" y="271"/>
                    <a:pt x="207" y="277"/>
                    <a:pt x="189" y="285"/>
                  </a:cubicBezTo>
                  <a:cubicBezTo>
                    <a:pt x="158" y="297"/>
                    <a:pt x="141" y="320"/>
                    <a:pt x="144" y="354"/>
                  </a:cubicBezTo>
                  <a:cubicBezTo>
                    <a:pt x="144" y="358"/>
                    <a:pt x="144" y="362"/>
                    <a:pt x="144" y="366"/>
                  </a:cubicBezTo>
                  <a:cubicBezTo>
                    <a:pt x="144" y="367"/>
                    <a:pt x="143" y="368"/>
                    <a:pt x="142" y="370"/>
                  </a:cubicBezTo>
                  <a:cubicBezTo>
                    <a:pt x="111" y="372"/>
                    <a:pt x="81" y="365"/>
                    <a:pt x="51" y="355"/>
                  </a:cubicBezTo>
                  <a:cubicBezTo>
                    <a:pt x="44" y="353"/>
                    <a:pt x="38" y="350"/>
                    <a:pt x="32" y="347"/>
                  </a:cubicBezTo>
                  <a:cubicBezTo>
                    <a:pt x="1" y="334"/>
                    <a:pt x="0" y="332"/>
                    <a:pt x="0" y="298"/>
                  </a:cubicBezTo>
                  <a:cubicBezTo>
                    <a:pt x="0" y="277"/>
                    <a:pt x="9" y="265"/>
                    <a:pt x="35" y="255"/>
                  </a:cubicBezTo>
                  <a:cubicBezTo>
                    <a:pt x="57" y="247"/>
                    <a:pt x="79" y="241"/>
                    <a:pt x="101" y="234"/>
                  </a:cubicBezTo>
                  <a:cubicBezTo>
                    <a:pt x="121" y="227"/>
                    <a:pt x="123" y="218"/>
                    <a:pt x="110" y="203"/>
                  </a:cubicBezTo>
                  <a:cubicBezTo>
                    <a:pt x="100" y="192"/>
                    <a:pt x="89" y="181"/>
                    <a:pt x="81" y="168"/>
                  </a:cubicBezTo>
                  <a:cubicBezTo>
                    <a:pt x="76" y="160"/>
                    <a:pt x="77" y="148"/>
                    <a:pt x="75" y="138"/>
                  </a:cubicBezTo>
                  <a:cubicBezTo>
                    <a:pt x="73" y="126"/>
                    <a:pt x="73" y="114"/>
                    <a:pt x="69" y="103"/>
                  </a:cubicBezTo>
                  <a:cubicBezTo>
                    <a:pt x="65" y="92"/>
                    <a:pt x="57" y="83"/>
                    <a:pt x="50" y="71"/>
                  </a:cubicBezTo>
                  <a:cubicBezTo>
                    <a:pt x="82" y="48"/>
                    <a:pt x="113" y="25"/>
                    <a:pt x="145" y="2"/>
                  </a:cubicBezTo>
                  <a:cubicBezTo>
                    <a:pt x="147" y="0"/>
                    <a:pt x="153" y="2"/>
                    <a:pt x="156" y="3"/>
                  </a:cubicBezTo>
                  <a:cubicBezTo>
                    <a:pt x="170" y="13"/>
                    <a:pt x="183" y="22"/>
                    <a:pt x="196" y="33"/>
                  </a:cubicBezTo>
                  <a:cubicBezTo>
                    <a:pt x="200" y="36"/>
                    <a:pt x="203" y="44"/>
                    <a:pt x="203" y="49"/>
                  </a:cubicBezTo>
                  <a:cubicBezTo>
                    <a:pt x="203" y="73"/>
                    <a:pt x="201" y="96"/>
                    <a:pt x="201" y="119"/>
                  </a:cubicBezTo>
                  <a:cubicBezTo>
                    <a:pt x="201" y="124"/>
                    <a:pt x="205" y="128"/>
                    <a:pt x="207" y="132"/>
                  </a:cubicBezTo>
                  <a:cubicBezTo>
                    <a:pt x="209" y="128"/>
                    <a:pt x="213" y="123"/>
                    <a:pt x="213" y="119"/>
                  </a:cubicBezTo>
                  <a:cubicBezTo>
                    <a:pt x="212" y="95"/>
                    <a:pt x="211" y="72"/>
                    <a:pt x="209" y="48"/>
                  </a:cubicBezTo>
                  <a:cubicBezTo>
                    <a:pt x="211" y="47"/>
                    <a:pt x="212" y="46"/>
                    <a:pt x="213"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0933" tIns="30467" rIns="60933" bIns="30467" numCol="1" anchor="t" anchorCtr="0" compatLnSpc="1"/>
            <a:lstStyle/>
            <a:p>
              <a:pPr defTabSz="1219200"/>
              <a:endParaRPr lang="zh-CN" altLang="en-US" sz="2400">
                <a:solidFill>
                  <a:prstClr val="white"/>
                </a:solidFill>
                <a:sym typeface="League Gothic" charset="0"/>
              </a:endParaRPr>
            </a:p>
          </p:txBody>
        </p:sp>
        <p:sp>
          <p:nvSpPr>
            <p:cNvPr id="334" name="Freeform 326"/>
            <p:cNvSpPr/>
            <p:nvPr/>
          </p:nvSpPr>
          <p:spPr bwMode="auto">
            <a:xfrm>
              <a:off x="2247900" y="5730876"/>
              <a:ext cx="735012" cy="1004888"/>
            </a:xfrm>
            <a:custGeom>
              <a:avLst/>
              <a:gdLst>
                <a:gd name="T0" fmla="*/ 182 w 270"/>
                <a:gd name="T1" fmla="*/ 45 h 370"/>
                <a:gd name="T2" fmla="*/ 217 w 270"/>
                <a:gd name="T3" fmla="*/ 71 h 370"/>
                <a:gd name="T4" fmla="*/ 191 w 270"/>
                <a:gd name="T5" fmla="*/ 154 h 370"/>
                <a:gd name="T6" fmla="*/ 178 w 270"/>
                <a:gd name="T7" fmla="*/ 174 h 370"/>
                <a:gd name="T8" fmla="*/ 149 w 270"/>
                <a:gd name="T9" fmla="*/ 213 h 370"/>
                <a:gd name="T10" fmla="*/ 161 w 270"/>
                <a:gd name="T11" fmla="*/ 232 h 370"/>
                <a:gd name="T12" fmla="*/ 214 w 270"/>
                <a:gd name="T13" fmla="*/ 248 h 370"/>
                <a:gd name="T14" fmla="*/ 228 w 270"/>
                <a:gd name="T15" fmla="*/ 253 h 370"/>
                <a:gd name="T16" fmla="*/ 262 w 270"/>
                <a:gd name="T17" fmla="*/ 328 h 370"/>
                <a:gd name="T18" fmla="*/ 256 w 270"/>
                <a:gd name="T19" fmla="*/ 336 h 370"/>
                <a:gd name="T20" fmla="*/ 128 w 270"/>
                <a:gd name="T21" fmla="*/ 370 h 370"/>
                <a:gd name="T22" fmla="*/ 122 w 270"/>
                <a:gd name="T23" fmla="*/ 369 h 370"/>
                <a:gd name="T24" fmla="*/ 123 w 270"/>
                <a:gd name="T25" fmla="*/ 351 h 370"/>
                <a:gd name="T26" fmla="*/ 81 w 270"/>
                <a:gd name="T27" fmla="*/ 286 h 370"/>
                <a:gd name="T28" fmla="*/ 0 w 270"/>
                <a:gd name="T29" fmla="*/ 255 h 370"/>
                <a:gd name="T30" fmla="*/ 51 w 270"/>
                <a:gd name="T31" fmla="*/ 238 h 370"/>
                <a:gd name="T32" fmla="*/ 77 w 270"/>
                <a:gd name="T33" fmla="*/ 230 h 370"/>
                <a:gd name="T34" fmla="*/ 81 w 270"/>
                <a:gd name="T35" fmla="*/ 206 h 370"/>
                <a:gd name="T36" fmla="*/ 50 w 270"/>
                <a:gd name="T37" fmla="*/ 167 h 370"/>
                <a:gd name="T38" fmla="*/ 41 w 270"/>
                <a:gd name="T39" fmla="*/ 130 h 370"/>
                <a:gd name="T40" fmla="*/ 18 w 270"/>
                <a:gd name="T41" fmla="*/ 70 h 370"/>
                <a:gd name="T42" fmla="*/ 113 w 270"/>
                <a:gd name="T43" fmla="*/ 1 h 370"/>
                <a:gd name="T44" fmla="*/ 124 w 270"/>
                <a:gd name="T45" fmla="*/ 2 h 370"/>
                <a:gd name="T46" fmla="*/ 164 w 270"/>
                <a:gd name="T47" fmla="*/ 32 h 370"/>
                <a:gd name="T48" fmla="*/ 171 w 270"/>
                <a:gd name="T49" fmla="*/ 46 h 370"/>
                <a:gd name="T50" fmla="*/ 169 w 270"/>
                <a:gd name="T51" fmla="*/ 106 h 370"/>
                <a:gd name="T52" fmla="*/ 172 w 270"/>
                <a:gd name="T53" fmla="*/ 130 h 370"/>
                <a:gd name="T54" fmla="*/ 179 w 270"/>
                <a:gd name="T55" fmla="*/ 130 h 370"/>
                <a:gd name="T56" fmla="*/ 181 w 270"/>
                <a:gd name="T57" fmla="*/ 105 h 370"/>
                <a:gd name="T58" fmla="*/ 178 w 270"/>
                <a:gd name="T59" fmla="*/ 46 h 370"/>
                <a:gd name="T60" fmla="*/ 182 w 270"/>
                <a:gd name="T61" fmla="*/ 45 h 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70" h="370">
                  <a:moveTo>
                    <a:pt x="182" y="45"/>
                  </a:moveTo>
                  <a:cubicBezTo>
                    <a:pt x="193" y="53"/>
                    <a:pt x="204" y="61"/>
                    <a:pt x="217" y="71"/>
                  </a:cubicBezTo>
                  <a:cubicBezTo>
                    <a:pt x="194" y="95"/>
                    <a:pt x="196" y="125"/>
                    <a:pt x="191" y="154"/>
                  </a:cubicBezTo>
                  <a:cubicBezTo>
                    <a:pt x="189" y="161"/>
                    <a:pt x="183" y="168"/>
                    <a:pt x="178" y="174"/>
                  </a:cubicBezTo>
                  <a:cubicBezTo>
                    <a:pt x="168" y="187"/>
                    <a:pt x="157" y="199"/>
                    <a:pt x="149" y="213"/>
                  </a:cubicBezTo>
                  <a:cubicBezTo>
                    <a:pt x="144" y="222"/>
                    <a:pt x="152" y="229"/>
                    <a:pt x="161" y="232"/>
                  </a:cubicBezTo>
                  <a:cubicBezTo>
                    <a:pt x="179" y="237"/>
                    <a:pt x="196" y="243"/>
                    <a:pt x="214" y="248"/>
                  </a:cubicBezTo>
                  <a:cubicBezTo>
                    <a:pt x="219" y="250"/>
                    <a:pt x="223" y="251"/>
                    <a:pt x="228" y="253"/>
                  </a:cubicBezTo>
                  <a:cubicBezTo>
                    <a:pt x="267" y="267"/>
                    <a:pt x="270" y="286"/>
                    <a:pt x="262" y="328"/>
                  </a:cubicBezTo>
                  <a:cubicBezTo>
                    <a:pt x="262" y="331"/>
                    <a:pt x="259" y="334"/>
                    <a:pt x="256" y="336"/>
                  </a:cubicBezTo>
                  <a:cubicBezTo>
                    <a:pt x="216" y="357"/>
                    <a:pt x="174" y="369"/>
                    <a:pt x="128" y="370"/>
                  </a:cubicBezTo>
                  <a:cubicBezTo>
                    <a:pt x="127" y="370"/>
                    <a:pt x="125" y="369"/>
                    <a:pt x="122" y="369"/>
                  </a:cubicBezTo>
                  <a:cubicBezTo>
                    <a:pt x="122" y="362"/>
                    <a:pt x="122" y="356"/>
                    <a:pt x="123" y="351"/>
                  </a:cubicBezTo>
                  <a:cubicBezTo>
                    <a:pt x="124" y="320"/>
                    <a:pt x="110" y="297"/>
                    <a:pt x="81" y="286"/>
                  </a:cubicBezTo>
                  <a:cubicBezTo>
                    <a:pt x="56" y="275"/>
                    <a:pt x="29" y="266"/>
                    <a:pt x="0" y="255"/>
                  </a:cubicBezTo>
                  <a:cubicBezTo>
                    <a:pt x="19" y="249"/>
                    <a:pt x="35" y="244"/>
                    <a:pt x="51" y="238"/>
                  </a:cubicBezTo>
                  <a:cubicBezTo>
                    <a:pt x="60" y="236"/>
                    <a:pt x="68" y="234"/>
                    <a:pt x="77" y="230"/>
                  </a:cubicBezTo>
                  <a:cubicBezTo>
                    <a:pt x="88" y="225"/>
                    <a:pt x="89" y="215"/>
                    <a:pt x="81" y="206"/>
                  </a:cubicBezTo>
                  <a:cubicBezTo>
                    <a:pt x="70" y="193"/>
                    <a:pt x="58" y="181"/>
                    <a:pt x="50" y="167"/>
                  </a:cubicBezTo>
                  <a:cubicBezTo>
                    <a:pt x="44" y="157"/>
                    <a:pt x="41" y="143"/>
                    <a:pt x="41" y="130"/>
                  </a:cubicBezTo>
                  <a:cubicBezTo>
                    <a:pt x="42" y="107"/>
                    <a:pt x="31" y="89"/>
                    <a:pt x="18" y="70"/>
                  </a:cubicBezTo>
                  <a:cubicBezTo>
                    <a:pt x="50" y="47"/>
                    <a:pt x="81" y="24"/>
                    <a:pt x="113" y="1"/>
                  </a:cubicBezTo>
                  <a:cubicBezTo>
                    <a:pt x="115" y="0"/>
                    <a:pt x="121" y="0"/>
                    <a:pt x="124" y="2"/>
                  </a:cubicBezTo>
                  <a:cubicBezTo>
                    <a:pt x="138" y="12"/>
                    <a:pt x="151" y="21"/>
                    <a:pt x="164" y="32"/>
                  </a:cubicBezTo>
                  <a:cubicBezTo>
                    <a:pt x="168" y="35"/>
                    <a:pt x="171" y="41"/>
                    <a:pt x="171" y="46"/>
                  </a:cubicBezTo>
                  <a:cubicBezTo>
                    <a:pt x="171" y="66"/>
                    <a:pt x="169" y="86"/>
                    <a:pt x="169" y="106"/>
                  </a:cubicBezTo>
                  <a:cubicBezTo>
                    <a:pt x="169" y="114"/>
                    <a:pt x="171" y="122"/>
                    <a:pt x="172" y="130"/>
                  </a:cubicBezTo>
                  <a:cubicBezTo>
                    <a:pt x="172" y="131"/>
                    <a:pt x="179" y="131"/>
                    <a:pt x="179" y="130"/>
                  </a:cubicBezTo>
                  <a:cubicBezTo>
                    <a:pt x="180" y="122"/>
                    <a:pt x="181" y="114"/>
                    <a:pt x="181" y="105"/>
                  </a:cubicBezTo>
                  <a:cubicBezTo>
                    <a:pt x="180" y="86"/>
                    <a:pt x="179" y="66"/>
                    <a:pt x="178" y="46"/>
                  </a:cubicBezTo>
                  <a:cubicBezTo>
                    <a:pt x="179" y="46"/>
                    <a:pt x="181" y="46"/>
                    <a:pt x="182"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0933" tIns="30467" rIns="60933" bIns="30467" numCol="1" anchor="t" anchorCtr="0" compatLnSpc="1"/>
            <a:lstStyle/>
            <a:p>
              <a:pPr defTabSz="1219200"/>
              <a:endParaRPr lang="zh-CN" altLang="en-US" sz="2400">
                <a:solidFill>
                  <a:prstClr val="white"/>
                </a:solidFill>
                <a:sym typeface="League Gothic" charset="0"/>
              </a:endParaRPr>
            </a:p>
          </p:txBody>
        </p:sp>
      </p:grpSp>
      <p:grpSp>
        <p:nvGrpSpPr>
          <p:cNvPr id="335" name="组合 334"/>
          <p:cNvGrpSpPr/>
          <p:nvPr/>
        </p:nvGrpSpPr>
        <p:grpSpPr>
          <a:xfrm>
            <a:off x="9909965" y="3265559"/>
            <a:ext cx="508637" cy="361670"/>
            <a:chOff x="6465888" y="5237163"/>
            <a:chExt cx="1335087" cy="949326"/>
          </a:xfrm>
          <a:solidFill>
            <a:srgbClr val="525068"/>
          </a:solidFill>
        </p:grpSpPr>
        <p:sp>
          <p:nvSpPr>
            <p:cNvPr id="336" name="Freeform 330"/>
            <p:cNvSpPr/>
            <p:nvPr/>
          </p:nvSpPr>
          <p:spPr bwMode="auto">
            <a:xfrm>
              <a:off x="6465888" y="5237163"/>
              <a:ext cx="1335087" cy="641350"/>
            </a:xfrm>
            <a:custGeom>
              <a:avLst/>
              <a:gdLst>
                <a:gd name="T0" fmla="*/ 944 w 2050"/>
                <a:gd name="T1" fmla="*/ 28 h 988"/>
                <a:gd name="T2" fmla="*/ 1101 w 2050"/>
                <a:gd name="T3" fmla="*/ 25 h 988"/>
                <a:gd name="T4" fmla="*/ 2021 w 2050"/>
                <a:gd name="T5" fmla="*/ 464 h 988"/>
                <a:gd name="T6" fmla="*/ 2049 w 2050"/>
                <a:gd name="T7" fmla="*/ 497 h 988"/>
                <a:gd name="T8" fmla="*/ 2022 w 2050"/>
                <a:gd name="T9" fmla="*/ 526 h 988"/>
                <a:gd name="T10" fmla="*/ 1090 w 2050"/>
                <a:gd name="T11" fmla="*/ 970 h 988"/>
                <a:gd name="T12" fmla="*/ 966 w 2050"/>
                <a:gd name="T13" fmla="*/ 973 h 988"/>
                <a:gd name="T14" fmla="*/ 637 w 2050"/>
                <a:gd name="T15" fmla="*/ 817 h 988"/>
                <a:gd name="T16" fmla="*/ 573 w 2050"/>
                <a:gd name="T17" fmla="*/ 784 h 988"/>
                <a:gd name="T18" fmla="*/ 579 w 2050"/>
                <a:gd name="T19" fmla="*/ 763 h 988"/>
                <a:gd name="T20" fmla="*/ 972 w 2050"/>
                <a:gd name="T21" fmla="*/ 559 h 988"/>
                <a:gd name="T22" fmla="*/ 1099 w 2050"/>
                <a:gd name="T23" fmla="*/ 550 h 988"/>
                <a:gd name="T24" fmla="*/ 1138 w 2050"/>
                <a:gd name="T25" fmla="*/ 500 h 988"/>
                <a:gd name="T26" fmla="*/ 1110 w 2050"/>
                <a:gd name="T27" fmla="*/ 448 h 988"/>
                <a:gd name="T28" fmla="*/ 996 w 2050"/>
                <a:gd name="T29" fmla="*/ 427 h 988"/>
                <a:gd name="T30" fmla="*/ 922 w 2050"/>
                <a:gd name="T31" fmla="*/ 466 h 988"/>
                <a:gd name="T32" fmla="*/ 916 w 2050"/>
                <a:gd name="T33" fmla="*/ 516 h 988"/>
                <a:gd name="T34" fmla="*/ 521 w 2050"/>
                <a:gd name="T35" fmla="*/ 721 h 988"/>
                <a:gd name="T36" fmla="*/ 500 w 2050"/>
                <a:gd name="T37" fmla="*/ 749 h 988"/>
                <a:gd name="T38" fmla="*/ 269 w 2050"/>
                <a:gd name="T39" fmla="*/ 641 h 988"/>
                <a:gd name="T40" fmla="*/ 28 w 2050"/>
                <a:gd name="T41" fmla="*/ 526 h 988"/>
                <a:gd name="T42" fmla="*/ 1 w 2050"/>
                <a:gd name="T43" fmla="*/ 493 h 988"/>
                <a:gd name="T44" fmla="*/ 31 w 2050"/>
                <a:gd name="T45" fmla="*/ 463 h 988"/>
                <a:gd name="T46" fmla="*/ 944 w 2050"/>
                <a:gd name="T47" fmla="*/ 28 h 9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050" h="988">
                  <a:moveTo>
                    <a:pt x="944" y="28"/>
                  </a:moveTo>
                  <a:cubicBezTo>
                    <a:pt x="992" y="1"/>
                    <a:pt x="1053" y="0"/>
                    <a:pt x="1101" y="25"/>
                  </a:cubicBezTo>
                  <a:cubicBezTo>
                    <a:pt x="1408" y="172"/>
                    <a:pt x="1715" y="318"/>
                    <a:pt x="2021" y="464"/>
                  </a:cubicBezTo>
                  <a:cubicBezTo>
                    <a:pt x="2035" y="470"/>
                    <a:pt x="2050" y="481"/>
                    <a:pt x="2049" y="497"/>
                  </a:cubicBezTo>
                  <a:cubicBezTo>
                    <a:pt x="2047" y="512"/>
                    <a:pt x="2034" y="521"/>
                    <a:pt x="2022" y="526"/>
                  </a:cubicBezTo>
                  <a:cubicBezTo>
                    <a:pt x="1711" y="674"/>
                    <a:pt x="1400" y="822"/>
                    <a:pt x="1090" y="970"/>
                  </a:cubicBezTo>
                  <a:cubicBezTo>
                    <a:pt x="1051" y="988"/>
                    <a:pt x="1005" y="988"/>
                    <a:pt x="966" y="973"/>
                  </a:cubicBezTo>
                  <a:cubicBezTo>
                    <a:pt x="856" y="921"/>
                    <a:pt x="747" y="869"/>
                    <a:pt x="637" y="817"/>
                  </a:cubicBezTo>
                  <a:cubicBezTo>
                    <a:pt x="616" y="806"/>
                    <a:pt x="594" y="797"/>
                    <a:pt x="573" y="784"/>
                  </a:cubicBezTo>
                  <a:cubicBezTo>
                    <a:pt x="567" y="777"/>
                    <a:pt x="570" y="766"/>
                    <a:pt x="579" y="763"/>
                  </a:cubicBezTo>
                  <a:cubicBezTo>
                    <a:pt x="710" y="695"/>
                    <a:pt x="841" y="627"/>
                    <a:pt x="972" y="559"/>
                  </a:cubicBezTo>
                  <a:cubicBezTo>
                    <a:pt x="1013" y="572"/>
                    <a:pt x="1060" y="570"/>
                    <a:pt x="1099" y="550"/>
                  </a:cubicBezTo>
                  <a:cubicBezTo>
                    <a:pt x="1118" y="540"/>
                    <a:pt x="1136" y="523"/>
                    <a:pt x="1138" y="500"/>
                  </a:cubicBezTo>
                  <a:cubicBezTo>
                    <a:pt x="1141" y="479"/>
                    <a:pt x="1126" y="460"/>
                    <a:pt x="1110" y="448"/>
                  </a:cubicBezTo>
                  <a:cubicBezTo>
                    <a:pt x="1077" y="426"/>
                    <a:pt x="1035" y="421"/>
                    <a:pt x="996" y="427"/>
                  </a:cubicBezTo>
                  <a:cubicBezTo>
                    <a:pt x="968" y="432"/>
                    <a:pt x="940" y="443"/>
                    <a:pt x="922" y="466"/>
                  </a:cubicBezTo>
                  <a:cubicBezTo>
                    <a:pt x="911" y="480"/>
                    <a:pt x="908" y="499"/>
                    <a:pt x="916" y="516"/>
                  </a:cubicBezTo>
                  <a:cubicBezTo>
                    <a:pt x="784" y="584"/>
                    <a:pt x="652" y="652"/>
                    <a:pt x="521" y="721"/>
                  </a:cubicBezTo>
                  <a:cubicBezTo>
                    <a:pt x="509" y="725"/>
                    <a:pt x="500" y="736"/>
                    <a:pt x="500" y="749"/>
                  </a:cubicBezTo>
                  <a:cubicBezTo>
                    <a:pt x="422" y="715"/>
                    <a:pt x="346" y="677"/>
                    <a:pt x="269" y="641"/>
                  </a:cubicBezTo>
                  <a:cubicBezTo>
                    <a:pt x="189" y="602"/>
                    <a:pt x="108" y="564"/>
                    <a:pt x="28" y="526"/>
                  </a:cubicBezTo>
                  <a:cubicBezTo>
                    <a:pt x="15" y="520"/>
                    <a:pt x="0" y="509"/>
                    <a:pt x="1" y="493"/>
                  </a:cubicBezTo>
                  <a:cubicBezTo>
                    <a:pt x="3" y="478"/>
                    <a:pt x="18" y="469"/>
                    <a:pt x="31" y="463"/>
                  </a:cubicBezTo>
                  <a:cubicBezTo>
                    <a:pt x="335" y="318"/>
                    <a:pt x="640" y="173"/>
                    <a:pt x="944" y="28"/>
                  </a:cubicBezTo>
                  <a:close/>
                </a:path>
              </a:pathLst>
            </a:custGeom>
            <a:grpFill/>
            <a:ln>
              <a:noFill/>
            </a:ln>
          </p:spPr>
          <p:txBody>
            <a:bodyPr vert="horz" wrap="square" lIns="60933" tIns="30467" rIns="60933" bIns="30467" numCol="1" anchor="t" anchorCtr="0" compatLnSpc="1"/>
            <a:lstStyle/>
            <a:p>
              <a:pPr defTabSz="1219200"/>
              <a:endParaRPr lang="zh-CN" altLang="en-US" sz="2400">
                <a:solidFill>
                  <a:prstClr val="white"/>
                </a:solidFill>
                <a:sym typeface="League Gothic" charset="0"/>
              </a:endParaRPr>
            </a:p>
          </p:txBody>
        </p:sp>
        <p:sp>
          <p:nvSpPr>
            <p:cNvPr id="337" name="Freeform 331"/>
            <p:cNvSpPr/>
            <p:nvPr/>
          </p:nvSpPr>
          <p:spPr bwMode="auto">
            <a:xfrm>
              <a:off x="6713538" y="5726113"/>
              <a:ext cx="55562" cy="231775"/>
            </a:xfrm>
            <a:custGeom>
              <a:avLst/>
              <a:gdLst>
                <a:gd name="T0" fmla="*/ 0 w 87"/>
                <a:gd name="T1" fmla="*/ 0 h 359"/>
                <a:gd name="T2" fmla="*/ 87 w 87"/>
                <a:gd name="T3" fmla="*/ 42 h 359"/>
                <a:gd name="T4" fmla="*/ 48 w 87"/>
                <a:gd name="T5" fmla="*/ 359 h 359"/>
                <a:gd name="T6" fmla="*/ 0 w 87"/>
                <a:gd name="T7" fmla="*/ 252 h 359"/>
                <a:gd name="T8" fmla="*/ 0 w 87"/>
                <a:gd name="T9" fmla="*/ 0 h 359"/>
              </a:gdLst>
              <a:ahLst/>
              <a:cxnLst>
                <a:cxn ang="0">
                  <a:pos x="T0" y="T1"/>
                </a:cxn>
                <a:cxn ang="0">
                  <a:pos x="T2" y="T3"/>
                </a:cxn>
                <a:cxn ang="0">
                  <a:pos x="T4" y="T5"/>
                </a:cxn>
                <a:cxn ang="0">
                  <a:pos x="T6" y="T7"/>
                </a:cxn>
                <a:cxn ang="0">
                  <a:pos x="T8" y="T9"/>
                </a:cxn>
              </a:cxnLst>
              <a:rect l="0" t="0" r="r" b="b"/>
              <a:pathLst>
                <a:path w="87" h="359">
                  <a:moveTo>
                    <a:pt x="0" y="0"/>
                  </a:moveTo>
                  <a:cubicBezTo>
                    <a:pt x="29" y="14"/>
                    <a:pt x="58" y="28"/>
                    <a:pt x="87" y="42"/>
                  </a:cubicBezTo>
                  <a:cubicBezTo>
                    <a:pt x="74" y="148"/>
                    <a:pt x="61" y="253"/>
                    <a:pt x="48" y="359"/>
                  </a:cubicBezTo>
                  <a:cubicBezTo>
                    <a:pt x="23" y="328"/>
                    <a:pt x="0" y="293"/>
                    <a:pt x="0" y="252"/>
                  </a:cubicBezTo>
                  <a:cubicBezTo>
                    <a:pt x="1" y="168"/>
                    <a:pt x="0" y="84"/>
                    <a:pt x="0" y="0"/>
                  </a:cubicBezTo>
                  <a:close/>
                </a:path>
              </a:pathLst>
            </a:custGeom>
            <a:grpFill/>
            <a:ln>
              <a:noFill/>
            </a:ln>
          </p:spPr>
          <p:txBody>
            <a:bodyPr vert="horz" wrap="square" lIns="60933" tIns="30467" rIns="60933" bIns="30467" numCol="1" anchor="t" anchorCtr="0" compatLnSpc="1"/>
            <a:lstStyle/>
            <a:p>
              <a:pPr defTabSz="1219200"/>
              <a:endParaRPr lang="zh-CN" altLang="en-US" sz="2400">
                <a:solidFill>
                  <a:prstClr val="white"/>
                </a:solidFill>
                <a:sym typeface="League Gothic" charset="0"/>
              </a:endParaRPr>
            </a:p>
          </p:txBody>
        </p:sp>
        <p:sp>
          <p:nvSpPr>
            <p:cNvPr id="338" name="Freeform 332"/>
            <p:cNvSpPr/>
            <p:nvPr/>
          </p:nvSpPr>
          <p:spPr bwMode="auto">
            <a:xfrm>
              <a:off x="6854825" y="5727701"/>
              <a:ext cx="695325" cy="404813"/>
            </a:xfrm>
            <a:custGeom>
              <a:avLst/>
              <a:gdLst>
                <a:gd name="T0" fmla="*/ 496 w 1067"/>
                <a:gd name="T1" fmla="*/ 275 h 625"/>
                <a:gd name="T2" fmla="*/ 1067 w 1067"/>
                <a:gd name="T3" fmla="*/ 0 h 625"/>
                <a:gd name="T4" fmla="*/ 1067 w 1067"/>
                <a:gd name="T5" fmla="*/ 253 h 625"/>
                <a:gd name="T6" fmla="*/ 1022 w 1067"/>
                <a:gd name="T7" fmla="*/ 353 h 625"/>
                <a:gd name="T8" fmla="*/ 871 w 1067"/>
                <a:gd name="T9" fmla="*/ 479 h 625"/>
                <a:gd name="T10" fmla="*/ 285 w 1067"/>
                <a:gd name="T11" fmla="*/ 591 h 625"/>
                <a:gd name="T12" fmla="*/ 52 w 1067"/>
                <a:gd name="T13" fmla="*/ 518 h 625"/>
                <a:gd name="T14" fmla="*/ 0 w 1067"/>
                <a:gd name="T15" fmla="*/ 101 h 625"/>
                <a:gd name="T16" fmla="*/ 356 w 1067"/>
                <a:gd name="T17" fmla="*/ 273 h 625"/>
                <a:gd name="T18" fmla="*/ 496 w 1067"/>
                <a:gd name="T19" fmla="*/ 275 h 6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7" h="625">
                  <a:moveTo>
                    <a:pt x="496" y="275"/>
                  </a:moveTo>
                  <a:cubicBezTo>
                    <a:pt x="686" y="184"/>
                    <a:pt x="876" y="92"/>
                    <a:pt x="1067" y="0"/>
                  </a:cubicBezTo>
                  <a:cubicBezTo>
                    <a:pt x="1066" y="85"/>
                    <a:pt x="1067" y="169"/>
                    <a:pt x="1067" y="253"/>
                  </a:cubicBezTo>
                  <a:cubicBezTo>
                    <a:pt x="1065" y="291"/>
                    <a:pt x="1044" y="324"/>
                    <a:pt x="1022" y="353"/>
                  </a:cubicBezTo>
                  <a:cubicBezTo>
                    <a:pt x="980" y="404"/>
                    <a:pt x="927" y="445"/>
                    <a:pt x="871" y="479"/>
                  </a:cubicBezTo>
                  <a:cubicBezTo>
                    <a:pt x="697" y="583"/>
                    <a:pt x="486" y="625"/>
                    <a:pt x="285" y="591"/>
                  </a:cubicBezTo>
                  <a:cubicBezTo>
                    <a:pt x="204" y="578"/>
                    <a:pt x="126" y="552"/>
                    <a:pt x="52" y="518"/>
                  </a:cubicBezTo>
                  <a:cubicBezTo>
                    <a:pt x="34" y="379"/>
                    <a:pt x="17" y="240"/>
                    <a:pt x="0" y="101"/>
                  </a:cubicBezTo>
                  <a:cubicBezTo>
                    <a:pt x="118" y="159"/>
                    <a:pt x="238" y="216"/>
                    <a:pt x="356" y="273"/>
                  </a:cubicBezTo>
                  <a:cubicBezTo>
                    <a:pt x="400" y="295"/>
                    <a:pt x="452" y="297"/>
                    <a:pt x="496" y="275"/>
                  </a:cubicBezTo>
                  <a:close/>
                </a:path>
              </a:pathLst>
            </a:custGeom>
            <a:grpFill/>
            <a:ln>
              <a:noFill/>
            </a:ln>
          </p:spPr>
          <p:txBody>
            <a:bodyPr vert="horz" wrap="square" lIns="60933" tIns="30467" rIns="60933" bIns="30467" numCol="1" anchor="t" anchorCtr="0" compatLnSpc="1"/>
            <a:lstStyle/>
            <a:p>
              <a:pPr defTabSz="1219200"/>
              <a:endParaRPr lang="zh-CN" altLang="en-US" sz="2400">
                <a:solidFill>
                  <a:prstClr val="white"/>
                </a:solidFill>
                <a:sym typeface="League Gothic" charset="0"/>
              </a:endParaRPr>
            </a:p>
          </p:txBody>
        </p:sp>
        <p:sp>
          <p:nvSpPr>
            <p:cNvPr id="339" name="Freeform 333"/>
            <p:cNvSpPr/>
            <p:nvPr/>
          </p:nvSpPr>
          <p:spPr bwMode="auto">
            <a:xfrm>
              <a:off x="6761163" y="5772151"/>
              <a:ext cx="96837" cy="414338"/>
            </a:xfrm>
            <a:custGeom>
              <a:avLst/>
              <a:gdLst>
                <a:gd name="T0" fmla="*/ 0 w 149"/>
                <a:gd name="T1" fmla="*/ 568 h 638"/>
                <a:gd name="T2" fmla="*/ 74 w 149"/>
                <a:gd name="T3" fmla="*/ 0 h 638"/>
                <a:gd name="T4" fmla="*/ 145 w 149"/>
                <a:gd name="T5" fmla="*/ 538 h 638"/>
                <a:gd name="T6" fmla="*/ 149 w 149"/>
                <a:gd name="T7" fmla="*/ 572 h 638"/>
                <a:gd name="T8" fmla="*/ 101 w 149"/>
                <a:gd name="T9" fmla="*/ 629 h 638"/>
                <a:gd name="T10" fmla="*/ 27 w 149"/>
                <a:gd name="T11" fmla="*/ 617 h 638"/>
                <a:gd name="T12" fmla="*/ 0 w 149"/>
                <a:gd name="T13" fmla="*/ 568 h 638"/>
              </a:gdLst>
              <a:ahLst/>
              <a:cxnLst>
                <a:cxn ang="0">
                  <a:pos x="T0" y="T1"/>
                </a:cxn>
                <a:cxn ang="0">
                  <a:pos x="T2" y="T3"/>
                </a:cxn>
                <a:cxn ang="0">
                  <a:pos x="T4" y="T5"/>
                </a:cxn>
                <a:cxn ang="0">
                  <a:pos x="T6" y="T7"/>
                </a:cxn>
                <a:cxn ang="0">
                  <a:pos x="T8" y="T9"/>
                </a:cxn>
                <a:cxn ang="0">
                  <a:pos x="T10" y="T11"/>
                </a:cxn>
                <a:cxn ang="0">
                  <a:pos x="T12" y="T13"/>
                </a:cxn>
              </a:cxnLst>
              <a:rect l="0" t="0" r="r" b="b"/>
              <a:pathLst>
                <a:path w="149" h="638">
                  <a:moveTo>
                    <a:pt x="0" y="568"/>
                  </a:moveTo>
                  <a:cubicBezTo>
                    <a:pt x="24" y="379"/>
                    <a:pt x="49" y="190"/>
                    <a:pt x="74" y="0"/>
                  </a:cubicBezTo>
                  <a:cubicBezTo>
                    <a:pt x="98" y="180"/>
                    <a:pt x="121" y="359"/>
                    <a:pt x="145" y="538"/>
                  </a:cubicBezTo>
                  <a:cubicBezTo>
                    <a:pt x="146" y="549"/>
                    <a:pt x="148" y="560"/>
                    <a:pt x="149" y="572"/>
                  </a:cubicBezTo>
                  <a:cubicBezTo>
                    <a:pt x="142" y="596"/>
                    <a:pt x="126" y="620"/>
                    <a:pt x="101" y="629"/>
                  </a:cubicBezTo>
                  <a:cubicBezTo>
                    <a:pt x="77" y="638"/>
                    <a:pt x="47" y="635"/>
                    <a:pt x="27" y="617"/>
                  </a:cubicBezTo>
                  <a:cubicBezTo>
                    <a:pt x="13" y="605"/>
                    <a:pt x="2" y="587"/>
                    <a:pt x="0" y="568"/>
                  </a:cubicBezTo>
                  <a:close/>
                </a:path>
              </a:pathLst>
            </a:custGeom>
            <a:grpFill/>
            <a:ln>
              <a:noFill/>
            </a:ln>
          </p:spPr>
          <p:txBody>
            <a:bodyPr vert="horz" wrap="square" lIns="60933" tIns="30467" rIns="60933" bIns="30467" numCol="1" anchor="t" anchorCtr="0" compatLnSpc="1"/>
            <a:lstStyle/>
            <a:p>
              <a:pPr defTabSz="1219200"/>
              <a:endParaRPr lang="zh-CN" altLang="en-US" sz="2400">
                <a:solidFill>
                  <a:prstClr val="white"/>
                </a:solidFill>
                <a:sym typeface="League Gothic" charset="0"/>
              </a:endParaRPr>
            </a:p>
          </p:txBody>
        </p:sp>
      </p:grpSp>
      <p:grpSp>
        <p:nvGrpSpPr>
          <p:cNvPr id="352" name="组合 351"/>
          <p:cNvGrpSpPr/>
          <p:nvPr/>
        </p:nvGrpSpPr>
        <p:grpSpPr>
          <a:xfrm>
            <a:off x="6455393" y="5532480"/>
            <a:ext cx="393117" cy="366112"/>
            <a:chOff x="1303338" y="4240213"/>
            <a:chExt cx="1409700" cy="1312863"/>
          </a:xfrm>
          <a:solidFill>
            <a:srgbClr val="525068"/>
          </a:solidFill>
        </p:grpSpPr>
        <p:sp>
          <p:nvSpPr>
            <p:cNvPr id="353" name="Freeform 403"/>
            <p:cNvSpPr/>
            <p:nvPr/>
          </p:nvSpPr>
          <p:spPr bwMode="auto">
            <a:xfrm>
              <a:off x="1303338" y="4240213"/>
              <a:ext cx="1319213" cy="1312863"/>
            </a:xfrm>
            <a:custGeom>
              <a:avLst/>
              <a:gdLst>
                <a:gd name="T0" fmla="*/ 1220 w 1442"/>
                <a:gd name="T1" fmla="*/ 38 h 1442"/>
                <a:gd name="T2" fmla="*/ 1140 w 1442"/>
                <a:gd name="T3" fmla="*/ 90 h 1442"/>
                <a:gd name="T4" fmla="*/ 1030 w 1442"/>
                <a:gd name="T5" fmla="*/ 172 h 1442"/>
                <a:gd name="T6" fmla="*/ 1005 w 1442"/>
                <a:gd name="T7" fmla="*/ 193 h 1442"/>
                <a:gd name="T8" fmla="*/ 996 w 1442"/>
                <a:gd name="T9" fmla="*/ 195 h 1442"/>
                <a:gd name="T10" fmla="*/ 719 w 1442"/>
                <a:gd name="T11" fmla="*/ 194 h 1442"/>
                <a:gd name="T12" fmla="*/ 479 w 1442"/>
                <a:gd name="T13" fmla="*/ 194 h 1442"/>
                <a:gd name="T14" fmla="*/ 249 w 1442"/>
                <a:gd name="T15" fmla="*/ 312 h 1442"/>
                <a:gd name="T16" fmla="*/ 193 w 1442"/>
                <a:gd name="T17" fmla="*/ 481 h 1442"/>
                <a:gd name="T18" fmla="*/ 194 w 1442"/>
                <a:gd name="T19" fmla="*/ 979 h 1442"/>
                <a:gd name="T20" fmla="*/ 251 w 1442"/>
                <a:gd name="T21" fmla="*/ 1135 h 1442"/>
                <a:gd name="T22" fmla="*/ 384 w 1442"/>
                <a:gd name="T23" fmla="*/ 1233 h 1442"/>
                <a:gd name="T24" fmla="*/ 473 w 1442"/>
                <a:gd name="T25" fmla="*/ 1249 h 1442"/>
                <a:gd name="T26" fmla="*/ 963 w 1442"/>
                <a:gd name="T27" fmla="*/ 1249 h 1442"/>
                <a:gd name="T28" fmla="*/ 1166 w 1442"/>
                <a:gd name="T29" fmla="*/ 1163 h 1442"/>
                <a:gd name="T30" fmla="*/ 1249 w 1442"/>
                <a:gd name="T31" fmla="*/ 956 h 1442"/>
                <a:gd name="T32" fmla="*/ 1249 w 1442"/>
                <a:gd name="T33" fmla="*/ 488 h 1442"/>
                <a:gd name="T34" fmla="*/ 1261 w 1442"/>
                <a:gd name="T35" fmla="*/ 462 h 1442"/>
                <a:gd name="T36" fmla="*/ 1431 w 1442"/>
                <a:gd name="T37" fmla="*/ 346 h 1442"/>
                <a:gd name="T38" fmla="*/ 1439 w 1442"/>
                <a:gd name="T39" fmla="*/ 343 h 1442"/>
                <a:gd name="T40" fmla="*/ 1441 w 1442"/>
                <a:gd name="T41" fmla="*/ 381 h 1442"/>
                <a:gd name="T42" fmla="*/ 1440 w 1442"/>
                <a:gd name="T43" fmla="*/ 1072 h 1442"/>
                <a:gd name="T44" fmla="*/ 1381 w 1442"/>
                <a:gd name="T45" fmla="*/ 1262 h 1442"/>
                <a:gd name="T46" fmla="*/ 1202 w 1442"/>
                <a:gd name="T47" fmla="*/ 1413 h 1442"/>
                <a:gd name="T48" fmla="*/ 1059 w 1442"/>
                <a:gd name="T49" fmla="*/ 1441 h 1442"/>
                <a:gd name="T50" fmla="*/ 383 w 1442"/>
                <a:gd name="T51" fmla="*/ 1441 h 1442"/>
                <a:gd name="T52" fmla="*/ 191 w 1442"/>
                <a:gd name="T53" fmla="*/ 1388 h 1442"/>
                <a:gd name="T54" fmla="*/ 35 w 1442"/>
                <a:gd name="T55" fmla="*/ 1215 h 1442"/>
                <a:gd name="T56" fmla="*/ 1 w 1442"/>
                <a:gd name="T57" fmla="*/ 1013 h 1442"/>
                <a:gd name="T58" fmla="*/ 1 w 1442"/>
                <a:gd name="T59" fmla="*/ 383 h 1442"/>
                <a:gd name="T60" fmla="*/ 84 w 1442"/>
                <a:gd name="T61" fmla="*/ 147 h 1442"/>
                <a:gd name="T62" fmla="*/ 285 w 1442"/>
                <a:gd name="T63" fmla="*/ 15 h 1442"/>
                <a:gd name="T64" fmla="*/ 444 w 1442"/>
                <a:gd name="T65" fmla="*/ 1 h 1442"/>
                <a:gd name="T66" fmla="*/ 1071 w 1442"/>
                <a:gd name="T67" fmla="*/ 2 h 1442"/>
                <a:gd name="T68" fmla="*/ 1220 w 1442"/>
                <a:gd name="T69" fmla="*/ 38 h 1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42" h="1442">
                  <a:moveTo>
                    <a:pt x="1220" y="38"/>
                  </a:moveTo>
                  <a:cubicBezTo>
                    <a:pt x="1192" y="56"/>
                    <a:pt x="1165" y="72"/>
                    <a:pt x="1140" y="90"/>
                  </a:cubicBezTo>
                  <a:cubicBezTo>
                    <a:pt x="1103" y="116"/>
                    <a:pt x="1067" y="144"/>
                    <a:pt x="1030" y="172"/>
                  </a:cubicBezTo>
                  <a:cubicBezTo>
                    <a:pt x="1021" y="179"/>
                    <a:pt x="1013" y="186"/>
                    <a:pt x="1005" y="193"/>
                  </a:cubicBezTo>
                  <a:cubicBezTo>
                    <a:pt x="1003" y="195"/>
                    <a:pt x="999" y="195"/>
                    <a:pt x="996" y="195"/>
                  </a:cubicBezTo>
                  <a:cubicBezTo>
                    <a:pt x="903" y="195"/>
                    <a:pt x="811" y="194"/>
                    <a:pt x="719" y="194"/>
                  </a:cubicBezTo>
                  <a:cubicBezTo>
                    <a:pt x="639" y="193"/>
                    <a:pt x="559" y="193"/>
                    <a:pt x="479" y="194"/>
                  </a:cubicBezTo>
                  <a:cubicBezTo>
                    <a:pt x="383" y="195"/>
                    <a:pt x="306" y="235"/>
                    <a:pt x="249" y="312"/>
                  </a:cubicBezTo>
                  <a:cubicBezTo>
                    <a:pt x="212" y="362"/>
                    <a:pt x="193" y="418"/>
                    <a:pt x="193" y="481"/>
                  </a:cubicBezTo>
                  <a:cubicBezTo>
                    <a:pt x="193" y="647"/>
                    <a:pt x="192" y="813"/>
                    <a:pt x="194" y="979"/>
                  </a:cubicBezTo>
                  <a:cubicBezTo>
                    <a:pt x="194" y="1036"/>
                    <a:pt x="216" y="1088"/>
                    <a:pt x="251" y="1135"/>
                  </a:cubicBezTo>
                  <a:cubicBezTo>
                    <a:pt x="286" y="1181"/>
                    <a:pt x="330" y="1214"/>
                    <a:pt x="384" y="1233"/>
                  </a:cubicBezTo>
                  <a:cubicBezTo>
                    <a:pt x="412" y="1243"/>
                    <a:pt x="443" y="1248"/>
                    <a:pt x="473" y="1249"/>
                  </a:cubicBezTo>
                  <a:cubicBezTo>
                    <a:pt x="636" y="1250"/>
                    <a:pt x="800" y="1250"/>
                    <a:pt x="963" y="1249"/>
                  </a:cubicBezTo>
                  <a:cubicBezTo>
                    <a:pt x="1043" y="1249"/>
                    <a:pt x="1111" y="1219"/>
                    <a:pt x="1166" y="1163"/>
                  </a:cubicBezTo>
                  <a:cubicBezTo>
                    <a:pt x="1222" y="1105"/>
                    <a:pt x="1249" y="1036"/>
                    <a:pt x="1249" y="956"/>
                  </a:cubicBezTo>
                  <a:cubicBezTo>
                    <a:pt x="1249" y="800"/>
                    <a:pt x="1249" y="644"/>
                    <a:pt x="1249" y="488"/>
                  </a:cubicBezTo>
                  <a:cubicBezTo>
                    <a:pt x="1248" y="476"/>
                    <a:pt x="1252" y="469"/>
                    <a:pt x="1261" y="462"/>
                  </a:cubicBezTo>
                  <a:cubicBezTo>
                    <a:pt x="1313" y="417"/>
                    <a:pt x="1370" y="378"/>
                    <a:pt x="1431" y="346"/>
                  </a:cubicBezTo>
                  <a:cubicBezTo>
                    <a:pt x="1433" y="345"/>
                    <a:pt x="1435" y="345"/>
                    <a:pt x="1439" y="343"/>
                  </a:cubicBezTo>
                  <a:cubicBezTo>
                    <a:pt x="1440" y="356"/>
                    <a:pt x="1441" y="369"/>
                    <a:pt x="1441" y="381"/>
                  </a:cubicBezTo>
                  <a:cubicBezTo>
                    <a:pt x="1441" y="611"/>
                    <a:pt x="1442" y="841"/>
                    <a:pt x="1440" y="1072"/>
                  </a:cubicBezTo>
                  <a:cubicBezTo>
                    <a:pt x="1440" y="1140"/>
                    <a:pt x="1418" y="1204"/>
                    <a:pt x="1381" y="1262"/>
                  </a:cubicBezTo>
                  <a:cubicBezTo>
                    <a:pt x="1338" y="1331"/>
                    <a:pt x="1278" y="1381"/>
                    <a:pt x="1202" y="1413"/>
                  </a:cubicBezTo>
                  <a:cubicBezTo>
                    <a:pt x="1157" y="1432"/>
                    <a:pt x="1109" y="1441"/>
                    <a:pt x="1059" y="1441"/>
                  </a:cubicBezTo>
                  <a:cubicBezTo>
                    <a:pt x="834" y="1441"/>
                    <a:pt x="608" y="1442"/>
                    <a:pt x="383" y="1441"/>
                  </a:cubicBezTo>
                  <a:cubicBezTo>
                    <a:pt x="315" y="1441"/>
                    <a:pt x="250" y="1423"/>
                    <a:pt x="191" y="1388"/>
                  </a:cubicBezTo>
                  <a:cubicBezTo>
                    <a:pt x="121" y="1346"/>
                    <a:pt x="69" y="1289"/>
                    <a:pt x="35" y="1215"/>
                  </a:cubicBezTo>
                  <a:cubicBezTo>
                    <a:pt x="5" y="1150"/>
                    <a:pt x="0" y="1082"/>
                    <a:pt x="1" y="1013"/>
                  </a:cubicBezTo>
                  <a:cubicBezTo>
                    <a:pt x="1" y="803"/>
                    <a:pt x="0" y="593"/>
                    <a:pt x="1" y="383"/>
                  </a:cubicBezTo>
                  <a:cubicBezTo>
                    <a:pt x="2" y="295"/>
                    <a:pt x="30" y="216"/>
                    <a:pt x="84" y="147"/>
                  </a:cubicBezTo>
                  <a:cubicBezTo>
                    <a:pt x="136" y="81"/>
                    <a:pt x="204" y="38"/>
                    <a:pt x="285" y="15"/>
                  </a:cubicBezTo>
                  <a:cubicBezTo>
                    <a:pt x="337" y="0"/>
                    <a:pt x="391" y="1"/>
                    <a:pt x="444" y="1"/>
                  </a:cubicBezTo>
                  <a:cubicBezTo>
                    <a:pt x="653" y="2"/>
                    <a:pt x="862" y="1"/>
                    <a:pt x="1071" y="2"/>
                  </a:cubicBezTo>
                  <a:cubicBezTo>
                    <a:pt x="1122" y="2"/>
                    <a:pt x="1172" y="15"/>
                    <a:pt x="1220"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0933" tIns="30467" rIns="60933" bIns="30467" numCol="1" anchor="t" anchorCtr="0" compatLnSpc="1"/>
            <a:lstStyle/>
            <a:p>
              <a:pPr defTabSz="1219200"/>
              <a:endParaRPr lang="zh-CN" altLang="en-US" sz="2400">
                <a:solidFill>
                  <a:prstClr val="white"/>
                </a:solidFill>
                <a:sym typeface="League Gothic" charset="0"/>
              </a:endParaRPr>
            </a:p>
          </p:txBody>
        </p:sp>
        <p:sp>
          <p:nvSpPr>
            <p:cNvPr id="354" name="Freeform 404"/>
            <p:cNvSpPr/>
            <p:nvPr/>
          </p:nvSpPr>
          <p:spPr bwMode="auto">
            <a:xfrm>
              <a:off x="1595438" y="4273551"/>
              <a:ext cx="1117600" cy="957263"/>
            </a:xfrm>
            <a:custGeom>
              <a:avLst/>
              <a:gdLst>
                <a:gd name="T0" fmla="*/ 401 w 1222"/>
                <a:gd name="T1" fmla="*/ 735 h 1050"/>
                <a:gd name="T2" fmla="*/ 435 w 1222"/>
                <a:gd name="T3" fmla="*/ 653 h 1050"/>
                <a:gd name="T4" fmla="*/ 581 w 1222"/>
                <a:gd name="T5" fmla="*/ 409 h 1050"/>
                <a:gd name="T6" fmla="*/ 715 w 1222"/>
                <a:gd name="T7" fmla="*/ 260 h 1050"/>
                <a:gd name="T8" fmla="*/ 924 w 1222"/>
                <a:gd name="T9" fmla="*/ 101 h 1050"/>
                <a:gd name="T10" fmla="*/ 1095 w 1222"/>
                <a:gd name="T11" fmla="*/ 16 h 1050"/>
                <a:gd name="T12" fmla="*/ 1128 w 1222"/>
                <a:gd name="T13" fmla="*/ 7 h 1050"/>
                <a:gd name="T14" fmla="*/ 1217 w 1222"/>
                <a:gd name="T15" fmla="*/ 87 h 1050"/>
                <a:gd name="T16" fmla="*/ 1155 w 1222"/>
                <a:gd name="T17" fmla="*/ 186 h 1050"/>
                <a:gd name="T18" fmla="*/ 929 w 1222"/>
                <a:gd name="T19" fmla="*/ 310 h 1050"/>
                <a:gd name="T20" fmla="*/ 744 w 1222"/>
                <a:gd name="T21" fmla="*/ 492 h 1050"/>
                <a:gd name="T22" fmla="*/ 589 w 1222"/>
                <a:gd name="T23" fmla="*/ 753 h 1050"/>
                <a:gd name="T24" fmla="*/ 525 w 1222"/>
                <a:gd name="T25" fmla="*/ 972 h 1050"/>
                <a:gd name="T26" fmla="*/ 468 w 1222"/>
                <a:gd name="T27" fmla="*/ 1040 h 1050"/>
                <a:gd name="T28" fmla="*/ 373 w 1222"/>
                <a:gd name="T29" fmla="*/ 1020 h 1050"/>
                <a:gd name="T30" fmla="*/ 354 w 1222"/>
                <a:gd name="T31" fmla="*/ 992 h 1050"/>
                <a:gd name="T32" fmla="*/ 214 w 1222"/>
                <a:gd name="T33" fmla="*/ 798 h 1050"/>
                <a:gd name="T34" fmla="*/ 63 w 1222"/>
                <a:gd name="T35" fmla="*/ 691 h 1050"/>
                <a:gd name="T36" fmla="*/ 17 w 1222"/>
                <a:gd name="T37" fmla="*/ 651 h 1050"/>
                <a:gd name="T38" fmla="*/ 33 w 1222"/>
                <a:gd name="T39" fmla="*/ 554 h 1050"/>
                <a:gd name="T40" fmla="*/ 159 w 1222"/>
                <a:gd name="T41" fmla="*/ 537 h 1050"/>
                <a:gd name="T42" fmla="*/ 354 w 1222"/>
                <a:gd name="T43" fmla="*/ 683 h 1050"/>
                <a:gd name="T44" fmla="*/ 401 w 1222"/>
                <a:gd name="T45" fmla="*/ 735 h 10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22" h="1050">
                  <a:moveTo>
                    <a:pt x="401" y="735"/>
                  </a:moveTo>
                  <a:cubicBezTo>
                    <a:pt x="412" y="707"/>
                    <a:pt x="423" y="680"/>
                    <a:pt x="435" y="653"/>
                  </a:cubicBezTo>
                  <a:cubicBezTo>
                    <a:pt x="475" y="566"/>
                    <a:pt x="523" y="485"/>
                    <a:pt x="581" y="409"/>
                  </a:cubicBezTo>
                  <a:cubicBezTo>
                    <a:pt x="622" y="356"/>
                    <a:pt x="666" y="306"/>
                    <a:pt x="715" y="260"/>
                  </a:cubicBezTo>
                  <a:cubicBezTo>
                    <a:pt x="779" y="199"/>
                    <a:pt x="848" y="146"/>
                    <a:pt x="924" y="101"/>
                  </a:cubicBezTo>
                  <a:cubicBezTo>
                    <a:pt x="979" y="68"/>
                    <a:pt x="1036" y="40"/>
                    <a:pt x="1095" y="16"/>
                  </a:cubicBezTo>
                  <a:cubicBezTo>
                    <a:pt x="1106" y="12"/>
                    <a:pt x="1117" y="8"/>
                    <a:pt x="1128" y="7"/>
                  </a:cubicBezTo>
                  <a:cubicBezTo>
                    <a:pt x="1181" y="0"/>
                    <a:pt x="1213" y="40"/>
                    <a:pt x="1217" y="87"/>
                  </a:cubicBezTo>
                  <a:cubicBezTo>
                    <a:pt x="1222" y="133"/>
                    <a:pt x="1199" y="170"/>
                    <a:pt x="1155" y="186"/>
                  </a:cubicBezTo>
                  <a:cubicBezTo>
                    <a:pt x="1073" y="215"/>
                    <a:pt x="998" y="258"/>
                    <a:pt x="929" y="310"/>
                  </a:cubicBezTo>
                  <a:cubicBezTo>
                    <a:pt x="859" y="363"/>
                    <a:pt x="798" y="424"/>
                    <a:pt x="744" y="492"/>
                  </a:cubicBezTo>
                  <a:cubicBezTo>
                    <a:pt x="680" y="572"/>
                    <a:pt x="629" y="659"/>
                    <a:pt x="589" y="753"/>
                  </a:cubicBezTo>
                  <a:cubicBezTo>
                    <a:pt x="559" y="824"/>
                    <a:pt x="537" y="896"/>
                    <a:pt x="525" y="972"/>
                  </a:cubicBezTo>
                  <a:cubicBezTo>
                    <a:pt x="519" y="1006"/>
                    <a:pt x="501" y="1030"/>
                    <a:pt x="468" y="1040"/>
                  </a:cubicBezTo>
                  <a:cubicBezTo>
                    <a:pt x="433" y="1050"/>
                    <a:pt x="400" y="1045"/>
                    <a:pt x="373" y="1020"/>
                  </a:cubicBezTo>
                  <a:cubicBezTo>
                    <a:pt x="365" y="1012"/>
                    <a:pt x="359" y="1002"/>
                    <a:pt x="354" y="992"/>
                  </a:cubicBezTo>
                  <a:cubicBezTo>
                    <a:pt x="317" y="920"/>
                    <a:pt x="272" y="854"/>
                    <a:pt x="214" y="798"/>
                  </a:cubicBezTo>
                  <a:cubicBezTo>
                    <a:pt x="169" y="755"/>
                    <a:pt x="118" y="720"/>
                    <a:pt x="63" y="691"/>
                  </a:cubicBezTo>
                  <a:cubicBezTo>
                    <a:pt x="45" y="681"/>
                    <a:pt x="27" y="670"/>
                    <a:pt x="17" y="651"/>
                  </a:cubicBezTo>
                  <a:cubicBezTo>
                    <a:pt x="0" y="617"/>
                    <a:pt x="10" y="581"/>
                    <a:pt x="33" y="554"/>
                  </a:cubicBezTo>
                  <a:cubicBezTo>
                    <a:pt x="65" y="517"/>
                    <a:pt x="107" y="508"/>
                    <a:pt x="159" y="537"/>
                  </a:cubicBezTo>
                  <a:cubicBezTo>
                    <a:pt x="231" y="577"/>
                    <a:pt x="296" y="625"/>
                    <a:pt x="354" y="683"/>
                  </a:cubicBezTo>
                  <a:cubicBezTo>
                    <a:pt x="370" y="699"/>
                    <a:pt x="385" y="717"/>
                    <a:pt x="401" y="7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0933" tIns="30467" rIns="60933" bIns="30467" numCol="1" anchor="t" anchorCtr="0" compatLnSpc="1"/>
            <a:lstStyle/>
            <a:p>
              <a:pPr defTabSz="1219200"/>
              <a:endParaRPr lang="zh-CN" altLang="en-US" sz="2400">
                <a:solidFill>
                  <a:prstClr val="white"/>
                </a:solidFill>
                <a:sym typeface="League Gothic" charset="0"/>
              </a:endParaRPr>
            </a:p>
          </p:txBody>
        </p:sp>
      </p:grpSp>
      <p:sp>
        <p:nvSpPr>
          <p:cNvPr id="355" name="Freeform 9"/>
          <p:cNvSpPr>
            <a:spLocks noEditPoints="1"/>
          </p:cNvSpPr>
          <p:nvPr/>
        </p:nvSpPr>
        <p:spPr bwMode="auto">
          <a:xfrm>
            <a:off x="5306881" y="3996381"/>
            <a:ext cx="363089" cy="361672"/>
          </a:xfrm>
          <a:custGeom>
            <a:avLst/>
            <a:gdLst>
              <a:gd name="T0" fmla="*/ 1728 w 2048"/>
              <a:gd name="T1" fmla="*/ 0 h 2048"/>
              <a:gd name="T2" fmla="*/ 2048 w 2048"/>
              <a:gd name="T3" fmla="*/ 320 h 2048"/>
              <a:gd name="T4" fmla="*/ 1984 w 2048"/>
              <a:gd name="T5" fmla="*/ 512 h 2048"/>
              <a:gd name="T6" fmla="*/ 1856 w 2048"/>
              <a:gd name="T7" fmla="*/ 640 h 2048"/>
              <a:gd name="T8" fmla="*/ 1408 w 2048"/>
              <a:gd name="T9" fmla="*/ 192 h 2048"/>
              <a:gd name="T10" fmla="*/ 1536 w 2048"/>
              <a:gd name="T11" fmla="*/ 64 h 2048"/>
              <a:gd name="T12" fmla="*/ 1728 w 2048"/>
              <a:gd name="T13" fmla="*/ 0 h 2048"/>
              <a:gd name="T14" fmla="*/ 128 w 2048"/>
              <a:gd name="T15" fmla="*/ 1472 h 2048"/>
              <a:gd name="T16" fmla="*/ 0 w 2048"/>
              <a:gd name="T17" fmla="*/ 2048 h 2048"/>
              <a:gd name="T18" fmla="*/ 576 w 2048"/>
              <a:gd name="T19" fmla="*/ 1920 h 2048"/>
              <a:gd name="T20" fmla="*/ 1760 w 2048"/>
              <a:gd name="T21" fmla="*/ 736 h 2048"/>
              <a:gd name="T22" fmla="*/ 1312 w 2048"/>
              <a:gd name="T23" fmla="*/ 288 h 2048"/>
              <a:gd name="T24" fmla="*/ 128 w 2048"/>
              <a:gd name="T25" fmla="*/ 1472 h 2048"/>
              <a:gd name="T26" fmla="*/ 1431 w 2048"/>
              <a:gd name="T27" fmla="*/ 727 h 2048"/>
              <a:gd name="T28" fmla="*/ 535 w 2048"/>
              <a:gd name="T29" fmla="*/ 1623 h 2048"/>
              <a:gd name="T30" fmla="*/ 425 w 2048"/>
              <a:gd name="T31" fmla="*/ 1513 h 2048"/>
              <a:gd name="T32" fmla="*/ 1321 w 2048"/>
              <a:gd name="T33" fmla="*/ 617 h 2048"/>
              <a:gd name="T34" fmla="*/ 1431 w 2048"/>
              <a:gd name="T35" fmla="*/ 727 h 20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48" h="2048">
                <a:moveTo>
                  <a:pt x="1728" y="0"/>
                </a:moveTo>
                <a:cubicBezTo>
                  <a:pt x="1905" y="0"/>
                  <a:pt x="2048" y="143"/>
                  <a:pt x="2048" y="320"/>
                </a:cubicBezTo>
                <a:cubicBezTo>
                  <a:pt x="2048" y="392"/>
                  <a:pt x="2024" y="459"/>
                  <a:pt x="1984" y="512"/>
                </a:cubicBezTo>
                <a:cubicBezTo>
                  <a:pt x="1856" y="640"/>
                  <a:pt x="1856" y="640"/>
                  <a:pt x="1856" y="640"/>
                </a:cubicBezTo>
                <a:cubicBezTo>
                  <a:pt x="1408" y="192"/>
                  <a:pt x="1408" y="192"/>
                  <a:pt x="1408" y="192"/>
                </a:cubicBezTo>
                <a:cubicBezTo>
                  <a:pt x="1536" y="64"/>
                  <a:pt x="1536" y="64"/>
                  <a:pt x="1536" y="64"/>
                </a:cubicBezTo>
                <a:cubicBezTo>
                  <a:pt x="1589" y="24"/>
                  <a:pt x="1656" y="0"/>
                  <a:pt x="1728" y="0"/>
                </a:cubicBezTo>
                <a:close/>
                <a:moveTo>
                  <a:pt x="128" y="1472"/>
                </a:moveTo>
                <a:cubicBezTo>
                  <a:pt x="0" y="2048"/>
                  <a:pt x="0" y="2048"/>
                  <a:pt x="0" y="2048"/>
                </a:cubicBezTo>
                <a:cubicBezTo>
                  <a:pt x="576" y="1920"/>
                  <a:pt x="576" y="1920"/>
                  <a:pt x="576" y="1920"/>
                </a:cubicBezTo>
                <a:cubicBezTo>
                  <a:pt x="1760" y="736"/>
                  <a:pt x="1760" y="736"/>
                  <a:pt x="1760" y="736"/>
                </a:cubicBezTo>
                <a:cubicBezTo>
                  <a:pt x="1312" y="288"/>
                  <a:pt x="1312" y="288"/>
                  <a:pt x="1312" y="288"/>
                </a:cubicBezTo>
                <a:lnTo>
                  <a:pt x="128" y="1472"/>
                </a:lnTo>
                <a:close/>
                <a:moveTo>
                  <a:pt x="1431" y="727"/>
                </a:moveTo>
                <a:cubicBezTo>
                  <a:pt x="535" y="1623"/>
                  <a:pt x="535" y="1623"/>
                  <a:pt x="535" y="1623"/>
                </a:cubicBezTo>
                <a:cubicBezTo>
                  <a:pt x="425" y="1513"/>
                  <a:pt x="425" y="1513"/>
                  <a:pt x="425" y="1513"/>
                </a:cubicBezTo>
                <a:cubicBezTo>
                  <a:pt x="1321" y="617"/>
                  <a:pt x="1321" y="617"/>
                  <a:pt x="1321" y="617"/>
                </a:cubicBezTo>
                <a:lnTo>
                  <a:pt x="1431" y="727"/>
                </a:lnTo>
                <a:close/>
              </a:path>
            </a:pathLst>
          </a:custGeom>
          <a:solidFill>
            <a:srgbClr val="525068"/>
          </a:solidFill>
          <a:ln>
            <a:noFill/>
          </a:ln>
        </p:spPr>
        <p:txBody>
          <a:bodyPr vert="horz" wrap="square" lIns="60933" tIns="30467" rIns="60933" bIns="30467" numCol="1" anchor="t" anchorCtr="0" compatLnSpc="1"/>
          <a:lstStyle/>
          <a:p>
            <a:pPr defTabSz="1219200"/>
            <a:endParaRPr lang="zh-CN" altLang="en-US" sz="2400">
              <a:solidFill>
                <a:prstClr val="white"/>
              </a:solidFill>
              <a:sym typeface="League Gothic" charset="0"/>
            </a:endParaRPr>
          </a:p>
        </p:txBody>
      </p:sp>
      <p:sp>
        <p:nvSpPr>
          <p:cNvPr id="364" name="Freeform 884"/>
          <p:cNvSpPr>
            <a:spLocks noEditPoints="1"/>
          </p:cNvSpPr>
          <p:nvPr/>
        </p:nvSpPr>
        <p:spPr bwMode="auto">
          <a:xfrm>
            <a:off x="2939480" y="2552874"/>
            <a:ext cx="415101" cy="338857"/>
          </a:xfrm>
          <a:custGeom>
            <a:avLst/>
            <a:gdLst>
              <a:gd name="T0" fmla="*/ 114 w 207"/>
              <a:gd name="T1" fmla="*/ 136 h 169"/>
              <a:gd name="T2" fmla="*/ 118 w 207"/>
              <a:gd name="T3" fmla="*/ 136 h 169"/>
              <a:gd name="T4" fmla="*/ 203 w 207"/>
              <a:gd name="T5" fmla="*/ 91 h 169"/>
              <a:gd name="T6" fmla="*/ 206 w 207"/>
              <a:gd name="T7" fmla="*/ 83 h 169"/>
              <a:gd name="T8" fmla="*/ 198 w 207"/>
              <a:gd name="T9" fmla="*/ 80 h 169"/>
              <a:gd name="T10" fmla="*/ 115 w 207"/>
              <a:gd name="T11" fmla="*/ 124 h 169"/>
              <a:gd name="T12" fmla="*/ 22 w 207"/>
              <a:gd name="T13" fmla="*/ 105 h 169"/>
              <a:gd name="T14" fmla="*/ 15 w 207"/>
              <a:gd name="T15" fmla="*/ 93 h 169"/>
              <a:gd name="T16" fmla="*/ 27 w 207"/>
              <a:gd name="T17" fmla="*/ 85 h 169"/>
              <a:gd name="T18" fmla="*/ 116 w 207"/>
              <a:gd name="T19" fmla="*/ 104 h 169"/>
              <a:gd name="T20" fmla="*/ 118 w 207"/>
              <a:gd name="T21" fmla="*/ 103 h 169"/>
              <a:gd name="T22" fmla="*/ 203 w 207"/>
              <a:gd name="T23" fmla="*/ 58 h 169"/>
              <a:gd name="T24" fmla="*/ 206 w 207"/>
              <a:gd name="T25" fmla="*/ 50 h 169"/>
              <a:gd name="T26" fmla="*/ 198 w 207"/>
              <a:gd name="T27" fmla="*/ 48 h 169"/>
              <a:gd name="T28" fmla="*/ 114 w 207"/>
              <a:gd name="T29" fmla="*/ 92 h 169"/>
              <a:gd name="T30" fmla="*/ 22 w 207"/>
              <a:gd name="T31" fmla="*/ 72 h 169"/>
              <a:gd name="T32" fmla="*/ 15 w 207"/>
              <a:gd name="T33" fmla="*/ 60 h 169"/>
              <a:gd name="T34" fmla="*/ 27 w 207"/>
              <a:gd name="T35" fmla="*/ 52 h 169"/>
              <a:gd name="T36" fmla="*/ 110 w 207"/>
              <a:gd name="T37" fmla="*/ 70 h 169"/>
              <a:gd name="T38" fmla="*/ 113 w 207"/>
              <a:gd name="T39" fmla="*/ 69 h 169"/>
              <a:gd name="T40" fmla="*/ 198 w 207"/>
              <a:gd name="T41" fmla="*/ 25 h 169"/>
              <a:gd name="T42" fmla="*/ 197 w 207"/>
              <a:gd name="T43" fmla="*/ 17 h 169"/>
              <a:gd name="T44" fmla="*/ 114 w 207"/>
              <a:gd name="T45" fmla="*/ 1 h 169"/>
              <a:gd name="T46" fmla="*/ 92 w 207"/>
              <a:gd name="T47" fmla="*/ 4 h 169"/>
              <a:gd name="T48" fmla="*/ 16 w 207"/>
              <a:gd name="T49" fmla="*/ 42 h 169"/>
              <a:gd name="T50" fmla="*/ 13 w 207"/>
              <a:gd name="T51" fmla="*/ 44 h 169"/>
              <a:gd name="T52" fmla="*/ 3 w 207"/>
              <a:gd name="T53" fmla="*/ 58 h 169"/>
              <a:gd name="T54" fmla="*/ 10 w 207"/>
              <a:gd name="T55" fmla="*/ 78 h 169"/>
              <a:gd name="T56" fmla="*/ 3 w 207"/>
              <a:gd name="T57" fmla="*/ 90 h 169"/>
              <a:gd name="T58" fmla="*/ 10 w 207"/>
              <a:gd name="T59" fmla="*/ 111 h 169"/>
              <a:gd name="T60" fmla="*/ 3 w 207"/>
              <a:gd name="T61" fmla="*/ 123 h 169"/>
              <a:gd name="T62" fmla="*/ 20 w 207"/>
              <a:gd name="T63" fmla="*/ 149 h 169"/>
              <a:gd name="T64" fmla="*/ 115 w 207"/>
              <a:gd name="T65" fmla="*/ 169 h 169"/>
              <a:gd name="T66" fmla="*/ 118 w 207"/>
              <a:gd name="T67" fmla="*/ 168 h 169"/>
              <a:gd name="T68" fmla="*/ 203 w 207"/>
              <a:gd name="T69" fmla="*/ 123 h 169"/>
              <a:gd name="T70" fmla="*/ 206 w 207"/>
              <a:gd name="T71" fmla="*/ 115 h 169"/>
              <a:gd name="T72" fmla="*/ 198 w 207"/>
              <a:gd name="T73" fmla="*/ 113 h 169"/>
              <a:gd name="T74" fmla="*/ 114 w 207"/>
              <a:gd name="T75" fmla="*/ 157 h 169"/>
              <a:gd name="T76" fmla="*/ 22 w 207"/>
              <a:gd name="T77" fmla="*/ 137 h 169"/>
              <a:gd name="T78" fmla="*/ 15 w 207"/>
              <a:gd name="T79" fmla="*/ 125 h 169"/>
              <a:gd name="T80" fmla="*/ 27 w 207"/>
              <a:gd name="T81" fmla="*/ 117 h 169"/>
              <a:gd name="T82" fmla="*/ 114 w 207"/>
              <a:gd name="T83" fmla="*/ 136 h 169"/>
              <a:gd name="T84" fmla="*/ 109 w 207"/>
              <a:gd name="T85" fmla="*/ 21 h 169"/>
              <a:gd name="T86" fmla="*/ 149 w 207"/>
              <a:gd name="T87" fmla="*/ 29 h 169"/>
              <a:gd name="T88" fmla="*/ 131 w 207"/>
              <a:gd name="T89" fmla="*/ 37 h 169"/>
              <a:gd name="T90" fmla="*/ 92 w 207"/>
              <a:gd name="T91" fmla="*/ 29 h 169"/>
              <a:gd name="T92" fmla="*/ 109 w 207"/>
              <a:gd name="T93" fmla="*/ 21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07" h="169">
                <a:moveTo>
                  <a:pt x="114" y="136"/>
                </a:moveTo>
                <a:cubicBezTo>
                  <a:pt x="116" y="136"/>
                  <a:pt x="117" y="136"/>
                  <a:pt x="118" y="136"/>
                </a:cubicBezTo>
                <a:cubicBezTo>
                  <a:pt x="203" y="91"/>
                  <a:pt x="203" y="91"/>
                  <a:pt x="203" y="91"/>
                </a:cubicBezTo>
                <a:cubicBezTo>
                  <a:pt x="206" y="89"/>
                  <a:pt x="207" y="86"/>
                  <a:pt x="206" y="83"/>
                </a:cubicBezTo>
                <a:cubicBezTo>
                  <a:pt x="204" y="80"/>
                  <a:pt x="201" y="79"/>
                  <a:pt x="198" y="80"/>
                </a:cubicBezTo>
                <a:cubicBezTo>
                  <a:pt x="115" y="124"/>
                  <a:pt x="115" y="124"/>
                  <a:pt x="115" y="124"/>
                </a:cubicBezTo>
                <a:cubicBezTo>
                  <a:pt x="22" y="105"/>
                  <a:pt x="22" y="105"/>
                  <a:pt x="22" y="105"/>
                </a:cubicBezTo>
                <a:cubicBezTo>
                  <a:pt x="17" y="103"/>
                  <a:pt x="13" y="98"/>
                  <a:pt x="15" y="93"/>
                </a:cubicBezTo>
                <a:cubicBezTo>
                  <a:pt x="16" y="87"/>
                  <a:pt x="21" y="84"/>
                  <a:pt x="27" y="85"/>
                </a:cubicBezTo>
                <a:cubicBezTo>
                  <a:pt x="27" y="85"/>
                  <a:pt x="115" y="104"/>
                  <a:pt x="116" y="104"/>
                </a:cubicBezTo>
                <a:cubicBezTo>
                  <a:pt x="116" y="104"/>
                  <a:pt x="117" y="104"/>
                  <a:pt x="118" y="103"/>
                </a:cubicBezTo>
                <a:cubicBezTo>
                  <a:pt x="203" y="58"/>
                  <a:pt x="203" y="58"/>
                  <a:pt x="203" y="58"/>
                </a:cubicBezTo>
                <a:cubicBezTo>
                  <a:pt x="206" y="57"/>
                  <a:pt x="207" y="53"/>
                  <a:pt x="206" y="50"/>
                </a:cubicBezTo>
                <a:cubicBezTo>
                  <a:pt x="204" y="48"/>
                  <a:pt x="201" y="46"/>
                  <a:pt x="198" y="48"/>
                </a:cubicBezTo>
                <a:cubicBezTo>
                  <a:pt x="114" y="92"/>
                  <a:pt x="114" y="92"/>
                  <a:pt x="114" y="92"/>
                </a:cubicBezTo>
                <a:cubicBezTo>
                  <a:pt x="22" y="72"/>
                  <a:pt x="22" y="72"/>
                  <a:pt x="22" y="72"/>
                </a:cubicBezTo>
                <a:cubicBezTo>
                  <a:pt x="17" y="71"/>
                  <a:pt x="13" y="66"/>
                  <a:pt x="15" y="60"/>
                </a:cubicBezTo>
                <a:cubicBezTo>
                  <a:pt x="16" y="55"/>
                  <a:pt x="21" y="51"/>
                  <a:pt x="27" y="52"/>
                </a:cubicBezTo>
                <a:cubicBezTo>
                  <a:pt x="27" y="52"/>
                  <a:pt x="110" y="70"/>
                  <a:pt x="110" y="70"/>
                </a:cubicBezTo>
                <a:cubicBezTo>
                  <a:pt x="111" y="70"/>
                  <a:pt x="112" y="70"/>
                  <a:pt x="113" y="69"/>
                </a:cubicBezTo>
                <a:cubicBezTo>
                  <a:pt x="113" y="69"/>
                  <a:pt x="198" y="25"/>
                  <a:pt x="198" y="25"/>
                </a:cubicBezTo>
                <a:cubicBezTo>
                  <a:pt x="204" y="22"/>
                  <a:pt x="203" y="19"/>
                  <a:pt x="197" y="17"/>
                </a:cubicBezTo>
                <a:cubicBezTo>
                  <a:pt x="114" y="1"/>
                  <a:pt x="114" y="1"/>
                  <a:pt x="114" y="1"/>
                </a:cubicBezTo>
                <a:cubicBezTo>
                  <a:pt x="108" y="0"/>
                  <a:pt x="98" y="1"/>
                  <a:pt x="92" y="4"/>
                </a:cubicBezTo>
                <a:cubicBezTo>
                  <a:pt x="16" y="42"/>
                  <a:pt x="16" y="42"/>
                  <a:pt x="16" y="42"/>
                </a:cubicBezTo>
                <a:cubicBezTo>
                  <a:pt x="14" y="42"/>
                  <a:pt x="14" y="43"/>
                  <a:pt x="13" y="44"/>
                </a:cubicBezTo>
                <a:cubicBezTo>
                  <a:pt x="8" y="47"/>
                  <a:pt x="4" y="52"/>
                  <a:pt x="3" y="58"/>
                </a:cubicBezTo>
                <a:cubicBezTo>
                  <a:pt x="1" y="66"/>
                  <a:pt x="4" y="73"/>
                  <a:pt x="10" y="78"/>
                </a:cubicBezTo>
                <a:cubicBezTo>
                  <a:pt x="6" y="81"/>
                  <a:pt x="4" y="85"/>
                  <a:pt x="3" y="90"/>
                </a:cubicBezTo>
                <a:cubicBezTo>
                  <a:pt x="1" y="98"/>
                  <a:pt x="4" y="106"/>
                  <a:pt x="10" y="111"/>
                </a:cubicBezTo>
                <a:cubicBezTo>
                  <a:pt x="6" y="114"/>
                  <a:pt x="4" y="118"/>
                  <a:pt x="3" y="123"/>
                </a:cubicBezTo>
                <a:cubicBezTo>
                  <a:pt x="0" y="134"/>
                  <a:pt x="8" y="146"/>
                  <a:pt x="20" y="149"/>
                </a:cubicBezTo>
                <a:cubicBezTo>
                  <a:pt x="20" y="149"/>
                  <a:pt x="114" y="169"/>
                  <a:pt x="115" y="169"/>
                </a:cubicBezTo>
                <a:cubicBezTo>
                  <a:pt x="116" y="169"/>
                  <a:pt x="117" y="169"/>
                  <a:pt x="118" y="168"/>
                </a:cubicBezTo>
                <a:cubicBezTo>
                  <a:pt x="203" y="123"/>
                  <a:pt x="203" y="123"/>
                  <a:pt x="203" y="123"/>
                </a:cubicBezTo>
                <a:cubicBezTo>
                  <a:pt x="206" y="122"/>
                  <a:pt x="207" y="118"/>
                  <a:pt x="206" y="115"/>
                </a:cubicBezTo>
                <a:cubicBezTo>
                  <a:pt x="204" y="113"/>
                  <a:pt x="201" y="111"/>
                  <a:pt x="198" y="113"/>
                </a:cubicBezTo>
                <a:cubicBezTo>
                  <a:pt x="114" y="157"/>
                  <a:pt x="114" y="157"/>
                  <a:pt x="114" y="157"/>
                </a:cubicBezTo>
                <a:cubicBezTo>
                  <a:pt x="22" y="137"/>
                  <a:pt x="22" y="137"/>
                  <a:pt x="22" y="137"/>
                </a:cubicBezTo>
                <a:cubicBezTo>
                  <a:pt x="17" y="136"/>
                  <a:pt x="13" y="131"/>
                  <a:pt x="15" y="125"/>
                </a:cubicBezTo>
                <a:cubicBezTo>
                  <a:pt x="16" y="120"/>
                  <a:pt x="21" y="116"/>
                  <a:pt x="27" y="117"/>
                </a:cubicBezTo>
                <a:cubicBezTo>
                  <a:pt x="27" y="117"/>
                  <a:pt x="114" y="136"/>
                  <a:pt x="114" y="136"/>
                </a:cubicBezTo>
                <a:close/>
                <a:moveTo>
                  <a:pt x="109" y="21"/>
                </a:moveTo>
                <a:cubicBezTo>
                  <a:pt x="149" y="29"/>
                  <a:pt x="149" y="29"/>
                  <a:pt x="149" y="29"/>
                </a:cubicBezTo>
                <a:cubicBezTo>
                  <a:pt x="131" y="37"/>
                  <a:pt x="131" y="37"/>
                  <a:pt x="131" y="37"/>
                </a:cubicBezTo>
                <a:cubicBezTo>
                  <a:pt x="92" y="29"/>
                  <a:pt x="92" y="29"/>
                  <a:pt x="92" y="29"/>
                </a:cubicBezTo>
                <a:lnTo>
                  <a:pt x="109" y="21"/>
                </a:lnTo>
                <a:close/>
              </a:path>
            </a:pathLst>
          </a:custGeom>
          <a:solidFill>
            <a:srgbClr val="525068"/>
          </a:solidFill>
          <a:ln>
            <a:noFill/>
          </a:ln>
        </p:spPr>
        <p:txBody>
          <a:bodyPr vert="horz" wrap="square" lIns="81244" tIns="40622" rIns="81244" bIns="40622" numCol="1" anchor="t" anchorCtr="0" compatLnSpc="1"/>
          <a:lstStyle/>
          <a:p>
            <a:pPr defTabSz="1219200">
              <a:defRPr/>
            </a:pPr>
            <a:endParaRPr lang="zh-CN" altLang="en-US" sz="1600" kern="0">
              <a:solidFill>
                <a:prstClr val="black"/>
              </a:solidFill>
              <a:cs typeface="+mn-ea"/>
              <a:sym typeface="+mn-lt"/>
            </a:endParaRPr>
          </a:p>
        </p:txBody>
      </p:sp>
      <p:sp>
        <p:nvSpPr>
          <p:cNvPr id="367" name="Freeform 897"/>
          <p:cNvSpPr>
            <a:spLocks noEditPoints="1"/>
          </p:cNvSpPr>
          <p:nvPr/>
        </p:nvSpPr>
        <p:spPr bwMode="auto">
          <a:xfrm>
            <a:off x="2955348" y="3215777"/>
            <a:ext cx="383364" cy="461234"/>
          </a:xfrm>
          <a:custGeom>
            <a:avLst/>
            <a:gdLst>
              <a:gd name="T0" fmla="*/ 40 w 162"/>
              <a:gd name="T1" fmla="*/ 195 h 195"/>
              <a:gd name="T2" fmla="*/ 128 w 162"/>
              <a:gd name="T3" fmla="*/ 191 h 195"/>
              <a:gd name="T4" fmla="*/ 131 w 162"/>
              <a:gd name="T5" fmla="*/ 125 h 195"/>
              <a:gd name="T6" fmla="*/ 31 w 162"/>
              <a:gd name="T7" fmla="*/ 69 h 195"/>
              <a:gd name="T8" fmla="*/ 38 w 162"/>
              <a:gd name="T9" fmla="*/ 72 h 195"/>
              <a:gd name="T10" fmla="*/ 41 w 162"/>
              <a:gd name="T11" fmla="*/ 68 h 195"/>
              <a:gd name="T12" fmla="*/ 43 w 162"/>
              <a:gd name="T13" fmla="*/ 65 h 195"/>
              <a:gd name="T14" fmla="*/ 31 w 162"/>
              <a:gd name="T15" fmla="*/ 69 h 195"/>
              <a:gd name="T16" fmla="*/ 81 w 162"/>
              <a:gd name="T17" fmla="*/ 33 h 195"/>
              <a:gd name="T18" fmla="*/ 82 w 162"/>
              <a:gd name="T19" fmla="*/ 26 h 195"/>
              <a:gd name="T20" fmla="*/ 87 w 162"/>
              <a:gd name="T21" fmla="*/ 37 h 195"/>
              <a:gd name="T22" fmla="*/ 81 w 162"/>
              <a:gd name="T23" fmla="*/ 51 h 195"/>
              <a:gd name="T24" fmla="*/ 85 w 162"/>
              <a:gd name="T25" fmla="*/ 58 h 195"/>
              <a:gd name="T26" fmla="*/ 87 w 162"/>
              <a:gd name="T27" fmla="*/ 49 h 195"/>
              <a:gd name="T28" fmla="*/ 89 w 162"/>
              <a:gd name="T29" fmla="*/ 46 h 195"/>
              <a:gd name="T30" fmla="*/ 104 w 162"/>
              <a:gd name="T31" fmla="*/ 45 h 195"/>
              <a:gd name="T32" fmla="*/ 92 w 162"/>
              <a:gd name="T33" fmla="*/ 55 h 195"/>
              <a:gd name="T34" fmla="*/ 96 w 162"/>
              <a:gd name="T35" fmla="*/ 78 h 195"/>
              <a:gd name="T36" fmla="*/ 107 w 162"/>
              <a:gd name="T37" fmla="*/ 74 h 195"/>
              <a:gd name="T38" fmla="*/ 131 w 162"/>
              <a:gd name="T39" fmla="*/ 94 h 195"/>
              <a:gd name="T40" fmla="*/ 129 w 162"/>
              <a:gd name="T41" fmla="*/ 80 h 195"/>
              <a:gd name="T42" fmla="*/ 118 w 162"/>
              <a:gd name="T43" fmla="*/ 60 h 195"/>
              <a:gd name="T44" fmla="*/ 119 w 162"/>
              <a:gd name="T45" fmla="*/ 47 h 195"/>
              <a:gd name="T46" fmla="*/ 112 w 162"/>
              <a:gd name="T47" fmla="*/ 46 h 195"/>
              <a:gd name="T48" fmla="*/ 119 w 162"/>
              <a:gd name="T49" fmla="*/ 44 h 195"/>
              <a:gd name="T50" fmla="*/ 128 w 162"/>
              <a:gd name="T51" fmla="*/ 45 h 195"/>
              <a:gd name="T52" fmla="*/ 89 w 162"/>
              <a:gd name="T53" fmla="*/ 17 h 195"/>
              <a:gd name="T54" fmla="*/ 87 w 162"/>
              <a:gd name="T55" fmla="*/ 21 h 195"/>
              <a:gd name="T56" fmla="*/ 76 w 162"/>
              <a:gd name="T57" fmla="*/ 26 h 195"/>
              <a:gd name="T58" fmla="*/ 72 w 162"/>
              <a:gd name="T59" fmla="*/ 115 h 195"/>
              <a:gd name="T60" fmla="*/ 94 w 162"/>
              <a:gd name="T61" fmla="*/ 128 h 195"/>
              <a:gd name="T62" fmla="*/ 100 w 162"/>
              <a:gd name="T63" fmla="*/ 131 h 195"/>
              <a:gd name="T64" fmla="*/ 98 w 162"/>
              <a:gd name="T65" fmla="*/ 127 h 195"/>
              <a:gd name="T66" fmla="*/ 98 w 162"/>
              <a:gd name="T67" fmla="*/ 119 h 195"/>
              <a:gd name="T68" fmla="*/ 100 w 162"/>
              <a:gd name="T69" fmla="*/ 116 h 195"/>
              <a:gd name="T70" fmla="*/ 99 w 162"/>
              <a:gd name="T71" fmla="*/ 108 h 195"/>
              <a:gd name="T72" fmla="*/ 92 w 162"/>
              <a:gd name="T73" fmla="*/ 96 h 195"/>
              <a:gd name="T74" fmla="*/ 80 w 162"/>
              <a:gd name="T75" fmla="*/ 100 h 195"/>
              <a:gd name="T76" fmla="*/ 56 w 162"/>
              <a:gd name="T77" fmla="*/ 73 h 195"/>
              <a:gd name="T78" fmla="*/ 60 w 162"/>
              <a:gd name="T79" fmla="*/ 72 h 195"/>
              <a:gd name="T80" fmla="*/ 39 w 162"/>
              <a:gd name="T81" fmla="*/ 77 h 195"/>
              <a:gd name="T82" fmla="*/ 33 w 162"/>
              <a:gd name="T83" fmla="*/ 77 h 195"/>
              <a:gd name="T84" fmla="*/ 48 w 162"/>
              <a:gd name="T85" fmla="*/ 113 h 195"/>
              <a:gd name="T86" fmla="*/ 57 w 162"/>
              <a:gd name="T87" fmla="*/ 105 h 195"/>
              <a:gd name="T88" fmla="*/ 45 w 162"/>
              <a:gd name="T89" fmla="*/ 110 h 195"/>
              <a:gd name="T90" fmla="*/ 43 w 162"/>
              <a:gd name="T91" fmla="*/ 100 h 195"/>
              <a:gd name="T92" fmla="*/ 51 w 162"/>
              <a:gd name="T93" fmla="*/ 96 h 195"/>
              <a:gd name="T94" fmla="*/ 55 w 162"/>
              <a:gd name="T95" fmla="*/ 78 h 195"/>
              <a:gd name="T96" fmla="*/ 44 w 162"/>
              <a:gd name="T97" fmla="*/ 38 h 195"/>
              <a:gd name="T98" fmla="*/ 45 w 162"/>
              <a:gd name="T99" fmla="*/ 54 h 195"/>
              <a:gd name="T100" fmla="*/ 47 w 162"/>
              <a:gd name="T101" fmla="*/ 53 h 195"/>
              <a:gd name="T102" fmla="*/ 48 w 162"/>
              <a:gd name="T103" fmla="*/ 56 h 195"/>
              <a:gd name="T104" fmla="*/ 55 w 162"/>
              <a:gd name="T105" fmla="*/ 46 h 195"/>
              <a:gd name="T106" fmla="*/ 55 w 162"/>
              <a:gd name="T107" fmla="*/ 41 h 195"/>
              <a:gd name="T108" fmla="*/ 47 w 162"/>
              <a:gd name="T109" fmla="*/ 39 h 195"/>
              <a:gd name="T110" fmla="*/ 44 w 162"/>
              <a:gd name="T111" fmla="*/ 39 h 195"/>
              <a:gd name="T112" fmla="*/ 144 w 162"/>
              <a:gd name="T113" fmla="*/ 130 h 195"/>
              <a:gd name="T114" fmla="*/ 13 w 162"/>
              <a:gd name="T115" fmla="*/ 89 h 195"/>
              <a:gd name="T116" fmla="*/ 47 w 162"/>
              <a:gd name="T117" fmla="*/ 4 h 195"/>
              <a:gd name="T118" fmla="*/ 2 w 162"/>
              <a:gd name="T119" fmla="*/ 91 h 195"/>
              <a:gd name="T120" fmla="*/ 153 w 162"/>
              <a:gd name="T121" fmla="*/ 139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62" h="195">
                <a:moveTo>
                  <a:pt x="128" y="191"/>
                </a:moveTo>
                <a:cubicBezTo>
                  <a:pt x="130" y="192"/>
                  <a:pt x="128" y="195"/>
                  <a:pt x="125" y="195"/>
                </a:cubicBezTo>
                <a:cubicBezTo>
                  <a:pt x="40" y="195"/>
                  <a:pt x="40" y="195"/>
                  <a:pt x="40" y="195"/>
                </a:cubicBezTo>
                <a:cubicBezTo>
                  <a:pt x="37" y="195"/>
                  <a:pt x="37" y="192"/>
                  <a:pt x="38" y="191"/>
                </a:cubicBezTo>
                <a:cubicBezTo>
                  <a:pt x="44" y="181"/>
                  <a:pt x="63" y="172"/>
                  <a:pt x="83" y="172"/>
                </a:cubicBezTo>
                <a:cubicBezTo>
                  <a:pt x="102" y="172"/>
                  <a:pt x="121" y="180"/>
                  <a:pt x="128" y="191"/>
                </a:cubicBezTo>
                <a:close/>
                <a:moveTo>
                  <a:pt x="49" y="26"/>
                </a:moveTo>
                <a:cubicBezTo>
                  <a:pt x="76" y="3"/>
                  <a:pt x="116" y="7"/>
                  <a:pt x="139" y="34"/>
                </a:cubicBezTo>
                <a:cubicBezTo>
                  <a:pt x="162" y="61"/>
                  <a:pt x="158" y="102"/>
                  <a:pt x="131" y="125"/>
                </a:cubicBezTo>
                <a:cubicBezTo>
                  <a:pt x="104" y="147"/>
                  <a:pt x="63" y="144"/>
                  <a:pt x="41" y="117"/>
                </a:cubicBezTo>
                <a:cubicBezTo>
                  <a:pt x="18" y="89"/>
                  <a:pt x="21" y="49"/>
                  <a:pt x="49" y="26"/>
                </a:cubicBezTo>
                <a:close/>
                <a:moveTo>
                  <a:pt x="31" y="69"/>
                </a:moveTo>
                <a:cubicBezTo>
                  <a:pt x="32" y="68"/>
                  <a:pt x="33" y="68"/>
                  <a:pt x="34" y="68"/>
                </a:cubicBezTo>
                <a:cubicBezTo>
                  <a:pt x="35" y="68"/>
                  <a:pt x="36" y="68"/>
                  <a:pt x="37" y="69"/>
                </a:cubicBezTo>
                <a:cubicBezTo>
                  <a:pt x="37" y="70"/>
                  <a:pt x="38" y="71"/>
                  <a:pt x="38" y="72"/>
                </a:cubicBezTo>
                <a:cubicBezTo>
                  <a:pt x="39" y="71"/>
                  <a:pt x="40" y="71"/>
                  <a:pt x="40" y="70"/>
                </a:cubicBezTo>
                <a:cubicBezTo>
                  <a:pt x="41" y="70"/>
                  <a:pt x="42" y="70"/>
                  <a:pt x="42" y="69"/>
                </a:cubicBezTo>
                <a:cubicBezTo>
                  <a:pt x="42" y="69"/>
                  <a:pt x="42" y="69"/>
                  <a:pt x="41" y="68"/>
                </a:cubicBezTo>
                <a:cubicBezTo>
                  <a:pt x="40" y="67"/>
                  <a:pt x="40" y="67"/>
                  <a:pt x="40" y="67"/>
                </a:cubicBezTo>
                <a:cubicBezTo>
                  <a:pt x="40" y="66"/>
                  <a:pt x="41" y="66"/>
                  <a:pt x="41" y="66"/>
                </a:cubicBezTo>
                <a:cubicBezTo>
                  <a:pt x="42" y="66"/>
                  <a:pt x="43" y="65"/>
                  <a:pt x="43" y="65"/>
                </a:cubicBezTo>
                <a:cubicBezTo>
                  <a:pt x="43" y="65"/>
                  <a:pt x="43" y="65"/>
                  <a:pt x="43" y="65"/>
                </a:cubicBezTo>
                <a:cubicBezTo>
                  <a:pt x="39" y="65"/>
                  <a:pt x="35" y="66"/>
                  <a:pt x="32" y="68"/>
                </a:cubicBezTo>
                <a:cubicBezTo>
                  <a:pt x="31" y="68"/>
                  <a:pt x="31" y="68"/>
                  <a:pt x="31" y="69"/>
                </a:cubicBezTo>
                <a:close/>
                <a:moveTo>
                  <a:pt x="78" y="37"/>
                </a:moveTo>
                <a:cubicBezTo>
                  <a:pt x="79" y="37"/>
                  <a:pt x="80" y="37"/>
                  <a:pt x="82" y="37"/>
                </a:cubicBezTo>
                <a:cubicBezTo>
                  <a:pt x="81" y="36"/>
                  <a:pt x="81" y="34"/>
                  <a:pt x="81" y="33"/>
                </a:cubicBezTo>
                <a:cubicBezTo>
                  <a:pt x="80" y="27"/>
                  <a:pt x="80" y="26"/>
                  <a:pt x="80" y="25"/>
                </a:cubicBezTo>
                <a:cubicBezTo>
                  <a:pt x="80" y="25"/>
                  <a:pt x="81" y="25"/>
                  <a:pt x="81" y="25"/>
                </a:cubicBezTo>
                <a:cubicBezTo>
                  <a:pt x="82" y="25"/>
                  <a:pt x="82" y="26"/>
                  <a:pt x="82" y="26"/>
                </a:cubicBezTo>
                <a:cubicBezTo>
                  <a:pt x="82" y="26"/>
                  <a:pt x="82" y="26"/>
                  <a:pt x="82" y="26"/>
                </a:cubicBezTo>
                <a:cubicBezTo>
                  <a:pt x="83" y="27"/>
                  <a:pt x="83" y="28"/>
                  <a:pt x="84" y="29"/>
                </a:cubicBezTo>
                <a:cubicBezTo>
                  <a:pt x="86" y="32"/>
                  <a:pt x="88" y="35"/>
                  <a:pt x="87" y="37"/>
                </a:cubicBezTo>
                <a:cubicBezTo>
                  <a:pt x="87" y="39"/>
                  <a:pt x="86" y="40"/>
                  <a:pt x="84" y="41"/>
                </a:cubicBezTo>
                <a:cubicBezTo>
                  <a:pt x="83" y="42"/>
                  <a:pt x="83" y="42"/>
                  <a:pt x="83" y="44"/>
                </a:cubicBezTo>
                <a:cubicBezTo>
                  <a:pt x="83" y="45"/>
                  <a:pt x="82" y="47"/>
                  <a:pt x="81" y="51"/>
                </a:cubicBezTo>
                <a:cubicBezTo>
                  <a:pt x="82" y="52"/>
                  <a:pt x="82" y="54"/>
                  <a:pt x="82" y="55"/>
                </a:cubicBezTo>
                <a:cubicBezTo>
                  <a:pt x="82" y="56"/>
                  <a:pt x="82" y="57"/>
                  <a:pt x="84" y="59"/>
                </a:cubicBezTo>
                <a:cubicBezTo>
                  <a:pt x="84" y="59"/>
                  <a:pt x="85" y="59"/>
                  <a:pt x="85" y="58"/>
                </a:cubicBezTo>
                <a:cubicBezTo>
                  <a:pt x="86" y="57"/>
                  <a:pt x="86" y="56"/>
                  <a:pt x="86" y="54"/>
                </a:cubicBezTo>
                <a:cubicBezTo>
                  <a:pt x="85" y="52"/>
                  <a:pt x="85" y="51"/>
                  <a:pt x="86" y="50"/>
                </a:cubicBezTo>
                <a:cubicBezTo>
                  <a:pt x="86" y="49"/>
                  <a:pt x="87" y="49"/>
                  <a:pt x="87" y="49"/>
                </a:cubicBezTo>
                <a:cubicBezTo>
                  <a:pt x="88" y="48"/>
                  <a:pt x="88" y="48"/>
                  <a:pt x="88" y="47"/>
                </a:cubicBezTo>
                <a:cubicBezTo>
                  <a:pt x="88" y="47"/>
                  <a:pt x="88" y="47"/>
                  <a:pt x="88" y="47"/>
                </a:cubicBezTo>
                <a:cubicBezTo>
                  <a:pt x="88" y="46"/>
                  <a:pt x="88" y="46"/>
                  <a:pt x="89" y="46"/>
                </a:cubicBezTo>
                <a:cubicBezTo>
                  <a:pt x="91" y="46"/>
                  <a:pt x="94" y="47"/>
                  <a:pt x="97" y="48"/>
                </a:cubicBezTo>
                <a:cubicBezTo>
                  <a:pt x="97" y="47"/>
                  <a:pt x="97" y="47"/>
                  <a:pt x="98" y="46"/>
                </a:cubicBezTo>
                <a:cubicBezTo>
                  <a:pt x="100" y="44"/>
                  <a:pt x="102" y="44"/>
                  <a:pt x="104" y="45"/>
                </a:cubicBezTo>
                <a:cubicBezTo>
                  <a:pt x="106" y="46"/>
                  <a:pt x="106" y="48"/>
                  <a:pt x="106" y="50"/>
                </a:cubicBezTo>
                <a:cubicBezTo>
                  <a:pt x="104" y="53"/>
                  <a:pt x="100" y="57"/>
                  <a:pt x="96" y="57"/>
                </a:cubicBezTo>
                <a:cubicBezTo>
                  <a:pt x="94" y="57"/>
                  <a:pt x="93" y="56"/>
                  <a:pt x="92" y="55"/>
                </a:cubicBezTo>
                <a:cubicBezTo>
                  <a:pt x="90" y="56"/>
                  <a:pt x="88" y="57"/>
                  <a:pt x="87" y="60"/>
                </a:cubicBezTo>
                <a:cubicBezTo>
                  <a:pt x="86" y="64"/>
                  <a:pt x="87" y="69"/>
                  <a:pt x="90" y="74"/>
                </a:cubicBezTo>
                <a:cubicBezTo>
                  <a:pt x="92" y="78"/>
                  <a:pt x="95" y="78"/>
                  <a:pt x="96" y="78"/>
                </a:cubicBezTo>
                <a:cubicBezTo>
                  <a:pt x="98" y="78"/>
                  <a:pt x="100" y="77"/>
                  <a:pt x="101" y="76"/>
                </a:cubicBezTo>
                <a:cubicBezTo>
                  <a:pt x="103" y="75"/>
                  <a:pt x="105" y="75"/>
                  <a:pt x="107" y="74"/>
                </a:cubicBezTo>
                <a:cubicBezTo>
                  <a:pt x="107" y="74"/>
                  <a:pt x="107" y="74"/>
                  <a:pt x="107" y="74"/>
                </a:cubicBezTo>
                <a:cubicBezTo>
                  <a:pt x="107" y="74"/>
                  <a:pt x="108" y="74"/>
                  <a:pt x="108" y="74"/>
                </a:cubicBezTo>
                <a:cubicBezTo>
                  <a:pt x="109" y="75"/>
                  <a:pt x="110" y="76"/>
                  <a:pt x="112" y="78"/>
                </a:cubicBezTo>
                <a:cubicBezTo>
                  <a:pt x="117" y="83"/>
                  <a:pt x="128" y="94"/>
                  <a:pt x="131" y="94"/>
                </a:cubicBezTo>
                <a:cubicBezTo>
                  <a:pt x="132" y="94"/>
                  <a:pt x="132" y="94"/>
                  <a:pt x="132" y="94"/>
                </a:cubicBezTo>
                <a:cubicBezTo>
                  <a:pt x="132" y="93"/>
                  <a:pt x="133" y="92"/>
                  <a:pt x="131" y="87"/>
                </a:cubicBezTo>
                <a:cubicBezTo>
                  <a:pt x="131" y="85"/>
                  <a:pt x="130" y="83"/>
                  <a:pt x="129" y="80"/>
                </a:cubicBezTo>
                <a:cubicBezTo>
                  <a:pt x="128" y="73"/>
                  <a:pt x="125" y="63"/>
                  <a:pt x="122" y="58"/>
                </a:cubicBezTo>
                <a:cubicBezTo>
                  <a:pt x="121" y="59"/>
                  <a:pt x="120" y="60"/>
                  <a:pt x="119" y="60"/>
                </a:cubicBezTo>
                <a:cubicBezTo>
                  <a:pt x="119" y="61"/>
                  <a:pt x="118" y="60"/>
                  <a:pt x="118" y="60"/>
                </a:cubicBezTo>
                <a:cubicBezTo>
                  <a:pt x="117" y="58"/>
                  <a:pt x="118" y="56"/>
                  <a:pt x="119" y="54"/>
                </a:cubicBezTo>
                <a:cubicBezTo>
                  <a:pt x="120" y="52"/>
                  <a:pt x="121" y="50"/>
                  <a:pt x="120" y="48"/>
                </a:cubicBezTo>
                <a:cubicBezTo>
                  <a:pt x="120" y="48"/>
                  <a:pt x="119" y="47"/>
                  <a:pt x="119" y="47"/>
                </a:cubicBezTo>
                <a:cubicBezTo>
                  <a:pt x="119" y="47"/>
                  <a:pt x="118" y="48"/>
                  <a:pt x="118" y="48"/>
                </a:cubicBezTo>
                <a:cubicBezTo>
                  <a:pt x="117" y="49"/>
                  <a:pt x="116" y="49"/>
                  <a:pt x="115" y="49"/>
                </a:cubicBezTo>
                <a:cubicBezTo>
                  <a:pt x="113" y="49"/>
                  <a:pt x="112" y="48"/>
                  <a:pt x="112" y="46"/>
                </a:cubicBezTo>
                <a:cubicBezTo>
                  <a:pt x="111" y="46"/>
                  <a:pt x="111" y="45"/>
                  <a:pt x="112" y="45"/>
                </a:cubicBezTo>
                <a:cubicBezTo>
                  <a:pt x="112" y="45"/>
                  <a:pt x="113" y="45"/>
                  <a:pt x="113" y="45"/>
                </a:cubicBezTo>
                <a:cubicBezTo>
                  <a:pt x="115" y="46"/>
                  <a:pt x="117" y="45"/>
                  <a:pt x="119" y="44"/>
                </a:cubicBezTo>
                <a:cubicBezTo>
                  <a:pt x="120" y="43"/>
                  <a:pt x="122" y="43"/>
                  <a:pt x="123" y="43"/>
                </a:cubicBezTo>
                <a:cubicBezTo>
                  <a:pt x="124" y="43"/>
                  <a:pt x="126" y="43"/>
                  <a:pt x="127" y="44"/>
                </a:cubicBezTo>
                <a:cubicBezTo>
                  <a:pt x="127" y="44"/>
                  <a:pt x="128" y="45"/>
                  <a:pt x="128" y="45"/>
                </a:cubicBezTo>
                <a:cubicBezTo>
                  <a:pt x="129" y="47"/>
                  <a:pt x="130" y="48"/>
                  <a:pt x="134" y="48"/>
                </a:cubicBezTo>
                <a:cubicBezTo>
                  <a:pt x="133" y="45"/>
                  <a:pt x="132" y="40"/>
                  <a:pt x="134" y="37"/>
                </a:cubicBezTo>
                <a:cubicBezTo>
                  <a:pt x="123" y="24"/>
                  <a:pt x="106" y="16"/>
                  <a:pt x="89" y="17"/>
                </a:cubicBezTo>
                <a:cubicBezTo>
                  <a:pt x="90" y="17"/>
                  <a:pt x="90" y="18"/>
                  <a:pt x="90" y="19"/>
                </a:cubicBezTo>
                <a:cubicBezTo>
                  <a:pt x="90" y="20"/>
                  <a:pt x="89" y="21"/>
                  <a:pt x="88" y="21"/>
                </a:cubicBezTo>
                <a:cubicBezTo>
                  <a:pt x="88" y="21"/>
                  <a:pt x="88" y="21"/>
                  <a:pt x="87" y="21"/>
                </a:cubicBezTo>
                <a:cubicBezTo>
                  <a:pt x="87" y="21"/>
                  <a:pt x="87" y="21"/>
                  <a:pt x="87" y="21"/>
                </a:cubicBezTo>
                <a:cubicBezTo>
                  <a:pt x="86" y="20"/>
                  <a:pt x="85" y="19"/>
                  <a:pt x="84" y="19"/>
                </a:cubicBezTo>
                <a:cubicBezTo>
                  <a:pt x="82" y="19"/>
                  <a:pt x="78" y="22"/>
                  <a:pt x="76" y="26"/>
                </a:cubicBezTo>
                <a:cubicBezTo>
                  <a:pt x="75" y="28"/>
                  <a:pt x="74" y="33"/>
                  <a:pt x="78" y="37"/>
                </a:cubicBezTo>
                <a:close/>
                <a:moveTo>
                  <a:pt x="69" y="105"/>
                </a:moveTo>
                <a:cubicBezTo>
                  <a:pt x="69" y="109"/>
                  <a:pt x="70" y="112"/>
                  <a:pt x="72" y="115"/>
                </a:cubicBezTo>
                <a:cubicBezTo>
                  <a:pt x="72" y="115"/>
                  <a:pt x="73" y="116"/>
                  <a:pt x="73" y="117"/>
                </a:cubicBezTo>
                <a:cubicBezTo>
                  <a:pt x="74" y="116"/>
                  <a:pt x="75" y="116"/>
                  <a:pt x="77" y="116"/>
                </a:cubicBezTo>
                <a:cubicBezTo>
                  <a:pt x="84" y="116"/>
                  <a:pt x="89" y="122"/>
                  <a:pt x="94" y="128"/>
                </a:cubicBezTo>
                <a:cubicBezTo>
                  <a:pt x="95" y="130"/>
                  <a:pt x="97" y="132"/>
                  <a:pt x="98" y="133"/>
                </a:cubicBezTo>
                <a:cubicBezTo>
                  <a:pt x="99" y="133"/>
                  <a:pt x="100" y="133"/>
                  <a:pt x="101" y="133"/>
                </a:cubicBezTo>
                <a:cubicBezTo>
                  <a:pt x="101" y="132"/>
                  <a:pt x="100" y="131"/>
                  <a:pt x="100" y="131"/>
                </a:cubicBezTo>
                <a:cubicBezTo>
                  <a:pt x="99" y="130"/>
                  <a:pt x="99" y="130"/>
                  <a:pt x="99" y="130"/>
                </a:cubicBezTo>
                <a:cubicBezTo>
                  <a:pt x="99" y="128"/>
                  <a:pt x="99" y="127"/>
                  <a:pt x="99" y="127"/>
                </a:cubicBezTo>
                <a:cubicBezTo>
                  <a:pt x="98" y="127"/>
                  <a:pt x="98" y="127"/>
                  <a:pt x="98" y="127"/>
                </a:cubicBezTo>
                <a:cubicBezTo>
                  <a:pt x="98" y="127"/>
                  <a:pt x="98" y="126"/>
                  <a:pt x="98" y="126"/>
                </a:cubicBezTo>
                <a:cubicBezTo>
                  <a:pt x="98" y="124"/>
                  <a:pt x="99" y="122"/>
                  <a:pt x="100" y="120"/>
                </a:cubicBezTo>
                <a:cubicBezTo>
                  <a:pt x="99" y="120"/>
                  <a:pt x="99" y="120"/>
                  <a:pt x="98" y="119"/>
                </a:cubicBezTo>
                <a:cubicBezTo>
                  <a:pt x="98" y="119"/>
                  <a:pt x="98" y="119"/>
                  <a:pt x="98" y="118"/>
                </a:cubicBezTo>
                <a:cubicBezTo>
                  <a:pt x="99" y="118"/>
                  <a:pt x="99" y="117"/>
                  <a:pt x="99" y="117"/>
                </a:cubicBezTo>
                <a:cubicBezTo>
                  <a:pt x="100" y="116"/>
                  <a:pt x="100" y="116"/>
                  <a:pt x="100" y="116"/>
                </a:cubicBezTo>
                <a:cubicBezTo>
                  <a:pt x="100" y="115"/>
                  <a:pt x="100" y="114"/>
                  <a:pt x="100" y="114"/>
                </a:cubicBezTo>
                <a:cubicBezTo>
                  <a:pt x="100" y="112"/>
                  <a:pt x="100" y="111"/>
                  <a:pt x="99" y="110"/>
                </a:cubicBezTo>
                <a:cubicBezTo>
                  <a:pt x="98" y="109"/>
                  <a:pt x="98" y="109"/>
                  <a:pt x="99" y="108"/>
                </a:cubicBezTo>
                <a:cubicBezTo>
                  <a:pt x="101" y="104"/>
                  <a:pt x="100" y="101"/>
                  <a:pt x="98" y="97"/>
                </a:cubicBezTo>
                <a:cubicBezTo>
                  <a:pt x="97" y="96"/>
                  <a:pt x="97" y="95"/>
                  <a:pt x="96" y="94"/>
                </a:cubicBezTo>
                <a:cubicBezTo>
                  <a:pt x="95" y="94"/>
                  <a:pt x="94" y="95"/>
                  <a:pt x="92" y="96"/>
                </a:cubicBezTo>
                <a:cubicBezTo>
                  <a:pt x="90" y="97"/>
                  <a:pt x="89" y="99"/>
                  <a:pt x="87" y="99"/>
                </a:cubicBezTo>
                <a:cubicBezTo>
                  <a:pt x="86" y="99"/>
                  <a:pt x="85" y="98"/>
                  <a:pt x="84" y="98"/>
                </a:cubicBezTo>
                <a:cubicBezTo>
                  <a:pt x="83" y="99"/>
                  <a:pt x="81" y="99"/>
                  <a:pt x="80" y="100"/>
                </a:cubicBezTo>
                <a:cubicBezTo>
                  <a:pt x="76" y="101"/>
                  <a:pt x="73" y="102"/>
                  <a:pt x="69" y="105"/>
                </a:cubicBezTo>
                <a:close/>
                <a:moveTo>
                  <a:pt x="53" y="76"/>
                </a:moveTo>
                <a:cubicBezTo>
                  <a:pt x="54" y="74"/>
                  <a:pt x="55" y="73"/>
                  <a:pt x="56" y="73"/>
                </a:cubicBezTo>
                <a:cubicBezTo>
                  <a:pt x="57" y="73"/>
                  <a:pt x="57" y="74"/>
                  <a:pt x="57" y="74"/>
                </a:cubicBezTo>
                <a:cubicBezTo>
                  <a:pt x="58" y="74"/>
                  <a:pt x="58" y="74"/>
                  <a:pt x="58" y="74"/>
                </a:cubicBezTo>
                <a:cubicBezTo>
                  <a:pt x="58" y="74"/>
                  <a:pt x="59" y="73"/>
                  <a:pt x="60" y="72"/>
                </a:cubicBezTo>
                <a:cubicBezTo>
                  <a:pt x="59" y="71"/>
                  <a:pt x="58" y="70"/>
                  <a:pt x="56" y="70"/>
                </a:cubicBezTo>
                <a:cubicBezTo>
                  <a:pt x="50" y="70"/>
                  <a:pt x="42" y="73"/>
                  <a:pt x="40" y="75"/>
                </a:cubicBezTo>
                <a:cubicBezTo>
                  <a:pt x="40" y="76"/>
                  <a:pt x="40" y="77"/>
                  <a:pt x="39" y="77"/>
                </a:cubicBezTo>
                <a:cubicBezTo>
                  <a:pt x="39" y="78"/>
                  <a:pt x="37" y="79"/>
                  <a:pt x="36" y="79"/>
                </a:cubicBezTo>
                <a:cubicBezTo>
                  <a:pt x="36" y="79"/>
                  <a:pt x="34" y="79"/>
                  <a:pt x="34" y="77"/>
                </a:cubicBezTo>
                <a:cubicBezTo>
                  <a:pt x="33" y="77"/>
                  <a:pt x="33" y="77"/>
                  <a:pt x="33" y="77"/>
                </a:cubicBezTo>
                <a:cubicBezTo>
                  <a:pt x="32" y="77"/>
                  <a:pt x="31" y="77"/>
                  <a:pt x="31" y="77"/>
                </a:cubicBezTo>
                <a:cubicBezTo>
                  <a:pt x="31" y="90"/>
                  <a:pt x="36" y="102"/>
                  <a:pt x="44" y="113"/>
                </a:cubicBezTo>
                <a:cubicBezTo>
                  <a:pt x="45" y="113"/>
                  <a:pt x="45" y="113"/>
                  <a:pt x="48" y="113"/>
                </a:cubicBezTo>
                <a:cubicBezTo>
                  <a:pt x="53" y="113"/>
                  <a:pt x="61" y="111"/>
                  <a:pt x="65" y="108"/>
                </a:cubicBezTo>
                <a:cubicBezTo>
                  <a:pt x="63" y="108"/>
                  <a:pt x="60" y="107"/>
                  <a:pt x="59" y="106"/>
                </a:cubicBezTo>
                <a:cubicBezTo>
                  <a:pt x="58" y="105"/>
                  <a:pt x="57" y="105"/>
                  <a:pt x="57" y="105"/>
                </a:cubicBezTo>
                <a:cubicBezTo>
                  <a:pt x="57" y="105"/>
                  <a:pt x="57" y="105"/>
                  <a:pt x="57" y="105"/>
                </a:cubicBezTo>
                <a:cubicBezTo>
                  <a:pt x="54" y="105"/>
                  <a:pt x="51" y="109"/>
                  <a:pt x="49" y="110"/>
                </a:cubicBezTo>
                <a:cubicBezTo>
                  <a:pt x="48" y="111"/>
                  <a:pt x="47" y="112"/>
                  <a:pt x="45" y="110"/>
                </a:cubicBezTo>
                <a:cubicBezTo>
                  <a:pt x="43" y="109"/>
                  <a:pt x="42" y="108"/>
                  <a:pt x="42" y="106"/>
                </a:cubicBezTo>
                <a:cubicBezTo>
                  <a:pt x="41" y="104"/>
                  <a:pt x="42" y="102"/>
                  <a:pt x="43" y="100"/>
                </a:cubicBezTo>
                <a:cubicBezTo>
                  <a:pt x="43" y="100"/>
                  <a:pt x="43" y="100"/>
                  <a:pt x="43" y="100"/>
                </a:cubicBezTo>
                <a:cubicBezTo>
                  <a:pt x="44" y="100"/>
                  <a:pt x="46" y="100"/>
                  <a:pt x="48" y="100"/>
                </a:cubicBezTo>
                <a:cubicBezTo>
                  <a:pt x="49" y="101"/>
                  <a:pt x="50" y="101"/>
                  <a:pt x="51" y="101"/>
                </a:cubicBezTo>
                <a:cubicBezTo>
                  <a:pt x="51" y="99"/>
                  <a:pt x="51" y="98"/>
                  <a:pt x="51" y="96"/>
                </a:cubicBezTo>
                <a:cubicBezTo>
                  <a:pt x="50" y="91"/>
                  <a:pt x="50" y="85"/>
                  <a:pt x="56" y="78"/>
                </a:cubicBezTo>
                <a:cubicBezTo>
                  <a:pt x="56" y="78"/>
                  <a:pt x="56" y="78"/>
                  <a:pt x="56" y="78"/>
                </a:cubicBezTo>
                <a:cubicBezTo>
                  <a:pt x="55" y="78"/>
                  <a:pt x="55" y="78"/>
                  <a:pt x="55" y="78"/>
                </a:cubicBezTo>
                <a:cubicBezTo>
                  <a:pt x="54" y="78"/>
                  <a:pt x="53" y="77"/>
                  <a:pt x="53" y="77"/>
                </a:cubicBezTo>
                <a:cubicBezTo>
                  <a:pt x="52" y="77"/>
                  <a:pt x="52" y="76"/>
                  <a:pt x="53" y="76"/>
                </a:cubicBezTo>
                <a:close/>
                <a:moveTo>
                  <a:pt x="44" y="38"/>
                </a:moveTo>
                <a:cubicBezTo>
                  <a:pt x="41" y="42"/>
                  <a:pt x="39" y="46"/>
                  <a:pt x="37" y="50"/>
                </a:cubicBezTo>
                <a:cubicBezTo>
                  <a:pt x="39" y="50"/>
                  <a:pt x="43" y="51"/>
                  <a:pt x="44" y="53"/>
                </a:cubicBezTo>
                <a:cubicBezTo>
                  <a:pt x="45" y="54"/>
                  <a:pt x="45" y="54"/>
                  <a:pt x="45" y="54"/>
                </a:cubicBezTo>
                <a:cubicBezTo>
                  <a:pt x="45" y="54"/>
                  <a:pt x="45" y="54"/>
                  <a:pt x="45" y="53"/>
                </a:cubicBezTo>
                <a:cubicBezTo>
                  <a:pt x="46" y="53"/>
                  <a:pt x="46" y="53"/>
                  <a:pt x="47" y="53"/>
                </a:cubicBezTo>
                <a:cubicBezTo>
                  <a:pt x="47" y="53"/>
                  <a:pt x="47" y="53"/>
                  <a:pt x="47" y="53"/>
                </a:cubicBezTo>
                <a:cubicBezTo>
                  <a:pt x="48" y="53"/>
                  <a:pt x="48" y="53"/>
                  <a:pt x="48" y="53"/>
                </a:cubicBezTo>
                <a:cubicBezTo>
                  <a:pt x="48" y="54"/>
                  <a:pt x="48" y="55"/>
                  <a:pt x="48" y="56"/>
                </a:cubicBezTo>
                <a:cubicBezTo>
                  <a:pt x="48" y="56"/>
                  <a:pt x="48" y="56"/>
                  <a:pt x="48" y="56"/>
                </a:cubicBezTo>
                <a:cubicBezTo>
                  <a:pt x="51" y="58"/>
                  <a:pt x="54" y="57"/>
                  <a:pt x="57" y="55"/>
                </a:cubicBezTo>
                <a:cubicBezTo>
                  <a:pt x="55" y="53"/>
                  <a:pt x="55" y="51"/>
                  <a:pt x="55" y="49"/>
                </a:cubicBezTo>
                <a:cubicBezTo>
                  <a:pt x="55" y="48"/>
                  <a:pt x="55" y="47"/>
                  <a:pt x="55" y="46"/>
                </a:cubicBezTo>
                <a:cubicBezTo>
                  <a:pt x="54" y="44"/>
                  <a:pt x="55" y="44"/>
                  <a:pt x="56" y="43"/>
                </a:cubicBezTo>
                <a:cubicBezTo>
                  <a:pt x="56" y="43"/>
                  <a:pt x="56" y="42"/>
                  <a:pt x="56" y="41"/>
                </a:cubicBezTo>
                <a:cubicBezTo>
                  <a:pt x="56" y="41"/>
                  <a:pt x="56" y="41"/>
                  <a:pt x="55" y="41"/>
                </a:cubicBezTo>
                <a:cubicBezTo>
                  <a:pt x="54" y="41"/>
                  <a:pt x="52" y="41"/>
                  <a:pt x="50" y="39"/>
                </a:cubicBezTo>
                <a:cubicBezTo>
                  <a:pt x="50" y="38"/>
                  <a:pt x="49" y="38"/>
                  <a:pt x="49" y="38"/>
                </a:cubicBezTo>
                <a:cubicBezTo>
                  <a:pt x="49" y="38"/>
                  <a:pt x="48" y="38"/>
                  <a:pt x="47" y="39"/>
                </a:cubicBezTo>
                <a:cubicBezTo>
                  <a:pt x="46" y="39"/>
                  <a:pt x="46" y="39"/>
                  <a:pt x="46" y="39"/>
                </a:cubicBezTo>
                <a:cubicBezTo>
                  <a:pt x="46" y="39"/>
                  <a:pt x="46" y="40"/>
                  <a:pt x="46" y="39"/>
                </a:cubicBezTo>
                <a:cubicBezTo>
                  <a:pt x="45" y="39"/>
                  <a:pt x="45" y="39"/>
                  <a:pt x="44" y="39"/>
                </a:cubicBezTo>
                <a:cubicBezTo>
                  <a:pt x="44" y="39"/>
                  <a:pt x="44" y="39"/>
                  <a:pt x="44" y="38"/>
                </a:cubicBezTo>
                <a:close/>
                <a:moveTo>
                  <a:pt x="153" y="130"/>
                </a:moveTo>
                <a:cubicBezTo>
                  <a:pt x="150" y="128"/>
                  <a:pt x="147" y="128"/>
                  <a:pt x="144" y="130"/>
                </a:cubicBezTo>
                <a:cubicBezTo>
                  <a:pt x="133" y="141"/>
                  <a:pt x="119" y="149"/>
                  <a:pt x="103" y="152"/>
                </a:cubicBezTo>
                <a:cubicBezTo>
                  <a:pt x="97" y="153"/>
                  <a:pt x="90" y="153"/>
                  <a:pt x="83" y="153"/>
                </a:cubicBezTo>
                <a:cubicBezTo>
                  <a:pt x="47" y="150"/>
                  <a:pt x="19" y="123"/>
                  <a:pt x="13" y="89"/>
                </a:cubicBezTo>
                <a:cubicBezTo>
                  <a:pt x="12" y="82"/>
                  <a:pt x="12" y="76"/>
                  <a:pt x="12" y="69"/>
                </a:cubicBezTo>
                <a:cubicBezTo>
                  <a:pt x="14" y="45"/>
                  <a:pt x="27" y="25"/>
                  <a:pt x="45" y="12"/>
                </a:cubicBezTo>
                <a:cubicBezTo>
                  <a:pt x="48" y="10"/>
                  <a:pt x="48" y="6"/>
                  <a:pt x="47" y="4"/>
                </a:cubicBezTo>
                <a:cubicBezTo>
                  <a:pt x="45" y="1"/>
                  <a:pt x="41" y="0"/>
                  <a:pt x="38" y="2"/>
                </a:cubicBezTo>
                <a:cubicBezTo>
                  <a:pt x="17" y="17"/>
                  <a:pt x="3" y="40"/>
                  <a:pt x="1" y="68"/>
                </a:cubicBezTo>
                <a:cubicBezTo>
                  <a:pt x="0" y="76"/>
                  <a:pt x="0" y="83"/>
                  <a:pt x="2" y="91"/>
                </a:cubicBezTo>
                <a:cubicBezTo>
                  <a:pt x="8" y="130"/>
                  <a:pt x="41" y="161"/>
                  <a:pt x="82" y="164"/>
                </a:cubicBezTo>
                <a:cubicBezTo>
                  <a:pt x="90" y="165"/>
                  <a:pt x="98" y="165"/>
                  <a:pt x="105" y="163"/>
                </a:cubicBezTo>
                <a:cubicBezTo>
                  <a:pt x="123" y="160"/>
                  <a:pt x="140" y="151"/>
                  <a:pt x="153" y="139"/>
                </a:cubicBezTo>
                <a:cubicBezTo>
                  <a:pt x="155" y="136"/>
                  <a:pt x="155" y="133"/>
                  <a:pt x="153" y="130"/>
                </a:cubicBezTo>
                <a:close/>
              </a:path>
            </a:pathLst>
          </a:custGeom>
          <a:solidFill>
            <a:srgbClr val="525068"/>
          </a:solidFill>
          <a:ln>
            <a:noFill/>
          </a:ln>
        </p:spPr>
        <p:txBody>
          <a:bodyPr vert="horz" wrap="square" lIns="81244" tIns="40622" rIns="81244" bIns="40622" numCol="1" anchor="t" anchorCtr="0" compatLnSpc="1"/>
          <a:lstStyle/>
          <a:p>
            <a:pPr defTabSz="1219200">
              <a:defRPr/>
            </a:pPr>
            <a:endParaRPr lang="zh-CN" altLang="en-US" sz="1600" kern="0">
              <a:solidFill>
                <a:prstClr val="black"/>
              </a:solidFill>
              <a:cs typeface="+mn-ea"/>
              <a:sym typeface="+mn-lt"/>
            </a:endParaRPr>
          </a:p>
        </p:txBody>
      </p:sp>
      <p:sp>
        <p:nvSpPr>
          <p:cNvPr id="369" name="Freeform 36"/>
          <p:cNvSpPr>
            <a:spLocks noEditPoints="1"/>
          </p:cNvSpPr>
          <p:nvPr/>
        </p:nvSpPr>
        <p:spPr bwMode="auto">
          <a:xfrm>
            <a:off x="4088038" y="2588988"/>
            <a:ext cx="475798" cy="266628"/>
          </a:xfrm>
          <a:custGeom>
            <a:avLst/>
            <a:gdLst>
              <a:gd name="T0" fmla="*/ 200 w 400"/>
              <a:gd name="T1" fmla="*/ 0 h 224"/>
              <a:gd name="T2" fmla="*/ 0 w 400"/>
              <a:gd name="T3" fmla="*/ 112 h 224"/>
              <a:gd name="T4" fmla="*/ 200 w 400"/>
              <a:gd name="T5" fmla="*/ 224 h 224"/>
              <a:gd name="T6" fmla="*/ 400 w 400"/>
              <a:gd name="T7" fmla="*/ 112 h 224"/>
              <a:gd name="T8" fmla="*/ 200 w 400"/>
              <a:gd name="T9" fmla="*/ 0 h 224"/>
              <a:gd name="T10" fmla="*/ 200 w 400"/>
              <a:gd name="T11" fmla="*/ 198 h 224"/>
              <a:gd name="T12" fmla="*/ 111 w 400"/>
              <a:gd name="T13" fmla="*/ 112 h 224"/>
              <a:gd name="T14" fmla="*/ 200 w 400"/>
              <a:gd name="T15" fmla="*/ 26 h 224"/>
              <a:gd name="T16" fmla="*/ 289 w 400"/>
              <a:gd name="T17" fmla="*/ 112 h 224"/>
              <a:gd name="T18" fmla="*/ 200 w 400"/>
              <a:gd name="T19" fmla="*/ 198 h 224"/>
              <a:gd name="T20" fmla="*/ 200 w 400"/>
              <a:gd name="T21" fmla="*/ 112 h 224"/>
              <a:gd name="T22" fmla="*/ 200 w 400"/>
              <a:gd name="T23" fmla="*/ 69 h 224"/>
              <a:gd name="T24" fmla="*/ 155 w 400"/>
              <a:gd name="T25" fmla="*/ 112 h 224"/>
              <a:gd name="T26" fmla="*/ 200 w 400"/>
              <a:gd name="T27" fmla="*/ 155 h 224"/>
              <a:gd name="T28" fmla="*/ 244 w 400"/>
              <a:gd name="T29" fmla="*/ 112 h 224"/>
              <a:gd name="T30" fmla="*/ 200 w 400"/>
              <a:gd name="T31" fmla="*/ 112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00" h="224">
                <a:moveTo>
                  <a:pt x="200" y="0"/>
                </a:moveTo>
                <a:cubicBezTo>
                  <a:pt x="69" y="0"/>
                  <a:pt x="0" y="97"/>
                  <a:pt x="0" y="112"/>
                </a:cubicBezTo>
                <a:cubicBezTo>
                  <a:pt x="0" y="127"/>
                  <a:pt x="69" y="224"/>
                  <a:pt x="200" y="224"/>
                </a:cubicBezTo>
                <a:cubicBezTo>
                  <a:pt x="331" y="224"/>
                  <a:pt x="400" y="127"/>
                  <a:pt x="400" y="112"/>
                </a:cubicBezTo>
                <a:cubicBezTo>
                  <a:pt x="400" y="97"/>
                  <a:pt x="331" y="0"/>
                  <a:pt x="200" y="0"/>
                </a:cubicBezTo>
                <a:close/>
                <a:moveTo>
                  <a:pt x="200" y="198"/>
                </a:moveTo>
                <a:cubicBezTo>
                  <a:pt x="151" y="198"/>
                  <a:pt x="111" y="159"/>
                  <a:pt x="111" y="112"/>
                </a:cubicBezTo>
                <a:cubicBezTo>
                  <a:pt x="111" y="64"/>
                  <a:pt x="151" y="26"/>
                  <a:pt x="200" y="26"/>
                </a:cubicBezTo>
                <a:cubicBezTo>
                  <a:pt x="249" y="26"/>
                  <a:pt x="289" y="64"/>
                  <a:pt x="289" y="112"/>
                </a:cubicBezTo>
                <a:cubicBezTo>
                  <a:pt x="289" y="159"/>
                  <a:pt x="249" y="198"/>
                  <a:pt x="200" y="198"/>
                </a:cubicBezTo>
                <a:close/>
                <a:moveTo>
                  <a:pt x="200" y="112"/>
                </a:moveTo>
                <a:cubicBezTo>
                  <a:pt x="192" y="103"/>
                  <a:pt x="213" y="69"/>
                  <a:pt x="200" y="69"/>
                </a:cubicBezTo>
                <a:cubicBezTo>
                  <a:pt x="175" y="69"/>
                  <a:pt x="155" y="88"/>
                  <a:pt x="155" y="112"/>
                </a:cubicBezTo>
                <a:cubicBezTo>
                  <a:pt x="155" y="136"/>
                  <a:pt x="175" y="155"/>
                  <a:pt x="200" y="155"/>
                </a:cubicBezTo>
                <a:cubicBezTo>
                  <a:pt x="224" y="155"/>
                  <a:pt x="244" y="136"/>
                  <a:pt x="244" y="112"/>
                </a:cubicBezTo>
                <a:cubicBezTo>
                  <a:pt x="244" y="101"/>
                  <a:pt x="207" y="119"/>
                  <a:pt x="200" y="112"/>
                </a:cubicBezTo>
                <a:close/>
              </a:path>
            </a:pathLst>
          </a:custGeom>
          <a:solidFill>
            <a:srgbClr val="525068"/>
          </a:solidFill>
          <a:ln>
            <a:noFill/>
          </a:ln>
        </p:spPr>
        <p:txBody>
          <a:bodyPr vert="horz" wrap="square" lIns="91416" tIns="45708" rIns="91416" bIns="45708" numCol="1" anchor="t" anchorCtr="0" compatLnSpc="1"/>
          <a:lstStyle/>
          <a:p>
            <a:pPr defTabSz="1219200"/>
            <a:endParaRPr lang="en-US" sz="3600" dirty="0">
              <a:solidFill>
                <a:prstClr val="white"/>
              </a:solidFill>
              <a:cs typeface="+mn-ea"/>
              <a:sym typeface="+mn-lt"/>
            </a:endParaRPr>
          </a:p>
        </p:txBody>
      </p:sp>
      <p:sp>
        <p:nvSpPr>
          <p:cNvPr id="174" name="Text Placeholder 33"/>
          <p:cNvSpPr txBox="1"/>
          <p:nvPr/>
        </p:nvSpPr>
        <p:spPr>
          <a:xfrm>
            <a:off x="3402183" y="522179"/>
            <a:ext cx="5387636" cy="707758"/>
          </a:xfrm>
          <a:prstGeom prst="rect">
            <a:avLst/>
          </a:prstGeom>
          <a:noFill/>
        </p:spPr>
        <p:txBody>
          <a:bodyPr wrap="square" rtlCol="0">
            <a:spAutoFit/>
          </a:bodyPr>
          <a:lstStyle>
            <a:defPPr>
              <a:defRPr lang="en-US"/>
            </a:defPPr>
            <a:lvl1pPr defTabSz="1219200">
              <a:lnSpc>
                <a:spcPct val="100000"/>
              </a:lnSpc>
              <a:spcBef>
                <a:spcPct val="20000"/>
              </a:spcBef>
              <a:defRPr sz="2800" b="1">
                <a:solidFill>
                  <a:srgbClr val="54578E"/>
                </a:solidFill>
                <a:latin typeface="Arial" panose="020B0604020202020204" pitchFamily="34" charset="0"/>
                <a:ea typeface="微软雅黑" panose="020B0503020204020204" pitchFamily="34" charset="-122"/>
              </a:defRPr>
            </a:lvl1pPr>
          </a:lstStyle>
          <a:p>
            <a:pPr algn="ctr"/>
            <a:r>
              <a:rPr lang="zh-CN" altLang="en-US" sz="4000" dirty="0" smtClean="0">
                <a:solidFill>
                  <a:schemeClr val="tx1">
                    <a:lumMod val="75000"/>
                    <a:lumOff val="25000"/>
                  </a:schemeClr>
                </a:solidFill>
                <a:ea typeface="微软雅黑" panose="020B0503020204020204" pitchFamily="34" charset="-122"/>
                <a:cs typeface="+mn-ea"/>
                <a:sym typeface="Arial" panose="020B0604020202020204" pitchFamily="34" charset="0"/>
              </a:rPr>
              <a:t>可编辑矢量图标</a:t>
            </a:r>
            <a:endParaRPr lang="en-AU" altLang="zh-CN" sz="4000" dirty="0">
              <a:solidFill>
                <a:schemeClr val="tx1">
                  <a:lumMod val="75000"/>
                  <a:lumOff val="25000"/>
                </a:schemeClr>
              </a:solidFill>
              <a:ea typeface="微软雅黑" panose="020B0503020204020204" pitchFamily="34" charset="-122"/>
              <a:cs typeface="+mn-ea"/>
              <a:sym typeface="Arial" panose="020B0604020202020204" pitchFamily="3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图片占位符 54"/>
          <p:cNvPicPr>
            <a:picLocks noChangeAspect="1"/>
          </p:cNvPicPr>
          <p:nvPr/>
        </p:nvPicPr>
        <p:blipFill>
          <a:blip r:embed="rId1" cstate="print">
            <a:extLst>
              <a:ext uri="{28A0092B-C50C-407E-A947-70E740481C1C}">
                <a14:useLocalDpi xmlns:a14="http://schemas.microsoft.com/office/drawing/2010/main" val="0"/>
              </a:ext>
            </a:extLst>
          </a:blip>
          <a:srcRect/>
          <a:stretch>
            <a:fillRect/>
          </a:stretch>
        </p:blipFill>
        <p:spPr>
          <a:xfrm flipH="1">
            <a:off x="6096004" y="3429003"/>
            <a:ext cx="6095996" cy="3428997"/>
          </a:xfrm>
          <a:prstGeom prst="rect">
            <a:avLst/>
          </a:prstGeom>
        </p:spPr>
      </p:pic>
      <p:pic>
        <p:nvPicPr>
          <p:cNvPr id="36" name="图片 35"/>
          <p:cNvPicPr>
            <a:picLocks noChangeAspect="1"/>
          </p:cNvPicPr>
          <p:nvPr/>
        </p:nvPicPr>
        <p:blipFill>
          <a:blip r:embed="rId2">
            <a:extLst>
              <a:ext uri="{28A0092B-C50C-407E-A947-70E740481C1C}">
                <a14:useLocalDpi xmlns:a14="http://schemas.microsoft.com/office/drawing/2010/main" val="0"/>
              </a:ext>
            </a:extLst>
          </a:blip>
          <a:srcRect l="70382"/>
          <a:stretch>
            <a:fillRect/>
          </a:stretch>
        </p:blipFill>
        <p:spPr>
          <a:xfrm flipH="1">
            <a:off x="0" y="3429003"/>
            <a:ext cx="7426712" cy="3428997"/>
          </a:xfrm>
          <a:custGeom>
            <a:avLst/>
            <a:gdLst>
              <a:gd name="connsiteX0" fmla="*/ 1805490 w 1805490"/>
              <a:gd name="connsiteY0" fmla="*/ 0 h 3428997"/>
              <a:gd name="connsiteX1" fmla="*/ 0 w 1805490"/>
              <a:gd name="connsiteY1" fmla="*/ 0 h 3428997"/>
              <a:gd name="connsiteX2" fmla="*/ 0 w 1805490"/>
              <a:gd name="connsiteY2" fmla="*/ 3428997 h 3428997"/>
              <a:gd name="connsiteX3" fmla="*/ 1805490 w 1805490"/>
              <a:gd name="connsiteY3" fmla="*/ 3428997 h 3428997"/>
            </a:gdLst>
            <a:ahLst/>
            <a:cxnLst>
              <a:cxn ang="0">
                <a:pos x="connsiteX0" y="connsiteY0"/>
              </a:cxn>
              <a:cxn ang="0">
                <a:pos x="connsiteX1" y="connsiteY1"/>
              </a:cxn>
              <a:cxn ang="0">
                <a:pos x="connsiteX2" y="connsiteY2"/>
              </a:cxn>
              <a:cxn ang="0">
                <a:pos x="connsiteX3" y="connsiteY3"/>
              </a:cxn>
            </a:cxnLst>
            <a:rect l="l" t="t" r="r" b="b"/>
            <a:pathLst>
              <a:path w="1805490" h="3428997">
                <a:moveTo>
                  <a:pt x="1805490" y="0"/>
                </a:moveTo>
                <a:lnTo>
                  <a:pt x="0" y="0"/>
                </a:lnTo>
                <a:lnTo>
                  <a:pt x="0" y="3428997"/>
                </a:lnTo>
                <a:lnTo>
                  <a:pt x="1805490" y="3428997"/>
                </a:lnTo>
                <a:close/>
              </a:path>
            </a:pathLst>
          </a:custGeom>
        </p:spPr>
      </p:pic>
      <p:sp>
        <p:nvSpPr>
          <p:cNvPr id="38" name="Text Placeholder 33"/>
          <p:cNvSpPr txBox="1"/>
          <p:nvPr/>
        </p:nvSpPr>
        <p:spPr>
          <a:xfrm>
            <a:off x="1746210" y="769822"/>
            <a:ext cx="2774688" cy="400110"/>
          </a:xfrm>
          <a:prstGeom prst="rect">
            <a:avLst/>
          </a:prstGeom>
          <a:noFill/>
        </p:spPr>
        <p:txBody>
          <a:bodyPr wrap="square" rtlCol="0">
            <a:spAutoFit/>
          </a:bodyPr>
          <a:lstStyle>
            <a:defPPr>
              <a:defRPr lang="en-US"/>
            </a:defPPr>
            <a:lvl1pPr defTabSz="1219200">
              <a:lnSpc>
                <a:spcPct val="100000"/>
              </a:lnSpc>
              <a:spcBef>
                <a:spcPct val="20000"/>
              </a:spcBef>
              <a:defRPr sz="3000" b="1">
                <a:solidFill>
                  <a:srgbClr val="54578E"/>
                </a:solidFill>
                <a:latin typeface="Arial" panose="020B0604020202020204" pitchFamily="34" charset="0"/>
                <a:ea typeface="微软雅黑" panose="020B0503020204020204" pitchFamily="34" charset="-122"/>
              </a:defRPr>
            </a:lvl1pPr>
          </a:lstStyle>
          <a:p>
            <a:r>
              <a:rPr lang="zh-CN" altLang="en-US" sz="2000" dirty="0">
                <a:solidFill>
                  <a:schemeClr val="tx1">
                    <a:lumMod val="75000"/>
                    <a:lumOff val="25000"/>
                  </a:schemeClr>
                </a:solidFill>
                <a:latin typeface="Arial" panose="020B0604020202020204"/>
                <a:ea typeface="微软雅黑" panose="020B0503020204020204" pitchFamily="34" charset="-122"/>
                <a:cs typeface="+mn-ea"/>
                <a:sym typeface="+mn-lt"/>
              </a:rPr>
              <a:t>世界读书日</a:t>
            </a:r>
            <a:r>
              <a:rPr lang="en-US" altLang="zh-CN" sz="2000" dirty="0" smtClean="0">
                <a:solidFill>
                  <a:schemeClr val="tx1">
                    <a:lumMod val="75000"/>
                    <a:lumOff val="25000"/>
                  </a:schemeClr>
                </a:solidFill>
                <a:latin typeface="Arial" panose="020B0604020202020204"/>
                <a:ea typeface="微软雅黑" panose="020B0503020204020204" pitchFamily="34" charset="-122"/>
                <a:cs typeface="+mn-ea"/>
                <a:sym typeface="+mn-lt"/>
              </a:rPr>
              <a:t>·</a:t>
            </a:r>
            <a:r>
              <a:rPr lang="zh-CN" altLang="en-US" sz="2000" dirty="0">
                <a:solidFill>
                  <a:schemeClr val="tx1">
                    <a:lumMod val="75000"/>
                    <a:lumOff val="25000"/>
                  </a:schemeClr>
                </a:solidFill>
                <a:latin typeface="Arial" panose="020B0604020202020204"/>
                <a:ea typeface="微软雅黑" panose="020B0503020204020204" pitchFamily="34" charset="-122"/>
                <a:cs typeface="+mn-ea"/>
                <a:sym typeface="+mn-lt"/>
              </a:rPr>
              <a:t>介绍</a:t>
            </a:r>
            <a:endParaRPr lang="en-AU" altLang="zh-CN" sz="2000" dirty="0">
              <a:solidFill>
                <a:schemeClr val="tx1">
                  <a:lumMod val="75000"/>
                  <a:lumOff val="25000"/>
                </a:schemeClr>
              </a:solidFill>
              <a:latin typeface="Arial" panose="020B0604020202020204"/>
              <a:ea typeface="微软雅黑" panose="020B0503020204020204" pitchFamily="34" charset="-122"/>
              <a:cs typeface="+mn-ea"/>
              <a:sym typeface="+mn-lt"/>
            </a:endParaRPr>
          </a:p>
        </p:txBody>
      </p:sp>
      <p:sp>
        <p:nvSpPr>
          <p:cNvPr id="33" name="矩形 32"/>
          <p:cNvSpPr/>
          <p:nvPr/>
        </p:nvSpPr>
        <p:spPr>
          <a:xfrm>
            <a:off x="1746209" y="1193839"/>
            <a:ext cx="1453877" cy="230832"/>
          </a:xfrm>
          <a:prstGeom prst="rect">
            <a:avLst/>
          </a:prstGeom>
        </p:spPr>
        <p:txBody>
          <a:bodyPr wrap="square">
            <a:spAutoFit/>
          </a:bodyPr>
          <a:lstStyle/>
          <a:p>
            <a:pPr>
              <a:defRPr/>
            </a:pPr>
            <a:r>
              <a:rPr lang="en-US" altLang="zh-CN" sz="900" dirty="0">
                <a:solidFill>
                  <a:schemeClr val="bg1">
                    <a:lumMod val="65000"/>
                  </a:schemeClr>
                </a:solidFill>
                <a:cs typeface="+mn-ea"/>
                <a:sym typeface="+mn-lt"/>
              </a:rPr>
              <a:t>World Reading Day</a:t>
            </a:r>
            <a:endParaRPr lang="en-US" altLang="zh-CN" sz="900" dirty="0">
              <a:solidFill>
                <a:schemeClr val="bg1">
                  <a:lumMod val="65000"/>
                </a:schemeClr>
              </a:solidFill>
              <a:cs typeface="+mn-ea"/>
              <a:sym typeface="+mn-lt"/>
            </a:endParaRPr>
          </a:p>
        </p:txBody>
      </p:sp>
      <p:sp>
        <p:nvSpPr>
          <p:cNvPr id="35" name="Text Placeholder 33"/>
          <p:cNvSpPr txBox="1"/>
          <p:nvPr/>
        </p:nvSpPr>
        <p:spPr>
          <a:xfrm>
            <a:off x="5191750" y="769822"/>
            <a:ext cx="2774688" cy="400110"/>
          </a:xfrm>
          <a:prstGeom prst="rect">
            <a:avLst/>
          </a:prstGeom>
          <a:noFill/>
        </p:spPr>
        <p:txBody>
          <a:bodyPr wrap="square" rtlCol="0">
            <a:spAutoFit/>
          </a:bodyPr>
          <a:lstStyle>
            <a:defPPr>
              <a:defRPr lang="en-US"/>
            </a:defPPr>
            <a:lvl1pPr defTabSz="1219200">
              <a:lnSpc>
                <a:spcPct val="100000"/>
              </a:lnSpc>
              <a:spcBef>
                <a:spcPct val="20000"/>
              </a:spcBef>
              <a:defRPr sz="3000" b="1">
                <a:solidFill>
                  <a:srgbClr val="54578E"/>
                </a:solidFill>
                <a:latin typeface="Arial" panose="020B0604020202020204" pitchFamily="34" charset="0"/>
                <a:ea typeface="微软雅黑" panose="020B0503020204020204" pitchFamily="34" charset="-122"/>
              </a:defRPr>
            </a:lvl1pPr>
          </a:lstStyle>
          <a:p>
            <a:r>
              <a:rPr lang="zh-CN" altLang="en-US" sz="2000" dirty="0" smtClean="0">
                <a:solidFill>
                  <a:schemeClr val="tx1">
                    <a:lumMod val="75000"/>
                    <a:lumOff val="25000"/>
                  </a:schemeClr>
                </a:solidFill>
                <a:latin typeface="Arial" panose="020B0604020202020204"/>
                <a:ea typeface="微软雅黑" panose="020B0503020204020204" pitchFamily="34" charset="-122"/>
                <a:cs typeface="+mn-ea"/>
                <a:sym typeface="+mn-lt"/>
              </a:rPr>
              <a:t>阅读时光</a:t>
            </a:r>
            <a:r>
              <a:rPr lang="en-US" altLang="zh-CN" sz="2000" dirty="0" smtClean="0">
                <a:solidFill>
                  <a:schemeClr val="tx1">
                    <a:lumMod val="75000"/>
                    <a:lumOff val="25000"/>
                  </a:schemeClr>
                </a:solidFill>
                <a:latin typeface="Arial" panose="020B0604020202020204"/>
                <a:ea typeface="微软雅黑" panose="020B0503020204020204" pitchFamily="34" charset="-122"/>
                <a:cs typeface="+mn-ea"/>
                <a:sym typeface="+mn-lt"/>
              </a:rPr>
              <a:t>·</a:t>
            </a:r>
            <a:r>
              <a:rPr lang="zh-CN" altLang="en-US" sz="2000" dirty="0">
                <a:solidFill>
                  <a:schemeClr val="tx1">
                    <a:lumMod val="75000"/>
                    <a:lumOff val="25000"/>
                  </a:schemeClr>
                </a:solidFill>
                <a:latin typeface="Arial" panose="020B0604020202020204"/>
                <a:ea typeface="微软雅黑" panose="020B0503020204020204" pitchFamily="34" charset="-122"/>
                <a:cs typeface="+mn-ea"/>
                <a:sym typeface="+mn-lt"/>
              </a:rPr>
              <a:t>历年主题</a:t>
            </a:r>
            <a:endParaRPr lang="en-AU" altLang="zh-CN" sz="2000" dirty="0">
              <a:solidFill>
                <a:schemeClr val="tx1">
                  <a:lumMod val="75000"/>
                  <a:lumOff val="25000"/>
                </a:schemeClr>
              </a:solidFill>
              <a:latin typeface="Arial" panose="020B0604020202020204"/>
              <a:ea typeface="微软雅黑" panose="020B0503020204020204" pitchFamily="34" charset="-122"/>
              <a:cs typeface="+mn-ea"/>
              <a:sym typeface="+mn-lt"/>
            </a:endParaRPr>
          </a:p>
        </p:txBody>
      </p:sp>
      <p:sp>
        <p:nvSpPr>
          <p:cNvPr id="37" name="矩形 36"/>
          <p:cNvSpPr/>
          <p:nvPr/>
        </p:nvSpPr>
        <p:spPr>
          <a:xfrm>
            <a:off x="5191749" y="1193839"/>
            <a:ext cx="1453877" cy="230832"/>
          </a:xfrm>
          <a:prstGeom prst="rect">
            <a:avLst/>
          </a:prstGeom>
        </p:spPr>
        <p:txBody>
          <a:bodyPr wrap="square">
            <a:spAutoFit/>
          </a:bodyPr>
          <a:lstStyle/>
          <a:p>
            <a:pPr>
              <a:defRPr/>
            </a:pPr>
            <a:r>
              <a:rPr lang="en-US" altLang="zh-CN" sz="900" dirty="0">
                <a:solidFill>
                  <a:schemeClr val="bg1">
                    <a:lumMod val="65000"/>
                  </a:schemeClr>
                </a:solidFill>
                <a:cs typeface="+mn-ea"/>
                <a:sym typeface="+mn-lt"/>
              </a:rPr>
              <a:t>World Reading Day</a:t>
            </a:r>
            <a:endParaRPr lang="en-US" altLang="zh-CN" sz="900" dirty="0">
              <a:solidFill>
                <a:schemeClr val="bg1">
                  <a:lumMod val="65000"/>
                </a:schemeClr>
              </a:solidFill>
              <a:cs typeface="+mn-ea"/>
              <a:sym typeface="+mn-lt"/>
            </a:endParaRPr>
          </a:p>
        </p:txBody>
      </p:sp>
      <p:sp>
        <p:nvSpPr>
          <p:cNvPr id="49" name="Text Placeholder 33"/>
          <p:cNvSpPr txBox="1"/>
          <p:nvPr/>
        </p:nvSpPr>
        <p:spPr>
          <a:xfrm>
            <a:off x="1746210" y="2092949"/>
            <a:ext cx="2774688" cy="400110"/>
          </a:xfrm>
          <a:prstGeom prst="rect">
            <a:avLst/>
          </a:prstGeom>
          <a:noFill/>
        </p:spPr>
        <p:txBody>
          <a:bodyPr wrap="square" rtlCol="0">
            <a:spAutoFit/>
          </a:bodyPr>
          <a:lstStyle>
            <a:defPPr>
              <a:defRPr lang="en-US"/>
            </a:defPPr>
            <a:lvl1pPr defTabSz="1219200">
              <a:lnSpc>
                <a:spcPct val="100000"/>
              </a:lnSpc>
              <a:spcBef>
                <a:spcPct val="20000"/>
              </a:spcBef>
              <a:defRPr sz="3000" b="1">
                <a:solidFill>
                  <a:srgbClr val="54578E"/>
                </a:solidFill>
                <a:latin typeface="Arial" panose="020B0604020202020204" pitchFamily="34" charset="0"/>
                <a:ea typeface="微软雅黑" panose="020B0503020204020204" pitchFamily="34" charset="-122"/>
              </a:defRPr>
            </a:lvl1pPr>
          </a:lstStyle>
          <a:p>
            <a:r>
              <a:rPr lang="zh-CN" altLang="en-US" sz="2000" dirty="0" smtClean="0">
                <a:solidFill>
                  <a:schemeClr val="tx1">
                    <a:lumMod val="75000"/>
                    <a:lumOff val="25000"/>
                  </a:schemeClr>
                </a:solidFill>
                <a:latin typeface="Arial" panose="020B0604020202020204"/>
                <a:ea typeface="微软雅黑" panose="020B0503020204020204" pitchFamily="34" charset="-122"/>
                <a:cs typeface="+mn-ea"/>
                <a:sym typeface="+mn-lt"/>
              </a:rPr>
              <a:t>阅读时光</a:t>
            </a:r>
            <a:r>
              <a:rPr lang="en-US" altLang="zh-CN" sz="2000" dirty="0" smtClean="0">
                <a:solidFill>
                  <a:schemeClr val="tx1">
                    <a:lumMod val="75000"/>
                    <a:lumOff val="25000"/>
                  </a:schemeClr>
                </a:solidFill>
                <a:latin typeface="Arial" panose="020B0604020202020204"/>
                <a:ea typeface="微软雅黑" panose="020B0503020204020204" pitchFamily="34" charset="-122"/>
                <a:cs typeface="+mn-ea"/>
                <a:sym typeface="+mn-lt"/>
              </a:rPr>
              <a:t>·</a:t>
            </a:r>
            <a:r>
              <a:rPr lang="zh-CN" altLang="en-US" sz="2000" dirty="0">
                <a:solidFill>
                  <a:schemeClr val="tx1">
                    <a:lumMod val="75000"/>
                    <a:lumOff val="25000"/>
                  </a:schemeClr>
                </a:solidFill>
                <a:latin typeface="Arial" panose="020B0604020202020204"/>
                <a:ea typeface="微软雅黑" panose="020B0503020204020204" pitchFamily="34" charset="-122"/>
                <a:cs typeface="+mn-ea"/>
                <a:sym typeface="+mn-lt"/>
              </a:rPr>
              <a:t>好书推荐</a:t>
            </a:r>
            <a:endParaRPr lang="en-AU" altLang="zh-CN" sz="2000" dirty="0">
              <a:solidFill>
                <a:schemeClr val="tx1">
                  <a:lumMod val="75000"/>
                  <a:lumOff val="25000"/>
                </a:schemeClr>
              </a:solidFill>
              <a:latin typeface="Arial" panose="020B0604020202020204"/>
              <a:ea typeface="微软雅黑" panose="020B0503020204020204" pitchFamily="34" charset="-122"/>
              <a:cs typeface="+mn-ea"/>
              <a:sym typeface="+mn-lt"/>
            </a:endParaRPr>
          </a:p>
        </p:txBody>
      </p:sp>
      <p:sp>
        <p:nvSpPr>
          <p:cNvPr id="51" name="矩形 50"/>
          <p:cNvSpPr/>
          <p:nvPr/>
        </p:nvSpPr>
        <p:spPr>
          <a:xfrm>
            <a:off x="1746209" y="2516966"/>
            <a:ext cx="1453877" cy="230832"/>
          </a:xfrm>
          <a:prstGeom prst="rect">
            <a:avLst/>
          </a:prstGeom>
        </p:spPr>
        <p:txBody>
          <a:bodyPr wrap="square">
            <a:spAutoFit/>
          </a:bodyPr>
          <a:lstStyle/>
          <a:p>
            <a:pPr>
              <a:defRPr/>
            </a:pPr>
            <a:r>
              <a:rPr lang="en-US" altLang="zh-CN" sz="900" dirty="0">
                <a:solidFill>
                  <a:schemeClr val="bg1">
                    <a:lumMod val="65000"/>
                  </a:schemeClr>
                </a:solidFill>
                <a:cs typeface="+mn-ea"/>
                <a:sym typeface="+mn-lt"/>
              </a:rPr>
              <a:t>World Reading Day</a:t>
            </a:r>
            <a:endParaRPr lang="en-US" altLang="zh-CN" sz="900" dirty="0">
              <a:solidFill>
                <a:schemeClr val="bg1">
                  <a:lumMod val="65000"/>
                </a:schemeClr>
              </a:solidFill>
              <a:cs typeface="+mn-ea"/>
              <a:sym typeface="+mn-lt"/>
            </a:endParaRPr>
          </a:p>
        </p:txBody>
      </p:sp>
      <p:sp>
        <p:nvSpPr>
          <p:cNvPr id="53" name="Text Placeholder 33"/>
          <p:cNvSpPr txBox="1"/>
          <p:nvPr/>
        </p:nvSpPr>
        <p:spPr>
          <a:xfrm>
            <a:off x="5191750" y="2092949"/>
            <a:ext cx="2774688" cy="400110"/>
          </a:xfrm>
          <a:prstGeom prst="rect">
            <a:avLst/>
          </a:prstGeom>
          <a:noFill/>
        </p:spPr>
        <p:txBody>
          <a:bodyPr wrap="square" rtlCol="0">
            <a:spAutoFit/>
          </a:bodyPr>
          <a:lstStyle>
            <a:defPPr>
              <a:defRPr lang="en-US"/>
            </a:defPPr>
            <a:lvl1pPr defTabSz="1219200">
              <a:lnSpc>
                <a:spcPct val="100000"/>
              </a:lnSpc>
              <a:spcBef>
                <a:spcPct val="20000"/>
              </a:spcBef>
              <a:defRPr sz="3000" b="1">
                <a:solidFill>
                  <a:srgbClr val="54578E"/>
                </a:solidFill>
                <a:latin typeface="Arial" panose="020B0604020202020204" pitchFamily="34" charset="0"/>
                <a:ea typeface="微软雅黑" panose="020B0503020204020204" pitchFamily="34" charset="-122"/>
              </a:defRPr>
            </a:lvl1pPr>
          </a:lstStyle>
          <a:p>
            <a:r>
              <a:rPr lang="zh-CN" altLang="en-US" sz="2000" dirty="0" smtClean="0">
                <a:solidFill>
                  <a:schemeClr val="tx1">
                    <a:lumMod val="75000"/>
                    <a:lumOff val="25000"/>
                  </a:schemeClr>
                </a:solidFill>
                <a:latin typeface="Arial" panose="020B0604020202020204"/>
                <a:ea typeface="微软雅黑" panose="020B0503020204020204" pitchFamily="34" charset="-122"/>
                <a:cs typeface="+mn-ea"/>
                <a:sym typeface="+mn-lt"/>
              </a:rPr>
              <a:t>阅读时光</a:t>
            </a:r>
            <a:r>
              <a:rPr lang="en-US" altLang="zh-CN" sz="2000" dirty="0" smtClean="0">
                <a:solidFill>
                  <a:schemeClr val="tx1">
                    <a:lumMod val="75000"/>
                    <a:lumOff val="25000"/>
                  </a:schemeClr>
                </a:solidFill>
                <a:latin typeface="Arial" panose="020B0604020202020204"/>
                <a:ea typeface="微软雅黑" panose="020B0503020204020204" pitchFamily="34" charset="-122"/>
                <a:cs typeface="+mn-ea"/>
                <a:sym typeface="+mn-lt"/>
              </a:rPr>
              <a:t>·</a:t>
            </a:r>
            <a:r>
              <a:rPr lang="zh-CN" altLang="en-US" sz="2000" dirty="0">
                <a:solidFill>
                  <a:schemeClr val="tx1">
                    <a:lumMod val="75000"/>
                    <a:lumOff val="25000"/>
                  </a:schemeClr>
                </a:solidFill>
                <a:latin typeface="Arial" panose="020B0604020202020204"/>
                <a:ea typeface="微软雅黑" panose="020B0503020204020204" pitchFamily="34" charset="-122"/>
                <a:cs typeface="+mn-ea"/>
                <a:sym typeface="+mn-lt"/>
              </a:rPr>
              <a:t>读书活动</a:t>
            </a:r>
            <a:endParaRPr lang="en-AU" altLang="zh-CN" sz="2000" dirty="0">
              <a:solidFill>
                <a:schemeClr val="tx1">
                  <a:lumMod val="75000"/>
                  <a:lumOff val="25000"/>
                </a:schemeClr>
              </a:solidFill>
              <a:latin typeface="Arial" panose="020B0604020202020204"/>
              <a:ea typeface="微软雅黑" panose="020B0503020204020204" pitchFamily="34" charset="-122"/>
              <a:cs typeface="+mn-ea"/>
              <a:sym typeface="+mn-lt"/>
            </a:endParaRPr>
          </a:p>
        </p:txBody>
      </p:sp>
      <p:sp>
        <p:nvSpPr>
          <p:cNvPr id="55" name="矩形 54"/>
          <p:cNvSpPr/>
          <p:nvPr/>
        </p:nvSpPr>
        <p:spPr>
          <a:xfrm>
            <a:off x="5191749" y="2516966"/>
            <a:ext cx="1453877" cy="230832"/>
          </a:xfrm>
          <a:prstGeom prst="rect">
            <a:avLst/>
          </a:prstGeom>
        </p:spPr>
        <p:txBody>
          <a:bodyPr wrap="square">
            <a:spAutoFit/>
          </a:bodyPr>
          <a:lstStyle/>
          <a:p>
            <a:pPr>
              <a:defRPr/>
            </a:pPr>
            <a:r>
              <a:rPr lang="en-US" altLang="zh-CN" sz="900" dirty="0">
                <a:solidFill>
                  <a:schemeClr val="bg1">
                    <a:lumMod val="65000"/>
                  </a:schemeClr>
                </a:solidFill>
                <a:cs typeface="+mn-ea"/>
                <a:sym typeface="+mn-lt"/>
              </a:rPr>
              <a:t>World Reading Day</a:t>
            </a:r>
            <a:endParaRPr lang="en-US" altLang="zh-CN" sz="900" dirty="0">
              <a:solidFill>
                <a:schemeClr val="bg1">
                  <a:lumMod val="65000"/>
                </a:schemeClr>
              </a:solidFill>
              <a:cs typeface="+mn-ea"/>
              <a:sym typeface="+mn-lt"/>
            </a:endParaRPr>
          </a:p>
        </p:txBody>
      </p:sp>
      <p:sp>
        <p:nvSpPr>
          <p:cNvPr id="61" name="Text Placeholder 33"/>
          <p:cNvSpPr txBox="1"/>
          <p:nvPr/>
        </p:nvSpPr>
        <p:spPr>
          <a:xfrm>
            <a:off x="8789444" y="769062"/>
            <a:ext cx="2774688" cy="400110"/>
          </a:xfrm>
          <a:prstGeom prst="rect">
            <a:avLst/>
          </a:prstGeom>
          <a:noFill/>
        </p:spPr>
        <p:txBody>
          <a:bodyPr wrap="square" rtlCol="0">
            <a:spAutoFit/>
          </a:bodyPr>
          <a:lstStyle>
            <a:defPPr>
              <a:defRPr lang="en-US"/>
            </a:defPPr>
            <a:lvl1pPr defTabSz="1219200">
              <a:lnSpc>
                <a:spcPct val="100000"/>
              </a:lnSpc>
              <a:spcBef>
                <a:spcPct val="20000"/>
              </a:spcBef>
              <a:defRPr sz="3000" b="1">
                <a:solidFill>
                  <a:srgbClr val="54578E"/>
                </a:solidFill>
                <a:latin typeface="Arial" panose="020B0604020202020204" pitchFamily="34" charset="0"/>
                <a:ea typeface="微软雅黑" panose="020B0503020204020204" pitchFamily="34" charset="-122"/>
              </a:defRPr>
            </a:lvl1pPr>
          </a:lstStyle>
          <a:p>
            <a:r>
              <a:rPr lang="zh-CN" altLang="en-US" sz="2000" dirty="0" smtClean="0">
                <a:solidFill>
                  <a:schemeClr val="tx1">
                    <a:lumMod val="75000"/>
                    <a:lumOff val="25000"/>
                  </a:schemeClr>
                </a:solidFill>
                <a:latin typeface="Arial" panose="020B0604020202020204"/>
                <a:ea typeface="微软雅黑" panose="020B0503020204020204" pitchFamily="34" charset="-122"/>
                <a:cs typeface="+mn-ea"/>
                <a:sym typeface="+mn-lt"/>
              </a:rPr>
              <a:t>阅读时光</a:t>
            </a:r>
            <a:r>
              <a:rPr lang="en-US" altLang="zh-CN" sz="2000" dirty="0" smtClean="0">
                <a:solidFill>
                  <a:schemeClr val="tx1">
                    <a:lumMod val="75000"/>
                    <a:lumOff val="25000"/>
                  </a:schemeClr>
                </a:solidFill>
                <a:latin typeface="Arial" panose="020B0604020202020204"/>
                <a:ea typeface="微软雅黑" panose="020B0503020204020204" pitchFamily="34" charset="-122"/>
                <a:cs typeface="+mn-ea"/>
                <a:sym typeface="+mn-lt"/>
              </a:rPr>
              <a:t>·</a:t>
            </a:r>
            <a:r>
              <a:rPr lang="zh-CN" altLang="en-US" sz="2000" dirty="0">
                <a:solidFill>
                  <a:schemeClr val="tx1">
                    <a:lumMod val="75000"/>
                    <a:lumOff val="25000"/>
                  </a:schemeClr>
                </a:solidFill>
                <a:latin typeface="Arial" panose="020B0604020202020204"/>
                <a:ea typeface="微软雅黑" panose="020B0503020204020204" pitchFamily="34" charset="-122"/>
                <a:cs typeface="+mn-ea"/>
                <a:sym typeface="+mn-lt"/>
              </a:rPr>
              <a:t>读书格言</a:t>
            </a:r>
            <a:endParaRPr lang="en-AU" altLang="zh-CN" sz="2000" dirty="0">
              <a:solidFill>
                <a:schemeClr val="tx1">
                  <a:lumMod val="75000"/>
                  <a:lumOff val="25000"/>
                </a:schemeClr>
              </a:solidFill>
              <a:latin typeface="Arial" panose="020B0604020202020204"/>
              <a:ea typeface="微软雅黑" panose="020B0503020204020204" pitchFamily="34" charset="-122"/>
              <a:cs typeface="+mn-ea"/>
              <a:sym typeface="+mn-lt"/>
            </a:endParaRPr>
          </a:p>
        </p:txBody>
      </p:sp>
      <p:sp>
        <p:nvSpPr>
          <p:cNvPr id="63" name="矩形 62"/>
          <p:cNvSpPr/>
          <p:nvPr/>
        </p:nvSpPr>
        <p:spPr>
          <a:xfrm>
            <a:off x="8789443" y="1193079"/>
            <a:ext cx="1453877" cy="230832"/>
          </a:xfrm>
          <a:prstGeom prst="rect">
            <a:avLst/>
          </a:prstGeom>
        </p:spPr>
        <p:txBody>
          <a:bodyPr wrap="square">
            <a:spAutoFit/>
          </a:bodyPr>
          <a:lstStyle/>
          <a:p>
            <a:pPr>
              <a:defRPr/>
            </a:pPr>
            <a:r>
              <a:rPr lang="en-US" altLang="zh-CN" sz="900" dirty="0">
                <a:solidFill>
                  <a:schemeClr val="bg1">
                    <a:lumMod val="65000"/>
                  </a:schemeClr>
                </a:solidFill>
                <a:cs typeface="+mn-ea"/>
                <a:sym typeface="+mn-lt"/>
              </a:rPr>
              <a:t>World Reading Day</a:t>
            </a:r>
            <a:endParaRPr lang="en-US" altLang="zh-CN" sz="900" dirty="0">
              <a:solidFill>
                <a:schemeClr val="bg1">
                  <a:lumMod val="65000"/>
                </a:schemeClr>
              </a:solidFill>
              <a:cs typeface="+mn-ea"/>
              <a:sym typeface="+mn-lt"/>
            </a:endParaRPr>
          </a:p>
        </p:txBody>
      </p:sp>
      <p:sp>
        <p:nvSpPr>
          <p:cNvPr id="65" name="Text Placeholder 33"/>
          <p:cNvSpPr txBox="1"/>
          <p:nvPr/>
        </p:nvSpPr>
        <p:spPr>
          <a:xfrm>
            <a:off x="8789444" y="2092949"/>
            <a:ext cx="2774688" cy="400110"/>
          </a:xfrm>
          <a:prstGeom prst="rect">
            <a:avLst/>
          </a:prstGeom>
          <a:noFill/>
        </p:spPr>
        <p:txBody>
          <a:bodyPr wrap="square" rtlCol="0">
            <a:spAutoFit/>
          </a:bodyPr>
          <a:lstStyle>
            <a:defPPr>
              <a:defRPr lang="en-US"/>
            </a:defPPr>
            <a:lvl1pPr defTabSz="1219200">
              <a:lnSpc>
                <a:spcPct val="100000"/>
              </a:lnSpc>
              <a:spcBef>
                <a:spcPct val="20000"/>
              </a:spcBef>
              <a:defRPr sz="3000" b="1">
                <a:solidFill>
                  <a:srgbClr val="54578E"/>
                </a:solidFill>
                <a:latin typeface="Arial" panose="020B0604020202020204" pitchFamily="34" charset="0"/>
                <a:ea typeface="微软雅黑" panose="020B0503020204020204" pitchFamily="34" charset="-122"/>
              </a:defRPr>
            </a:lvl1pPr>
          </a:lstStyle>
          <a:p>
            <a:r>
              <a:rPr lang="zh-CN" altLang="en-US" sz="2000" dirty="0" smtClean="0">
                <a:solidFill>
                  <a:schemeClr val="tx1">
                    <a:lumMod val="75000"/>
                    <a:lumOff val="25000"/>
                  </a:schemeClr>
                </a:solidFill>
                <a:latin typeface="Arial" panose="020B0604020202020204"/>
                <a:ea typeface="微软雅黑" panose="020B0503020204020204" pitchFamily="34" charset="-122"/>
                <a:cs typeface="+mn-ea"/>
                <a:sym typeface="+mn-lt"/>
              </a:rPr>
              <a:t>阅读时光</a:t>
            </a:r>
            <a:r>
              <a:rPr lang="en-US" altLang="zh-CN" sz="2000" dirty="0" smtClean="0">
                <a:solidFill>
                  <a:schemeClr val="tx1">
                    <a:lumMod val="75000"/>
                    <a:lumOff val="25000"/>
                  </a:schemeClr>
                </a:solidFill>
                <a:latin typeface="Arial" panose="020B0604020202020204"/>
                <a:ea typeface="微软雅黑" panose="020B0503020204020204" pitchFamily="34" charset="-122"/>
                <a:cs typeface="+mn-ea"/>
                <a:sym typeface="+mn-lt"/>
              </a:rPr>
              <a:t>·</a:t>
            </a:r>
            <a:r>
              <a:rPr lang="zh-CN" altLang="en-US" sz="2000" dirty="0">
                <a:solidFill>
                  <a:schemeClr val="tx1">
                    <a:lumMod val="75000"/>
                    <a:lumOff val="25000"/>
                  </a:schemeClr>
                </a:solidFill>
                <a:latin typeface="Arial" panose="020B0604020202020204"/>
                <a:ea typeface="微软雅黑" panose="020B0503020204020204" pitchFamily="34" charset="-122"/>
                <a:cs typeface="+mn-ea"/>
                <a:sym typeface="+mn-lt"/>
              </a:rPr>
              <a:t>宣传口号</a:t>
            </a:r>
            <a:endParaRPr lang="en-AU" altLang="zh-CN" sz="2000" dirty="0">
              <a:solidFill>
                <a:schemeClr val="tx1">
                  <a:lumMod val="75000"/>
                  <a:lumOff val="25000"/>
                </a:schemeClr>
              </a:solidFill>
              <a:latin typeface="Arial" panose="020B0604020202020204"/>
              <a:ea typeface="微软雅黑" panose="020B0503020204020204" pitchFamily="34" charset="-122"/>
              <a:cs typeface="+mn-ea"/>
              <a:sym typeface="+mn-lt"/>
            </a:endParaRPr>
          </a:p>
        </p:txBody>
      </p:sp>
      <p:sp>
        <p:nvSpPr>
          <p:cNvPr id="67" name="矩形 66"/>
          <p:cNvSpPr/>
          <p:nvPr/>
        </p:nvSpPr>
        <p:spPr>
          <a:xfrm>
            <a:off x="8789443" y="2516966"/>
            <a:ext cx="1453877" cy="230832"/>
          </a:xfrm>
          <a:prstGeom prst="rect">
            <a:avLst/>
          </a:prstGeom>
        </p:spPr>
        <p:txBody>
          <a:bodyPr wrap="square">
            <a:spAutoFit/>
          </a:bodyPr>
          <a:lstStyle/>
          <a:p>
            <a:pPr>
              <a:defRPr/>
            </a:pPr>
            <a:r>
              <a:rPr lang="en-US" altLang="zh-CN" sz="900" dirty="0">
                <a:solidFill>
                  <a:schemeClr val="bg1">
                    <a:lumMod val="65000"/>
                  </a:schemeClr>
                </a:solidFill>
                <a:cs typeface="+mn-ea"/>
                <a:sym typeface="+mn-lt"/>
              </a:rPr>
              <a:t>World Reading Day</a:t>
            </a:r>
            <a:endParaRPr lang="en-US" altLang="zh-CN" sz="900" dirty="0">
              <a:solidFill>
                <a:schemeClr val="bg1">
                  <a:lumMod val="65000"/>
                </a:schemeClr>
              </a:solidFill>
              <a:cs typeface="+mn-ea"/>
              <a:sym typeface="+mn-lt"/>
            </a:endParaRPr>
          </a:p>
        </p:txBody>
      </p:sp>
      <p:sp>
        <p:nvSpPr>
          <p:cNvPr id="43" name="Freeform 546"/>
          <p:cNvSpPr>
            <a:spLocks noEditPoints="1"/>
          </p:cNvSpPr>
          <p:nvPr/>
        </p:nvSpPr>
        <p:spPr bwMode="auto">
          <a:xfrm>
            <a:off x="1168658" y="969117"/>
            <a:ext cx="330558" cy="278859"/>
          </a:xfrm>
          <a:custGeom>
            <a:avLst/>
            <a:gdLst>
              <a:gd name="T0" fmla="*/ 262 w 288"/>
              <a:gd name="T1" fmla="*/ 36 h 244"/>
              <a:gd name="T2" fmla="*/ 262 w 288"/>
              <a:gd name="T3" fmla="*/ 0 h 244"/>
              <a:gd name="T4" fmla="*/ 144 w 288"/>
              <a:gd name="T5" fmla="*/ 35 h 244"/>
              <a:gd name="T6" fmla="*/ 26 w 288"/>
              <a:gd name="T7" fmla="*/ 0 h 244"/>
              <a:gd name="T8" fmla="*/ 26 w 288"/>
              <a:gd name="T9" fmla="*/ 36 h 244"/>
              <a:gd name="T10" fmla="*/ 0 w 288"/>
              <a:gd name="T11" fmla="*/ 35 h 244"/>
              <a:gd name="T12" fmla="*/ 0 w 288"/>
              <a:gd name="T13" fmla="*/ 219 h 244"/>
              <a:gd name="T14" fmla="*/ 119 w 288"/>
              <a:gd name="T15" fmla="*/ 231 h 244"/>
              <a:gd name="T16" fmla="*/ 144 w 288"/>
              <a:gd name="T17" fmla="*/ 244 h 244"/>
              <a:gd name="T18" fmla="*/ 169 w 288"/>
              <a:gd name="T19" fmla="*/ 231 h 244"/>
              <a:gd name="T20" fmla="*/ 288 w 288"/>
              <a:gd name="T21" fmla="*/ 219 h 244"/>
              <a:gd name="T22" fmla="*/ 288 w 288"/>
              <a:gd name="T23" fmla="*/ 35 h 244"/>
              <a:gd name="T24" fmla="*/ 262 w 288"/>
              <a:gd name="T25" fmla="*/ 36 h 244"/>
              <a:gd name="T26" fmla="*/ 39 w 288"/>
              <a:gd name="T27" fmla="*/ 13 h 244"/>
              <a:gd name="T28" fmla="*/ 132 w 288"/>
              <a:gd name="T29" fmla="*/ 41 h 244"/>
              <a:gd name="T30" fmla="*/ 135 w 288"/>
              <a:gd name="T31" fmla="*/ 48 h 244"/>
              <a:gd name="T32" fmla="*/ 135 w 288"/>
              <a:gd name="T33" fmla="*/ 207 h 244"/>
              <a:gd name="T34" fmla="*/ 40 w 288"/>
              <a:gd name="T35" fmla="*/ 188 h 244"/>
              <a:gd name="T36" fmla="*/ 39 w 288"/>
              <a:gd name="T37" fmla="*/ 188 h 244"/>
              <a:gd name="T38" fmla="*/ 39 w 288"/>
              <a:gd name="T39" fmla="*/ 13 h 244"/>
              <a:gd name="T40" fmla="*/ 248 w 288"/>
              <a:gd name="T41" fmla="*/ 13 h 244"/>
              <a:gd name="T42" fmla="*/ 248 w 288"/>
              <a:gd name="T43" fmla="*/ 188 h 244"/>
              <a:gd name="T44" fmla="*/ 247 w 288"/>
              <a:gd name="T45" fmla="*/ 188 h 244"/>
              <a:gd name="T46" fmla="*/ 152 w 288"/>
              <a:gd name="T47" fmla="*/ 207 h 244"/>
              <a:gd name="T48" fmla="*/ 152 w 288"/>
              <a:gd name="T49" fmla="*/ 49 h 244"/>
              <a:gd name="T50" fmla="*/ 156 w 288"/>
              <a:gd name="T51" fmla="*/ 41 h 244"/>
              <a:gd name="T52" fmla="*/ 248 w 288"/>
              <a:gd name="T53" fmla="*/ 13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88" h="244">
                <a:moveTo>
                  <a:pt x="262" y="36"/>
                </a:moveTo>
                <a:cubicBezTo>
                  <a:pt x="262" y="0"/>
                  <a:pt x="262" y="0"/>
                  <a:pt x="262" y="0"/>
                </a:cubicBezTo>
                <a:cubicBezTo>
                  <a:pt x="160" y="0"/>
                  <a:pt x="145" y="33"/>
                  <a:pt x="144" y="35"/>
                </a:cubicBezTo>
                <a:cubicBezTo>
                  <a:pt x="143" y="33"/>
                  <a:pt x="127" y="0"/>
                  <a:pt x="26" y="0"/>
                </a:cubicBezTo>
                <a:cubicBezTo>
                  <a:pt x="26" y="36"/>
                  <a:pt x="26" y="36"/>
                  <a:pt x="26" y="36"/>
                </a:cubicBezTo>
                <a:cubicBezTo>
                  <a:pt x="18" y="35"/>
                  <a:pt x="9" y="35"/>
                  <a:pt x="0" y="35"/>
                </a:cubicBezTo>
                <a:cubicBezTo>
                  <a:pt x="0" y="219"/>
                  <a:pt x="0" y="219"/>
                  <a:pt x="0" y="219"/>
                </a:cubicBezTo>
                <a:cubicBezTo>
                  <a:pt x="0" y="219"/>
                  <a:pt x="79" y="210"/>
                  <a:pt x="119" y="231"/>
                </a:cubicBezTo>
                <a:cubicBezTo>
                  <a:pt x="126" y="235"/>
                  <a:pt x="133" y="244"/>
                  <a:pt x="144" y="244"/>
                </a:cubicBezTo>
                <a:cubicBezTo>
                  <a:pt x="155" y="244"/>
                  <a:pt x="162" y="235"/>
                  <a:pt x="169" y="231"/>
                </a:cubicBezTo>
                <a:cubicBezTo>
                  <a:pt x="208" y="210"/>
                  <a:pt x="288" y="219"/>
                  <a:pt x="288" y="219"/>
                </a:cubicBezTo>
                <a:cubicBezTo>
                  <a:pt x="288" y="35"/>
                  <a:pt x="288" y="35"/>
                  <a:pt x="288" y="35"/>
                </a:cubicBezTo>
                <a:cubicBezTo>
                  <a:pt x="278" y="35"/>
                  <a:pt x="270" y="35"/>
                  <a:pt x="262" y="36"/>
                </a:cubicBezTo>
                <a:close/>
                <a:moveTo>
                  <a:pt x="39" y="13"/>
                </a:moveTo>
                <a:cubicBezTo>
                  <a:pt x="117" y="16"/>
                  <a:pt x="131" y="39"/>
                  <a:pt x="132" y="41"/>
                </a:cubicBezTo>
                <a:cubicBezTo>
                  <a:pt x="135" y="48"/>
                  <a:pt x="135" y="48"/>
                  <a:pt x="135" y="48"/>
                </a:cubicBezTo>
                <a:cubicBezTo>
                  <a:pt x="135" y="207"/>
                  <a:pt x="135" y="207"/>
                  <a:pt x="135" y="207"/>
                </a:cubicBezTo>
                <a:cubicBezTo>
                  <a:pt x="107" y="191"/>
                  <a:pt x="66" y="188"/>
                  <a:pt x="40" y="188"/>
                </a:cubicBezTo>
                <a:cubicBezTo>
                  <a:pt x="40" y="188"/>
                  <a:pt x="39" y="188"/>
                  <a:pt x="39" y="188"/>
                </a:cubicBezTo>
                <a:lnTo>
                  <a:pt x="39" y="13"/>
                </a:lnTo>
                <a:close/>
                <a:moveTo>
                  <a:pt x="248" y="13"/>
                </a:moveTo>
                <a:cubicBezTo>
                  <a:pt x="248" y="188"/>
                  <a:pt x="248" y="188"/>
                  <a:pt x="248" y="188"/>
                </a:cubicBezTo>
                <a:cubicBezTo>
                  <a:pt x="248" y="188"/>
                  <a:pt x="248" y="188"/>
                  <a:pt x="247" y="188"/>
                </a:cubicBezTo>
                <a:cubicBezTo>
                  <a:pt x="221" y="188"/>
                  <a:pt x="180" y="191"/>
                  <a:pt x="152" y="207"/>
                </a:cubicBezTo>
                <a:cubicBezTo>
                  <a:pt x="152" y="49"/>
                  <a:pt x="152" y="49"/>
                  <a:pt x="152" y="49"/>
                </a:cubicBezTo>
                <a:cubicBezTo>
                  <a:pt x="156" y="41"/>
                  <a:pt x="156" y="41"/>
                  <a:pt x="156" y="41"/>
                </a:cubicBezTo>
                <a:cubicBezTo>
                  <a:pt x="156" y="39"/>
                  <a:pt x="171" y="16"/>
                  <a:pt x="248" y="13"/>
                </a:cubicBezTo>
                <a:close/>
              </a:path>
            </a:pathLst>
          </a:custGeom>
          <a:solidFill>
            <a:srgbClr val="5E9462"/>
          </a:solidFill>
          <a:ln>
            <a:noFill/>
          </a:ln>
        </p:spPr>
        <p:txBody>
          <a:bodyPr vert="horz" wrap="square" lIns="60933" tIns="30467" rIns="60933" bIns="30467" numCol="1" anchor="t" anchorCtr="0" compatLnSpc="1"/>
          <a:lstStyle/>
          <a:p>
            <a:pPr defTabSz="1219200"/>
            <a:endParaRPr lang="zh-CN" altLang="en-US" sz="2400">
              <a:solidFill>
                <a:prstClr val="white"/>
              </a:solidFill>
              <a:sym typeface="League Gothic" charset="0"/>
            </a:endParaRPr>
          </a:p>
        </p:txBody>
      </p:sp>
      <p:sp>
        <p:nvSpPr>
          <p:cNvPr id="72" name="Freeform 546"/>
          <p:cNvSpPr>
            <a:spLocks noEditPoints="1"/>
          </p:cNvSpPr>
          <p:nvPr/>
        </p:nvSpPr>
        <p:spPr bwMode="auto">
          <a:xfrm>
            <a:off x="1168658" y="2281314"/>
            <a:ext cx="330558" cy="278859"/>
          </a:xfrm>
          <a:custGeom>
            <a:avLst/>
            <a:gdLst>
              <a:gd name="T0" fmla="*/ 262 w 288"/>
              <a:gd name="T1" fmla="*/ 36 h 244"/>
              <a:gd name="T2" fmla="*/ 262 w 288"/>
              <a:gd name="T3" fmla="*/ 0 h 244"/>
              <a:gd name="T4" fmla="*/ 144 w 288"/>
              <a:gd name="T5" fmla="*/ 35 h 244"/>
              <a:gd name="T6" fmla="*/ 26 w 288"/>
              <a:gd name="T7" fmla="*/ 0 h 244"/>
              <a:gd name="T8" fmla="*/ 26 w 288"/>
              <a:gd name="T9" fmla="*/ 36 h 244"/>
              <a:gd name="T10" fmla="*/ 0 w 288"/>
              <a:gd name="T11" fmla="*/ 35 h 244"/>
              <a:gd name="T12" fmla="*/ 0 w 288"/>
              <a:gd name="T13" fmla="*/ 219 h 244"/>
              <a:gd name="T14" fmla="*/ 119 w 288"/>
              <a:gd name="T15" fmla="*/ 231 h 244"/>
              <a:gd name="T16" fmla="*/ 144 w 288"/>
              <a:gd name="T17" fmla="*/ 244 h 244"/>
              <a:gd name="T18" fmla="*/ 169 w 288"/>
              <a:gd name="T19" fmla="*/ 231 h 244"/>
              <a:gd name="T20" fmla="*/ 288 w 288"/>
              <a:gd name="T21" fmla="*/ 219 h 244"/>
              <a:gd name="T22" fmla="*/ 288 w 288"/>
              <a:gd name="T23" fmla="*/ 35 h 244"/>
              <a:gd name="T24" fmla="*/ 262 w 288"/>
              <a:gd name="T25" fmla="*/ 36 h 244"/>
              <a:gd name="T26" fmla="*/ 39 w 288"/>
              <a:gd name="T27" fmla="*/ 13 h 244"/>
              <a:gd name="T28" fmla="*/ 132 w 288"/>
              <a:gd name="T29" fmla="*/ 41 h 244"/>
              <a:gd name="T30" fmla="*/ 135 w 288"/>
              <a:gd name="T31" fmla="*/ 48 h 244"/>
              <a:gd name="T32" fmla="*/ 135 w 288"/>
              <a:gd name="T33" fmla="*/ 207 h 244"/>
              <a:gd name="T34" fmla="*/ 40 w 288"/>
              <a:gd name="T35" fmla="*/ 188 h 244"/>
              <a:gd name="T36" fmla="*/ 39 w 288"/>
              <a:gd name="T37" fmla="*/ 188 h 244"/>
              <a:gd name="T38" fmla="*/ 39 w 288"/>
              <a:gd name="T39" fmla="*/ 13 h 244"/>
              <a:gd name="T40" fmla="*/ 248 w 288"/>
              <a:gd name="T41" fmla="*/ 13 h 244"/>
              <a:gd name="T42" fmla="*/ 248 w 288"/>
              <a:gd name="T43" fmla="*/ 188 h 244"/>
              <a:gd name="T44" fmla="*/ 247 w 288"/>
              <a:gd name="T45" fmla="*/ 188 h 244"/>
              <a:gd name="T46" fmla="*/ 152 w 288"/>
              <a:gd name="T47" fmla="*/ 207 h 244"/>
              <a:gd name="T48" fmla="*/ 152 w 288"/>
              <a:gd name="T49" fmla="*/ 49 h 244"/>
              <a:gd name="T50" fmla="*/ 156 w 288"/>
              <a:gd name="T51" fmla="*/ 41 h 244"/>
              <a:gd name="T52" fmla="*/ 248 w 288"/>
              <a:gd name="T53" fmla="*/ 13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88" h="244">
                <a:moveTo>
                  <a:pt x="262" y="36"/>
                </a:moveTo>
                <a:cubicBezTo>
                  <a:pt x="262" y="0"/>
                  <a:pt x="262" y="0"/>
                  <a:pt x="262" y="0"/>
                </a:cubicBezTo>
                <a:cubicBezTo>
                  <a:pt x="160" y="0"/>
                  <a:pt x="145" y="33"/>
                  <a:pt x="144" y="35"/>
                </a:cubicBezTo>
                <a:cubicBezTo>
                  <a:pt x="143" y="33"/>
                  <a:pt x="127" y="0"/>
                  <a:pt x="26" y="0"/>
                </a:cubicBezTo>
                <a:cubicBezTo>
                  <a:pt x="26" y="36"/>
                  <a:pt x="26" y="36"/>
                  <a:pt x="26" y="36"/>
                </a:cubicBezTo>
                <a:cubicBezTo>
                  <a:pt x="18" y="35"/>
                  <a:pt x="9" y="35"/>
                  <a:pt x="0" y="35"/>
                </a:cubicBezTo>
                <a:cubicBezTo>
                  <a:pt x="0" y="219"/>
                  <a:pt x="0" y="219"/>
                  <a:pt x="0" y="219"/>
                </a:cubicBezTo>
                <a:cubicBezTo>
                  <a:pt x="0" y="219"/>
                  <a:pt x="79" y="210"/>
                  <a:pt x="119" y="231"/>
                </a:cubicBezTo>
                <a:cubicBezTo>
                  <a:pt x="126" y="235"/>
                  <a:pt x="133" y="244"/>
                  <a:pt x="144" y="244"/>
                </a:cubicBezTo>
                <a:cubicBezTo>
                  <a:pt x="155" y="244"/>
                  <a:pt x="162" y="235"/>
                  <a:pt x="169" y="231"/>
                </a:cubicBezTo>
                <a:cubicBezTo>
                  <a:pt x="208" y="210"/>
                  <a:pt x="288" y="219"/>
                  <a:pt x="288" y="219"/>
                </a:cubicBezTo>
                <a:cubicBezTo>
                  <a:pt x="288" y="35"/>
                  <a:pt x="288" y="35"/>
                  <a:pt x="288" y="35"/>
                </a:cubicBezTo>
                <a:cubicBezTo>
                  <a:pt x="278" y="35"/>
                  <a:pt x="270" y="35"/>
                  <a:pt x="262" y="36"/>
                </a:cubicBezTo>
                <a:close/>
                <a:moveTo>
                  <a:pt x="39" y="13"/>
                </a:moveTo>
                <a:cubicBezTo>
                  <a:pt x="117" y="16"/>
                  <a:pt x="131" y="39"/>
                  <a:pt x="132" y="41"/>
                </a:cubicBezTo>
                <a:cubicBezTo>
                  <a:pt x="135" y="48"/>
                  <a:pt x="135" y="48"/>
                  <a:pt x="135" y="48"/>
                </a:cubicBezTo>
                <a:cubicBezTo>
                  <a:pt x="135" y="207"/>
                  <a:pt x="135" y="207"/>
                  <a:pt x="135" y="207"/>
                </a:cubicBezTo>
                <a:cubicBezTo>
                  <a:pt x="107" y="191"/>
                  <a:pt x="66" y="188"/>
                  <a:pt x="40" y="188"/>
                </a:cubicBezTo>
                <a:cubicBezTo>
                  <a:pt x="40" y="188"/>
                  <a:pt x="39" y="188"/>
                  <a:pt x="39" y="188"/>
                </a:cubicBezTo>
                <a:lnTo>
                  <a:pt x="39" y="13"/>
                </a:lnTo>
                <a:close/>
                <a:moveTo>
                  <a:pt x="248" y="13"/>
                </a:moveTo>
                <a:cubicBezTo>
                  <a:pt x="248" y="188"/>
                  <a:pt x="248" y="188"/>
                  <a:pt x="248" y="188"/>
                </a:cubicBezTo>
                <a:cubicBezTo>
                  <a:pt x="248" y="188"/>
                  <a:pt x="248" y="188"/>
                  <a:pt x="247" y="188"/>
                </a:cubicBezTo>
                <a:cubicBezTo>
                  <a:pt x="221" y="188"/>
                  <a:pt x="180" y="191"/>
                  <a:pt x="152" y="207"/>
                </a:cubicBezTo>
                <a:cubicBezTo>
                  <a:pt x="152" y="49"/>
                  <a:pt x="152" y="49"/>
                  <a:pt x="152" y="49"/>
                </a:cubicBezTo>
                <a:cubicBezTo>
                  <a:pt x="156" y="41"/>
                  <a:pt x="156" y="41"/>
                  <a:pt x="156" y="41"/>
                </a:cubicBezTo>
                <a:cubicBezTo>
                  <a:pt x="156" y="39"/>
                  <a:pt x="171" y="16"/>
                  <a:pt x="248" y="13"/>
                </a:cubicBezTo>
                <a:close/>
              </a:path>
            </a:pathLst>
          </a:custGeom>
          <a:solidFill>
            <a:srgbClr val="5E9462"/>
          </a:solidFill>
          <a:ln>
            <a:noFill/>
          </a:ln>
        </p:spPr>
        <p:txBody>
          <a:bodyPr vert="horz" wrap="square" lIns="60933" tIns="30467" rIns="60933" bIns="30467" numCol="1" anchor="t" anchorCtr="0" compatLnSpc="1"/>
          <a:lstStyle/>
          <a:p>
            <a:pPr defTabSz="1219200"/>
            <a:endParaRPr lang="zh-CN" altLang="en-US" sz="2400">
              <a:solidFill>
                <a:prstClr val="white"/>
              </a:solidFill>
              <a:sym typeface="League Gothic" charset="0"/>
            </a:endParaRPr>
          </a:p>
        </p:txBody>
      </p:sp>
      <p:sp>
        <p:nvSpPr>
          <p:cNvPr id="78" name="Freeform 546"/>
          <p:cNvSpPr>
            <a:spLocks noEditPoints="1"/>
          </p:cNvSpPr>
          <p:nvPr/>
        </p:nvSpPr>
        <p:spPr bwMode="auto">
          <a:xfrm>
            <a:off x="8211892" y="965852"/>
            <a:ext cx="330558" cy="278859"/>
          </a:xfrm>
          <a:custGeom>
            <a:avLst/>
            <a:gdLst>
              <a:gd name="T0" fmla="*/ 262 w 288"/>
              <a:gd name="T1" fmla="*/ 36 h 244"/>
              <a:gd name="T2" fmla="*/ 262 w 288"/>
              <a:gd name="T3" fmla="*/ 0 h 244"/>
              <a:gd name="T4" fmla="*/ 144 w 288"/>
              <a:gd name="T5" fmla="*/ 35 h 244"/>
              <a:gd name="T6" fmla="*/ 26 w 288"/>
              <a:gd name="T7" fmla="*/ 0 h 244"/>
              <a:gd name="T8" fmla="*/ 26 w 288"/>
              <a:gd name="T9" fmla="*/ 36 h 244"/>
              <a:gd name="T10" fmla="*/ 0 w 288"/>
              <a:gd name="T11" fmla="*/ 35 h 244"/>
              <a:gd name="T12" fmla="*/ 0 w 288"/>
              <a:gd name="T13" fmla="*/ 219 h 244"/>
              <a:gd name="T14" fmla="*/ 119 w 288"/>
              <a:gd name="T15" fmla="*/ 231 h 244"/>
              <a:gd name="T16" fmla="*/ 144 w 288"/>
              <a:gd name="T17" fmla="*/ 244 h 244"/>
              <a:gd name="T18" fmla="*/ 169 w 288"/>
              <a:gd name="T19" fmla="*/ 231 h 244"/>
              <a:gd name="T20" fmla="*/ 288 w 288"/>
              <a:gd name="T21" fmla="*/ 219 h 244"/>
              <a:gd name="T22" fmla="*/ 288 w 288"/>
              <a:gd name="T23" fmla="*/ 35 h 244"/>
              <a:gd name="T24" fmla="*/ 262 w 288"/>
              <a:gd name="T25" fmla="*/ 36 h 244"/>
              <a:gd name="T26" fmla="*/ 39 w 288"/>
              <a:gd name="T27" fmla="*/ 13 h 244"/>
              <a:gd name="T28" fmla="*/ 132 w 288"/>
              <a:gd name="T29" fmla="*/ 41 h 244"/>
              <a:gd name="T30" fmla="*/ 135 w 288"/>
              <a:gd name="T31" fmla="*/ 48 h 244"/>
              <a:gd name="T32" fmla="*/ 135 w 288"/>
              <a:gd name="T33" fmla="*/ 207 h 244"/>
              <a:gd name="T34" fmla="*/ 40 w 288"/>
              <a:gd name="T35" fmla="*/ 188 h 244"/>
              <a:gd name="T36" fmla="*/ 39 w 288"/>
              <a:gd name="T37" fmla="*/ 188 h 244"/>
              <a:gd name="T38" fmla="*/ 39 w 288"/>
              <a:gd name="T39" fmla="*/ 13 h 244"/>
              <a:gd name="T40" fmla="*/ 248 w 288"/>
              <a:gd name="T41" fmla="*/ 13 h 244"/>
              <a:gd name="T42" fmla="*/ 248 w 288"/>
              <a:gd name="T43" fmla="*/ 188 h 244"/>
              <a:gd name="T44" fmla="*/ 247 w 288"/>
              <a:gd name="T45" fmla="*/ 188 h 244"/>
              <a:gd name="T46" fmla="*/ 152 w 288"/>
              <a:gd name="T47" fmla="*/ 207 h 244"/>
              <a:gd name="T48" fmla="*/ 152 w 288"/>
              <a:gd name="T49" fmla="*/ 49 h 244"/>
              <a:gd name="T50" fmla="*/ 156 w 288"/>
              <a:gd name="T51" fmla="*/ 41 h 244"/>
              <a:gd name="T52" fmla="*/ 248 w 288"/>
              <a:gd name="T53" fmla="*/ 13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88" h="244">
                <a:moveTo>
                  <a:pt x="262" y="36"/>
                </a:moveTo>
                <a:cubicBezTo>
                  <a:pt x="262" y="0"/>
                  <a:pt x="262" y="0"/>
                  <a:pt x="262" y="0"/>
                </a:cubicBezTo>
                <a:cubicBezTo>
                  <a:pt x="160" y="0"/>
                  <a:pt x="145" y="33"/>
                  <a:pt x="144" y="35"/>
                </a:cubicBezTo>
                <a:cubicBezTo>
                  <a:pt x="143" y="33"/>
                  <a:pt x="127" y="0"/>
                  <a:pt x="26" y="0"/>
                </a:cubicBezTo>
                <a:cubicBezTo>
                  <a:pt x="26" y="36"/>
                  <a:pt x="26" y="36"/>
                  <a:pt x="26" y="36"/>
                </a:cubicBezTo>
                <a:cubicBezTo>
                  <a:pt x="18" y="35"/>
                  <a:pt x="9" y="35"/>
                  <a:pt x="0" y="35"/>
                </a:cubicBezTo>
                <a:cubicBezTo>
                  <a:pt x="0" y="219"/>
                  <a:pt x="0" y="219"/>
                  <a:pt x="0" y="219"/>
                </a:cubicBezTo>
                <a:cubicBezTo>
                  <a:pt x="0" y="219"/>
                  <a:pt x="79" y="210"/>
                  <a:pt x="119" y="231"/>
                </a:cubicBezTo>
                <a:cubicBezTo>
                  <a:pt x="126" y="235"/>
                  <a:pt x="133" y="244"/>
                  <a:pt x="144" y="244"/>
                </a:cubicBezTo>
                <a:cubicBezTo>
                  <a:pt x="155" y="244"/>
                  <a:pt x="162" y="235"/>
                  <a:pt x="169" y="231"/>
                </a:cubicBezTo>
                <a:cubicBezTo>
                  <a:pt x="208" y="210"/>
                  <a:pt x="288" y="219"/>
                  <a:pt x="288" y="219"/>
                </a:cubicBezTo>
                <a:cubicBezTo>
                  <a:pt x="288" y="35"/>
                  <a:pt x="288" y="35"/>
                  <a:pt x="288" y="35"/>
                </a:cubicBezTo>
                <a:cubicBezTo>
                  <a:pt x="278" y="35"/>
                  <a:pt x="270" y="35"/>
                  <a:pt x="262" y="36"/>
                </a:cubicBezTo>
                <a:close/>
                <a:moveTo>
                  <a:pt x="39" y="13"/>
                </a:moveTo>
                <a:cubicBezTo>
                  <a:pt x="117" y="16"/>
                  <a:pt x="131" y="39"/>
                  <a:pt x="132" y="41"/>
                </a:cubicBezTo>
                <a:cubicBezTo>
                  <a:pt x="135" y="48"/>
                  <a:pt x="135" y="48"/>
                  <a:pt x="135" y="48"/>
                </a:cubicBezTo>
                <a:cubicBezTo>
                  <a:pt x="135" y="207"/>
                  <a:pt x="135" y="207"/>
                  <a:pt x="135" y="207"/>
                </a:cubicBezTo>
                <a:cubicBezTo>
                  <a:pt x="107" y="191"/>
                  <a:pt x="66" y="188"/>
                  <a:pt x="40" y="188"/>
                </a:cubicBezTo>
                <a:cubicBezTo>
                  <a:pt x="40" y="188"/>
                  <a:pt x="39" y="188"/>
                  <a:pt x="39" y="188"/>
                </a:cubicBezTo>
                <a:lnTo>
                  <a:pt x="39" y="13"/>
                </a:lnTo>
                <a:close/>
                <a:moveTo>
                  <a:pt x="248" y="13"/>
                </a:moveTo>
                <a:cubicBezTo>
                  <a:pt x="248" y="188"/>
                  <a:pt x="248" y="188"/>
                  <a:pt x="248" y="188"/>
                </a:cubicBezTo>
                <a:cubicBezTo>
                  <a:pt x="248" y="188"/>
                  <a:pt x="248" y="188"/>
                  <a:pt x="247" y="188"/>
                </a:cubicBezTo>
                <a:cubicBezTo>
                  <a:pt x="221" y="188"/>
                  <a:pt x="180" y="191"/>
                  <a:pt x="152" y="207"/>
                </a:cubicBezTo>
                <a:cubicBezTo>
                  <a:pt x="152" y="49"/>
                  <a:pt x="152" y="49"/>
                  <a:pt x="152" y="49"/>
                </a:cubicBezTo>
                <a:cubicBezTo>
                  <a:pt x="156" y="41"/>
                  <a:pt x="156" y="41"/>
                  <a:pt x="156" y="41"/>
                </a:cubicBezTo>
                <a:cubicBezTo>
                  <a:pt x="156" y="39"/>
                  <a:pt x="171" y="16"/>
                  <a:pt x="248" y="13"/>
                </a:cubicBezTo>
                <a:close/>
              </a:path>
            </a:pathLst>
          </a:custGeom>
          <a:solidFill>
            <a:srgbClr val="5E9462"/>
          </a:solidFill>
          <a:ln>
            <a:noFill/>
          </a:ln>
        </p:spPr>
        <p:txBody>
          <a:bodyPr vert="horz" wrap="square" lIns="60933" tIns="30467" rIns="60933" bIns="30467" numCol="1" anchor="t" anchorCtr="0" compatLnSpc="1"/>
          <a:lstStyle/>
          <a:p>
            <a:pPr defTabSz="1219200"/>
            <a:endParaRPr lang="zh-CN" altLang="en-US" sz="2400">
              <a:solidFill>
                <a:prstClr val="white"/>
              </a:solidFill>
              <a:sym typeface="League Gothic" charset="0"/>
            </a:endParaRPr>
          </a:p>
        </p:txBody>
      </p:sp>
      <p:sp>
        <p:nvSpPr>
          <p:cNvPr id="80" name="Freeform 546"/>
          <p:cNvSpPr>
            <a:spLocks noEditPoints="1"/>
          </p:cNvSpPr>
          <p:nvPr/>
        </p:nvSpPr>
        <p:spPr bwMode="auto">
          <a:xfrm>
            <a:off x="4615738" y="969117"/>
            <a:ext cx="330558" cy="278859"/>
          </a:xfrm>
          <a:custGeom>
            <a:avLst/>
            <a:gdLst>
              <a:gd name="T0" fmla="*/ 262 w 288"/>
              <a:gd name="T1" fmla="*/ 36 h 244"/>
              <a:gd name="T2" fmla="*/ 262 w 288"/>
              <a:gd name="T3" fmla="*/ 0 h 244"/>
              <a:gd name="T4" fmla="*/ 144 w 288"/>
              <a:gd name="T5" fmla="*/ 35 h 244"/>
              <a:gd name="T6" fmla="*/ 26 w 288"/>
              <a:gd name="T7" fmla="*/ 0 h 244"/>
              <a:gd name="T8" fmla="*/ 26 w 288"/>
              <a:gd name="T9" fmla="*/ 36 h 244"/>
              <a:gd name="T10" fmla="*/ 0 w 288"/>
              <a:gd name="T11" fmla="*/ 35 h 244"/>
              <a:gd name="T12" fmla="*/ 0 w 288"/>
              <a:gd name="T13" fmla="*/ 219 h 244"/>
              <a:gd name="T14" fmla="*/ 119 w 288"/>
              <a:gd name="T15" fmla="*/ 231 h 244"/>
              <a:gd name="T16" fmla="*/ 144 w 288"/>
              <a:gd name="T17" fmla="*/ 244 h 244"/>
              <a:gd name="T18" fmla="*/ 169 w 288"/>
              <a:gd name="T19" fmla="*/ 231 h 244"/>
              <a:gd name="T20" fmla="*/ 288 w 288"/>
              <a:gd name="T21" fmla="*/ 219 h 244"/>
              <a:gd name="T22" fmla="*/ 288 w 288"/>
              <a:gd name="T23" fmla="*/ 35 h 244"/>
              <a:gd name="T24" fmla="*/ 262 w 288"/>
              <a:gd name="T25" fmla="*/ 36 h 244"/>
              <a:gd name="T26" fmla="*/ 39 w 288"/>
              <a:gd name="T27" fmla="*/ 13 h 244"/>
              <a:gd name="T28" fmla="*/ 132 w 288"/>
              <a:gd name="T29" fmla="*/ 41 h 244"/>
              <a:gd name="T30" fmla="*/ 135 w 288"/>
              <a:gd name="T31" fmla="*/ 48 h 244"/>
              <a:gd name="T32" fmla="*/ 135 w 288"/>
              <a:gd name="T33" fmla="*/ 207 h 244"/>
              <a:gd name="T34" fmla="*/ 40 w 288"/>
              <a:gd name="T35" fmla="*/ 188 h 244"/>
              <a:gd name="T36" fmla="*/ 39 w 288"/>
              <a:gd name="T37" fmla="*/ 188 h 244"/>
              <a:gd name="T38" fmla="*/ 39 w 288"/>
              <a:gd name="T39" fmla="*/ 13 h 244"/>
              <a:gd name="T40" fmla="*/ 248 w 288"/>
              <a:gd name="T41" fmla="*/ 13 h 244"/>
              <a:gd name="T42" fmla="*/ 248 w 288"/>
              <a:gd name="T43" fmla="*/ 188 h 244"/>
              <a:gd name="T44" fmla="*/ 247 w 288"/>
              <a:gd name="T45" fmla="*/ 188 h 244"/>
              <a:gd name="T46" fmla="*/ 152 w 288"/>
              <a:gd name="T47" fmla="*/ 207 h 244"/>
              <a:gd name="T48" fmla="*/ 152 w 288"/>
              <a:gd name="T49" fmla="*/ 49 h 244"/>
              <a:gd name="T50" fmla="*/ 156 w 288"/>
              <a:gd name="T51" fmla="*/ 41 h 244"/>
              <a:gd name="T52" fmla="*/ 248 w 288"/>
              <a:gd name="T53" fmla="*/ 13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88" h="244">
                <a:moveTo>
                  <a:pt x="262" y="36"/>
                </a:moveTo>
                <a:cubicBezTo>
                  <a:pt x="262" y="0"/>
                  <a:pt x="262" y="0"/>
                  <a:pt x="262" y="0"/>
                </a:cubicBezTo>
                <a:cubicBezTo>
                  <a:pt x="160" y="0"/>
                  <a:pt x="145" y="33"/>
                  <a:pt x="144" y="35"/>
                </a:cubicBezTo>
                <a:cubicBezTo>
                  <a:pt x="143" y="33"/>
                  <a:pt x="127" y="0"/>
                  <a:pt x="26" y="0"/>
                </a:cubicBezTo>
                <a:cubicBezTo>
                  <a:pt x="26" y="36"/>
                  <a:pt x="26" y="36"/>
                  <a:pt x="26" y="36"/>
                </a:cubicBezTo>
                <a:cubicBezTo>
                  <a:pt x="18" y="35"/>
                  <a:pt x="9" y="35"/>
                  <a:pt x="0" y="35"/>
                </a:cubicBezTo>
                <a:cubicBezTo>
                  <a:pt x="0" y="219"/>
                  <a:pt x="0" y="219"/>
                  <a:pt x="0" y="219"/>
                </a:cubicBezTo>
                <a:cubicBezTo>
                  <a:pt x="0" y="219"/>
                  <a:pt x="79" y="210"/>
                  <a:pt x="119" y="231"/>
                </a:cubicBezTo>
                <a:cubicBezTo>
                  <a:pt x="126" y="235"/>
                  <a:pt x="133" y="244"/>
                  <a:pt x="144" y="244"/>
                </a:cubicBezTo>
                <a:cubicBezTo>
                  <a:pt x="155" y="244"/>
                  <a:pt x="162" y="235"/>
                  <a:pt x="169" y="231"/>
                </a:cubicBezTo>
                <a:cubicBezTo>
                  <a:pt x="208" y="210"/>
                  <a:pt x="288" y="219"/>
                  <a:pt x="288" y="219"/>
                </a:cubicBezTo>
                <a:cubicBezTo>
                  <a:pt x="288" y="35"/>
                  <a:pt x="288" y="35"/>
                  <a:pt x="288" y="35"/>
                </a:cubicBezTo>
                <a:cubicBezTo>
                  <a:pt x="278" y="35"/>
                  <a:pt x="270" y="35"/>
                  <a:pt x="262" y="36"/>
                </a:cubicBezTo>
                <a:close/>
                <a:moveTo>
                  <a:pt x="39" y="13"/>
                </a:moveTo>
                <a:cubicBezTo>
                  <a:pt x="117" y="16"/>
                  <a:pt x="131" y="39"/>
                  <a:pt x="132" y="41"/>
                </a:cubicBezTo>
                <a:cubicBezTo>
                  <a:pt x="135" y="48"/>
                  <a:pt x="135" y="48"/>
                  <a:pt x="135" y="48"/>
                </a:cubicBezTo>
                <a:cubicBezTo>
                  <a:pt x="135" y="207"/>
                  <a:pt x="135" y="207"/>
                  <a:pt x="135" y="207"/>
                </a:cubicBezTo>
                <a:cubicBezTo>
                  <a:pt x="107" y="191"/>
                  <a:pt x="66" y="188"/>
                  <a:pt x="40" y="188"/>
                </a:cubicBezTo>
                <a:cubicBezTo>
                  <a:pt x="40" y="188"/>
                  <a:pt x="39" y="188"/>
                  <a:pt x="39" y="188"/>
                </a:cubicBezTo>
                <a:lnTo>
                  <a:pt x="39" y="13"/>
                </a:lnTo>
                <a:close/>
                <a:moveTo>
                  <a:pt x="248" y="13"/>
                </a:moveTo>
                <a:cubicBezTo>
                  <a:pt x="248" y="188"/>
                  <a:pt x="248" y="188"/>
                  <a:pt x="248" y="188"/>
                </a:cubicBezTo>
                <a:cubicBezTo>
                  <a:pt x="248" y="188"/>
                  <a:pt x="248" y="188"/>
                  <a:pt x="247" y="188"/>
                </a:cubicBezTo>
                <a:cubicBezTo>
                  <a:pt x="221" y="188"/>
                  <a:pt x="180" y="191"/>
                  <a:pt x="152" y="207"/>
                </a:cubicBezTo>
                <a:cubicBezTo>
                  <a:pt x="152" y="49"/>
                  <a:pt x="152" y="49"/>
                  <a:pt x="152" y="49"/>
                </a:cubicBezTo>
                <a:cubicBezTo>
                  <a:pt x="156" y="41"/>
                  <a:pt x="156" y="41"/>
                  <a:pt x="156" y="41"/>
                </a:cubicBezTo>
                <a:cubicBezTo>
                  <a:pt x="156" y="39"/>
                  <a:pt x="171" y="16"/>
                  <a:pt x="248" y="13"/>
                </a:cubicBezTo>
                <a:close/>
              </a:path>
            </a:pathLst>
          </a:custGeom>
          <a:solidFill>
            <a:srgbClr val="5E9462"/>
          </a:solidFill>
          <a:ln>
            <a:noFill/>
          </a:ln>
        </p:spPr>
        <p:txBody>
          <a:bodyPr vert="horz" wrap="square" lIns="60933" tIns="30467" rIns="60933" bIns="30467" numCol="1" anchor="t" anchorCtr="0" compatLnSpc="1"/>
          <a:lstStyle/>
          <a:p>
            <a:pPr defTabSz="1219200"/>
            <a:endParaRPr lang="zh-CN" altLang="en-US" sz="2400">
              <a:solidFill>
                <a:prstClr val="white"/>
              </a:solidFill>
              <a:sym typeface="League Gothic" charset="0"/>
            </a:endParaRPr>
          </a:p>
        </p:txBody>
      </p:sp>
      <p:sp>
        <p:nvSpPr>
          <p:cNvPr id="81" name="Freeform 546"/>
          <p:cNvSpPr>
            <a:spLocks noEditPoints="1"/>
          </p:cNvSpPr>
          <p:nvPr/>
        </p:nvSpPr>
        <p:spPr bwMode="auto">
          <a:xfrm>
            <a:off x="4615738" y="2281314"/>
            <a:ext cx="330558" cy="278859"/>
          </a:xfrm>
          <a:custGeom>
            <a:avLst/>
            <a:gdLst>
              <a:gd name="T0" fmla="*/ 262 w 288"/>
              <a:gd name="T1" fmla="*/ 36 h 244"/>
              <a:gd name="T2" fmla="*/ 262 w 288"/>
              <a:gd name="T3" fmla="*/ 0 h 244"/>
              <a:gd name="T4" fmla="*/ 144 w 288"/>
              <a:gd name="T5" fmla="*/ 35 h 244"/>
              <a:gd name="T6" fmla="*/ 26 w 288"/>
              <a:gd name="T7" fmla="*/ 0 h 244"/>
              <a:gd name="T8" fmla="*/ 26 w 288"/>
              <a:gd name="T9" fmla="*/ 36 h 244"/>
              <a:gd name="T10" fmla="*/ 0 w 288"/>
              <a:gd name="T11" fmla="*/ 35 h 244"/>
              <a:gd name="T12" fmla="*/ 0 w 288"/>
              <a:gd name="T13" fmla="*/ 219 h 244"/>
              <a:gd name="T14" fmla="*/ 119 w 288"/>
              <a:gd name="T15" fmla="*/ 231 h 244"/>
              <a:gd name="T16" fmla="*/ 144 w 288"/>
              <a:gd name="T17" fmla="*/ 244 h 244"/>
              <a:gd name="T18" fmla="*/ 169 w 288"/>
              <a:gd name="T19" fmla="*/ 231 h 244"/>
              <a:gd name="T20" fmla="*/ 288 w 288"/>
              <a:gd name="T21" fmla="*/ 219 h 244"/>
              <a:gd name="T22" fmla="*/ 288 w 288"/>
              <a:gd name="T23" fmla="*/ 35 h 244"/>
              <a:gd name="T24" fmla="*/ 262 w 288"/>
              <a:gd name="T25" fmla="*/ 36 h 244"/>
              <a:gd name="T26" fmla="*/ 39 w 288"/>
              <a:gd name="T27" fmla="*/ 13 h 244"/>
              <a:gd name="T28" fmla="*/ 132 w 288"/>
              <a:gd name="T29" fmla="*/ 41 h 244"/>
              <a:gd name="T30" fmla="*/ 135 w 288"/>
              <a:gd name="T31" fmla="*/ 48 h 244"/>
              <a:gd name="T32" fmla="*/ 135 w 288"/>
              <a:gd name="T33" fmla="*/ 207 h 244"/>
              <a:gd name="T34" fmla="*/ 40 w 288"/>
              <a:gd name="T35" fmla="*/ 188 h 244"/>
              <a:gd name="T36" fmla="*/ 39 w 288"/>
              <a:gd name="T37" fmla="*/ 188 h 244"/>
              <a:gd name="T38" fmla="*/ 39 w 288"/>
              <a:gd name="T39" fmla="*/ 13 h 244"/>
              <a:gd name="T40" fmla="*/ 248 w 288"/>
              <a:gd name="T41" fmla="*/ 13 h 244"/>
              <a:gd name="T42" fmla="*/ 248 w 288"/>
              <a:gd name="T43" fmla="*/ 188 h 244"/>
              <a:gd name="T44" fmla="*/ 247 w 288"/>
              <a:gd name="T45" fmla="*/ 188 h 244"/>
              <a:gd name="T46" fmla="*/ 152 w 288"/>
              <a:gd name="T47" fmla="*/ 207 h 244"/>
              <a:gd name="T48" fmla="*/ 152 w 288"/>
              <a:gd name="T49" fmla="*/ 49 h 244"/>
              <a:gd name="T50" fmla="*/ 156 w 288"/>
              <a:gd name="T51" fmla="*/ 41 h 244"/>
              <a:gd name="T52" fmla="*/ 248 w 288"/>
              <a:gd name="T53" fmla="*/ 13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88" h="244">
                <a:moveTo>
                  <a:pt x="262" y="36"/>
                </a:moveTo>
                <a:cubicBezTo>
                  <a:pt x="262" y="0"/>
                  <a:pt x="262" y="0"/>
                  <a:pt x="262" y="0"/>
                </a:cubicBezTo>
                <a:cubicBezTo>
                  <a:pt x="160" y="0"/>
                  <a:pt x="145" y="33"/>
                  <a:pt x="144" y="35"/>
                </a:cubicBezTo>
                <a:cubicBezTo>
                  <a:pt x="143" y="33"/>
                  <a:pt x="127" y="0"/>
                  <a:pt x="26" y="0"/>
                </a:cubicBezTo>
                <a:cubicBezTo>
                  <a:pt x="26" y="36"/>
                  <a:pt x="26" y="36"/>
                  <a:pt x="26" y="36"/>
                </a:cubicBezTo>
                <a:cubicBezTo>
                  <a:pt x="18" y="35"/>
                  <a:pt x="9" y="35"/>
                  <a:pt x="0" y="35"/>
                </a:cubicBezTo>
                <a:cubicBezTo>
                  <a:pt x="0" y="219"/>
                  <a:pt x="0" y="219"/>
                  <a:pt x="0" y="219"/>
                </a:cubicBezTo>
                <a:cubicBezTo>
                  <a:pt x="0" y="219"/>
                  <a:pt x="79" y="210"/>
                  <a:pt x="119" y="231"/>
                </a:cubicBezTo>
                <a:cubicBezTo>
                  <a:pt x="126" y="235"/>
                  <a:pt x="133" y="244"/>
                  <a:pt x="144" y="244"/>
                </a:cubicBezTo>
                <a:cubicBezTo>
                  <a:pt x="155" y="244"/>
                  <a:pt x="162" y="235"/>
                  <a:pt x="169" y="231"/>
                </a:cubicBezTo>
                <a:cubicBezTo>
                  <a:pt x="208" y="210"/>
                  <a:pt x="288" y="219"/>
                  <a:pt x="288" y="219"/>
                </a:cubicBezTo>
                <a:cubicBezTo>
                  <a:pt x="288" y="35"/>
                  <a:pt x="288" y="35"/>
                  <a:pt x="288" y="35"/>
                </a:cubicBezTo>
                <a:cubicBezTo>
                  <a:pt x="278" y="35"/>
                  <a:pt x="270" y="35"/>
                  <a:pt x="262" y="36"/>
                </a:cubicBezTo>
                <a:close/>
                <a:moveTo>
                  <a:pt x="39" y="13"/>
                </a:moveTo>
                <a:cubicBezTo>
                  <a:pt x="117" y="16"/>
                  <a:pt x="131" y="39"/>
                  <a:pt x="132" y="41"/>
                </a:cubicBezTo>
                <a:cubicBezTo>
                  <a:pt x="135" y="48"/>
                  <a:pt x="135" y="48"/>
                  <a:pt x="135" y="48"/>
                </a:cubicBezTo>
                <a:cubicBezTo>
                  <a:pt x="135" y="207"/>
                  <a:pt x="135" y="207"/>
                  <a:pt x="135" y="207"/>
                </a:cubicBezTo>
                <a:cubicBezTo>
                  <a:pt x="107" y="191"/>
                  <a:pt x="66" y="188"/>
                  <a:pt x="40" y="188"/>
                </a:cubicBezTo>
                <a:cubicBezTo>
                  <a:pt x="40" y="188"/>
                  <a:pt x="39" y="188"/>
                  <a:pt x="39" y="188"/>
                </a:cubicBezTo>
                <a:lnTo>
                  <a:pt x="39" y="13"/>
                </a:lnTo>
                <a:close/>
                <a:moveTo>
                  <a:pt x="248" y="13"/>
                </a:moveTo>
                <a:cubicBezTo>
                  <a:pt x="248" y="188"/>
                  <a:pt x="248" y="188"/>
                  <a:pt x="248" y="188"/>
                </a:cubicBezTo>
                <a:cubicBezTo>
                  <a:pt x="248" y="188"/>
                  <a:pt x="248" y="188"/>
                  <a:pt x="247" y="188"/>
                </a:cubicBezTo>
                <a:cubicBezTo>
                  <a:pt x="221" y="188"/>
                  <a:pt x="180" y="191"/>
                  <a:pt x="152" y="207"/>
                </a:cubicBezTo>
                <a:cubicBezTo>
                  <a:pt x="152" y="49"/>
                  <a:pt x="152" y="49"/>
                  <a:pt x="152" y="49"/>
                </a:cubicBezTo>
                <a:cubicBezTo>
                  <a:pt x="156" y="41"/>
                  <a:pt x="156" y="41"/>
                  <a:pt x="156" y="41"/>
                </a:cubicBezTo>
                <a:cubicBezTo>
                  <a:pt x="156" y="39"/>
                  <a:pt x="171" y="16"/>
                  <a:pt x="248" y="13"/>
                </a:cubicBezTo>
                <a:close/>
              </a:path>
            </a:pathLst>
          </a:custGeom>
          <a:solidFill>
            <a:srgbClr val="5E9462"/>
          </a:solidFill>
          <a:ln>
            <a:noFill/>
          </a:ln>
        </p:spPr>
        <p:txBody>
          <a:bodyPr vert="horz" wrap="square" lIns="60933" tIns="30467" rIns="60933" bIns="30467" numCol="1" anchor="t" anchorCtr="0" compatLnSpc="1"/>
          <a:lstStyle/>
          <a:p>
            <a:pPr defTabSz="1219200"/>
            <a:endParaRPr lang="zh-CN" altLang="en-US" sz="2400">
              <a:solidFill>
                <a:prstClr val="white"/>
              </a:solidFill>
              <a:sym typeface="League Gothic" charset="0"/>
            </a:endParaRPr>
          </a:p>
        </p:txBody>
      </p:sp>
      <p:sp>
        <p:nvSpPr>
          <p:cNvPr id="82" name="Freeform 546"/>
          <p:cNvSpPr>
            <a:spLocks noEditPoints="1"/>
          </p:cNvSpPr>
          <p:nvPr/>
        </p:nvSpPr>
        <p:spPr bwMode="auto">
          <a:xfrm>
            <a:off x="8213432" y="2289739"/>
            <a:ext cx="330558" cy="278859"/>
          </a:xfrm>
          <a:custGeom>
            <a:avLst/>
            <a:gdLst>
              <a:gd name="T0" fmla="*/ 262 w 288"/>
              <a:gd name="T1" fmla="*/ 36 h 244"/>
              <a:gd name="T2" fmla="*/ 262 w 288"/>
              <a:gd name="T3" fmla="*/ 0 h 244"/>
              <a:gd name="T4" fmla="*/ 144 w 288"/>
              <a:gd name="T5" fmla="*/ 35 h 244"/>
              <a:gd name="T6" fmla="*/ 26 w 288"/>
              <a:gd name="T7" fmla="*/ 0 h 244"/>
              <a:gd name="T8" fmla="*/ 26 w 288"/>
              <a:gd name="T9" fmla="*/ 36 h 244"/>
              <a:gd name="T10" fmla="*/ 0 w 288"/>
              <a:gd name="T11" fmla="*/ 35 h 244"/>
              <a:gd name="T12" fmla="*/ 0 w 288"/>
              <a:gd name="T13" fmla="*/ 219 h 244"/>
              <a:gd name="T14" fmla="*/ 119 w 288"/>
              <a:gd name="T15" fmla="*/ 231 h 244"/>
              <a:gd name="T16" fmla="*/ 144 w 288"/>
              <a:gd name="T17" fmla="*/ 244 h 244"/>
              <a:gd name="T18" fmla="*/ 169 w 288"/>
              <a:gd name="T19" fmla="*/ 231 h 244"/>
              <a:gd name="T20" fmla="*/ 288 w 288"/>
              <a:gd name="T21" fmla="*/ 219 h 244"/>
              <a:gd name="T22" fmla="*/ 288 w 288"/>
              <a:gd name="T23" fmla="*/ 35 h 244"/>
              <a:gd name="T24" fmla="*/ 262 w 288"/>
              <a:gd name="T25" fmla="*/ 36 h 244"/>
              <a:gd name="T26" fmla="*/ 39 w 288"/>
              <a:gd name="T27" fmla="*/ 13 h 244"/>
              <a:gd name="T28" fmla="*/ 132 w 288"/>
              <a:gd name="T29" fmla="*/ 41 h 244"/>
              <a:gd name="T30" fmla="*/ 135 w 288"/>
              <a:gd name="T31" fmla="*/ 48 h 244"/>
              <a:gd name="T32" fmla="*/ 135 w 288"/>
              <a:gd name="T33" fmla="*/ 207 h 244"/>
              <a:gd name="T34" fmla="*/ 40 w 288"/>
              <a:gd name="T35" fmla="*/ 188 h 244"/>
              <a:gd name="T36" fmla="*/ 39 w 288"/>
              <a:gd name="T37" fmla="*/ 188 h 244"/>
              <a:gd name="T38" fmla="*/ 39 w 288"/>
              <a:gd name="T39" fmla="*/ 13 h 244"/>
              <a:gd name="T40" fmla="*/ 248 w 288"/>
              <a:gd name="T41" fmla="*/ 13 h 244"/>
              <a:gd name="T42" fmla="*/ 248 w 288"/>
              <a:gd name="T43" fmla="*/ 188 h 244"/>
              <a:gd name="T44" fmla="*/ 247 w 288"/>
              <a:gd name="T45" fmla="*/ 188 h 244"/>
              <a:gd name="T46" fmla="*/ 152 w 288"/>
              <a:gd name="T47" fmla="*/ 207 h 244"/>
              <a:gd name="T48" fmla="*/ 152 w 288"/>
              <a:gd name="T49" fmla="*/ 49 h 244"/>
              <a:gd name="T50" fmla="*/ 156 w 288"/>
              <a:gd name="T51" fmla="*/ 41 h 244"/>
              <a:gd name="T52" fmla="*/ 248 w 288"/>
              <a:gd name="T53" fmla="*/ 13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88" h="244">
                <a:moveTo>
                  <a:pt x="262" y="36"/>
                </a:moveTo>
                <a:cubicBezTo>
                  <a:pt x="262" y="0"/>
                  <a:pt x="262" y="0"/>
                  <a:pt x="262" y="0"/>
                </a:cubicBezTo>
                <a:cubicBezTo>
                  <a:pt x="160" y="0"/>
                  <a:pt x="145" y="33"/>
                  <a:pt x="144" y="35"/>
                </a:cubicBezTo>
                <a:cubicBezTo>
                  <a:pt x="143" y="33"/>
                  <a:pt x="127" y="0"/>
                  <a:pt x="26" y="0"/>
                </a:cubicBezTo>
                <a:cubicBezTo>
                  <a:pt x="26" y="36"/>
                  <a:pt x="26" y="36"/>
                  <a:pt x="26" y="36"/>
                </a:cubicBezTo>
                <a:cubicBezTo>
                  <a:pt x="18" y="35"/>
                  <a:pt x="9" y="35"/>
                  <a:pt x="0" y="35"/>
                </a:cubicBezTo>
                <a:cubicBezTo>
                  <a:pt x="0" y="219"/>
                  <a:pt x="0" y="219"/>
                  <a:pt x="0" y="219"/>
                </a:cubicBezTo>
                <a:cubicBezTo>
                  <a:pt x="0" y="219"/>
                  <a:pt x="79" y="210"/>
                  <a:pt x="119" y="231"/>
                </a:cubicBezTo>
                <a:cubicBezTo>
                  <a:pt x="126" y="235"/>
                  <a:pt x="133" y="244"/>
                  <a:pt x="144" y="244"/>
                </a:cubicBezTo>
                <a:cubicBezTo>
                  <a:pt x="155" y="244"/>
                  <a:pt x="162" y="235"/>
                  <a:pt x="169" y="231"/>
                </a:cubicBezTo>
                <a:cubicBezTo>
                  <a:pt x="208" y="210"/>
                  <a:pt x="288" y="219"/>
                  <a:pt x="288" y="219"/>
                </a:cubicBezTo>
                <a:cubicBezTo>
                  <a:pt x="288" y="35"/>
                  <a:pt x="288" y="35"/>
                  <a:pt x="288" y="35"/>
                </a:cubicBezTo>
                <a:cubicBezTo>
                  <a:pt x="278" y="35"/>
                  <a:pt x="270" y="35"/>
                  <a:pt x="262" y="36"/>
                </a:cubicBezTo>
                <a:close/>
                <a:moveTo>
                  <a:pt x="39" y="13"/>
                </a:moveTo>
                <a:cubicBezTo>
                  <a:pt x="117" y="16"/>
                  <a:pt x="131" y="39"/>
                  <a:pt x="132" y="41"/>
                </a:cubicBezTo>
                <a:cubicBezTo>
                  <a:pt x="135" y="48"/>
                  <a:pt x="135" y="48"/>
                  <a:pt x="135" y="48"/>
                </a:cubicBezTo>
                <a:cubicBezTo>
                  <a:pt x="135" y="207"/>
                  <a:pt x="135" y="207"/>
                  <a:pt x="135" y="207"/>
                </a:cubicBezTo>
                <a:cubicBezTo>
                  <a:pt x="107" y="191"/>
                  <a:pt x="66" y="188"/>
                  <a:pt x="40" y="188"/>
                </a:cubicBezTo>
                <a:cubicBezTo>
                  <a:pt x="40" y="188"/>
                  <a:pt x="39" y="188"/>
                  <a:pt x="39" y="188"/>
                </a:cubicBezTo>
                <a:lnTo>
                  <a:pt x="39" y="13"/>
                </a:lnTo>
                <a:close/>
                <a:moveTo>
                  <a:pt x="248" y="13"/>
                </a:moveTo>
                <a:cubicBezTo>
                  <a:pt x="248" y="188"/>
                  <a:pt x="248" y="188"/>
                  <a:pt x="248" y="188"/>
                </a:cubicBezTo>
                <a:cubicBezTo>
                  <a:pt x="248" y="188"/>
                  <a:pt x="248" y="188"/>
                  <a:pt x="247" y="188"/>
                </a:cubicBezTo>
                <a:cubicBezTo>
                  <a:pt x="221" y="188"/>
                  <a:pt x="180" y="191"/>
                  <a:pt x="152" y="207"/>
                </a:cubicBezTo>
                <a:cubicBezTo>
                  <a:pt x="152" y="49"/>
                  <a:pt x="152" y="49"/>
                  <a:pt x="152" y="49"/>
                </a:cubicBezTo>
                <a:cubicBezTo>
                  <a:pt x="156" y="41"/>
                  <a:pt x="156" y="41"/>
                  <a:pt x="156" y="41"/>
                </a:cubicBezTo>
                <a:cubicBezTo>
                  <a:pt x="156" y="39"/>
                  <a:pt x="171" y="16"/>
                  <a:pt x="248" y="13"/>
                </a:cubicBezTo>
                <a:close/>
              </a:path>
            </a:pathLst>
          </a:custGeom>
          <a:solidFill>
            <a:srgbClr val="5E9462"/>
          </a:solidFill>
          <a:ln>
            <a:noFill/>
          </a:ln>
        </p:spPr>
        <p:txBody>
          <a:bodyPr vert="horz" wrap="square" lIns="60933" tIns="30467" rIns="60933" bIns="30467" numCol="1" anchor="t" anchorCtr="0" compatLnSpc="1"/>
          <a:lstStyle/>
          <a:p>
            <a:pPr defTabSz="1219200"/>
            <a:endParaRPr lang="zh-CN" altLang="en-US" sz="2400">
              <a:solidFill>
                <a:prstClr val="white"/>
              </a:solidFill>
              <a:sym typeface="League Gothic" charset="0"/>
            </a:endParaRPr>
          </a:p>
        </p:txBody>
      </p:sp>
      <p:sp>
        <p:nvSpPr>
          <p:cNvPr id="73" name="矩形 72"/>
          <p:cNvSpPr/>
          <p:nvPr/>
        </p:nvSpPr>
        <p:spPr>
          <a:xfrm>
            <a:off x="1168658" y="5515861"/>
            <a:ext cx="2677358" cy="369332"/>
          </a:xfrm>
          <a:prstGeom prst="rect">
            <a:avLst/>
          </a:prstGeom>
        </p:spPr>
        <p:txBody>
          <a:bodyPr wrap="square">
            <a:spAutoFit/>
          </a:bodyPr>
          <a:lstStyle/>
          <a:p>
            <a:pPr defTabSz="1218565">
              <a:defRPr/>
            </a:pPr>
            <a:r>
              <a:rPr lang="en-US" altLang="zh-CN" dirty="0">
                <a:solidFill>
                  <a:schemeClr val="bg1"/>
                </a:solidFill>
                <a:cs typeface="+mn-ea"/>
                <a:sym typeface="Arial" panose="020B0604020202020204" pitchFamily="34" charset="0"/>
              </a:rPr>
              <a:t>World Reading Day</a:t>
            </a:r>
            <a:endParaRPr lang="en-US" altLang="zh-CN" dirty="0">
              <a:solidFill>
                <a:schemeClr val="bg1"/>
              </a:solidFill>
              <a:cs typeface="+mn-ea"/>
              <a:sym typeface="Arial" panose="020B0604020202020204" pitchFamily="34" charset="0"/>
            </a:endParaRPr>
          </a:p>
        </p:txBody>
      </p:sp>
      <p:sp>
        <p:nvSpPr>
          <p:cNvPr id="74" name="文本框 73"/>
          <p:cNvSpPr txBox="1"/>
          <p:nvPr/>
        </p:nvSpPr>
        <p:spPr>
          <a:xfrm>
            <a:off x="1168658" y="4369664"/>
            <a:ext cx="3758689" cy="923330"/>
          </a:xfrm>
          <a:prstGeom prst="rect">
            <a:avLst/>
          </a:prstGeom>
          <a:noFill/>
        </p:spPr>
        <p:txBody>
          <a:bodyPr wrap="square">
            <a:spAutoFit/>
          </a:bodyPr>
          <a:lstStyle>
            <a:defPPr>
              <a:defRPr lang="zh-CN"/>
            </a:defPPr>
            <a:lvl1pPr algn="ctr">
              <a:lnSpc>
                <a:spcPct val="150000"/>
              </a:lnSpc>
              <a:defRPr sz="1400">
                <a:gradFill>
                  <a:gsLst>
                    <a:gs pos="0">
                      <a:srgbClr val="08AEEA"/>
                    </a:gs>
                    <a:gs pos="100000">
                      <a:srgbClr val="2AF598"/>
                    </a:gs>
                  </a:gsLst>
                  <a:lin ang="2700000" scaled="0"/>
                </a:gradFill>
                <a:latin typeface="微软雅黑" panose="020B0503020204020204" pitchFamily="34" charset="-122"/>
                <a:ea typeface="微软雅黑" panose="020B0503020204020204" pitchFamily="34" charset="-122"/>
              </a:defRPr>
            </a:lvl1pPr>
          </a:lstStyle>
          <a:p>
            <a:pPr algn="l" defTabSz="1218565">
              <a:lnSpc>
                <a:spcPct val="100000"/>
              </a:lnSpc>
              <a:defRPr/>
            </a:pPr>
            <a:r>
              <a:rPr lang="zh-CN" altLang="en-US" sz="5400" b="1" dirty="0" smtClean="0">
                <a:solidFill>
                  <a:schemeClr val="bg1"/>
                </a:solidFill>
                <a:latin typeface="Arial" panose="020B0604020202020204" pitchFamily="34" charset="0"/>
                <a:cs typeface="+mn-ea"/>
                <a:sym typeface="Arial" panose="020B0604020202020204" pitchFamily="34" charset="0"/>
              </a:rPr>
              <a:t>阅读时光</a:t>
            </a:r>
            <a:endParaRPr lang="zh-CN" altLang="en-US" sz="5400" b="1" dirty="0">
              <a:solidFill>
                <a:schemeClr val="bg1"/>
              </a:solidFill>
              <a:latin typeface="Arial" panose="020B0604020202020204" pitchFamily="34" charset="0"/>
              <a:cs typeface="+mn-ea"/>
              <a:sym typeface="Arial" panose="020B0604020202020204" pitchFamily="34" charset="0"/>
            </a:endParaRPr>
          </a:p>
        </p:txBody>
      </p:sp>
      <p:cxnSp>
        <p:nvCxnSpPr>
          <p:cNvPr id="77" name="7722"/>
          <p:cNvCxnSpPr/>
          <p:nvPr/>
        </p:nvCxnSpPr>
        <p:spPr bwMode="auto">
          <a:xfrm flipH="1">
            <a:off x="1302008" y="6061378"/>
            <a:ext cx="87618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8" name="文本框 217"/>
          <p:cNvSpPr txBox="1"/>
          <p:nvPr/>
        </p:nvSpPr>
        <p:spPr>
          <a:xfrm>
            <a:off x="768349" y="3558501"/>
            <a:ext cx="4965186" cy="707886"/>
          </a:xfrm>
          <a:prstGeom prst="rect">
            <a:avLst/>
          </a:prstGeom>
          <a:noFill/>
        </p:spPr>
        <p:txBody>
          <a:bodyPr wrap="square" rtlCol="0">
            <a:spAutoFit/>
          </a:bodyPr>
          <a:lstStyle/>
          <a:p>
            <a:pPr fontAlgn="base">
              <a:spcBef>
                <a:spcPct val="0"/>
              </a:spcBef>
              <a:spcAft>
                <a:spcPct val="0"/>
              </a:spcAft>
            </a:pPr>
            <a:r>
              <a:rPr lang="zh-CN" altLang="en-US" sz="4000" b="1" dirty="0">
                <a:solidFill>
                  <a:schemeClr val="tx1">
                    <a:lumMod val="75000"/>
                    <a:lumOff val="25000"/>
                  </a:schemeClr>
                </a:solidFill>
                <a:cs typeface="+mn-ea"/>
                <a:sym typeface="+mn-lt"/>
              </a:rPr>
              <a:t>世界读书日</a:t>
            </a:r>
            <a:endParaRPr lang="zh-CN" altLang="en-US" sz="4000" b="1" dirty="0">
              <a:solidFill>
                <a:schemeClr val="tx1">
                  <a:lumMod val="75000"/>
                  <a:lumOff val="25000"/>
                </a:schemeClr>
              </a:solidFill>
              <a:cs typeface="+mn-ea"/>
              <a:sym typeface="+mn-lt"/>
            </a:endParaRPr>
          </a:p>
        </p:txBody>
      </p:sp>
      <p:cxnSp>
        <p:nvCxnSpPr>
          <p:cNvPr id="220" name="直接连接符 219"/>
          <p:cNvCxnSpPr/>
          <p:nvPr/>
        </p:nvCxnSpPr>
        <p:spPr>
          <a:xfrm>
            <a:off x="901224" y="4446811"/>
            <a:ext cx="635794" cy="0"/>
          </a:xfrm>
          <a:prstGeom prst="line">
            <a:avLst/>
          </a:prstGeom>
          <a:ln w="53975">
            <a:solidFill>
              <a:srgbClr val="857C5D"/>
            </a:solidFill>
          </a:ln>
        </p:spPr>
        <p:style>
          <a:lnRef idx="1">
            <a:schemeClr val="accent1"/>
          </a:lnRef>
          <a:fillRef idx="0">
            <a:schemeClr val="accent1"/>
          </a:fillRef>
          <a:effectRef idx="0">
            <a:schemeClr val="accent1"/>
          </a:effectRef>
          <a:fontRef idx="minor">
            <a:schemeClr val="tx1"/>
          </a:fontRef>
        </p:style>
      </p:cxnSp>
      <p:sp>
        <p:nvSpPr>
          <p:cNvPr id="223" name="文本框 222"/>
          <p:cNvSpPr txBox="1"/>
          <p:nvPr/>
        </p:nvSpPr>
        <p:spPr>
          <a:xfrm>
            <a:off x="1082887" y="946972"/>
            <a:ext cx="2213883" cy="1384995"/>
          </a:xfrm>
          <a:prstGeom prst="rect">
            <a:avLst/>
          </a:prstGeom>
        </p:spPr>
        <p:txBody>
          <a:bodyPr wrap="square" rtlCol="0">
            <a:spAutoFit/>
          </a:bodyPr>
          <a:lstStyle/>
          <a:p>
            <a:pPr algn="r" fontAlgn="base">
              <a:spcBef>
                <a:spcPct val="0"/>
              </a:spcBef>
              <a:spcAft>
                <a:spcPct val="0"/>
              </a:spcAft>
            </a:pPr>
            <a:r>
              <a:rPr lang="en-US" altLang="zh-CN" sz="2800" b="1" dirty="0">
                <a:solidFill>
                  <a:srgbClr val="5E9462"/>
                </a:solidFill>
                <a:cs typeface="+mn-ea"/>
                <a:sym typeface="+mn-lt"/>
              </a:rPr>
              <a:t>World </a:t>
            </a:r>
            <a:endParaRPr lang="en-US" altLang="zh-CN" sz="2800" b="1" dirty="0" smtClean="0">
              <a:solidFill>
                <a:srgbClr val="5E9462"/>
              </a:solidFill>
              <a:cs typeface="+mn-ea"/>
              <a:sym typeface="+mn-lt"/>
            </a:endParaRPr>
          </a:p>
          <a:p>
            <a:pPr algn="r" fontAlgn="base">
              <a:spcBef>
                <a:spcPct val="0"/>
              </a:spcBef>
              <a:spcAft>
                <a:spcPct val="0"/>
              </a:spcAft>
            </a:pPr>
            <a:r>
              <a:rPr lang="en-US" altLang="zh-CN" sz="2800" b="1" dirty="0" smtClean="0">
                <a:solidFill>
                  <a:srgbClr val="5E9462"/>
                </a:solidFill>
                <a:cs typeface="+mn-ea"/>
                <a:sym typeface="+mn-lt"/>
              </a:rPr>
              <a:t>Reading</a:t>
            </a:r>
            <a:endParaRPr lang="en-US" altLang="zh-CN" sz="2800" b="1" dirty="0" smtClean="0">
              <a:solidFill>
                <a:srgbClr val="5E9462"/>
              </a:solidFill>
              <a:cs typeface="+mn-ea"/>
              <a:sym typeface="+mn-lt"/>
            </a:endParaRPr>
          </a:p>
          <a:p>
            <a:pPr algn="r" fontAlgn="base">
              <a:spcBef>
                <a:spcPct val="0"/>
              </a:spcBef>
              <a:spcAft>
                <a:spcPct val="0"/>
              </a:spcAft>
            </a:pPr>
            <a:r>
              <a:rPr lang="en-US" altLang="zh-CN" sz="2800" b="1" dirty="0" smtClean="0">
                <a:solidFill>
                  <a:srgbClr val="5E9462"/>
                </a:solidFill>
                <a:cs typeface="+mn-ea"/>
                <a:sym typeface="+mn-lt"/>
              </a:rPr>
              <a:t>Day</a:t>
            </a:r>
            <a:endParaRPr lang="zh-CN" altLang="en-US" sz="2800" b="1" dirty="0">
              <a:solidFill>
                <a:srgbClr val="5E9462"/>
              </a:solidFill>
              <a:cs typeface="+mn-ea"/>
              <a:sym typeface="+mn-lt"/>
            </a:endParaRPr>
          </a:p>
        </p:txBody>
      </p:sp>
      <p:sp>
        <p:nvSpPr>
          <p:cNvPr id="12" name="矩形 11"/>
          <p:cNvSpPr/>
          <p:nvPr/>
        </p:nvSpPr>
        <p:spPr>
          <a:xfrm>
            <a:off x="901224" y="697231"/>
            <a:ext cx="2539788" cy="2495508"/>
          </a:xfrm>
          <a:prstGeom prst="rect">
            <a:avLst/>
          </a:prstGeom>
          <a:noFill/>
          <a:ln w="76200">
            <a:solidFill>
              <a:srgbClr val="857C5D"/>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5600">
              <a:solidFill>
                <a:schemeClr val="tx1">
                  <a:lumMod val="75000"/>
                  <a:lumOff val="25000"/>
                </a:schemeClr>
              </a:solidFill>
              <a:cs typeface="+mn-ea"/>
              <a:sym typeface="+mn-lt"/>
            </a:endParaRPr>
          </a:p>
        </p:txBody>
      </p:sp>
      <p:sp>
        <p:nvSpPr>
          <p:cNvPr id="2" name="加号 1"/>
          <p:cNvSpPr/>
          <p:nvPr/>
        </p:nvSpPr>
        <p:spPr>
          <a:xfrm>
            <a:off x="1082887" y="2487489"/>
            <a:ext cx="549728" cy="549728"/>
          </a:xfrm>
          <a:prstGeom prst="mathPlus">
            <a:avLst>
              <a:gd name="adj1" fmla="val 12835"/>
            </a:avLst>
          </a:prstGeom>
          <a:solidFill>
            <a:srgbClr val="857C5D"/>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fontAlgn="base">
              <a:spcBef>
                <a:spcPct val="0"/>
              </a:spcBef>
              <a:spcAft>
                <a:spcPct val="0"/>
              </a:spcAft>
            </a:pPr>
            <a:endParaRPr lang="zh-CN" altLang="en-US" sz="5600">
              <a:solidFill>
                <a:schemeClr val="tx1">
                  <a:lumMod val="75000"/>
                  <a:lumOff val="25000"/>
                </a:schemeClr>
              </a:solidFill>
              <a:cs typeface="+mn-ea"/>
              <a:sym typeface="+mn-lt"/>
            </a:endParaRPr>
          </a:p>
        </p:txBody>
      </p:sp>
      <p:sp>
        <p:nvSpPr>
          <p:cNvPr id="10" name="TextBox 20"/>
          <p:cNvSpPr txBox="1"/>
          <p:nvPr/>
        </p:nvSpPr>
        <p:spPr>
          <a:xfrm>
            <a:off x="768349" y="4793848"/>
            <a:ext cx="6227746" cy="14443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defTabSz="914400" fontAlgn="base">
              <a:lnSpc>
                <a:spcPct val="150000"/>
              </a:lnSpc>
              <a:spcBef>
                <a:spcPct val="0"/>
              </a:spcBef>
              <a:spcAft>
                <a:spcPct val="0"/>
              </a:spcAft>
              <a:defRPr sz="900">
                <a:solidFill>
                  <a:srgbClr val="9D9D9D"/>
                </a:solidFill>
                <a:latin typeface="Arial" panose="020B0604020202020204" pitchFamily="34" charset="0"/>
                <a:ea typeface="微软雅黑" panose="020B0503020204020204" pitchFamily="34" charset="-122"/>
                <a:cs typeface="+mn-ea"/>
              </a:defRPr>
            </a:lvl1pPr>
          </a:lstStyle>
          <a:p>
            <a:r>
              <a:rPr lang="zh-CN" altLang="en-US" sz="1200" dirty="0">
                <a:sym typeface="+mn-lt"/>
              </a:rPr>
              <a:t>世界读书日全称为“世界图书与版权日”，又称“ 世界图书日”。最初的创意来自于国际出版商协会。</a:t>
            </a:r>
            <a:r>
              <a:rPr lang="en-US" altLang="zh-CN" sz="1200" dirty="0">
                <a:sym typeface="+mn-lt"/>
              </a:rPr>
              <a:t>1995</a:t>
            </a:r>
            <a:r>
              <a:rPr lang="zh-CN" altLang="en-US" sz="1200" dirty="0">
                <a:sym typeface="+mn-lt"/>
              </a:rPr>
              <a:t>年</a:t>
            </a:r>
            <a:r>
              <a:rPr lang="en-US" altLang="zh-CN" sz="1200" dirty="0">
                <a:sym typeface="+mn-lt"/>
              </a:rPr>
              <a:t>11</a:t>
            </a:r>
            <a:r>
              <a:rPr lang="zh-CN" altLang="en-US" sz="1200" dirty="0">
                <a:sym typeface="+mn-lt"/>
              </a:rPr>
              <a:t>月</a:t>
            </a:r>
            <a:r>
              <a:rPr lang="en-US" altLang="zh-CN" sz="1200" dirty="0">
                <a:sym typeface="+mn-lt"/>
              </a:rPr>
              <a:t>15</a:t>
            </a:r>
            <a:r>
              <a:rPr lang="zh-CN" altLang="en-US" sz="1200" dirty="0">
                <a:sym typeface="+mn-lt"/>
              </a:rPr>
              <a:t>日正式确定每年</a:t>
            </a:r>
            <a:r>
              <a:rPr lang="en-US" altLang="zh-CN" sz="1200" dirty="0">
                <a:sym typeface="+mn-lt"/>
              </a:rPr>
              <a:t>4</a:t>
            </a:r>
            <a:r>
              <a:rPr lang="zh-CN" altLang="en-US" sz="1200" dirty="0">
                <a:sym typeface="+mn-lt"/>
              </a:rPr>
              <a:t>月</a:t>
            </a:r>
            <a:r>
              <a:rPr lang="en-US" altLang="zh-CN" sz="1200" dirty="0">
                <a:sym typeface="+mn-lt"/>
              </a:rPr>
              <a:t>23</a:t>
            </a:r>
            <a:r>
              <a:rPr lang="zh-CN" altLang="en-US" sz="1200" dirty="0">
                <a:sym typeface="+mn-lt"/>
              </a:rPr>
              <a:t>日为“世界图书与版权日”，设立目的是推动更多的人去阅读和写作，希望所有人都能尊重和感谢为人类文明做出过巨大贡献的文学、文化、科学、思想大师们，保护知识产权。每年的这一天，世界一百多个国家都会举办各种各样的庆祝和图书宣传活动 。 </a:t>
            </a:r>
            <a:endParaRPr lang="en-US" altLang="zh-CN" sz="1200" dirty="0">
              <a:sym typeface="+mn-lt"/>
            </a:endParaRPr>
          </a:p>
        </p:txBody>
      </p:sp>
      <p:pic>
        <p:nvPicPr>
          <p:cNvPr id="16" name="图片占位符 15"/>
          <p:cNvPicPr>
            <a:picLocks noGrp="1" noChangeAspect="1"/>
          </p:cNvPicPr>
          <p:nvPr>
            <p:ph type="pic" sz="quarter" idx="10"/>
          </p:nvPr>
        </p:nvPicPr>
        <p:blipFill>
          <a:blip r:embed="rId1" cstate="print">
            <a:extLst>
              <a:ext uri="{28A0092B-C50C-407E-A947-70E740481C1C}">
                <a14:useLocalDpi xmlns:a14="http://schemas.microsoft.com/office/drawing/2010/main" val="0"/>
              </a:ext>
            </a:extLst>
          </a:blip>
          <a:srcRect l="11656" r="11656"/>
          <a:stretch>
            <a:fillRect/>
          </a:stretch>
        </p:blipFill>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7024915" y="697231"/>
            <a:ext cx="4162184" cy="5369740"/>
          </a:xfrm>
          <a:prstGeom prst="rect">
            <a:avLst/>
          </a:prstGeom>
          <a:solidFill>
            <a:schemeClr val="bg1"/>
          </a:solidFill>
          <a:ln w="50800">
            <a:solidFill>
              <a:srgbClr val="857C5D"/>
            </a:solidFill>
            <a:miter lim="800000"/>
          </a:ln>
          <a:effectLst>
            <a:outerShdw blurRad="50800" dist="342900" dir="2700000" algn="tl"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5600">
              <a:solidFill>
                <a:schemeClr val="tx1">
                  <a:lumMod val="75000"/>
                  <a:lumOff val="25000"/>
                </a:schemeClr>
              </a:solidFill>
              <a:cs typeface="+mn-ea"/>
              <a:sym typeface="+mn-lt"/>
            </a:endParaRPr>
          </a:p>
        </p:txBody>
      </p:sp>
      <p:sp>
        <p:nvSpPr>
          <p:cNvPr id="2" name="矩形 1"/>
          <p:cNvSpPr/>
          <p:nvPr/>
        </p:nvSpPr>
        <p:spPr>
          <a:xfrm>
            <a:off x="0" y="0"/>
            <a:ext cx="6096000" cy="6858000"/>
          </a:xfrm>
          <a:prstGeom prst="rect">
            <a:avLst/>
          </a:prstGeom>
          <a:solidFill>
            <a:srgbClr val="243E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6" name="321"/>
          <p:cNvCxnSpPr/>
          <p:nvPr/>
        </p:nvCxnSpPr>
        <p:spPr bwMode="auto">
          <a:xfrm flipH="1">
            <a:off x="587972" y="2330865"/>
            <a:ext cx="876064"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7" name="矩形 6"/>
          <p:cNvSpPr/>
          <p:nvPr/>
        </p:nvSpPr>
        <p:spPr>
          <a:xfrm>
            <a:off x="587972" y="3754972"/>
            <a:ext cx="4066899" cy="231215"/>
          </a:xfrm>
          <a:prstGeom prst="rect">
            <a:avLst/>
          </a:prstGeom>
        </p:spPr>
        <p:txBody>
          <a:bodyPr wrap="square">
            <a:spAutoFit/>
          </a:bodyPr>
          <a:lstStyle/>
          <a:p>
            <a:pPr algn="dist" defTabSz="1218565">
              <a:defRPr/>
            </a:pPr>
            <a:r>
              <a:rPr lang="zh-CN" altLang="en-US" sz="900" b="1" dirty="0">
                <a:solidFill>
                  <a:schemeClr val="bg1"/>
                </a:solidFill>
                <a:latin typeface="Gill Sans MT Ext Condensed Bold" panose="020B0902020104020203" pitchFamily="34" charset="0"/>
                <a:cs typeface="+mn-ea"/>
                <a:sym typeface="Arial" panose="020B0604020202020204" pitchFamily="34" charset="0"/>
              </a:rPr>
              <a:t>读</a:t>
            </a:r>
            <a:r>
              <a:rPr lang="zh-CN" altLang="en-US" sz="900" b="1" dirty="0" smtClean="0">
                <a:solidFill>
                  <a:schemeClr val="bg1"/>
                </a:solidFill>
                <a:latin typeface="Gill Sans MT Ext Condensed Bold" panose="020B0902020104020203" pitchFamily="34" charset="0"/>
                <a:cs typeface="+mn-ea"/>
                <a:sym typeface="Arial" panose="020B0604020202020204" pitchFamily="34" charset="0"/>
              </a:rPr>
              <a:t>万卷书</a:t>
            </a:r>
            <a:r>
              <a:rPr lang="en-US" altLang="zh-CN" sz="900" b="1" dirty="0" smtClean="0">
                <a:solidFill>
                  <a:schemeClr val="bg1"/>
                </a:solidFill>
                <a:latin typeface="Gill Sans MT Ext Condensed Bold" panose="020B0902020104020203" pitchFamily="34" charset="0"/>
                <a:cs typeface="+mn-ea"/>
                <a:sym typeface="Arial" panose="020B0604020202020204" pitchFamily="34" charset="0"/>
              </a:rPr>
              <a:t>|</a:t>
            </a:r>
            <a:r>
              <a:rPr lang="zh-CN" altLang="en-US" sz="900" b="1" dirty="0" smtClean="0">
                <a:solidFill>
                  <a:schemeClr val="bg1"/>
                </a:solidFill>
                <a:latin typeface="Gill Sans MT Ext Condensed Bold" panose="020B0902020104020203" pitchFamily="34" charset="0"/>
                <a:cs typeface="+mn-ea"/>
                <a:sym typeface="Arial" panose="020B0604020202020204" pitchFamily="34" charset="0"/>
              </a:rPr>
              <a:t>行</a:t>
            </a:r>
            <a:r>
              <a:rPr lang="zh-CN" altLang="en-US" sz="900" b="1" dirty="0">
                <a:solidFill>
                  <a:schemeClr val="bg1"/>
                </a:solidFill>
                <a:latin typeface="Gill Sans MT Ext Condensed Bold" panose="020B0902020104020203" pitchFamily="34" charset="0"/>
                <a:cs typeface="+mn-ea"/>
                <a:sym typeface="Arial" panose="020B0604020202020204" pitchFamily="34" charset="0"/>
              </a:rPr>
              <a:t>万里路</a:t>
            </a:r>
            <a:endParaRPr lang="en-US" altLang="zh-CN" sz="900" b="1" dirty="0">
              <a:solidFill>
                <a:schemeClr val="bg1"/>
              </a:solidFill>
              <a:latin typeface="Gill Sans MT Ext Condensed Bold" panose="020B0902020104020203" pitchFamily="34" charset="0"/>
              <a:cs typeface="+mn-ea"/>
              <a:sym typeface="Arial" panose="020B0604020202020204" pitchFamily="34" charset="0"/>
            </a:endParaRPr>
          </a:p>
        </p:txBody>
      </p:sp>
      <p:sp>
        <p:nvSpPr>
          <p:cNvPr id="9" name="矩形 259"/>
          <p:cNvSpPr>
            <a:spLocks noChangeArrowheads="1"/>
          </p:cNvSpPr>
          <p:nvPr/>
        </p:nvSpPr>
        <p:spPr bwMode="auto">
          <a:xfrm>
            <a:off x="502700" y="3996489"/>
            <a:ext cx="4237443" cy="92333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dist" defTabSz="914400">
              <a:buNone/>
            </a:pPr>
            <a:r>
              <a:rPr lang="zh-CN" altLang="en-US" sz="6000" cap="all" dirty="0">
                <a:solidFill>
                  <a:schemeClr val="bg1"/>
                </a:solidFill>
                <a:cs typeface="+mn-ea"/>
                <a:sym typeface="Arial" panose="020B0604020202020204" pitchFamily="34" charset="0"/>
              </a:rPr>
              <a:t>世界读书日</a:t>
            </a:r>
            <a:endParaRPr lang="zh-CN" altLang="en-US" sz="6000" cap="all" dirty="0">
              <a:solidFill>
                <a:schemeClr val="bg1"/>
              </a:solidFill>
              <a:cs typeface="+mn-ea"/>
              <a:sym typeface="Arial" panose="020B0604020202020204" pitchFamily="34" charset="0"/>
            </a:endParaRPr>
          </a:p>
        </p:txBody>
      </p:sp>
      <p:sp>
        <p:nvSpPr>
          <p:cNvPr id="15" name="任意多边形 14"/>
          <p:cNvSpPr/>
          <p:nvPr/>
        </p:nvSpPr>
        <p:spPr>
          <a:xfrm>
            <a:off x="567423" y="796743"/>
            <a:ext cx="3879750" cy="1034409"/>
          </a:xfrm>
          <a:custGeom>
            <a:avLst/>
            <a:gdLst/>
            <a:ahLst/>
            <a:cxnLst/>
            <a:rect l="l" t="t" r="r" b="b"/>
            <a:pathLst>
              <a:path w="3879750" h="1034409">
                <a:moveTo>
                  <a:pt x="3316728" y="731464"/>
                </a:moveTo>
                <a:lnTo>
                  <a:pt x="3263731" y="875911"/>
                </a:lnTo>
                <a:lnTo>
                  <a:pt x="3363809" y="875911"/>
                </a:lnTo>
                <a:close/>
                <a:moveTo>
                  <a:pt x="945003" y="731464"/>
                </a:moveTo>
                <a:lnTo>
                  <a:pt x="892006" y="875911"/>
                </a:lnTo>
                <a:lnTo>
                  <a:pt x="992084" y="875911"/>
                </a:lnTo>
                <a:close/>
                <a:moveTo>
                  <a:pt x="2954234" y="682904"/>
                </a:moveTo>
                <a:cubicBezTo>
                  <a:pt x="2935336" y="682904"/>
                  <a:pt x="2922765" y="685493"/>
                  <a:pt x="2916520" y="690669"/>
                </a:cubicBezTo>
                <a:cubicBezTo>
                  <a:pt x="2910275" y="695845"/>
                  <a:pt x="2907153" y="707390"/>
                  <a:pt x="2907153" y="725302"/>
                </a:cubicBezTo>
                <a:lnTo>
                  <a:pt x="2907153" y="956516"/>
                </a:lnTo>
                <a:cubicBezTo>
                  <a:pt x="2907153" y="974921"/>
                  <a:pt x="2910275" y="986711"/>
                  <a:pt x="2916520" y="991888"/>
                </a:cubicBezTo>
                <a:cubicBezTo>
                  <a:pt x="2922765" y="997064"/>
                  <a:pt x="2935336" y="999652"/>
                  <a:pt x="2954234" y="999652"/>
                </a:cubicBezTo>
                <a:cubicBezTo>
                  <a:pt x="2992030" y="999652"/>
                  <a:pt x="3018652" y="988026"/>
                  <a:pt x="3034099" y="964773"/>
                </a:cubicBezTo>
                <a:cubicBezTo>
                  <a:pt x="3049546" y="941520"/>
                  <a:pt x="3057270" y="900232"/>
                  <a:pt x="3057270" y="840909"/>
                </a:cubicBezTo>
                <a:cubicBezTo>
                  <a:pt x="3057270" y="781750"/>
                  <a:pt x="3049546" y="740626"/>
                  <a:pt x="3034099" y="717537"/>
                </a:cubicBezTo>
                <a:cubicBezTo>
                  <a:pt x="3018652" y="694449"/>
                  <a:pt x="2992030" y="682904"/>
                  <a:pt x="2954234" y="682904"/>
                </a:cubicBezTo>
                <a:close/>
                <a:moveTo>
                  <a:pt x="1354034" y="682904"/>
                </a:moveTo>
                <a:cubicBezTo>
                  <a:pt x="1335136" y="682904"/>
                  <a:pt x="1322565" y="685493"/>
                  <a:pt x="1316320" y="690669"/>
                </a:cubicBezTo>
                <a:cubicBezTo>
                  <a:pt x="1310075" y="695845"/>
                  <a:pt x="1306953" y="707390"/>
                  <a:pt x="1306953" y="725302"/>
                </a:cubicBezTo>
                <a:lnTo>
                  <a:pt x="1306953" y="956516"/>
                </a:lnTo>
                <a:cubicBezTo>
                  <a:pt x="1306953" y="974921"/>
                  <a:pt x="1310075" y="986711"/>
                  <a:pt x="1316320" y="991888"/>
                </a:cubicBezTo>
                <a:cubicBezTo>
                  <a:pt x="1322565" y="997064"/>
                  <a:pt x="1335136" y="999652"/>
                  <a:pt x="1354034" y="999652"/>
                </a:cubicBezTo>
                <a:cubicBezTo>
                  <a:pt x="1391830" y="999652"/>
                  <a:pt x="1418452" y="988026"/>
                  <a:pt x="1433899" y="964773"/>
                </a:cubicBezTo>
                <a:cubicBezTo>
                  <a:pt x="1449346" y="941520"/>
                  <a:pt x="1457070" y="900232"/>
                  <a:pt x="1457070" y="840909"/>
                </a:cubicBezTo>
                <a:cubicBezTo>
                  <a:pt x="1457070" y="781750"/>
                  <a:pt x="1449346" y="740626"/>
                  <a:pt x="1433899" y="717537"/>
                </a:cubicBezTo>
                <a:cubicBezTo>
                  <a:pt x="1418452" y="694449"/>
                  <a:pt x="1391830" y="682904"/>
                  <a:pt x="1354034" y="682904"/>
                </a:cubicBezTo>
                <a:close/>
                <a:moveTo>
                  <a:pt x="193956" y="680932"/>
                </a:moveTo>
                <a:cubicBezTo>
                  <a:pt x="173743" y="680932"/>
                  <a:pt x="160514" y="683726"/>
                  <a:pt x="154270" y="689313"/>
                </a:cubicBezTo>
                <a:cubicBezTo>
                  <a:pt x="148025" y="694901"/>
                  <a:pt x="144903" y="706568"/>
                  <a:pt x="144903" y="724316"/>
                </a:cubicBezTo>
                <a:lnTo>
                  <a:pt x="144903" y="819217"/>
                </a:lnTo>
                <a:lnTo>
                  <a:pt x="172757" y="819217"/>
                </a:lnTo>
                <a:cubicBezTo>
                  <a:pt x="205459" y="819217"/>
                  <a:pt x="228876" y="813999"/>
                  <a:pt x="243009" y="803564"/>
                </a:cubicBezTo>
                <a:cubicBezTo>
                  <a:pt x="257141" y="793129"/>
                  <a:pt x="264207" y="775998"/>
                  <a:pt x="264207" y="752170"/>
                </a:cubicBezTo>
                <a:cubicBezTo>
                  <a:pt x="264207" y="728999"/>
                  <a:pt x="258209" y="711334"/>
                  <a:pt x="246213" y="699173"/>
                </a:cubicBezTo>
                <a:cubicBezTo>
                  <a:pt x="234217" y="687013"/>
                  <a:pt x="216798" y="680932"/>
                  <a:pt x="193956" y="680932"/>
                </a:cubicBezTo>
                <a:close/>
                <a:moveTo>
                  <a:pt x="3493243" y="657269"/>
                </a:moveTo>
                <a:lnTo>
                  <a:pt x="3686989" y="657269"/>
                </a:lnTo>
                <a:lnTo>
                  <a:pt x="3686989" y="682904"/>
                </a:lnTo>
                <a:cubicBezTo>
                  <a:pt x="3671378" y="683562"/>
                  <a:pt x="3660244" y="685698"/>
                  <a:pt x="3653589" y="689313"/>
                </a:cubicBezTo>
                <a:cubicBezTo>
                  <a:pt x="3646934" y="692929"/>
                  <a:pt x="3643606" y="698598"/>
                  <a:pt x="3643606" y="706322"/>
                </a:cubicBezTo>
                <a:cubicBezTo>
                  <a:pt x="3643606" y="709444"/>
                  <a:pt x="3643976" y="712320"/>
                  <a:pt x="3644715" y="714949"/>
                </a:cubicBezTo>
                <a:cubicBezTo>
                  <a:pt x="3645455" y="717578"/>
                  <a:pt x="3646564" y="720043"/>
                  <a:pt x="3648043" y="722344"/>
                </a:cubicBezTo>
                <a:lnTo>
                  <a:pt x="3721745" y="845592"/>
                </a:lnTo>
                <a:lnTo>
                  <a:pt x="3786327" y="734915"/>
                </a:lnTo>
                <a:cubicBezTo>
                  <a:pt x="3788792" y="730971"/>
                  <a:pt x="3790682" y="726781"/>
                  <a:pt x="3791997" y="722344"/>
                </a:cubicBezTo>
                <a:cubicBezTo>
                  <a:pt x="3793312" y="717907"/>
                  <a:pt x="3793969" y="713716"/>
                  <a:pt x="3793969" y="709773"/>
                </a:cubicBezTo>
                <a:cubicBezTo>
                  <a:pt x="3793969" y="701556"/>
                  <a:pt x="3790641" y="695435"/>
                  <a:pt x="3783986" y="691409"/>
                </a:cubicBezTo>
                <a:cubicBezTo>
                  <a:pt x="3777330" y="687382"/>
                  <a:pt x="3765375" y="684548"/>
                  <a:pt x="3748120" y="682904"/>
                </a:cubicBezTo>
                <a:lnTo>
                  <a:pt x="3748120" y="657269"/>
                </a:lnTo>
                <a:lnTo>
                  <a:pt x="3879750" y="657269"/>
                </a:lnTo>
                <a:lnTo>
                  <a:pt x="3879750" y="682904"/>
                </a:lnTo>
                <a:lnTo>
                  <a:pt x="3875806" y="682904"/>
                </a:lnTo>
                <a:cubicBezTo>
                  <a:pt x="3866603" y="682904"/>
                  <a:pt x="3858345" y="685862"/>
                  <a:pt x="3851033" y="691778"/>
                </a:cubicBezTo>
                <a:cubicBezTo>
                  <a:pt x="3843720" y="697694"/>
                  <a:pt x="3833490" y="711416"/>
                  <a:pt x="3820344" y="732943"/>
                </a:cubicBezTo>
                <a:lnTo>
                  <a:pt x="3731359" y="879362"/>
                </a:lnTo>
                <a:lnTo>
                  <a:pt x="3731359" y="957255"/>
                </a:lnTo>
                <a:cubicBezTo>
                  <a:pt x="3731359" y="973360"/>
                  <a:pt x="3734604" y="984041"/>
                  <a:pt x="3741095" y="989300"/>
                </a:cubicBezTo>
                <a:cubicBezTo>
                  <a:pt x="3747586" y="994558"/>
                  <a:pt x="3762992" y="998009"/>
                  <a:pt x="3787313" y="999652"/>
                </a:cubicBezTo>
                <a:lnTo>
                  <a:pt x="3787313" y="1025288"/>
                </a:lnTo>
                <a:lnTo>
                  <a:pt x="3584447" y="1025288"/>
                </a:lnTo>
                <a:lnTo>
                  <a:pt x="3584447" y="999652"/>
                </a:lnTo>
                <a:cubicBezTo>
                  <a:pt x="3608932" y="998009"/>
                  <a:pt x="3624420" y="994558"/>
                  <a:pt x="3630911" y="989300"/>
                </a:cubicBezTo>
                <a:cubicBezTo>
                  <a:pt x="3637402" y="984041"/>
                  <a:pt x="3640648" y="973360"/>
                  <a:pt x="3640648" y="957255"/>
                </a:cubicBezTo>
                <a:lnTo>
                  <a:pt x="3640648" y="879362"/>
                </a:lnTo>
                <a:lnTo>
                  <a:pt x="3550184" y="727027"/>
                </a:lnTo>
                <a:cubicBezTo>
                  <a:pt x="3540160" y="710265"/>
                  <a:pt x="3531244" y="698721"/>
                  <a:pt x="3523439" y="692394"/>
                </a:cubicBezTo>
                <a:cubicBezTo>
                  <a:pt x="3515633" y="686068"/>
                  <a:pt x="3506882" y="682904"/>
                  <a:pt x="3497187" y="682904"/>
                </a:cubicBezTo>
                <a:lnTo>
                  <a:pt x="3493243" y="682904"/>
                </a:lnTo>
                <a:close/>
                <a:moveTo>
                  <a:pt x="3317714" y="657269"/>
                </a:moveTo>
                <a:lnTo>
                  <a:pt x="3376873" y="657269"/>
                </a:lnTo>
                <a:lnTo>
                  <a:pt x="3485825" y="955530"/>
                </a:lnTo>
                <a:cubicBezTo>
                  <a:pt x="3491412" y="970812"/>
                  <a:pt x="3497616" y="981494"/>
                  <a:pt x="3504435" y="987574"/>
                </a:cubicBezTo>
                <a:cubicBezTo>
                  <a:pt x="3511255" y="993654"/>
                  <a:pt x="3520910" y="997681"/>
                  <a:pt x="3533399" y="999652"/>
                </a:cubicBezTo>
                <a:lnTo>
                  <a:pt x="3533399" y="1025288"/>
                </a:lnTo>
                <a:lnTo>
                  <a:pt x="3354689" y="1025288"/>
                </a:lnTo>
                <a:lnTo>
                  <a:pt x="3354689" y="999652"/>
                </a:lnTo>
                <a:cubicBezTo>
                  <a:pt x="3370629" y="998667"/>
                  <a:pt x="3381680" y="996530"/>
                  <a:pt x="3387842" y="993244"/>
                </a:cubicBezTo>
                <a:cubicBezTo>
                  <a:pt x="3394005" y="989957"/>
                  <a:pt x="3397086" y="984616"/>
                  <a:pt x="3397086" y="977221"/>
                </a:cubicBezTo>
                <a:cubicBezTo>
                  <a:pt x="3397086" y="974263"/>
                  <a:pt x="3395936" y="969005"/>
                  <a:pt x="3393635" y="961446"/>
                </a:cubicBezTo>
                <a:cubicBezTo>
                  <a:pt x="3393306" y="960460"/>
                  <a:pt x="3393142" y="959884"/>
                  <a:pt x="3393142" y="959720"/>
                </a:cubicBezTo>
                <a:lnTo>
                  <a:pt x="3374901" y="901547"/>
                </a:lnTo>
                <a:lnTo>
                  <a:pt x="3254611" y="901547"/>
                </a:lnTo>
                <a:lnTo>
                  <a:pt x="3239575" y="947395"/>
                </a:lnTo>
                <a:lnTo>
                  <a:pt x="3239082" y="949121"/>
                </a:lnTo>
                <a:cubicBezTo>
                  <a:pt x="3234973" y="961117"/>
                  <a:pt x="3232919" y="969662"/>
                  <a:pt x="3232919" y="974756"/>
                </a:cubicBezTo>
                <a:cubicBezTo>
                  <a:pt x="3232919" y="982151"/>
                  <a:pt x="3235713" y="987656"/>
                  <a:pt x="3241300" y="991272"/>
                </a:cubicBezTo>
                <a:cubicBezTo>
                  <a:pt x="3246887" y="994887"/>
                  <a:pt x="3257076" y="997681"/>
                  <a:pt x="3271866" y="999652"/>
                </a:cubicBezTo>
                <a:lnTo>
                  <a:pt x="3271866" y="1025288"/>
                </a:lnTo>
                <a:lnTo>
                  <a:pt x="3158724" y="1025288"/>
                </a:lnTo>
                <a:lnTo>
                  <a:pt x="3158724" y="999652"/>
                </a:lnTo>
                <a:cubicBezTo>
                  <a:pt x="3169734" y="997352"/>
                  <a:pt x="3178649" y="992751"/>
                  <a:pt x="3185469" y="985849"/>
                </a:cubicBezTo>
                <a:cubicBezTo>
                  <a:pt x="3192288" y="978947"/>
                  <a:pt x="3199067" y="966868"/>
                  <a:pt x="3205805" y="949614"/>
                </a:cubicBezTo>
                <a:close/>
                <a:moveTo>
                  <a:pt x="2772566" y="657269"/>
                </a:moveTo>
                <a:lnTo>
                  <a:pt x="2949058" y="657269"/>
                </a:lnTo>
                <a:cubicBezTo>
                  <a:pt x="3016433" y="657269"/>
                  <a:pt x="3067951" y="673003"/>
                  <a:pt x="3103611" y="704473"/>
                </a:cubicBezTo>
                <a:cubicBezTo>
                  <a:pt x="3139271" y="735942"/>
                  <a:pt x="3157101" y="781421"/>
                  <a:pt x="3157101" y="840909"/>
                </a:cubicBezTo>
                <a:cubicBezTo>
                  <a:pt x="3157101" y="900561"/>
                  <a:pt x="3139271" y="946204"/>
                  <a:pt x="3103611" y="977838"/>
                </a:cubicBezTo>
                <a:cubicBezTo>
                  <a:pt x="3067951" y="1009471"/>
                  <a:pt x="3016433" y="1025288"/>
                  <a:pt x="2949058" y="1025288"/>
                </a:cubicBezTo>
                <a:lnTo>
                  <a:pt x="2772566" y="1025288"/>
                </a:lnTo>
                <a:lnTo>
                  <a:pt x="2772566" y="999652"/>
                </a:lnTo>
                <a:cubicBezTo>
                  <a:pt x="2790807" y="997845"/>
                  <a:pt x="2802598" y="994394"/>
                  <a:pt x="2807938" y="989300"/>
                </a:cubicBezTo>
                <a:cubicBezTo>
                  <a:pt x="2813279" y="984205"/>
                  <a:pt x="2815949" y="973524"/>
                  <a:pt x="2815949" y="957255"/>
                </a:cubicBezTo>
                <a:lnTo>
                  <a:pt x="2815949" y="725302"/>
                </a:lnTo>
                <a:cubicBezTo>
                  <a:pt x="2815949" y="709033"/>
                  <a:pt x="2813279" y="698351"/>
                  <a:pt x="2807938" y="693257"/>
                </a:cubicBezTo>
                <a:cubicBezTo>
                  <a:pt x="2802598" y="688163"/>
                  <a:pt x="2790807" y="684712"/>
                  <a:pt x="2772566" y="682904"/>
                </a:cubicBezTo>
                <a:close/>
                <a:moveTo>
                  <a:pt x="1792882" y="657269"/>
                </a:moveTo>
                <a:lnTo>
                  <a:pt x="1913911" y="657269"/>
                </a:lnTo>
                <a:lnTo>
                  <a:pt x="2106425" y="905737"/>
                </a:lnTo>
                <a:lnTo>
                  <a:pt x="2106425" y="725302"/>
                </a:lnTo>
                <a:cubicBezTo>
                  <a:pt x="2106425" y="708211"/>
                  <a:pt x="2103426" y="697201"/>
                  <a:pt x="2097428" y="692271"/>
                </a:cubicBezTo>
                <a:cubicBezTo>
                  <a:pt x="2091430" y="687341"/>
                  <a:pt x="2078078" y="684219"/>
                  <a:pt x="2057372" y="682904"/>
                </a:cubicBezTo>
                <a:lnTo>
                  <a:pt x="2057372" y="657269"/>
                </a:lnTo>
                <a:lnTo>
                  <a:pt x="2185551" y="657269"/>
                </a:lnTo>
                <a:lnTo>
                  <a:pt x="2185551" y="682904"/>
                </a:lnTo>
                <a:cubicBezTo>
                  <a:pt x="2164352" y="684219"/>
                  <a:pt x="2150877" y="687382"/>
                  <a:pt x="2145125" y="692394"/>
                </a:cubicBezTo>
                <a:cubicBezTo>
                  <a:pt x="2139374" y="697407"/>
                  <a:pt x="2136498" y="708376"/>
                  <a:pt x="2136498" y="725302"/>
                </a:cubicBezTo>
                <a:lnTo>
                  <a:pt x="2136498" y="1031451"/>
                </a:lnTo>
                <a:lnTo>
                  <a:pt x="2095826" y="1031451"/>
                </a:lnTo>
                <a:lnTo>
                  <a:pt x="1871514" y="740585"/>
                </a:lnTo>
                <a:lnTo>
                  <a:pt x="1871514" y="957255"/>
                </a:lnTo>
                <a:cubicBezTo>
                  <a:pt x="1871514" y="974181"/>
                  <a:pt x="1874390" y="985150"/>
                  <a:pt x="1880141" y="990162"/>
                </a:cubicBezTo>
                <a:cubicBezTo>
                  <a:pt x="1885893" y="995174"/>
                  <a:pt x="1899368" y="998338"/>
                  <a:pt x="1920567" y="999652"/>
                </a:cubicBezTo>
                <a:lnTo>
                  <a:pt x="1920567" y="1025288"/>
                </a:lnTo>
                <a:lnTo>
                  <a:pt x="1792882" y="1025288"/>
                </a:lnTo>
                <a:lnTo>
                  <a:pt x="1792882" y="999652"/>
                </a:lnTo>
                <a:cubicBezTo>
                  <a:pt x="1814080" y="998009"/>
                  <a:pt x="1827432" y="994805"/>
                  <a:pt x="1832937" y="990039"/>
                </a:cubicBezTo>
                <a:cubicBezTo>
                  <a:pt x="1838443" y="985274"/>
                  <a:pt x="1841195" y="974345"/>
                  <a:pt x="1841195" y="957255"/>
                </a:cubicBezTo>
                <a:lnTo>
                  <a:pt x="1841195" y="725302"/>
                </a:lnTo>
                <a:cubicBezTo>
                  <a:pt x="1841195" y="708211"/>
                  <a:pt x="1838443" y="697283"/>
                  <a:pt x="1832937" y="692518"/>
                </a:cubicBezTo>
                <a:cubicBezTo>
                  <a:pt x="1827432" y="687752"/>
                  <a:pt x="1814080" y="684548"/>
                  <a:pt x="1792882" y="682904"/>
                </a:cubicBezTo>
                <a:close/>
                <a:moveTo>
                  <a:pt x="1591466" y="657269"/>
                </a:moveTo>
                <a:lnTo>
                  <a:pt x="1768944" y="657269"/>
                </a:lnTo>
                <a:lnTo>
                  <a:pt x="1768944" y="682904"/>
                </a:lnTo>
                <a:cubicBezTo>
                  <a:pt x="1751032" y="684383"/>
                  <a:pt x="1739405" y="687629"/>
                  <a:pt x="1734064" y="692641"/>
                </a:cubicBezTo>
                <a:cubicBezTo>
                  <a:pt x="1728724" y="697653"/>
                  <a:pt x="1726053" y="708540"/>
                  <a:pt x="1726053" y="725302"/>
                </a:cubicBezTo>
                <a:lnTo>
                  <a:pt x="1726053" y="957255"/>
                </a:lnTo>
                <a:cubicBezTo>
                  <a:pt x="1726053" y="974017"/>
                  <a:pt x="1728724" y="984904"/>
                  <a:pt x="1734064" y="989916"/>
                </a:cubicBezTo>
                <a:cubicBezTo>
                  <a:pt x="1739405" y="994928"/>
                  <a:pt x="1751032" y="998174"/>
                  <a:pt x="1768944" y="999652"/>
                </a:cubicBezTo>
                <a:lnTo>
                  <a:pt x="1768944" y="1025288"/>
                </a:lnTo>
                <a:lnTo>
                  <a:pt x="1591466" y="1025288"/>
                </a:lnTo>
                <a:lnTo>
                  <a:pt x="1591466" y="999652"/>
                </a:lnTo>
                <a:cubicBezTo>
                  <a:pt x="1609707" y="998009"/>
                  <a:pt x="1621498" y="994640"/>
                  <a:pt x="1626838" y="989546"/>
                </a:cubicBezTo>
                <a:cubicBezTo>
                  <a:pt x="1632179" y="984452"/>
                  <a:pt x="1634849" y="973688"/>
                  <a:pt x="1634849" y="957255"/>
                </a:cubicBezTo>
                <a:lnTo>
                  <a:pt x="1634849" y="725302"/>
                </a:lnTo>
                <a:cubicBezTo>
                  <a:pt x="1634849" y="708869"/>
                  <a:pt x="1632179" y="698105"/>
                  <a:pt x="1626838" y="693011"/>
                </a:cubicBezTo>
                <a:cubicBezTo>
                  <a:pt x="1621498" y="687916"/>
                  <a:pt x="1609707" y="684548"/>
                  <a:pt x="1591466" y="682904"/>
                </a:cubicBezTo>
                <a:close/>
                <a:moveTo>
                  <a:pt x="1172366" y="657269"/>
                </a:moveTo>
                <a:lnTo>
                  <a:pt x="1348858" y="657269"/>
                </a:lnTo>
                <a:cubicBezTo>
                  <a:pt x="1416233" y="657269"/>
                  <a:pt x="1467751" y="673003"/>
                  <a:pt x="1503411" y="704473"/>
                </a:cubicBezTo>
                <a:cubicBezTo>
                  <a:pt x="1539071" y="735942"/>
                  <a:pt x="1556901" y="781421"/>
                  <a:pt x="1556901" y="840909"/>
                </a:cubicBezTo>
                <a:cubicBezTo>
                  <a:pt x="1556901" y="900561"/>
                  <a:pt x="1539071" y="946204"/>
                  <a:pt x="1503411" y="977838"/>
                </a:cubicBezTo>
                <a:cubicBezTo>
                  <a:pt x="1467751" y="1009471"/>
                  <a:pt x="1416233" y="1025288"/>
                  <a:pt x="1348858" y="1025288"/>
                </a:cubicBezTo>
                <a:lnTo>
                  <a:pt x="1172366" y="1025288"/>
                </a:lnTo>
                <a:lnTo>
                  <a:pt x="1172366" y="999652"/>
                </a:lnTo>
                <a:cubicBezTo>
                  <a:pt x="1190607" y="997845"/>
                  <a:pt x="1202398" y="994394"/>
                  <a:pt x="1207738" y="989300"/>
                </a:cubicBezTo>
                <a:cubicBezTo>
                  <a:pt x="1213079" y="984205"/>
                  <a:pt x="1215749" y="973524"/>
                  <a:pt x="1215749" y="957255"/>
                </a:cubicBezTo>
                <a:lnTo>
                  <a:pt x="1215749" y="725302"/>
                </a:lnTo>
                <a:cubicBezTo>
                  <a:pt x="1215749" y="709033"/>
                  <a:pt x="1213079" y="698351"/>
                  <a:pt x="1207738" y="693257"/>
                </a:cubicBezTo>
                <a:cubicBezTo>
                  <a:pt x="1202398" y="688163"/>
                  <a:pt x="1190607" y="684712"/>
                  <a:pt x="1172366" y="682904"/>
                </a:cubicBezTo>
                <a:close/>
                <a:moveTo>
                  <a:pt x="945989" y="657269"/>
                </a:moveTo>
                <a:lnTo>
                  <a:pt x="1005148" y="657269"/>
                </a:lnTo>
                <a:lnTo>
                  <a:pt x="1114100" y="955530"/>
                </a:lnTo>
                <a:cubicBezTo>
                  <a:pt x="1119687" y="970812"/>
                  <a:pt x="1125891" y="981494"/>
                  <a:pt x="1132710" y="987574"/>
                </a:cubicBezTo>
                <a:cubicBezTo>
                  <a:pt x="1139530" y="993654"/>
                  <a:pt x="1149185" y="997681"/>
                  <a:pt x="1161674" y="999652"/>
                </a:cubicBezTo>
                <a:lnTo>
                  <a:pt x="1161674" y="1025288"/>
                </a:lnTo>
                <a:lnTo>
                  <a:pt x="982964" y="1025288"/>
                </a:lnTo>
                <a:lnTo>
                  <a:pt x="982964" y="999652"/>
                </a:lnTo>
                <a:cubicBezTo>
                  <a:pt x="998904" y="998667"/>
                  <a:pt x="1009955" y="996530"/>
                  <a:pt x="1016117" y="993244"/>
                </a:cubicBezTo>
                <a:cubicBezTo>
                  <a:pt x="1022280" y="989957"/>
                  <a:pt x="1025361" y="984616"/>
                  <a:pt x="1025361" y="977221"/>
                </a:cubicBezTo>
                <a:cubicBezTo>
                  <a:pt x="1025361" y="974263"/>
                  <a:pt x="1024211" y="969005"/>
                  <a:pt x="1021910" y="961446"/>
                </a:cubicBezTo>
                <a:cubicBezTo>
                  <a:pt x="1021581" y="960460"/>
                  <a:pt x="1021417" y="959884"/>
                  <a:pt x="1021417" y="959720"/>
                </a:cubicBezTo>
                <a:lnTo>
                  <a:pt x="1003176" y="901547"/>
                </a:lnTo>
                <a:lnTo>
                  <a:pt x="882886" y="901547"/>
                </a:lnTo>
                <a:lnTo>
                  <a:pt x="867850" y="947395"/>
                </a:lnTo>
                <a:lnTo>
                  <a:pt x="867357" y="949121"/>
                </a:lnTo>
                <a:cubicBezTo>
                  <a:pt x="863248" y="961117"/>
                  <a:pt x="861194" y="969662"/>
                  <a:pt x="861194" y="974756"/>
                </a:cubicBezTo>
                <a:cubicBezTo>
                  <a:pt x="861194" y="982151"/>
                  <a:pt x="863988" y="987656"/>
                  <a:pt x="869575" y="991272"/>
                </a:cubicBezTo>
                <a:cubicBezTo>
                  <a:pt x="875162" y="994887"/>
                  <a:pt x="885351" y="997681"/>
                  <a:pt x="900141" y="999652"/>
                </a:cubicBezTo>
                <a:lnTo>
                  <a:pt x="900141" y="1025288"/>
                </a:lnTo>
                <a:lnTo>
                  <a:pt x="786999" y="1025288"/>
                </a:lnTo>
                <a:lnTo>
                  <a:pt x="786999" y="999652"/>
                </a:lnTo>
                <a:cubicBezTo>
                  <a:pt x="798009" y="997352"/>
                  <a:pt x="806924" y="992751"/>
                  <a:pt x="813744" y="985849"/>
                </a:cubicBezTo>
                <a:cubicBezTo>
                  <a:pt x="820563" y="978947"/>
                  <a:pt x="827342" y="966868"/>
                  <a:pt x="834080" y="949614"/>
                </a:cubicBezTo>
                <a:close/>
                <a:moveTo>
                  <a:pt x="410366" y="657269"/>
                </a:moveTo>
                <a:lnTo>
                  <a:pt x="754968" y="657269"/>
                </a:lnTo>
                <a:lnTo>
                  <a:pt x="762610" y="781010"/>
                </a:lnTo>
                <a:lnTo>
                  <a:pt x="734262" y="781010"/>
                </a:lnTo>
                <a:cubicBezTo>
                  <a:pt x="727854" y="746336"/>
                  <a:pt x="714461" y="721317"/>
                  <a:pt x="694084" y="705952"/>
                </a:cubicBezTo>
                <a:cubicBezTo>
                  <a:pt x="673706" y="690587"/>
                  <a:pt x="643716" y="682904"/>
                  <a:pt x="604112" y="682904"/>
                </a:cubicBezTo>
                <a:cubicBezTo>
                  <a:pt x="579463" y="682904"/>
                  <a:pt x="563440" y="685410"/>
                  <a:pt x="556045" y="690423"/>
                </a:cubicBezTo>
                <a:cubicBezTo>
                  <a:pt x="548651" y="695435"/>
                  <a:pt x="544953" y="707061"/>
                  <a:pt x="544953" y="725302"/>
                </a:cubicBezTo>
                <a:lnTo>
                  <a:pt x="544953" y="821435"/>
                </a:lnTo>
                <a:lnTo>
                  <a:pt x="567138" y="821435"/>
                </a:lnTo>
                <a:cubicBezTo>
                  <a:pt x="588501" y="821435"/>
                  <a:pt x="604564" y="815602"/>
                  <a:pt x="615328" y="803934"/>
                </a:cubicBezTo>
                <a:cubicBezTo>
                  <a:pt x="626091" y="792267"/>
                  <a:pt x="632624" y="773697"/>
                  <a:pt x="634924" y="748226"/>
                </a:cubicBezTo>
                <a:lnTo>
                  <a:pt x="660067" y="748226"/>
                </a:lnTo>
                <a:lnTo>
                  <a:pt x="660067" y="921267"/>
                </a:lnTo>
                <a:lnTo>
                  <a:pt x="634924" y="921267"/>
                </a:lnTo>
                <a:cubicBezTo>
                  <a:pt x="632624" y="895795"/>
                  <a:pt x="626091" y="877226"/>
                  <a:pt x="615328" y="865558"/>
                </a:cubicBezTo>
                <a:cubicBezTo>
                  <a:pt x="604564" y="853891"/>
                  <a:pt x="588501" y="848057"/>
                  <a:pt x="567138" y="848057"/>
                </a:cubicBezTo>
                <a:lnTo>
                  <a:pt x="544953" y="848057"/>
                </a:lnTo>
                <a:lnTo>
                  <a:pt x="544953" y="957255"/>
                </a:lnTo>
                <a:cubicBezTo>
                  <a:pt x="544953" y="975660"/>
                  <a:pt x="548692" y="987328"/>
                  <a:pt x="556169" y="992258"/>
                </a:cubicBezTo>
                <a:cubicBezTo>
                  <a:pt x="563646" y="997188"/>
                  <a:pt x="580284" y="999652"/>
                  <a:pt x="606084" y="999652"/>
                </a:cubicBezTo>
                <a:cubicBezTo>
                  <a:pt x="648810" y="999652"/>
                  <a:pt x="680526" y="991189"/>
                  <a:pt x="701232" y="974263"/>
                </a:cubicBezTo>
                <a:cubicBezTo>
                  <a:pt x="721938" y="957337"/>
                  <a:pt x="734673" y="929565"/>
                  <a:pt x="739439" y="890947"/>
                </a:cubicBezTo>
                <a:lnTo>
                  <a:pt x="767786" y="890947"/>
                </a:lnTo>
                <a:lnTo>
                  <a:pt x="759652" y="1025288"/>
                </a:lnTo>
                <a:lnTo>
                  <a:pt x="410366" y="1025288"/>
                </a:lnTo>
                <a:lnTo>
                  <a:pt x="410366" y="999652"/>
                </a:lnTo>
                <a:cubicBezTo>
                  <a:pt x="428607" y="998009"/>
                  <a:pt x="440397" y="994640"/>
                  <a:pt x="445738" y="989546"/>
                </a:cubicBezTo>
                <a:cubicBezTo>
                  <a:pt x="451079" y="984452"/>
                  <a:pt x="453749" y="973688"/>
                  <a:pt x="453749" y="957255"/>
                </a:cubicBezTo>
                <a:lnTo>
                  <a:pt x="453749" y="725302"/>
                </a:lnTo>
                <a:cubicBezTo>
                  <a:pt x="453749" y="708869"/>
                  <a:pt x="451079" y="698105"/>
                  <a:pt x="445738" y="693011"/>
                </a:cubicBezTo>
                <a:cubicBezTo>
                  <a:pt x="440397" y="687916"/>
                  <a:pt x="428607" y="684548"/>
                  <a:pt x="410366" y="682904"/>
                </a:cubicBezTo>
                <a:close/>
                <a:moveTo>
                  <a:pt x="10316" y="657269"/>
                </a:moveTo>
                <a:lnTo>
                  <a:pt x="195435" y="657269"/>
                </a:lnTo>
                <a:cubicBezTo>
                  <a:pt x="250814" y="657269"/>
                  <a:pt x="291774" y="664623"/>
                  <a:pt x="318313" y="679330"/>
                </a:cubicBezTo>
                <a:cubicBezTo>
                  <a:pt x="344853" y="694038"/>
                  <a:pt x="358123" y="716839"/>
                  <a:pt x="358123" y="747733"/>
                </a:cubicBezTo>
                <a:cubicBezTo>
                  <a:pt x="358123" y="771725"/>
                  <a:pt x="348386" y="790747"/>
                  <a:pt x="328913" y="804797"/>
                </a:cubicBezTo>
                <a:cubicBezTo>
                  <a:pt x="309439" y="818847"/>
                  <a:pt x="280065" y="828091"/>
                  <a:pt x="240790" y="832528"/>
                </a:cubicBezTo>
                <a:cubicBezTo>
                  <a:pt x="266426" y="838279"/>
                  <a:pt x="286556" y="846742"/>
                  <a:pt x="301182" y="857917"/>
                </a:cubicBezTo>
                <a:cubicBezTo>
                  <a:pt x="315807" y="869091"/>
                  <a:pt x="325339" y="883142"/>
                  <a:pt x="329775" y="900068"/>
                </a:cubicBezTo>
                <a:cubicBezTo>
                  <a:pt x="333391" y="913214"/>
                  <a:pt x="336102" y="930305"/>
                  <a:pt x="337910" y="951339"/>
                </a:cubicBezTo>
                <a:cubicBezTo>
                  <a:pt x="338732" y="959556"/>
                  <a:pt x="339389" y="965389"/>
                  <a:pt x="339882" y="968840"/>
                </a:cubicBezTo>
                <a:cubicBezTo>
                  <a:pt x="341361" y="977879"/>
                  <a:pt x="343292" y="983918"/>
                  <a:pt x="345675" y="986958"/>
                </a:cubicBezTo>
                <a:cubicBezTo>
                  <a:pt x="348057" y="989998"/>
                  <a:pt x="351631" y="991518"/>
                  <a:pt x="356397" y="991518"/>
                </a:cubicBezTo>
                <a:cubicBezTo>
                  <a:pt x="363956" y="991518"/>
                  <a:pt x="369749" y="987410"/>
                  <a:pt x="373775" y="979193"/>
                </a:cubicBezTo>
                <a:cubicBezTo>
                  <a:pt x="377801" y="970977"/>
                  <a:pt x="379814" y="959063"/>
                  <a:pt x="379814" y="943451"/>
                </a:cubicBezTo>
                <a:lnTo>
                  <a:pt x="403478" y="943698"/>
                </a:lnTo>
                <a:cubicBezTo>
                  <a:pt x="403642" y="945012"/>
                  <a:pt x="403766" y="946491"/>
                  <a:pt x="403848" y="948135"/>
                </a:cubicBezTo>
                <a:cubicBezTo>
                  <a:pt x="403930" y="949778"/>
                  <a:pt x="403971" y="952243"/>
                  <a:pt x="403971" y="955530"/>
                </a:cubicBezTo>
                <a:cubicBezTo>
                  <a:pt x="403971" y="980837"/>
                  <a:pt x="397439" y="1000310"/>
                  <a:pt x="384374" y="1013949"/>
                </a:cubicBezTo>
                <a:cubicBezTo>
                  <a:pt x="371310" y="1027589"/>
                  <a:pt x="352782" y="1034409"/>
                  <a:pt x="328789" y="1034409"/>
                </a:cubicBezTo>
                <a:cubicBezTo>
                  <a:pt x="314657" y="1034409"/>
                  <a:pt x="302373" y="1032313"/>
                  <a:pt x="291938" y="1028123"/>
                </a:cubicBezTo>
                <a:cubicBezTo>
                  <a:pt x="281503" y="1023932"/>
                  <a:pt x="273081" y="1017811"/>
                  <a:pt x="266672" y="1009759"/>
                </a:cubicBezTo>
                <a:cubicBezTo>
                  <a:pt x="257305" y="997763"/>
                  <a:pt x="251554" y="974674"/>
                  <a:pt x="249418" y="940493"/>
                </a:cubicBezTo>
                <a:cubicBezTo>
                  <a:pt x="249253" y="937700"/>
                  <a:pt x="249089" y="935481"/>
                  <a:pt x="248925" y="933838"/>
                </a:cubicBezTo>
                <a:cubicBezTo>
                  <a:pt x="246624" y="897192"/>
                  <a:pt x="239065" y="872953"/>
                  <a:pt x="226247" y="861121"/>
                </a:cubicBezTo>
                <a:cubicBezTo>
                  <a:pt x="220002" y="855534"/>
                  <a:pt x="212156" y="851385"/>
                  <a:pt x="202706" y="848673"/>
                </a:cubicBezTo>
                <a:cubicBezTo>
                  <a:pt x="193258" y="845962"/>
                  <a:pt x="181385" y="844606"/>
                  <a:pt x="167088" y="844606"/>
                </a:cubicBezTo>
                <a:lnTo>
                  <a:pt x="144903" y="844606"/>
                </a:lnTo>
                <a:lnTo>
                  <a:pt x="144903" y="957255"/>
                </a:lnTo>
                <a:cubicBezTo>
                  <a:pt x="144903" y="973688"/>
                  <a:pt x="147779" y="984411"/>
                  <a:pt x="153531" y="989423"/>
                </a:cubicBezTo>
                <a:cubicBezTo>
                  <a:pt x="159282" y="994435"/>
                  <a:pt x="172757" y="997845"/>
                  <a:pt x="193956" y="999652"/>
                </a:cubicBezTo>
                <a:lnTo>
                  <a:pt x="193956" y="1025288"/>
                </a:lnTo>
                <a:lnTo>
                  <a:pt x="10316" y="1025288"/>
                </a:lnTo>
                <a:lnTo>
                  <a:pt x="10316" y="999652"/>
                </a:lnTo>
                <a:cubicBezTo>
                  <a:pt x="28557" y="998009"/>
                  <a:pt x="40348" y="994640"/>
                  <a:pt x="45688" y="989546"/>
                </a:cubicBezTo>
                <a:cubicBezTo>
                  <a:pt x="51029" y="984452"/>
                  <a:pt x="53699" y="973688"/>
                  <a:pt x="53699" y="957255"/>
                </a:cubicBezTo>
                <a:lnTo>
                  <a:pt x="53699" y="725302"/>
                </a:lnTo>
                <a:cubicBezTo>
                  <a:pt x="53699" y="708869"/>
                  <a:pt x="51029" y="698105"/>
                  <a:pt x="45688" y="693011"/>
                </a:cubicBezTo>
                <a:cubicBezTo>
                  <a:pt x="40348" y="687916"/>
                  <a:pt x="28557" y="684548"/>
                  <a:pt x="10316" y="682904"/>
                </a:cubicBezTo>
                <a:close/>
                <a:moveTo>
                  <a:pt x="2388561" y="648148"/>
                </a:moveTo>
                <a:cubicBezTo>
                  <a:pt x="2399900" y="648148"/>
                  <a:pt x="2411445" y="649381"/>
                  <a:pt x="2423194" y="651846"/>
                </a:cubicBezTo>
                <a:cubicBezTo>
                  <a:pt x="2434944" y="654311"/>
                  <a:pt x="2448214" y="658337"/>
                  <a:pt x="2463003" y="663924"/>
                </a:cubicBezTo>
                <a:lnTo>
                  <a:pt x="2465961" y="664910"/>
                </a:lnTo>
                <a:cubicBezTo>
                  <a:pt x="2480258" y="670169"/>
                  <a:pt x="2490036" y="672798"/>
                  <a:pt x="2495295" y="672798"/>
                </a:cubicBezTo>
                <a:cubicBezTo>
                  <a:pt x="2499896" y="672798"/>
                  <a:pt x="2503840" y="670703"/>
                  <a:pt x="2507126" y="666512"/>
                </a:cubicBezTo>
                <a:cubicBezTo>
                  <a:pt x="2510413" y="662322"/>
                  <a:pt x="2512632" y="656365"/>
                  <a:pt x="2513782" y="648641"/>
                </a:cubicBezTo>
                <a:lnTo>
                  <a:pt x="2543115" y="648641"/>
                </a:lnTo>
                <a:lnTo>
                  <a:pt x="2543115" y="775834"/>
                </a:lnTo>
                <a:lnTo>
                  <a:pt x="2516493" y="775834"/>
                </a:lnTo>
                <a:cubicBezTo>
                  <a:pt x="2506798" y="744611"/>
                  <a:pt x="2492912" y="720742"/>
                  <a:pt x="2474835" y="704226"/>
                </a:cubicBezTo>
                <a:cubicBezTo>
                  <a:pt x="2456759" y="687711"/>
                  <a:pt x="2435478" y="679453"/>
                  <a:pt x="2410993" y="679453"/>
                </a:cubicBezTo>
                <a:cubicBezTo>
                  <a:pt x="2378948" y="679453"/>
                  <a:pt x="2355202" y="692764"/>
                  <a:pt x="2339755" y="719386"/>
                </a:cubicBezTo>
                <a:cubicBezTo>
                  <a:pt x="2324308" y="746007"/>
                  <a:pt x="2316584" y="786926"/>
                  <a:pt x="2316584" y="842141"/>
                </a:cubicBezTo>
                <a:cubicBezTo>
                  <a:pt x="2316584" y="901958"/>
                  <a:pt x="2322952" y="944314"/>
                  <a:pt x="2335688" y="969210"/>
                </a:cubicBezTo>
                <a:cubicBezTo>
                  <a:pt x="2348424" y="994106"/>
                  <a:pt x="2369581" y="1006554"/>
                  <a:pt x="2399161" y="1006554"/>
                </a:cubicBezTo>
                <a:cubicBezTo>
                  <a:pt x="2424468" y="1006554"/>
                  <a:pt x="2442914" y="999118"/>
                  <a:pt x="2454499" y="984246"/>
                </a:cubicBezTo>
                <a:cubicBezTo>
                  <a:pt x="2466085" y="969375"/>
                  <a:pt x="2471877" y="945670"/>
                  <a:pt x="2471877" y="913132"/>
                </a:cubicBezTo>
                <a:cubicBezTo>
                  <a:pt x="2471877" y="896370"/>
                  <a:pt x="2469207" y="885442"/>
                  <a:pt x="2463866" y="880348"/>
                </a:cubicBezTo>
                <a:cubicBezTo>
                  <a:pt x="2458526" y="875254"/>
                  <a:pt x="2446242" y="872049"/>
                  <a:pt x="2427015" y="870735"/>
                </a:cubicBezTo>
                <a:lnTo>
                  <a:pt x="2427015" y="845099"/>
                </a:lnTo>
                <a:lnTo>
                  <a:pt x="2599809" y="845099"/>
                </a:lnTo>
                <a:lnTo>
                  <a:pt x="2599809" y="870735"/>
                </a:lnTo>
                <a:cubicBezTo>
                  <a:pt x="2581733" y="872707"/>
                  <a:pt x="2570229" y="876158"/>
                  <a:pt x="2565300" y="881088"/>
                </a:cubicBezTo>
                <a:cubicBezTo>
                  <a:pt x="2560370" y="886018"/>
                  <a:pt x="2557905" y="896699"/>
                  <a:pt x="2557905" y="913132"/>
                </a:cubicBezTo>
                <a:lnTo>
                  <a:pt x="2557905" y="1033423"/>
                </a:lnTo>
                <a:lnTo>
                  <a:pt x="2528079" y="1033423"/>
                </a:lnTo>
                <a:lnTo>
                  <a:pt x="2522409" y="1014196"/>
                </a:lnTo>
                <a:lnTo>
                  <a:pt x="2522409" y="1013949"/>
                </a:lnTo>
                <a:cubicBezTo>
                  <a:pt x="2517972" y="1000310"/>
                  <a:pt x="2512796" y="993490"/>
                  <a:pt x="2506880" y="993490"/>
                </a:cubicBezTo>
                <a:cubicBezTo>
                  <a:pt x="2504415" y="993490"/>
                  <a:pt x="2498499" y="996530"/>
                  <a:pt x="2489132" y="1002610"/>
                </a:cubicBezTo>
                <a:cubicBezTo>
                  <a:pt x="2483380" y="1006390"/>
                  <a:pt x="2478697" y="1009430"/>
                  <a:pt x="2475082" y="1011731"/>
                </a:cubicBezTo>
                <a:cubicBezTo>
                  <a:pt x="2463579" y="1018961"/>
                  <a:pt x="2450761" y="1024467"/>
                  <a:pt x="2436628" y="1028246"/>
                </a:cubicBezTo>
                <a:cubicBezTo>
                  <a:pt x="2422496" y="1032026"/>
                  <a:pt x="2407706" y="1033916"/>
                  <a:pt x="2392259" y="1033916"/>
                </a:cubicBezTo>
                <a:cubicBezTo>
                  <a:pt x="2367774" y="1033916"/>
                  <a:pt x="2345630" y="1030095"/>
                  <a:pt x="2325828" y="1022453"/>
                </a:cubicBezTo>
                <a:cubicBezTo>
                  <a:pt x="2306026" y="1014812"/>
                  <a:pt x="2288237" y="1003268"/>
                  <a:pt x="2272462" y="987821"/>
                </a:cubicBezTo>
                <a:cubicBezTo>
                  <a:pt x="2253892" y="969416"/>
                  <a:pt x="2239760" y="947806"/>
                  <a:pt x="2230064" y="922992"/>
                </a:cubicBezTo>
                <a:cubicBezTo>
                  <a:pt x="2220369" y="898178"/>
                  <a:pt x="2215521" y="870817"/>
                  <a:pt x="2215521" y="840909"/>
                </a:cubicBezTo>
                <a:cubicBezTo>
                  <a:pt x="2215521" y="811493"/>
                  <a:pt x="2220287" y="784502"/>
                  <a:pt x="2229818" y="759935"/>
                </a:cubicBezTo>
                <a:cubicBezTo>
                  <a:pt x="2239349" y="735367"/>
                  <a:pt x="2253399" y="713963"/>
                  <a:pt x="2271969" y="695722"/>
                </a:cubicBezTo>
                <a:cubicBezTo>
                  <a:pt x="2287744" y="680111"/>
                  <a:pt x="2305574" y="668279"/>
                  <a:pt x="2325458" y="660227"/>
                </a:cubicBezTo>
                <a:cubicBezTo>
                  <a:pt x="2345342" y="652174"/>
                  <a:pt x="2366377" y="648148"/>
                  <a:pt x="2388561" y="648148"/>
                </a:cubicBezTo>
                <a:close/>
                <a:moveTo>
                  <a:pt x="2000548" y="26492"/>
                </a:moveTo>
                <a:cubicBezTo>
                  <a:pt x="1981300" y="26492"/>
                  <a:pt x="1957090" y="28873"/>
                  <a:pt x="1927920" y="33635"/>
                </a:cubicBezTo>
                <a:lnTo>
                  <a:pt x="1927920" y="381000"/>
                </a:lnTo>
                <a:cubicBezTo>
                  <a:pt x="1927920" y="398066"/>
                  <a:pt x="1930648" y="410617"/>
                  <a:pt x="1936105" y="418654"/>
                </a:cubicBezTo>
                <a:cubicBezTo>
                  <a:pt x="1941563" y="426691"/>
                  <a:pt x="1950046" y="431900"/>
                  <a:pt x="1961555" y="434281"/>
                </a:cubicBezTo>
                <a:cubicBezTo>
                  <a:pt x="1973064" y="436662"/>
                  <a:pt x="1989932" y="437853"/>
                  <a:pt x="2012157" y="437853"/>
                </a:cubicBezTo>
                <a:cubicBezTo>
                  <a:pt x="2043907" y="437853"/>
                  <a:pt x="2070696" y="434727"/>
                  <a:pt x="2092524" y="428476"/>
                </a:cubicBezTo>
                <a:cubicBezTo>
                  <a:pt x="2114352" y="422226"/>
                  <a:pt x="2135486" y="408285"/>
                  <a:pt x="2155925" y="386656"/>
                </a:cubicBezTo>
                <a:cubicBezTo>
                  <a:pt x="2171006" y="370582"/>
                  <a:pt x="2183111" y="350937"/>
                  <a:pt x="2192239" y="327720"/>
                </a:cubicBezTo>
                <a:cubicBezTo>
                  <a:pt x="2201367" y="304503"/>
                  <a:pt x="2205931" y="276424"/>
                  <a:pt x="2205931" y="243483"/>
                </a:cubicBezTo>
                <a:cubicBezTo>
                  <a:pt x="2205931" y="217488"/>
                  <a:pt x="2202260" y="191741"/>
                  <a:pt x="2194917" y="166241"/>
                </a:cubicBezTo>
                <a:cubicBezTo>
                  <a:pt x="2187575" y="140742"/>
                  <a:pt x="2176364" y="118071"/>
                  <a:pt x="2161282" y="98227"/>
                </a:cubicBezTo>
                <a:cubicBezTo>
                  <a:pt x="2144415" y="75803"/>
                  <a:pt x="2122736" y="58242"/>
                  <a:pt x="2096244" y="45542"/>
                </a:cubicBezTo>
                <a:cubicBezTo>
                  <a:pt x="2069753" y="32842"/>
                  <a:pt x="2037854" y="26492"/>
                  <a:pt x="2000548" y="26492"/>
                </a:cubicBezTo>
                <a:close/>
                <a:moveTo>
                  <a:pt x="1248668" y="24408"/>
                </a:moveTo>
                <a:cubicBezTo>
                  <a:pt x="1237556" y="24408"/>
                  <a:pt x="1228428" y="25301"/>
                  <a:pt x="1221284" y="27087"/>
                </a:cubicBezTo>
                <a:lnTo>
                  <a:pt x="1221284" y="226219"/>
                </a:lnTo>
                <a:lnTo>
                  <a:pt x="1246287" y="226219"/>
                </a:lnTo>
                <a:cubicBezTo>
                  <a:pt x="1272481" y="226219"/>
                  <a:pt x="1293962" y="222449"/>
                  <a:pt x="1310730" y="214908"/>
                </a:cubicBezTo>
                <a:cubicBezTo>
                  <a:pt x="1327498" y="207367"/>
                  <a:pt x="1339652" y="196602"/>
                  <a:pt x="1347193" y="182612"/>
                </a:cubicBezTo>
                <a:cubicBezTo>
                  <a:pt x="1354733" y="168623"/>
                  <a:pt x="1358503" y="151507"/>
                  <a:pt x="1358503" y="131267"/>
                </a:cubicBezTo>
                <a:cubicBezTo>
                  <a:pt x="1358503" y="114399"/>
                  <a:pt x="1355130" y="97880"/>
                  <a:pt x="1348383" y="81707"/>
                </a:cubicBezTo>
                <a:cubicBezTo>
                  <a:pt x="1341636" y="65534"/>
                  <a:pt x="1330177" y="51941"/>
                  <a:pt x="1314004" y="40928"/>
                </a:cubicBezTo>
                <a:cubicBezTo>
                  <a:pt x="1297831" y="29915"/>
                  <a:pt x="1276053" y="24408"/>
                  <a:pt x="1248668" y="24408"/>
                </a:cubicBezTo>
                <a:close/>
                <a:moveTo>
                  <a:pt x="848618" y="13692"/>
                </a:moveTo>
                <a:cubicBezTo>
                  <a:pt x="830164" y="13692"/>
                  <a:pt x="811014" y="16719"/>
                  <a:pt x="791171" y="22771"/>
                </a:cubicBezTo>
                <a:cubicBezTo>
                  <a:pt x="771327" y="28823"/>
                  <a:pt x="752029" y="39886"/>
                  <a:pt x="733277" y="55960"/>
                </a:cubicBezTo>
                <a:cubicBezTo>
                  <a:pt x="714524" y="72033"/>
                  <a:pt x="699096" y="94655"/>
                  <a:pt x="686991" y="123825"/>
                </a:cubicBezTo>
                <a:cubicBezTo>
                  <a:pt x="674886" y="152996"/>
                  <a:pt x="668834" y="189012"/>
                  <a:pt x="668834" y="231874"/>
                </a:cubicBezTo>
                <a:cubicBezTo>
                  <a:pt x="668834" y="269578"/>
                  <a:pt x="673844" y="302469"/>
                  <a:pt x="683866" y="330548"/>
                </a:cubicBezTo>
                <a:cubicBezTo>
                  <a:pt x="693887" y="358626"/>
                  <a:pt x="707678" y="381546"/>
                  <a:pt x="725240" y="399306"/>
                </a:cubicBezTo>
                <a:cubicBezTo>
                  <a:pt x="742802" y="417066"/>
                  <a:pt x="762149" y="429865"/>
                  <a:pt x="783283" y="437704"/>
                </a:cubicBezTo>
                <a:cubicBezTo>
                  <a:pt x="804416" y="445542"/>
                  <a:pt x="826393" y="449461"/>
                  <a:pt x="849213" y="449461"/>
                </a:cubicBezTo>
                <a:cubicBezTo>
                  <a:pt x="869653" y="449461"/>
                  <a:pt x="890340" y="445840"/>
                  <a:pt x="911275" y="438597"/>
                </a:cubicBezTo>
                <a:cubicBezTo>
                  <a:pt x="932210" y="431354"/>
                  <a:pt x="951359" y="419547"/>
                  <a:pt x="968723" y="403176"/>
                </a:cubicBezTo>
                <a:cubicBezTo>
                  <a:pt x="986086" y="386805"/>
                  <a:pt x="1000175" y="364580"/>
                  <a:pt x="1010990" y="336501"/>
                </a:cubicBezTo>
                <a:cubicBezTo>
                  <a:pt x="1021805" y="308422"/>
                  <a:pt x="1027212" y="274142"/>
                  <a:pt x="1027212" y="233660"/>
                </a:cubicBezTo>
                <a:cubicBezTo>
                  <a:pt x="1027212" y="175320"/>
                  <a:pt x="1016893" y="129679"/>
                  <a:pt x="996256" y="96739"/>
                </a:cubicBezTo>
                <a:cubicBezTo>
                  <a:pt x="975618" y="63798"/>
                  <a:pt x="951806" y="41722"/>
                  <a:pt x="924818" y="30510"/>
                </a:cubicBezTo>
                <a:cubicBezTo>
                  <a:pt x="897831" y="19298"/>
                  <a:pt x="872431" y="13692"/>
                  <a:pt x="848618" y="13692"/>
                </a:cubicBezTo>
                <a:close/>
                <a:moveTo>
                  <a:pt x="1835944" y="12799"/>
                </a:moveTo>
                <a:lnTo>
                  <a:pt x="2004715" y="12799"/>
                </a:lnTo>
                <a:cubicBezTo>
                  <a:pt x="2028329" y="12799"/>
                  <a:pt x="2050108" y="14833"/>
                  <a:pt x="2070051" y="18901"/>
                </a:cubicBezTo>
                <a:cubicBezTo>
                  <a:pt x="2089994" y="22969"/>
                  <a:pt x="2107853" y="28377"/>
                  <a:pt x="2123629" y="35124"/>
                </a:cubicBezTo>
                <a:cubicBezTo>
                  <a:pt x="2139405" y="41871"/>
                  <a:pt x="2153047" y="49262"/>
                  <a:pt x="2164557" y="57299"/>
                </a:cubicBezTo>
                <a:cubicBezTo>
                  <a:pt x="2176066" y="65336"/>
                  <a:pt x="2185789" y="73521"/>
                  <a:pt x="2193727" y="81856"/>
                </a:cubicBezTo>
                <a:cubicBezTo>
                  <a:pt x="2207617" y="95746"/>
                  <a:pt x="2219425" y="111175"/>
                  <a:pt x="2229148" y="128141"/>
                </a:cubicBezTo>
                <a:cubicBezTo>
                  <a:pt x="2238871" y="145108"/>
                  <a:pt x="2246164" y="163017"/>
                  <a:pt x="2251026" y="181868"/>
                </a:cubicBezTo>
                <a:cubicBezTo>
                  <a:pt x="2255887" y="200720"/>
                  <a:pt x="2258318" y="220167"/>
                  <a:pt x="2258318" y="240209"/>
                </a:cubicBezTo>
                <a:cubicBezTo>
                  <a:pt x="2258318" y="260251"/>
                  <a:pt x="2255937" y="279301"/>
                  <a:pt x="2251175" y="297359"/>
                </a:cubicBezTo>
                <a:cubicBezTo>
                  <a:pt x="2246412" y="315417"/>
                  <a:pt x="2239566" y="332135"/>
                  <a:pt x="2230636" y="347514"/>
                </a:cubicBezTo>
                <a:cubicBezTo>
                  <a:pt x="2221707" y="362893"/>
                  <a:pt x="2211040" y="376833"/>
                  <a:pt x="2198638" y="389335"/>
                </a:cubicBezTo>
                <a:cubicBezTo>
                  <a:pt x="2186236" y="401836"/>
                  <a:pt x="2171800" y="413147"/>
                  <a:pt x="2155329" y="423267"/>
                </a:cubicBezTo>
                <a:cubicBezTo>
                  <a:pt x="2141240" y="431602"/>
                  <a:pt x="2125068" y="438349"/>
                  <a:pt x="2106811" y="443508"/>
                </a:cubicBezTo>
                <a:cubicBezTo>
                  <a:pt x="2088555" y="448667"/>
                  <a:pt x="2063849" y="451247"/>
                  <a:pt x="2032695" y="451247"/>
                </a:cubicBezTo>
                <a:lnTo>
                  <a:pt x="1835944" y="451247"/>
                </a:lnTo>
                <a:lnTo>
                  <a:pt x="1835944" y="446485"/>
                </a:lnTo>
                <a:lnTo>
                  <a:pt x="1841897" y="446485"/>
                </a:lnTo>
                <a:cubicBezTo>
                  <a:pt x="1855589" y="446485"/>
                  <a:pt x="1865809" y="441325"/>
                  <a:pt x="1872556" y="431007"/>
                </a:cubicBezTo>
                <a:cubicBezTo>
                  <a:pt x="1879303" y="420688"/>
                  <a:pt x="1882676" y="409774"/>
                  <a:pt x="1882676" y="398264"/>
                </a:cubicBezTo>
                <a:lnTo>
                  <a:pt x="1882676" y="67271"/>
                </a:lnTo>
                <a:cubicBezTo>
                  <a:pt x="1882676" y="56158"/>
                  <a:pt x="1880841" y="46832"/>
                  <a:pt x="1877170" y="39291"/>
                </a:cubicBezTo>
                <a:cubicBezTo>
                  <a:pt x="1873498" y="31750"/>
                  <a:pt x="1868587" y="26293"/>
                  <a:pt x="1862436" y="22920"/>
                </a:cubicBezTo>
                <a:cubicBezTo>
                  <a:pt x="1856284" y="19546"/>
                  <a:pt x="1849438" y="17860"/>
                  <a:pt x="1841897" y="17860"/>
                </a:cubicBezTo>
                <a:lnTo>
                  <a:pt x="1835944" y="17860"/>
                </a:lnTo>
                <a:close/>
                <a:moveTo>
                  <a:pt x="1531144" y="12799"/>
                </a:moveTo>
                <a:lnTo>
                  <a:pt x="1671340" y="12799"/>
                </a:lnTo>
                <a:lnTo>
                  <a:pt x="1671340" y="17860"/>
                </a:lnTo>
                <a:cubicBezTo>
                  <a:pt x="1659037" y="18257"/>
                  <a:pt x="1648123" y="21928"/>
                  <a:pt x="1638598" y="28873"/>
                </a:cubicBezTo>
                <a:cubicBezTo>
                  <a:pt x="1629073" y="35818"/>
                  <a:pt x="1624311" y="48617"/>
                  <a:pt x="1624311" y="67271"/>
                </a:cubicBezTo>
                <a:lnTo>
                  <a:pt x="1624311" y="387251"/>
                </a:lnTo>
                <a:cubicBezTo>
                  <a:pt x="1624311" y="406301"/>
                  <a:pt x="1629073" y="419497"/>
                  <a:pt x="1638598" y="426839"/>
                </a:cubicBezTo>
                <a:cubicBezTo>
                  <a:pt x="1648123" y="434182"/>
                  <a:pt x="1663700" y="437853"/>
                  <a:pt x="1685330" y="437853"/>
                </a:cubicBezTo>
                <a:lnTo>
                  <a:pt x="1723132" y="437853"/>
                </a:lnTo>
                <a:cubicBezTo>
                  <a:pt x="1739603" y="437853"/>
                  <a:pt x="1752749" y="435868"/>
                  <a:pt x="1762572" y="431900"/>
                </a:cubicBezTo>
                <a:cubicBezTo>
                  <a:pt x="1772395" y="427931"/>
                  <a:pt x="1780183" y="421878"/>
                  <a:pt x="1785938" y="413742"/>
                </a:cubicBezTo>
                <a:cubicBezTo>
                  <a:pt x="1791693" y="405607"/>
                  <a:pt x="1797546" y="394097"/>
                  <a:pt x="1803500" y="379214"/>
                </a:cubicBezTo>
                <a:lnTo>
                  <a:pt x="1808560" y="379214"/>
                </a:lnTo>
                <a:lnTo>
                  <a:pt x="1791891" y="451247"/>
                </a:lnTo>
                <a:lnTo>
                  <a:pt x="1531144" y="451247"/>
                </a:lnTo>
                <a:lnTo>
                  <a:pt x="1531144" y="446485"/>
                </a:lnTo>
                <a:lnTo>
                  <a:pt x="1537097" y="446485"/>
                </a:lnTo>
                <a:cubicBezTo>
                  <a:pt x="1547813" y="446485"/>
                  <a:pt x="1557288" y="442268"/>
                  <a:pt x="1565523" y="433834"/>
                </a:cubicBezTo>
                <a:cubicBezTo>
                  <a:pt x="1573759" y="425401"/>
                  <a:pt x="1577876" y="413544"/>
                  <a:pt x="1577876" y="398264"/>
                </a:cubicBezTo>
                <a:lnTo>
                  <a:pt x="1577876" y="67271"/>
                </a:lnTo>
                <a:cubicBezTo>
                  <a:pt x="1577876" y="49014"/>
                  <a:pt x="1573262" y="36314"/>
                  <a:pt x="1564035" y="29171"/>
                </a:cubicBezTo>
                <a:cubicBezTo>
                  <a:pt x="1554808" y="22027"/>
                  <a:pt x="1543844" y="18257"/>
                  <a:pt x="1531144" y="17860"/>
                </a:cubicBezTo>
                <a:close/>
                <a:moveTo>
                  <a:pt x="1129308" y="12799"/>
                </a:moveTo>
                <a:lnTo>
                  <a:pt x="1281113" y="12799"/>
                </a:lnTo>
                <a:cubicBezTo>
                  <a:pt x="1305521" y="12799"/>
                  <a:pt x="1326208" y="16570"/>
                  <a:pt x="1343174" y="24110"/>
                </a:cubicBezTo>
                <a:cubicBezTo>
                  <a:pt x="1360141" y="31651"/>
                  <a:pt x="1373337" y="41226"/>
                  <a:pt x="1382762" y="52834"/>
                </a:cubicBezTo>
                <a:cubicBezTo>
                  <a:pt x="1392188" y="64443"/>
                  <a:pt x="1398935" y="76696"/>
                  <a:pt x="1403003" y="89595"/>
                </a:cubicBezTo>
                <a:cubicBezTo>
                  <a:pt x="1407071" y="102493"/>
                  <a:pt x="1409105" y="115193"/>
                  <a:pt x="1409105" y="127695"/>
                </a:cubicBezTo>
                <a:cubicBezTo>
                  <a:pt x="1409105" y="143570"/>
                  <a:pt x="1405781" y="158800"/>
                  <a:pt x="1399134" y="173385"/>
                </a:cubicBezTo>
                <a:cubicBezTo>
                  <a:pt x="1392486" y="187970"/>
                  <a:pt x="1382266" y="200521"/>
                  <a:pt x="1368475" y="211039"/>
                </a:cubicBezTo>
                <a:cubicBezTo>
                  <a:pt x="1354684" y="221556"/>
                  <a:pt x="1337469" y="228699"/>
                  <a:pt x="1316832" y="232470"/>
                </a:cubicBezTo>
                <a:lnTo>
                  <a:pt x="1316832" y="233660"/>
                </a:lnTo>
                <a:cubicBezTo>
                  <a:pt x="1343025" y="246360"/>
                  <a:pt x="1367235" y="271562"/>
                  <a:pt x="1389460" y="309265"/>
                </a:cubicBezTo>
                <a:lnTo>
                  <a:pt x="1429048" y="376238"/>
                </a:lnTo>
                <a:cubicBezTo>
                  <a:pt x="1446907" y="406202"/>
                  <a:pt x="1461244" y="425153"/>
                  <a:pt x="1472059" y="433090"/>
                </a:cubicBezTo>
                <a:cubicBezTo>
                  <a:pt x="1482874" y="441028"/>
                  <a:pt x="1493540" y="445492"/>
                  <a:pt x="1504057" y="446485"/>
                </a:cubicBezTo>
                <a:lnTo>
                  <a:pt x="1504057" y="451247"/>
                </a:lnTo>
                <a:lnTo>
                  <a:pt x="1424286" y="451247"/>
                </a:lnTo>
                <a:cubicBezTo>
                  <a:pt x="1420912" y="446882"/>
                  <a:pt x="1417737" y="442665"/>
                  <a:pt x="1414761" y="438597"/>
                </a:cubicBezTo>
                <a:cubicBezTo>
                  <a:pt x="1411784" y="434529"/>
                  <a:pt x="1408609" y="430213"/>
                  <a:pt x="1405236" y="425649"/>
                </a:cubicBezTo>
                <a:cubicBezTo>
                  <a:pt x="1403251" y="422672"/>
                  <a:pt x="1400324" y="418158"/>
                  <a:pt x="1396455" y="412105"/>
                </a:cubicBezTo>
                <a:cubicBezTo>
                  <a:pt x="1392585" y="406053"/>
                  <a:pt x="1390253" y="402630"/>
                  <a:pt x="1389460" y="401836"/>
                </a:cubicBezTo>
                <a:lnTo>
                  <a:pt x="1337072" y="315218"/>
                </a:lnTo>
                <a:cubicBezTo>
                  <a:pt x="1326555" y="297557"/>
                  <a:pt x="1315790" y="283220"/>
                  <a:pt x="1304777" y="272207"/>
                </a:cubicBezTo>
                <a:cubicBezTo>
                  <a:pt x="1293763" y="261194"/>
                  <a:pt x="1283494" y="253306"/>
                  <a:pt x="1273969" y="248543"/>
                </a:cubicBezTo>
                <a:cubicBezTo>
                  <a:pt x="1264444" y="243781"/>
                  <a:pt x="1255862" y="240804"/>
                  <a:pt x="1248222" y="239614"/>
                </a:cubicBezTo>
                <a:cubicBezTo>
                  <a:pt x="1240582" y="238423"/>
                  <a:pt x="1231603" y="237828"/>
                  <a:pt x="1221284" y="237828"/>
                </a:cubicBezTo>
                <a:lnTo>
                  <a:pt x="1221284" y="398264"/>
                </a:lnTo>
                <a:cubicBezTo>
                  <a:pt x="1221284" y="429419"/>
                  <a:pt x="1237159" y="445492"/>
                  <a:pt x="1268909" y="446485"/>
                </a:cubicBezTo>
                <a:lnTo>
                  <a:pt x="1268909" y="451247"/>
                </a:lnTo>
                <a:lnTo>
                  <a:pt x="1129308" y="451247"/>
                </a:lnTo>
                <a:lnTo>
                  <a:pt x="1129308" y="446485"/>
                </a:lnTo>
                <a:cubicBezTo>
                  <a:pt x="1138039" y="446088"/>
                  <a:pt x="1145778" y="444451"/>
                  <a:pt x="1152525" y="441573"/>
                </a:cubicBezTo>
                <a:cubicBezTo>
                  <a:pt x="1159272" y="438696"/>
                  <a:pt x="1164878" y="433735"/>
                  <a:pt x="1169343" y="426691"/>
                </a:cubicBezTo>
                <a:cubicBezTo>
                  <a:pt x="1173808" y="419646"/>
                  <a:pt x="1176040" y="410171"/>
                  <a:pt x="1176040" y="398264"/>
                </a:cubicBezTo>
                <a:lnTo>
                  <a:pt x="1176040" y="66675"/>
                </a:lnTo>
                <a:cubicBezTo>
                  <a:pt x="1176040" y="49213"/>
                  <a:pt x="1171774" y="36910"/>
                  <a:pt x="1163241" y="29766"/>
                </a:cubicBezTo>
                <a:cubicBezTo>
                  <a:pt x="1154708" y="22622"/>
                  <a:pt x="1145382" y="19050"/>
                  <a:pt x="1135261" y="19050"/>
                </a:cubicBezTo>
                <a:lnTo>
                  <a:pt x="1129308" y="19050"/>
                </a:lnTo>
                <a:close/>
                <a:moveTo>
                  <a:pt x="0" y="12799"/>
                </a:moveTo>
                <a:lnTo>
                  <a:pt x="136029" y="12799"/>
                </a:lnTo>
                <a:lnTo>
                  <a:pt x="136029" y="17860"/>
                </a:lnTo>
                <a:cubicBezTo>
                  <a:pt x="124123" y="18653"/>
                  <a:pt x="115144" y="22225"/>
                  <a:pt x="109091" y="28575"/>
                </a:cubicBezTo>
                <a:cubicBezTo>
                  <a:pt x="103039" y="34925"/>
                  <a:pt x="100013" y="42764"/>
                  <a:pt x="100013" y="52090"/>
                </a:cubicBezTo>
                <a:cubicBezTo>
                  <a:pt x="100013" y="59234"/>
                  <a:pt x="101700" y="68164"/>
                  <a:pt x="105073" y="78879"/>
                </a:cubicBezTo>
                <a:lnTo>
                  <a:pt x="197644" y="375047"/>
                </a:lnTo>
                <a:lnTo>
                  <a:pt x="198835" y="375047"/>
                </a:lnTo>
                <a:lnTo>
                  <a:pt x="298252" y="78879"/>
                </a:lnTo>
                <a:lnTo>
                  <a:pt x="294085" y="65485"/>
                </a:lnTo>
                <a:cubicBezTo>
                  <a:pt x="290116" y="52586"/>
                  <a:pt x="284163" y="41623"/>
                  <a:pt x="276225" y="32594"/>
                </a:cubicBezTo>
                <a:cubicBezTo>
                  <a:pt x="268288" y="23565"/>
                  <a:pt x="255885" y="18653"/>
                  <a:pt x="239018" y="17860"/>
                </a:cubicBezTo>
                <a:lnTo>
                  <a:pt x="239018" y="12799"/>
                </a:lnTo>
                <a:lnTo>
                  <a:pt x="379214" y="12799"/>
                </a:lnTo>
                <a:lnTo>
                  <a:pt x="379214" y="17860"/>
                </a:lnTo>
                <a:cubicBezTo>
                  <a:pt x="363339" y="18058"/>
                  <a:pt x="353070" y="22126"/>
                  <a:pt x="348407" y="30064"/>
                </a:cubicBezTo>
                <a:cubicBezTo>
                  <a:pt x="343744" y="38001"/>
                  <a:pt x="341412" y="45343"/>
                  <a:pt x="341412" y="52090"/>
                </a:cubicBezTo>
                <a:cubicBezTo>
                  <a:pt x="341412" y="60623"/>
                  <a:pt x="342900" y="69553"/>
                  <a:pt x="345877" y="78879"/>
                </a:cubicBezTo>
                <a:lnTo>
                  <a:pt x="437257" y="375047"/>
                </a:lnTo>
                <a:lnTo>
                  <a:pt x="438448" y="375047"/>
                </a:lnTo>
                <a:lnTo>
                  <a:pt x="531614" y="100608"/>
                </a:lnTo>
                <a:cubicBezTo>
                  <a:pt x="534392" y="93266"/>
                  <a:pt x="536923" y="84634"/>
                  <a:pt x="539205" y="74712"/>
                </a:cubicBezTo>
                <a:cubicBezTo>
                  <a:pt x="541487" y="64790"/>
                  <a:pt x="542628" y="56357"/>
                  <a:pt x="542628" y="49411"/>
                </a:cubicBezTo>
                <a:cubicBezTo>
                  <a:pt x="542628" y="35917"/>
                  <a:pt x="539701" y="27484"/>
                  <a:pt x="533847" y="24110"/>
                </a:cubicBezTo>
                <a:cubicBezTo>
                  <a:pt x="527993" y="20737"/>
                  <a:pt x="518518" y="18653"/>
                  <a:pt x="505421" y="17860"/>
                </a:cubicBezTo>
                <a:lnTo>
                  <a:pt x="505421" y="12799"/>
                </a:lnTo>
                <a:lnTo>
                  <a:pt x="610493" y="12799"/>
                </a:lnTo>
                <a:lnTo>
                  <a:pt x="610493" y="17860"/>
                </a:lnTo>
                <a:cubicBezTo>
                  <a:pt x="601564" y="19646"/>
                  <a:pt x="593626" y="22969"/>
                  <a:pt x="586681" y="27831"/>
                </a:cubicBezTo>
                <a:cubicBezTo>
                  <a:pt x="579735" y="32693"/>
                  <a:pt x="572889" y="40730"/>
                  <a:pt x="566143" y="51941"/>
                </a:cubicBezTo>
                <a:cubicBezTo>
                  <a:pt x="559396" y="63153"/>
                  <a:pt x="552351" y="79375"/>
                  <a:pt x="545009" y="100608"/>
                </a:cubicBezTo>
                <a:lnTo>
                  <a:pt x="422077" y="462856"/>
                </a:lnTo>
                <a:lnTo>
                  <a:pt x="417612" y="462856"/>
                </a:lnTo>
                <a:lnTo>
                  <a:pt x="305693" y="100608"/>
                </a:lnTo>
                <a:lnTo>
                  <a:pt x="304205" y="100608"/>
                </a:lnTo>
                <a:lnTo>
                  <a:pt x="182464" y="462856"/>
                </a:lnTo>
                <a:lnTo>
                  <a:pt x="177999" y="462856"/>
                </a:lnTo>
                <a:lnTo>
                  <a:pt x="53281" y="63401"/>
                </a:lnTo>
                <a:cubicBezTo>
                  <a:pt x="48717" y="49312"/>
                  <a:pt x="43260" y="39092"/>
                  <a:pt x="36910" y="32742"/>
                </a:cubicBezTo>
                <a:cubicBezTo>
                  <a:pt x="30560" y="26392"/>
                  <a:pt x="24755" y="22473"/>
                  <a:pt x="19497" y="20985"/>
                </a:cubicBezTo>
                <a:cubicBezTo>
                  <a:pt x="14238" y="19497"/>
                  <a:pt x="7739" y="18455"/>
                  <a:pt x="0" y="17860"/>
                </a:cubicBezTo>
                <a:close/>
                <a:moveTo>
                  <a:pt x="848618" y="0"/>
                </a:moveTo>
                <a:cubicBezTo>
                  <a:pt x="878582" y="0"/>
                  <a:pt x="907356" y="5507"/>
                  <a:pt x="934938" y="16520"/>
                </a:cubicBezTo>
                <a:cubicBezTo>
                  <a:pt x="962521" y="27533"/>
                  <a:pt x="987277" y="43458"/>
                  <a:pt x="1009204" y="64294"/>
                </a:cubicBezTo>
                <a:cubicBezTo>
                  <a:pt x="1031131" y="85130"/>
                  <a:pt x="1048345" y="109835"/>
                  <a:pt x="1060847" y="138410"/>
                </a:cubicBezTo>
                <a:cubicBezTo>
                  <a:pt x="1073349" y="166985"/>
                  <a:pt x="1079600" y="198339"/>
                  <a:pt x="1079600" y="232470"/>
                </a:cubicBezTo>
                <a:cubicBezTo>
                  <a:pt x="1079600" y="273546"/>
                  <a:pt x="1069430" y="311746"/>
                  <a:pt x="1049090" y="347067"/>
                </a:cubicBezTo>
                <a:cubicBezTo>
                  <a:pt x="1028750" y="382389"/>
                  <a:pt x="1001018" y="410518"/>
                  <a:pt x="965895" y="431453"/>
                </a:cubicBezTo>
                <a:cubicBezTo>
                  <a:pt x="930771" y="452388"/>
                  <a:pt x="891878" y="462856"/>
                  <a:pt x="849213" y="462856"/>
                </a:cubicBezTo>
                <a:cubicBezTo>
                  <a:pt x="806351" y="462856"/>
                  <a:pt x="767060" y="452388"/>
                  <a:pt x="731342" y="431453"/>
                </a:cubicBezTo>
                <a:cubicBezTo>
                  <a:pt x="695623" y="410518"/>
                  <a:pt x="667494" y="382290"/>
                  <a:pt x="646956" y="346770"/>
                </a:cubicBezTo>
                <a:cubicBezTo>
                  <a:pt x="626418" y="311249"/>
                  <a:pt x="616149" y="272554"/>
                  <a:pt x="616149" y="230684"/>
                </a:cubicBezTo>
                <a:cubicBezTo>
                  <a:pt x="616149" y="198537"/>
                  <a:pt x="622251" y="168325"/>
                  <a:pt x="634455" y="140048"/>
                </a:cubicBezTo>
                <a:cubicBezTo>
                  <a:pt x="646658" y="111770"/>
                  <a:pt x="663724" y="87114"/>
                  <a:pt x="685652" y="66080"/>
                </a:cubicBezTo>
                <a:cubicBezTo>
                  <a:pt x="707579" y="45046"/>
                  <a:pt x="732582" y="28774"/>
                  <a:pt x="760661" y="17264"/>
                </a:cubicBezTo>
                <a:cubicBezTo>
                  <a:pt x="788740" y="5755"/>
                  <a:pt x="818059" y="0"/>
                  <a:pt x="848618"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pPr defTabSz="1218565">
              <a:defRPr/>
            </a:pPr>
            <a:endParaRPr lang="en-US" altLang="zh-CN" sz="4800" dirty="0">
              <a:solidFill>
                <a:schemeClr val="bg1"/>
              </a:solidFill>
              <a:latin typeface="Perpetua Titling MT" panose="02020502060505020804" pitchFamily="18" charset="0"/>
              <a:ea typeface="Microsoft JhengHei Light" panose="020B0304030504040204" pitchFamily="34" charset="-120"/>
              <a:cs typeface="+mn-ea"/>
              <a:sym typeface="Arial" panose="020B0604020202020204" pitchFamily="34" charset="0"/>
            </a:endParaRPr>
          </a:p>
        </p:txBody>
      </p:sp>
      <p:sp>
        <p:nvSpPr>
          <p:cNvPr id="11" name="矩形 10"/>
          <p:cNvSpPr/>
          <p:nvPr/>
        </p:nvSpPr>
        <p:spPr>
          <a:xfrm>
            <a:off x="8276157" y="3943492"/>
            <a:ext cx="1545142" cy="923330"/>
          </a:xfrm>
          <a:prstGeom prst="rect">
            <a:avLst/>
          </a:prstGeom>
        </p:spPr>
        <p:txBody>
          <a:bodyPr wrap="square">
            <a:spAutoFit/>
          </a:bodyPr>
          <a:lstStyle/>
          <a:p>
            <a:pPr algn="ctr" defTabSz="1218565">
              <a:defRPr/>
            </a:pPr>
            <a:r>
              <a:rPr lang="en-US" altLang="zh-CN" sz="5400" dirty="0" smtClean="0">
                <a:solidFill>
                  <a:schemeClr val="tx1">
                    <a:lumMod val="75000"/>
                    <a:lumOff val="25000"/>
                  </a:schemeClr>
                </a:solidFill>
                <a:latin typeface="+mj-lt"/>
                <a:ea typeface="Microsoft JhengHei Light" panose="020B0304030504040204" pitchFamily="34" charset="-120"/>
                <a:cs typeface="+mn-ea"/>
                <a:sym typeface="Arial" panose="020B0604020202020204" pitchFamily="34" charset="0"/>
              </a:rPr>
              <a:t>4</a:t>
            </a:r>
            <a:r>
              <a:rPr lang="zh-CN" altLang="en-US" sz="3600" dirty="0" smtClean="0">
                <a:solidFill>
                  <a:schemeClr val="tx1">
                    <a:lumMod val="75000"/>
                    <a:lumOff val="25000"/>
                  </a:schemeClr>
                </a:solidFill>
                <a:latin typeface="+mj-lt"/>
                <a:ea typeface="Microsoft JhengHei Light" panose="020B0304030504040204" pitchFamily="34" charset="-120"/>
                <a:cs typeface="+mn-ea"/>
                <a:sym typeface="Arial" panose="020B0604020202020204" pitchFamily="34" charset="0"/>
              </a:rPr>
              <a:t>月</a:t>
            </a:r>
            <a:endParaRPr lang="en-US" altLang="zh-CN" sz="5400" dirty="0">
              <a:solidFill>
                <a:schemeClr val="tx1">
                  <a:lumMod val="75000"/>
                  <a:lumOff val="25000"/>
                </a:schemeClr>
              </a:solidFill>
              <a:latin typeface="+mj-lt"/>
              <a:ea typeface="Microsoft JhengHei Light" panose="020B0304030504040204" pitchFamily="34" charset="-120"/>
              <a:cs typeface="+mn-ea"/>
              <a:sym typeface="Arial" panose="020B0604020202020204" pitchFamily="34" charset="0"/>
            </a:endParaRPr>
          </a:p>
        </p:txBody>
      </p:sp>
      <p:sp>
        <p:nvSpPr>
          <p:cNvPr id="14" name="矩形 13"/>
          <p:cNvSpPr/>
          <p:nvPr/>
        </p:nvSpPr>
        <p:spPr>
          <a:xfrm>
            <a:off x="7458484" y="1710257"/>
            <a:ext cx="3180488" cy="2215991"/>
          </a:xfrm>
          <a:prstGeom prst="rect">
            <a:avLst/>
          </a:prstGeom>
        </p:spPr>
        <p:txBody>
          <a:bodyPr wrap="square">
            <a:spAutoFit/>
          </a:bodyPr>
          <a:lstStyle/>
          <a:p>
            <a:pPr algn="ctr" defTabSz="1218565">
              <a:defRPr/>
            </a:pPr>
            <a:r>
              <a:rPr lang="en-US" altLang="zh-CN" sz="13800" dirty="0" smtClean="0">
                <a:solidFill>
                  <a:schemeClr val="tx1">
                    <a:lumMod val="75000"/>
                    <a:lumOff val="25000"/>
                  </a:schemeClr>
                </a:solidFill>
                <a:latin typeface="+mj-lt"/>
                <a:ea typeface="Microsoft JhengHei Light" panose="020B0304030504040204" pitchFamily="34" charset="-120"/>
                <a:cs typeface="+mn-ea"/>
                <a:sym typeface="Arial" panose="020B0604020202020204" pitchFamily="34" charset="0"/>
              </a:rPr>
              <a:t>23</a:t>
            </a:r>
            <a:endParaRPr lang="en-US" altLang="zh-CN" sz="13800" dirty="0">
              <a:solidFill>
                <a:schemeClr val="tx1">
                  <a:lumMod val="75000"/>
                  <a:lumOff val="25000"/>
                </a:schemeClr>
              </a:solidFill>
              <a:latin typeface="+mj-lt"/>
              <a:ea typeface="Microsoft JhengHei Light" panose="020B0304030504040204" pitchFamily="34" charset="-120"/>
              <a:cs typeface="+mn-ea"/>
              <a:sym typeface="Arial" panose="020B0604020202020204" pitchFamily="3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Прямоугольник 4"/>
          <p:cNvSpPr/>
          <p:nvPr/>
        </p:nvSpPr>
        <p:spPr>
          <a:xfrm>
            <a:off x="-1" y="3429000"/>
            <a:ext cx="12190413" cy="3429000"/>
          </a:xfrm>
          <a:prstGeom prst="rect">
            <a:avLst/>
          </a:prstGeom>
          <a:solidFill>
            <a:srgbClr val="243E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sz="1000">
              <a:cs typeface="+mn-ea"/>
              <a:sym typeface="+mn-lt"/>
            </a:endParaRPr>
          </a:p>
        </p:txBody>
      </p:sp>
      <p:sp>
        <p:nvSpPr>
          <p:cNvPr id="34" name="Text Placeholder 33"/>
          <p:cNvSpPr txBox="1"/>
          <p:nvPr/>
        </p:nvSpPr>
        <p:spPr>
          <a:xfrm>
            <a:off x="4429854" y="5102946"/>
            <a:ext cx="1890652" cy="369332"/>
          </a:xfrm>
          <a:prstGeom prst="rect">
            <a:avLst/>
          </a:prstGeom>
          <a:noFill/>
        </p:spPr>
        <p:txBody>
          <a:bodyPr wrap="square" rtlCol="0">
            <a:spAutoFit/>
          </a:bodyPr>
          <a:lstStyle>
            <a:defPPr>
              <a:defRPr lang="en-US"/>
            </a:defPPr>
            <a:lvl1pPr algn="ctr" defTabSz="1219200">
              <a:lnSpc>
                <a:spcPct val="100000"/>
              </a:lnSpc>
              <a:spcBef>
                <a:spcPct val="20000"/>
              </a:spcBef>
              <a:defRPr sz="2000" b="1">
                <a:solidFill>
                  <a:schemeClr val="tx1">
                    <a:lumMod val="75000"/>
                    <a:lumOff val="25000"/>
                  </a:schemeClr>
                </a:solidFill>
                <a:latin typeface="微软雅黑" panose="020B0503020204020204" pitchFamily="34" charset="-122"/>
                <a:ea typeface="微软雅黑" panose="020B0503020204020204" pitchFamily="34" charset="-122"/>
              </a:defRPr>
            </a:lvl1pPr>
          </a:lstStyle>
          <a:p>
            <a:pPr algn="l"/>
            <a:r>
              <a:rPr lang="en-US" altLang="zh-CN" sz="1800" dirty="0">
                <a:solidFill>
                  <a:schemeClr val="bg1"/>
                </a:solidFill>
                <a:latin typeface="+mn-lt"/>
                <a:ea typeface="+mn-ea"/>
                <a:cs typeface="+mn-ea"/>
                <a:sym typeface="+mn-lt"/>
              </a:rPr>
              <a:t>BOOK</a:t>
            </a:r>
            <a:endParaRPr lang="en-AU" altLang="zh-CN" sz="1800" dirty="0">
              <a:solidFill>
                <a:schemeClr val="bg1"/>
              </a:solidFill>
              <a:latin typeface="+mn-lt"/>
              <a:ea typeface="+mn-ea"/>
              <a:cs typeface="+mn-ea"/>
              <a:sym typeface="+mn-lt"/>
            </a:endParaRPr>
          </a:p>
        </p:txBody>
      </p:sp>
      <p:sp>
        <p:nvSpPr>
          <p:cNvPr id="35" name="TextBox 20"/>
          <p:cNvSpPr txBox="1"/>
          <p:nvPr/>
        </p:nvSpPr>
        <p:spPr>
          <a:xfrm>
            <a:off x="4429854" y="5505530"/>
            <a:ext cx="1890652" cy="8194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defTabSz="914400" fontAlgn="base">
              <a:lnSpc>
                <a:spcPct val="150000"/>
              </a:lnSpc>
              <a:spcBef>
                <a:spcPct val="0"/>
              </a:spcBef>
              <a:spcAft>
                <a:spcPct val="0"/>
              </a:spcAft>
              <a:defRPr sz="900">
                <a:solidFill>
                  <a:srgbClr val="9D9D9D"/>
                </a:solidFill>
                <a:latin typeface="Arial" panose="020B0604020202020204" pitchFamily="34" charset="0"/>
                <a:ea typeface="微软雅黑" panose="020B0503020204020204" pitchFamily="34" charset="-122"/>
                <a:cs typeface="+mn-ea"/>
              </a:defRPr>
            </a:lvl1pPr>
          </a:lstStyle>
          <a:p>
            <a:r>
              <a:rPr lang="zh-CN" altLang="en-US" sz="1050" dirty="0" smtClean="0">
                <a:solidFill>
                  <a:schemeClr val="bg1"/>
                </a:solidFill>
                <a:sym typeface="+mn-lt"/>
              </a:rPr>
              <a:t>阅读时光阅读时光</a:t>
            </a:r>
            <a:r>
              <a:rPr lang="en-US" altLang="zh-CN" sz="1050" dirty="0" smtClean="0">
                <a:solidFill>
                  <a:schemeClr val="bg1"/>
                </a:solidFill>
                <a:sym typeface="+mn-lt"/>
              </a:rPr>
              <a:t>·</a:t>
            </a:r>
            <a:r>
              <a:rPr lang="zh-CN" altLang="en-US" sz="1050" dirty="0">
                <a:solidFill>
                  <a:schemeClr val="bg1"/>
                </a:solidFill>
                <a:sym typeface="+mn-lt"/>
              </a:rPr>
              <a:t>读书</a:t>
            </a:r>
            <a:r>
              <a:rPr lang="en-US" altLang="zh-CN" sz="1050" dirty="0">
                <a:solidFill>
                  <a:schemeClr val="bg1"/>
                </a:solidFill>
                <a:sym typeface="+mn-lt"/>
              </a:rPr>
              <a:t>·</a:t>
            </a:r>
            <a:r>
              <a:rPr lang="zh-CN" altLang="en-US" sz="1050" dirty="0">
                <a:solidFill>
                  <a:schemeClr val="bg1"/>
                </a:solidFill>
                <a:sym typeface="+mn-lt"/>
              </a:rPr>
              <a:t>分享会，读书</a:t>
            </a:r>
            <a:r>
              <a:rPr lang="en-US" altLang="zh-CN" sz="1050" dirty="0">
                <a:solidFill>
                  <a:schemeClr val="bg1"/>
                </a:solidFill>
                <a:sym typeface="+mn-lt"/>
              </a:rPr>
              <a:t>·</a:t>
            </a:r>
            <a:r>
              <a:rPr lang="zh-CN" altLang="en-US" sz="1050" dirty="0">
                <a:solidFill>
                  <a:schemeClr val="bg1"/>
                </a:solidFill>
                <a:sym typeface="+mn-lt"/>
              </a:rPr>
              <a:t>分享会读书日主题活动策划案、流量节省</a:t>
            </a:r>
            <a:endParaRPr lang="en-US" altLang="zh-CN" sz="1050" dirty="0">
              <a:solidFill>
                <a:schemeClr val="bg1"/>
              </a:solidFill>
              <a:sym typeface="+mn-lt"/>
            </a:endParaRPr>
          </a:p>
        </p:txBody>
      </p:sp>
      <p:sp>
        <p:nvSpPr>
          <p:cNvPr id="36" name="Text Placeholder 33"/>
          <p:cNvSpPr txBox="1"/>
          <p:nvPr/>
        </p:nvSpPr>
        <p:spPr>
          <a:xfrm>
            <a:off x="6814873" y="5102946"/>
            <a:ext cx="1890652" cy="369332"/>
          </a:xfrm>
          <a:prstGeom prst="rect">
            <a:avLst/>
          </a:prstGeom>
          <a:noFill/>
        </p:spPr>
        <p:txBody>
          <a:bodyPr wrap="square" rtlCol="0">
            <a:spAutoFit/>
          </a:bodyPr>
          <a:lstStyle>
            <a:defPPr>
              <a:defRPr lang="en-US"/>
            </a:defPPr>
            <a:lvl1pPr algn="ctr" defTabSz="1219200">
              <a:lnSpc>
                <a:spcPct val="100000"/>
              </a:lnSpc>
              <a:spcBef>
                <a:spcPct val="20000"/>
              </a:spcBef>
              <a:defRPr sz="2000" b="1">
                <a:solidFill>
                  <a:schemeClr val="tx1">
                    <a:lumMod val="75000"/>
                    <a:lumOff val="25000"/>
                  </a:schemeClr>
                </a:solidFill>
                <a:latin typeface="微软雅黑" panose="020B0503020204020204" pitchFamily="34" charset="-122"/>
                <a:ea typeface="微软雅黑" panose="020B0503020204020204" pitchFamily="34" charset="-122"/>
              </a:defRPr>
            </a:lvl1pPr>
          </a:lstStyle>
          <a:p>
            <a:pPr algn="l"/>
            <a:r>
              <a:rPr lang="en-US" altLang="zh-CN" sz="1800" dirty="0">
                <a:solidFill>
                  <a:schemeClr val="bg1"/>
                </a:solidFill>
                <a:latin typeface="+mn-lt"/>
                <a:ea typeface="+mn-ea"/>
                <a:cs typeface="+mn-ea"/>
                <a:sym typeface="+mn-lt"/>
              </a:rPr>
              <a:t>BOOK</a:t>
            </a:r>
            <a:endParaRPr lang="en-AU" altLang="zh-CN" sz="1800" dirty="0">
              <a:solidFill>
                <a:schemeClr val="bg1"/>
              </a:solidFill>
              <a:latin typeface="+mn-lt"/>
              <a:ea typeface="+mn-ea"/>
              <a:cs typeface="+mn-ea"/>
              <a:sym typeface="+mn-lt"/>
            </a:endParaRPr>
          </a:p>
        </p:txBody>
      </p:sp>
      <p:sp>
        <p:nvSpPr>
          <p:cNvPr id="39" name="TextBox 20"/>
          <p:cNvSpPr txBox="1"/>
          <p:nvPr/>
        </p:nvSpPr>
        <p:spPr>
          <a:xfrm>
            <a:off x="6814873" y="5505530"/>
            <a:ext cx="1890652" cy="8194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defTabSz="914400" fontAlgn="base">
              <a:lnSpc>
                <a:spcPct val="150000"/>
              </a:lnSpc>
              <a:spcBef>
                <a:spcPct val="0"/>
              </a:spcBef>
              <a:spcAft>
                <a:spcPct val="0"/>
              </a:spcAft>
              <a:defRPr sz="900">
                <a:solidFill>
                  <a:srgbClr val="9D9D9D"/>
                </a:solidFill>
                <a:latin typeface="Arial" panose="020B0604020202020204" pitchFamily="34" charset="0"/>
                <a:ea typeface="微软雅黑" panose="020B0503020204020204" pitchFamily="34" charset="-122"/>
                <a:cs typeface="+mn-ea"/>
              </a:defRPr>
            </a:lvl1pPr>
          </a:lstStyle>
          <a:p>
            <a:r>
              <a:rPr lang="zh-CN" altLang="en-US" sz="1050" dirty="0" smtClean="0">
                <a:solidFill>
                  <a:schemeClr val="bg1"/>
                </a:solidFill>
                <a:sym typeface="+mn-lt"/>
              </a:rPr>
              <a:t>阅读时光阅读时光</a:t>
            </a:r>
            <a:r>
              <a:rPr lang="en-US" altLang="zh-CN" sz="1050" dirty="0" smtClean="0">
                <a:solidFill>
                  <a:schemeClr val="bg1"/>
                </a:solidFill>
                <a:sym typeface="+mn-lt"/>
              </a:rPr>
              <a:t>·</a:t>
            </a:r>
            <a:r>
              <a:rPr lang="zh-CN" altLang="en-US" sz="1050" dirty="0">
                <a:solidFill>
                  <a:schemeClr val="bg1"/>
                </a:solidFill>
                <a:sym typeface="+mn-lt"/>
              </a:rPr>
              <a:t>读书</a:t>
            </a:r>
            <a:r>
              <a:rPr lang="en-US" altLang="zh-CN" sz="1050" dirty="0">
                <a:solidFill>
                  <a:schemeClr val="bg1"/>
                </a:solidFill>
                <a:sym typeface="+mn-lt"/>
              </a:rPr>
              <a:t>·</a:t>
            </a:r>
            <a:r>
              <a:rPr lang="zh-CN" altLang="en-US" sz="1050" dirty="0">
                <a:solidFill>
                  <a:schemeClr val="bg1"/>
                </a:solidFill>
                <a:sym typeface="+mn-lt"/>
              </a:rPr>
              <a:t>分享会，读书</a:t>
            </a:r>
            <a:r>
              <a:rPr lang="en-US" altLang="zh-CN" sz="1050" dirty="0">
                <a:solidFill>
                  <a:schemeClr val="bg1"/>
                </a:solidFill>
                <a:sym typeface="+mn-lt"/>
              </a:rPr>
              <a:t>·</a:t>
            </a:r>
            <a:r>
              <a:rPr lang="zh-CN" altLang="en-US" sz="1050" dirty="0">
                <a:solidFill>
                  <a:schemeClr val="bg1"/>
                </a:solidFill>
                <a:sym typeface="+mn-lt"/>
              </a:rPr>
              <a:t>分享会读书日主题活动策划案、流量节省</a:t>
            </a:r>
            <a:endParaRPr lang="en-US" altLang="zh-CN" sz="1050" dirty="0">
              <a:solidFill>
                <a:schemeClr val="bg1"/>
              </a:solidFill>
              <a:sym typeface="+mn-lt"/>
            </a:endParaRPr>
          </a:p>
        </p:txBody>
      </p:sp>
      <p:sp>
        <p:nvSpPr>
          <p:cNvPr id="40" name="Text Placeholder 33"/>
          <p:cNvSpPr txBox="1"/>
          <p:nvPr/>
        </p:nvSpPr>
        <p:spPr>
          <a:xfrm>
            <a:off x="9143179" y="5102946"/>
            <a:ext cx="1890652" cy="369332"/>
          </a:xfrm>
          <a:prstGeom prst="rect">
            <a:avLst/>
          </a:prstGeom>
          <a:noFill/>
        </p:spPr>
        <p:txBody>
          <a:bodyPr wrap="square" rtlCol="0">
            <a:spAutoFit/>
          </a:bodyPr>
          <a:lstStyle>
            <a:defPPr>
              <a:defRPr lang="en-US"/>
            </a:defPPr>
            <a:lvl1pPr algn="ctr" defTabSz="1219200">
              <a:lnSpc>
                <a:spcPct val="100000"/>
              </a:lnSpc>
              <a:spcBef>
                <a:spcPct val="20000"/>
              </a:spcBef>
              <a:defRPr sz="2000" b="1">
                <a:solidFill>
                  <a:schemeClr val="tx1">
                    <a:lumMod val="75000"/>
                    <a:lumOff val="25000"/>
                  </a:schemeClr>
                </a:solidFill>
                <a:latin typeface="微软雅黑" panose="020B0503020204020204" pitchFamily="34" charset="-122"/>
                <a:ea typeface="微软雅黑" panose="020B0503020204020204" pitchFamily="34" charset="-122"/>
              </a:defRPr>
            </a:lvl1pPr>
          </a:lstStyle>
          <a:p>
            <a:pPr algn="l"/>
            <a:r>
              <a:rPr lang="en-US" altLang="zh-CN" sz="1800" dirty="0">
                <a:solidFill>
                  <a:schemeClr val="bg1"/>
                </a:solidFill>
                <a:latin typeface="+mn-lt"/>
                <a:ea typeface="+mn-ea"/>
                <a:cs typeface="+mn-ea"/>
                <a:sym typeface="+mn-lt"/>
              </a:rPr>
              <a:t>BOOK</a:t>
            </a:r>
            <a:endParaRPr lang="en-AU" altLang="zh-CN" sz="1800" dirty="0">
              <a:solidFill>
                <a:schemeClr val="bg1"/>
              </a:solidFill>
              <a:latin typeface="+mn-lt"/>
              <a:ea typeface="+mn-ea"/>
              <a:cs typeface="+mn-ea"/>
              <a:sym typeface="+mn-lt"/>
            </a:endParaRPr>
          </a:p>
        </p:txBody>
      </p:sp>
      <p:sp>
        <p:nvSpPr>
          <p:cNvPr id="41" name="TextBox 20"/>
          <p:cNvSpPr txBox="1"/>
          <p:nvPr/>
        </p:nvSpPr>
        <p:spPr>
          <a:xfrm>
            <a:off x="9143179" y="5505530"/>
            <a:ext cx="1890652" cy="8194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defTabSz="914400" fontAlgn="base">
              <a:lnSpc>
                <a:spcPct val="150000"/>
              </a:lnSpc>
              <a:spcBef>
                <a:spcPct val="0"/>
              </a:spcBef>
              <a:spcAft>
                <a:spcPct val="0"/>
              </a:spcAft>
              <a:defRPr sz="900">
                <a:solidFill>
                  <a:srgbClr val="9D9D9D"/>
                </a:solidFill>
                <a:latin typeface="Arial" panose="020B0604020202020204" pitchFamily="34" charset="0"/>
                <a:ea typeface="微软雅黑" panose="020B0503020204020204" pitchFamily="34" charset="-122"/>
                <a:cs typeface="+mn-ea"/>
              </a:defRPr>
            </a:lvl1pPr>
          </a:lstStyle>
          <a:p>
            <a:r>
              <a:rPr lang="zh-CN" altLang="en-US" sz="1050" dirty="0" smtClean="0">
                <a:solidFill>
                  <a:schemeClr val="bg1"/>
                </a:solidFill>
                <a:sym typeface="+mn-lt"/>
              </a:rPr>
              <a:t>阅读时光阅读时光</a:t>
            </a:r>
            <a:r>
              <a:rPr lang="en-US" altLang="zh-CN" sz="1050" dirty="0" smtClean="0">
                <a:solidFill>
                  <a:schemeClr val="bg1"/>
                </a:solidFill>
                <a:sym typeface="+mn-lt"/>
              </a:rPr>
              <a:t>·</a:t>
            </a:r>
            <a:r>
              <a:rPr lang="zh-CN" altLang="en-US" sz="1050" dirty="0">
                <a:solidFill>
                  <a:schemeClr val="bg1"/>
                </a:solidFill>
                <a:sym typeface="+mn-lt"/>
              </a:rPr>
              <a:t>读书</a:t>
            </a:r>
            <a:r>
              <a:rPr lang="en-US" altLang="zh-CN" sz="1050" dirty="0">
                <a:solidFill>
                  <a:schemeClr val="bg1"/>
                </a:solidFill>
                <a:sym typeface="+mn-lt"/>
              </a:rPr>
              <a:t>·</a:t>
            </a:r>
            <a:r>
              <a:rPr lang="zh-CN" altLang="en-US" sz="1050" dirty="0">
                <a:solidFill>
                  <a:schemeClr val="bg1"/>
                </a:solidFill>
                <a:sym typeface="+mn-lt"/>
              </a:rPr>
              <a:t>分享会，读书</a:t>
            </a:r>
            <a:r>
              <a:rPr lang="en-US" altLang="zh-CN" sz="1050" dirty="0">
                <a:solidFill>
                  <a:schemeClr val="bg1"/>
                </a:solidFill>
                <a:sym typeface="+mn-lt"/>
              </a:rPr>
              <a:t>·</a:t>
            </a:r>
            <a:r>
              <a:rPr lang="zh-CN" altLang="en-US" sz="1050" dirty="0">
                <a:solidFill>
                  <a:schemeClr val="bg1"/>
                </a:solidFill>
                <a:sym typeface="+mn-lt"/>
              </a:rPr>
              <a:t>分享会读书日主题活动策划案、流量节省</a:t>
            </a:r>
            <a:endParaRPr lang="en-US" altLang="zh-CN" sz="1050" dirty="0">
              <a:solidFill>
                <a:schemeClr val="bg1"/>
              </a:solidFill>
              <a:sym typeface="+mn-lt"/>
            </a:endParaRPr>
          </a:p>
        </p:txBody>
      </p:sp>
      <p:sp>
        <p:nvSpPr>
          <p:cNvPr id="22" name="矩形 21"/>
          <p:cNvSpPr/>
          <p:nvPr/>
        </p:nvSpPr>
        <p:spPr>
          <a:xfrm>
            <a:off x="5361193" y="892722"/>
            <a:ext cx="1453680" cy="215444"/>
          </a:xfrm>
          <a:prstGeom prst="rect">
            <a:avLst/>
          </a:prstGeom>
        </p:spPr>
        <p:txBody>
          <a:bodyPr wrap="square">
            <a:spAutoFit/>
          </a:bodyPr>
          <a:lstStyle/>
          <a:p>
            <a:pPr algn="ctr" defTabSz="1219200">
              <a:defRPr/>
            </a:pPr>
            <a:r>
              <a:rPr lang="en-US" altLang="zh-CN" sz="800" dirty="0" smtClean="0">
                <a:solidFill>
                  <a:schemeClr val="bg1">
                    <a:lumMod val="50000"/>
                  </a:schemeClr>
                </a:solidFill>
                <a:cs typeface="+mn-ea"/>
                <a:sym typeface="Arial" panose="020B0604020202020204" pitchFamily="34" charset="0"/>
              </a:rPr>
              <a:t>WORLD READING DAY</a:t>
            </a:r>
            <a:endParaRPr lang="en-US" altLang="zh-CN" sz="800" dirty="0">
              <a:solidFill>
                <a:schemeClr val="bg1">
                  <a:lumMod val="50000"/>
                </a:schemeClr>
              </a:solidFill>
              <a:cs typeface="+mn-ea"/>
              <a:sym typeface="Arial" panose="020B0604020202020204" pitchFamily="34" charset="0"/>
            </a:endParaRPr>
          </a:p>
        </p:txBody>
      </p:sp>
      <p:sp>
        <p:nvSpPr>
          <p:cNvPr id="23" name="文本框 22"/>
          <p:cNvSpPr txBox="1"/>
          <p:nvPr/>
        </p:nvSpPr>
        <p:spPr>
          <a:xfrm>
            <a:off x="3908952" y="317922"/>
            <a:ext cx="4358164" cy="584775"/>
          </a:xfrm>
          <a:prstGeom prst="rect">
            <a:avLst/>
          </a:prstGeom>
          <a:noFill/>
        </p:spPr>
        <p:txBody>
          <a:bodyPr wrap="square">
            <a:spAutoFit/>
          </a:bodyPr>
          <a:lstStyle>
            <a:defPPr>
              <a:defRPr lang="zh-CN"/>
            </a:defPPr>
            <a:lvl1pPr algn="ctr">
              <a:lnSpc>
                <a:spcPct val="150000"/>
              </a:lnSpc>
              <a:defRPr sz="1400">
                <a:gradFill>
                  <a:gsLst>
                    <a:gs pos="0">
                      <a:srgbClr val="08AEEA"/>
                    </a:gs>
                    <a:gs pos="100000">
                      <a:srgbClr val="2AF598"/>
                    </a:gs>
                  </a:gsLst>
                  <a:lin ang="2700000" scaled="0"/>
                </a:gradFill>
                <a:latin typeface="微软雅黑" panose="020B0503020204020204" pitchFamily="34" charset="-122"/>
                <a:ea typeface="微软雅黑" panose="020B0503020204020204" pitchFamily="34" charset="-122"/>
              </a:defRPr>
            </a:lvl1pPr>
          </a:lstStyle>
          <a:p>
            <a:pPr defTabSz="1219200">
              <a:lnSpc>
                <a:spcPct val="100000"/>
              </a:lnSpc>
              <a:defRPr/>
            </a:pPr>
            <a:r>
              <a:rPr lang="zh-CN" altLang="en-US" sz="3200" b="1" dirty="0" smtClean="0">
                <a:solidFill>
                  <a:schemeClr val="tx1">
                    <a:lumMod val="75000"/>
                    <a:lumOff val="25000"/>
                  </a:schemeClr>
                </a:solidFill>
                <a:latin typeface="Arial" panose="020B0604020202020204" pitchFamily="34" charset="0"/>
                <a:cs typeface="+mn-ea"/>
                <a:sym typeface="Arial" panose="020B0604020202020204" pitchFamily="34" charset="0"/>
              </a:rPr>
              <a:t>阅读时光</a:t>
            </a:r>
            <a:r>
              <a:rPr lang="en-US" altLang="zh-CN" sz="3200" b="1" dirty="0" smtClean="0">
                <a:solidFill>
                  <a:schemeClr val="tx1">
                    <a:lumMod val="75000"/>
                    <a:lumOff val="25000"/>
                  </a:schemeClr>
                </a:solidFill>
                <a:latin typeface="Arial" panose="020B0604020202020204" pitchFamily="34" charset="0"/>
                <a:cs typeface="+mn-ea"/>
                <a:sym typeface="Arial" panose="020B0604020202020204" pitchFamily="34" charset="0"/>
              </a:rPr>
              <a:t>·</a:t>
            </a:r>
            <a:r>
              <a:rPr lang="zh-CN" altLang="en-US" sz="3200" b="1" dirty="0">
                <a:solidFill>
                  <a:schemeClr val="tx1">
                    <a:lumMod val="75000"/>
                    <a:lumOff val="25000"/>
                  </a:schemeClr>
                </a:solidFill>
                <a:latin typeface="Arial" panose="020B0604020202020204" pitchFamily="34" charset="0"/>
                <a:cs typeface="+mn-ea"/>
                <a:sym typeface="Arial" panose="020B0604020202020204" pitchFamily="34" charset="0"/>
              </a:rPr>
              <a:t>好书推荐</a:t>
            </a:r>
            <a:endParaRPr lang="zh-CN" altLang="en-US" sz="3200" b="1" dirty="0">
              <a:solidFill>
                <a:schemeClr val="tx1">
                  <a:lumMod val="75000"/>
                  <a:lumOff val="25000"/>
                </a:schemeClr>
              </a:solidFill>
              <a:latin typeface="Arial" panose="020B0604020202020204" pitchFamily="34" charset="0"/>
              <a:cs typeface="+mn-ea"/>
              <a:sym typeface="Arial" panose="020B0604020202020204" pitchFamily="34" charset="0"/>
            </a:endParaRPr>
          </a:p>
        </p:txBody>
      </p:sp>
      <p:grpSp>
        <p:nvGrpSpPr>
          <p:cNvPr id="24" name="组合 23"/>
          <p:cNvGrpSpPr/>
          <p:nvPr/>
        </p:nvGrpSpPr>
        <p:grpSpPr>
          <a:xfrm>
            <a:off x="3077391" y="640517"/>
            <a:ext cx="6065788" cy="0"/>
            <a:chOff x="4615664" y="960506"/>
            <a:chExt cx="9102718" cy="0"/>
          </a:xfrm>
        </p:grpSpPr>
        <p:cxnSp>
          <p:nvCxnSpPr>
            <p:cNvPr id="25" name="321"/>
            <p:cNvCxnSpPr/>
            <p:nvPr/>
          </p:nvCxnSpPr>
          <p:spPr bwMode="auto">
            <a:xfrm flipH="1">
              <a:off x="4615664" y="960506"/>
              <a:ext cx="1314679"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6" name="3 22"/>
            <p:cNvCxnSpPr/>
            <p:nvPr/>
          </p:nvCxnSpPr>
          <p:spPr bwMode="auto">
            <a:xfrm flipH="1">
              <a:off x="12403703" y="960506"/>
              <a:ext cx="1314679"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占位符 6"/>
          <p:cNvPicPr>
            <a:picLocks noGrp="1" noChangeAspect="1"/>
          </p:cNvPicPr>
          <p:nvPr>
            <p:ph type="pic" sz="quarter" idx="10"/>
          </p:nvPr>
        </p:nvPicPr>
        <p:blipFill>
          <a:blip r:embed="rId1">
            <a:extLst>
              <a:ext uri="{28A0092B-C50C-407E-A947-70E740481C1C}">
                <a14:useLocalDpi xmlns:a14="http://schemas.microsoft.com/office/drawing/2010/main" val="0"/>
              </a:ext>
            </a:extLst>
          </a:blip>
          <a:srcRect l="16519" r="16519"/>
          <a:stretch>
            <a:fillRect/>
          </a:stretch>
        </p:blipFill>
        <p:spPr/>
      </p:pic>
      <p:pic>
        <p:nvPicPr>
          <p:cNvPr id="10" name="图片占位符 9"/>
          <p:cNvPicPr>
            <a:picLocks noGrp="1" noChangeAspect="1"/>
          </p:cNvPicPr>
          <p:nvPr>
            <p:ph type="pic" sz="quarter" idx="11"/>
          </p:nvPr>
        </p:nvPicPr>
        <p:blipFill>
          <a:blip r:embed="rId2">
            <a:extLst>
              <a:ext uri="{28A0092B-C50C-407E-A947-70E740481C1C}">
                <a14:useLocalDpi xmlns:a14="http://schemas.microsoft.com/office/drawing/2010/main" val="0"/>
              </a:ext>
            </a:extLst>
          </a:blip>
          <a:srcRect l="16519" r="16519"/>
          <a:stretch>
            <a:fillRect/>
          </a:stretch>
        </p:blipFill>
        <p:spPr/>
      </p:pic>
      <p:pic>
        <p:nvPicPr>
          <p:cNvPr id="11" name="图片占位符 10"/>
          <p:cNvPicPr>
            <a:picLocks noGrp="1" noChangeAspect="1"/>
          </p:cNvPicPr>
          <p:nvPr>
            <p:ph type="pic" sz="quarter" idx="12"/>
          </p:nvPr>
        </p:nvPicPr>
        <p:blipFill>
          <a:blip r:embed="rId3">
            <a:extLst>
              <a:ext uri="{28A0092B-C50C-407E-A947-70E740481C1C}">
                <a14:useLocalDpi xmlns:a14="http://schemas.microsoft.com/office/drawing/2010/main" val="0"/>
              </a:ext>
            </a:extLst>
          </a:blip>
          <a:srcRect l="16519" r="16519"/>
          <a:stretch>
            <a:fillRect/>
          </a:stretch>
        </p:blipFill>
        <p:spPr/>
      </p:pic>
      <p:sp>
        <p:nvSpPr>
          <p:cNvPr id="17" name="TextBox 1"/>
          <p:cNvSpPr txBox="1"/>
          <p:nvPr/>
        </p:nvSpPr>
        <p:spPr>
          <a:xfrm>
            <a:off x="470061" y="4164507"/>
            <a:ext cx="3057247" cy="584775"/>
          </a:xfrm>
          <a:prstGeom prst="rect">
            <a:avLst/>
          </a:prstGeom>
          <a:noFill/>
        </p:spPr>
        <p:txBody>
          <a:bodyPr wrap="none" rtlCol="0">
            <a:spAutoFit/>
          </a:bodyPr>
          <a:lstStyle/>
          <a:p>
            <a:r>
              <a:rPr lang="zh-CN" altLang="en-US" sz="3200" b="1" dirty="0">
                <a:solidFill>
                  <a:schemeClr val="bg1"/>
                </a:solidFill>
                <a:latin typeface="Arial" panose="020B0604020202020204" pitchFamily="34" charset="0"/>
                <a:ea typeface="微软雅黑" panose="020B0503020204020204" pitchFamily="34" charset="-122"/>
                <a:sym typeface="Arial" panose="020B0604020202020204" pitchFamily="34" charset="0"/>
              </a:rPr>
              <a:t>看见更大的世界</a:t>
            </a:r>
            <a:endParaRPr lang="id-ID" sz="32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18" name="Straight Connector 2"/>
          <p:cNvCxnSpPr/>
          <p:nvPr/>
        </p:nvCxnSpPr>
        <p:spPr>
          <a:xfrm rot="16200000">
            <a:off x="696353" y="4985563"/>
            <a:ext cx="0" cy="26670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p15:prstTrans prst="pageCurlDouble"/>
      </p:transition>
    </mc:Choice>
    <mc:Fallback>
      <p:transition spd="slow" advClick="0">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311728"/>
            <a:ext cx="2801073" cy="623454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pic>
        <p:nvPicPr>
          <p:cNvPr id="4" name="图片占位符 3"/>
          <p:cNvPicPr>
            <a:picLocks noGrp="1" noChangeAspect="1"/>
          </p:cNvPicPr>
          <p:nvPr>
            <p:ph type="pic" sz="quarter" idx="16"/>
          </p:nvPr>
        </p:nvPicPr>
        <p:blipFill>
          <a:blip r:embed="rId1" cstate="print">
            <a:extLst>
              <a:ext uri="{28A0092B-C50C-407E-A947-70E740481C1C}">
                <a14:useLocalDpi xmlns:a14="http://schemas.microsoft.com/office/drawing/2010/main" val="0"/>
              </a:ext>
            </a:extLst>
          </a:blip>
          <a:srcRect l="8047" r="8047"/>
          <a:stretch>
            <a:fillRect/>
          </a:stretch>
        </p:blipFill>
        <p:spPr/>
      </p:pic>
      <p:cxnSp>
        <p:nvCxnSpPr>
          <p:cNvPr id="39" name="Straight Connector 38"/>
          <p:cNvCxnSpPr/>
          <p:nvPr/>
        </p:nvCxnSpPr>
        <p:spPr>
          <a:xfrm rot="16200000">
            <a:off x="11218249" y="1985764"/>
            <a:ext cx="0" cy="26670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40" name="TextBox 39"/>
          <p:cNvSpPr txBox="1"/>
          <p:nvPr/>
        </p:nvSpPr>
        <p:spPr>
          <a:xfrm>
            <a:off x="5354490" y="2339858"/>
            <a:ext cx="6055022" cy="592470"/>
          </a:xfrm>
          <a:prstGeom prst="rect">
            <a:avLst/>
          </a:prstGeom>
          <a:noFill/>
        </p:spPr>
        <p:txBody>
          <a:bodyPr wrap="square" rtlCol="0">
            <a:spAutoFit/>
          </a:bodyPr>
          <a:lstStyle/>
          <a:p>
            <a:pPr algn="r">
              <a:lnSpc>
                <a:spcPts val="1300"/>
              </a:lnSpc>
            </a:pPr>
            <a:r>
              <a:rPr lang="id-ID" sz="1200" dirty="0" smtClean="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Enim </a:t>
            </a:r>
            <a:r>
              <a:rPr lang="id-ID" sz="12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ad minim veniam, quis nostrud exercitation ullamco laboris nisi ut aliquip ex ea commodo consequat. Duis aute irure dolor in reprehenderit in voluptate velit esse cillum dolore eu fugiat nulla pariatur</a:t>
            </a:r>
            <a:endParaRPr lang="id-ID" sz="12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1" name="TextBox 40"/>
          <p:cNvSpPr txBox="1"/>
          <p:nvPr/>
        </p:nvSpPr>
        <p:spPr>
          <a:xfrm>
            <a:off x="8524390" y="1442905"/>
            <a:ext cx="3057247" cy="584775"/>
          </a:xfrm>
          <a:prstGeom prst="rect">
            <a:avLst/>
          </a:prstGeom>
          <a:noFill/>
        </p:spPr>
        <p:txBody>
          <a:bodyPr wrap="none" rtlCol="0">
            <a:spAutoFit/>
          </a:bodyPr>
          <a:lstStyle/>
          <a:p>
            <a:pPr algn="r"/>
            <a:r>
              <a:rPr lang="zh-CN" altLang="en-US" sz="3200" b="1"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看见更大的世界</a:t>
            </a:r>
            <a:endParaRPr lang="id-ID" sz="3200" b="1"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Rectangle 15"/>
          <p:cNvSpPr/>
          <p:nvPr/>
        </p:nvSpPr>
        <p:spPr>
          <a:xfrm>
            <a:off x="1959790" y="3220280"/>
            <a:ext cx="9780491" cy="2438398"/>
          </a:xfrm>
          <a:prstGeom prst="rect">
            <a:avLst/>
          </a:prstGeom>
          <a:solidFill>
            <a:srgbClr val="243E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18" name="Straight Connector 17"/>
          <p:cNvCxnSpPr/>
          <p:nvPr/>
        </p:nvCxnSpPr>
        <p:spPr>
          <a:xfrm>
            <a:off x="2398316" y="4339222"/>
            <a:ext cx="13716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9" name="7 CuadroTexto"/>
          <p:cNvSpPr txBox="1"/>
          <p:nvPr/>
        </p:nvSpPr>
        <p:spPr>
          <a:xfrm>
            <a:off x="2299292" y="4272600"/>
            <a:ext cx="1926586" cy="925894"/>
          </a:xfrm>
          <a:prstGeom prst="rect">
            <a:avLst/>
          </a:prstGeom>
          <a:noFill/>
        </p:spPr>
        <p:txBody>
          <a:bodyPr wrap="square">
            <a:spAutoFit/>
          </a:bodyPr>
          <a:lstStyle/>
          <a:p>
            <a:pPr>
              <a:lnSpc>
                <a:spcPts val="1280"/>
              </a:lnSpc>
              <a:defRPr/>
            </a:pPr>
            <a:endParaRPr lang="en-US" sz="1200" dirty="0">
              <a:solidFill>
                <a:schemeClr val="bg1"/>
              </a:solidFill>
              <a:latin typeface="Arial" panose="020B0604020202020204" pitchFamily="34" charset="0"/>
              <a:ea typeface="微软雅黑" panose="020B0503020204020204" pitchFamily="34" charset="-122"/>
              <a:cs typeface="Lato" charset="0"/>
              <a:sym typeface="Arial" panose="020B0604020202020204" pitchFamily="34" charset="0"/>
            </a:endParaRPr>
          </a:p>
          <a:p>
            <a:pPr>
              <a:lnSpc>
                <a:spcPts val="1280"/>
              </a:lnSpc>
              <a:defRPr/>
            </a:pPr>
            <a:r>
              <a:rPr lang="en-US" sz="1200" dirty="0">
                <a:solidFill>
                  <a:schemeClr val="bg1"/>
                </a:solidFill>
                <a:latin typeface="Arial" panose="020B0604020202020204" pitchFamily="34" charset="0"/>
                <a:ea typeface="微软雅黑" panose="020B0503020204020204" pitchFamily="34" charset="-122"/>
                <a:cs typeface="Lato" charset="0"/>
                <a:sym typeface="Arial" panose="020B0604020202020204" pitchFamily="34" charset="0"/>
              </a:rPr>
              <a:t>Make a type specimen book unknown printer took a galley of type and scrambled it</a:t>
            </a:r>
            <a:r>
              <a:rPr lang="id-ID" sz="1200" dirty="0">
                <a:solidFill>
                  <a:schemeClr val="bg1"/>
                </a:solidFill>
                <a:latin typeface="Arial" panose="020B0604020202020204" pitchFamily="34" charset="0"/>
                <a:ea typeface="微软雅黑" panose="020B0503020204020204" pitchFamily="34" charset="-122"/>
                <a:cs typeface="Lato" charset="0"/>
                <a:sym typeface="Arial" panose="020B0604020202020204" pitchFamily="34" charset="0"/>
              </a:rPr>
              <a:t>.</a:t>
            </a:r>
            <a:endParaRPr lang="en-US" sz="1200" dirty="0">
              <a:solidFill>
                <a:schemeClr val="bg1"/>
              </a:solidFill>
              <a:latin typeface="Arial" panose="020B0604020202020204" pitchFamily="34" charset="0"/>
              <a:ea typeface="微软雅黑" panose="020B0503020204020204" pitchFamily="34" charset="-122"/>
              <a:cs typeface="Lato" charset="0"/>
              <a:sym typeface="Arial" panose="020B0604020202020204" pitchFamily="34" charset="0"/>
            </a:endParaRPr>
          </a:p>
        </p:txBody>
      </p:sp>
      <p:cxnSp>
        <p:nvCxnSpPr>
          <p:cNvPr id="21" name="Straight Connector 20"/>
          <p:cNvCxnSpPr/>
          <p:nvPr/>
        </p:nvCxnSpPr>
        <p:spPr>
          <a:xfrm>
            <a:off x="4749567" y="4334651"/>
            <a:ext cx="13716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2" name="7 CuadroTexto"/>
          <p:cNvSpPr txBox="1"/>
          <p:nvPr/>
        </p:nvSpPr>
        <p:spPr>
          <a:xfrm>
            <a:off x="4650543" y="4268029"/>
            <a:ext cx="1926586" cy="925894"/>
          </a:xfrm>
          <a:prstGeom prst="rect">
            <a:avLst/>
          </a:prstGeom>
          <a:noFill/>
        </p:spPr>
        <p:txBody>
          <a:bodyPr wrap="square">
            <a:spAutoFit/>
          </a:bodyPr>
          <a:lstStyle/>
          <a:p>
            <a:pPr>
              <a:lnSpc>
                <a:spcPts val="1280"/>
              </a:lnSpc>
              <a:defRPr/>
            </a:pPr>
            <a:endParaRPr lang="en-US" sz="1200" dirty="0">
              <a:solidFill>
                <a:schemeClr val="bg1"/>
              </a:solidFill>
              <a:latin typeface="Arial" panose="020B0604020202020204" pitchFamily="34" charset="0"/>
              <a:ea typeface="微软雅黑" panose="020B0503020204020204" pitchFamily="34" charset="-122"/>
              <a:cs typeface="Lato" charset="0"/>
              <a:sym typeface="Arial" panose="020B0604020202020204" pitchFamily="34" charset="0"/>
            </a:endParaRPr>
          </a:p>
          <a:p>
            <a:pPr>
              <a:lnSpc>
                <a:spcPts val="1280"/>
              </a:lnSpc>
              <a:defRPr/>
            </a:pPr>
            <a:r>
              <a:rPr lang="en-US" sz="1200" dirty="0">
                <a:solidFill>
                  <a:schemeClr val="bg1"/>
                </a:solidFill>
                <a:latin typeface="Arial" panose="020B0604020202020204" pitchFamily="34" charset="0"/>
                <a:ea typeface="微软雅黑" panose="020B0503020204020204" pitchFamily="34" charset="-122"/>
                <a:cs typeface="Lato" charset="0"/>
                <a:sym typeface="Arial" panose="020B0604020202020204" pitchFamily="34" charset="0"/>
              </a:rPr>
              <a:t>Make a type specimen book unknown printer took a galley of type and scrambled it</a:t>
            </a:r>
            <a:r>
              <a:rPr lang="id-ID" sz="1200" dirty="0">
                <a:solidFill>
                  <a:schemeClr val="bg1"/>
                </a:solidFill>
                <a:latin typeface="Arial" panose="020B0604020202020204" pitchFamily="34" charset="0"/>
                <a:ea typeface="微软雅黑" panose="020B0503020204020204" pitchFamily="34" charset="-122"/>
                <a:cs typeface="Lato" charset="0"/>
                <a:sym typeface="Arial" panose="020B0604020202020204" pitchFamily="34" charset="0"/>
              </a:rPr>
              <a:t>.</a:t>
            </a:r>
            <a:endParaRPr lang="en-US" sz="1200" dirty="0">
              <a:solidFill>
                <a:schemeClr val="bg1"/>
              </a:solidFill>
              <a:latin typeface="Arial" panose="020B0604020202020204" pitchFamily="34" charset="0"/>
              <a:ea typeface="微软雅黑" panose="020B0503020204020204" pitchFamily="34" charset="-122"/>
              <a:cs typeface="Lato" charset="0"/>
              <a:sym typeface="Arial" panose="020B0604020202020204" pitchFamily="34" charset="0"/>
            </a:endParaRPr>
          </a:p>
        </p:txBody>
      </p:sp>
      <p:cxnSp>
        <p:nvCxnSpPr>
          <p:cNvPr id="27" name="Straight Connector 26"/>
          <p:cNvCxnSpPr/>
          <p:nvPr/>
        </p:nvCxnSpPr>
        <p:spPr>
          <a:xfrm>
            <a:off x="7291505" y="4336351"/>
            <a:ext cx="13716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8" name="7 CuadroTexto"/>
          <p:cNvSpPr txBox="1"/>
          <p:nvPr/>
        </p:nvSpPr>
        <p:spPr>
          <a:xfrm>
            <a:off x="7192481" y="4269729"/>
            <a:ext cx="1926586" cy="925894"/>
          </a:xfrm>
          <a:prstGeom prst="rect">
            <a:avLst/>
          </a:prstGeom>
          <a:noFill/>
        </p:spPr>
        <p:txBody>
          <a:bodyPr wrap="square">
            <a:spAutoFit/>
          </a:bodyPr>
          <a:lstStyle/>
          <a:p>
            <a:pPr>
              <a:lnSpc>
                <a:spcPts val="1280"/>
              </a:lnSpc>
              <a:defRPr/>
            </a:pPr>
            <a:endParaRPr lang="en-US" sz="1200" dirty="0">
              <a:solidFill>
                <a:schemeClr val="bg1"/>
              </a:solidFill>
              <a:latin typeface="Arial" panose="020B0604020202020204" pitchFamily="34" charset="0"/>
              <a:ea typeface="微软雅黑" panose="020B0503020204020204" pitchFamily="34" charset="-122"/>
              <a:cs typeface="Lato" charset="0"/>
              <a:sym typeface="Arial" panose="020B0604020202020204" pitchFamily="34" charset="0"/>
            </a:endParaRPr>
          </a:p>
          <a:p>
            <a:pPr>
              <a:lnSpc>
                <a:spcPts val="1280"/>
              </a:lnSpc>
              <a:defRPr/>
            </a:pPr>
            <a:r>
              <a:rPr lang="en-US" sz="1200" dirty="0">
                <a:solidFill>
                  <a:schemeClr val="bg1"/>
                </a:solidFill>
                <a:latin typeface="Arial" panose="020B0604020202020204" pitchFamily="34" charset="0"/>
                <a:ea typeface="微软雅黑" panose="020B0503020204020204" pitchFamily="34" charset="-122"/>
                <a:cs typeface="Lato" charset="0"/>
                <a:sym typeface="Arial" panose="020B0604020202020204" pitchFamily="34" charset="0"/>
              </a:rPr>
              <a:t>Make a type specimen book unknown printer took a galley of type and scrambled it</a:t>
            </a:r>
            <a:r>
              <a:rPr lang="id-ID" sz="1200" dirty="0">
                <a:solidFill>
                  <a:schemeClr val="bg1"/>
                </a:solidFill>
                <a:latin typeface="Arial" panose="020B0604020202020204" pitchFamily="34" charset="0"/>
                <a:ea typeface="微软雅黑" panose="020B0503020204020204" pitchFamily="34" charset="-122"/>
                <a:cs typeface="Lato" charset="0"/>
                <a:sym typeface="Arial" panose="020B0604020202020204" pitchFamily="34" charset="0"/>
              </a:rPr>
              <a:t>.</a:t>
            </a:r>
            <a:endParaRPr lang="en-US" sz="1200" dirty="0">
              <a:solidFill>
                <a:schemeClr val="bg1"/>
              </a:solidFill>
              <a:latin typeface="Arial" panose="020B0604020202020204" pitchFamily="34" charset="0"/>
              <a:ea typeface="微软雅黑" panose="020B0503020204020204" pitchFamily="34" charset="-122"/>
              <a:cs typeface="Lato" charset="0"/>
              <a:sym typeface="Arial" panose="020B0604020202020204" pitchFamily="34" charset="0"/>
            </a:endParaRPr>
          </a:p>
        </p:txBody>
      </p:sp>
      <p:cxnSp>
        <p:nvCxnSpPr>
          <p:cNvPr id="30" name="Straight Connector 29"/>
          <p:cNvCxnSpPr/>
          <p:nvPr/>
        </p:nvCxnSpPr>
        <p:spPr>
          <a:xfrm>
            <a:off x="9663495" y="4336351"/>
            <a:ext cx="13716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1" name="7 CuadroTexto"/>
          <p:cNvSpPr txBox="1"/>
          <p:nvPr/>
        </p:nvSpPr>
        <p:spPr>
          <a:xfrm>
            <a:off x="9564471" y="4269729"/>
            <a:ext cx="1926586" cy="925894"/>
          </a:xfrm>
          <a:prstGeom prst="rect">
            <a:avLst/>
          </a:prstGeom>
          <a:noFill/>
        </p:spPr>
        <p:txBody>
          <a:bodyPr wrap="square">
            <a:spAutoFit/>
          </a:bodyPr>
          <a:lstStyle/>
          <a:p>
            <a:pPr>
              <a:lnSpc>
                <a:spcPts val="1280"/>
              </a:lnSpc>
              <a:defRPr/>
            </a:pPr>
            <a:endParaRPr lang="en-US" sz="1200" dirty="0">
              <a:solidFill>
                <a:schemeClr val="bg1"/>
              </a:solidFill>
              <a:latin typeface="Arial" panose="020B0604020202020204" pitchFamily="34" charset="0"/>
              <a:ea typeface="微软雅黑" panose="020B0503020204020204" pitchFamily="34" charset="-122"/>
              <a:cs typeface="Lato" charset="0"/>
              <a:sym typeface="Arial" panose="020B0604020202020204" pitchFamily="34" charset="0"/>
            </a:endParaRPr>
          </a:p>
          <a:p>
            <a:pPr>
              <a:lnSpc>
                <a:spcPts val="1280"/>
              </a:lnSpc>
              <a:defRPr/>
            </a:pPr>
            <a:r>
              <a:rPr lang="en-US" sz="1200" dirty="0">
                <a:solidFill>
                  <a:schemeClr val="bg1"/>
                </a:solidFill>
                <a:latin typeface="Arial" panose="020B0604020202020204" pitchFamily="34" charset="0"/>
                <a:ea typeface="微软雅黑" panose="020B0503020204020204" pitchFamily="34" charset="-122"/>
                <a:cs typeface="Lato" charset="0"/>
                <a:sym typeface="Arial" panose="020B0604020202020204" pitchFamily="34" charset="0"/>
              </a:rPr>
              <a:t>Make a type specimen book unknown printer took a galley of type and scrambled it</a:t>
            </a:r>
            <a:r>
              <a:rPr lang="id-ID" sz="1200" dirty="0">
                <a:solidFill>
                  <a:schemeClr val="bg1"/>
                </a:solidFill>
                <a:latin typeface="Arial" panose="020B0604020202020204" pitchFamily="34" charset="0"/>
                <a:ea typeface="微软雅黑" panose="020B0503020204020204" pitchFamily="34" charset="-122"/>
                <a:cs typeface="Lato" charset="0"/>
                <a:sym typeface="Arial" panose="020B0604020202020204" pitchFamily="34" charset="0"/>
              </a:rPr>
              <a:t>.</a:t>
            </a:r>
            <a:endParaRPr lang="en-US" sz="1200" dirty="0">
              <a:solidFill>
                <a:schemeClr val="bg1"/>
              </a:solidFill>
              <a:latin typeface="Arial" panose="020B0604020202020204" pitchFamily="34" charset="0"/>
              <a:ea typeface="微软雅黑" panose="020B0503020204020204" pitchFamily="34" charset="-122"/>
              <a:cs typeface="Lato" charset="0"/>
              <a:sym typeface="Arial" panose="020B0604020202020204" pitchFamily="34" charset="0"/>
            </a:endParaRPr>
          </a:p>
        </p:txBody>
      </p:sp>
      <p:cxnSp>
        <p:nvCxnSpPr>
          <p:cNvPr id="33" name="Straight Connector 32"/>
          <p:cNvCxnSpPr/>
          <p:nvPr/>
        </p:nvCxnSpPr>
        <p:spPr>
          <a:xfrm>
            <a:off x="4394350" y="3220280"/>
            <a:ext cx="0" cy="2438398"/>
          </a:xfrm>
          <a:prstGeom prst="line">
            <a:avLst/>
          </a:prstGeom>
          <a:ln>
            <a:solidFill>
              <a:schemeClr val="bg1">
                <a:lumMod val="8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a:off x="6864495" y="3220280"/>
            <a:ext cx="0" cy="2438398"/>
          </a:xfrm>
          <a:prstGeom prst="line">
            <a:avLst/>
          </a:prstGeom>
          <a:ln>
            <a:solidFill>
              <a:schemeClr val="bg1">
                <a:lumMod val="8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a:off x="9305721" y="3220280"/>
            <a:ext cx="0" cy="2438398"/>
          </a:xfrm>
          <a:prstGeom prst="line">
            <a:avLst/>
          </a:prstGeom>
          <a:ln>
            <a:solidFill>
              <a:schemeClr val="bg1">
                <a:lumMod val="85000"/>
              </a:schemeClr>
            </a:solidFill>
            <a:prstDash val="lgDash"/>
          </a:ln>
        </p:spPr>
        <p:style>
          <a:lnRef idx="1">
            <a:schemeClr val="accent1"/>
          </a:lnRef>
          <a:fillRef idx="0">
            <a:schemeClr val="accent1"/>
          </a:fillRef>
          <a:effectRef idx="0">
            <a:schemeClr val="accent1"/>
          </a:effectRef>
          <a:fontRef idx="minor">
            <a:schemeClr val="tx1"/>
          </a:fontRef>
        </p:style>
      </p:cxnSp>
      <p:sp>
        <p:nvSpPr>
          <p:cNvPr id="24" name="矩形 23"/>
          <p:cNvSpPr/>
          <p:nvPr/>
        </p:nvSpPr>
        <p:spPr>
          <a:xfrm>
            <a:off x="5361193" y="892722"/>
            <a:ext cx="1453680" cy="215444"/>
          </a:xfrm>
          <a:prstGeom prst="rect">
            <a:avLst/>
          </a:prstGeom>
        </p:spPr>
        <p:txBody>
          <a:bodyPr wrap="square">
            <a:spAutoFit/>
          </a:bodyPr>
          <a:lstStyle/>
          <a:p>
            <a:pPr algn="ctr" defTabSz="1219200">
              <a:defRPr/>
            </a:pPr>
            <a:r>
              <a:rPr lang="en-US" altLang="zh-CN" sz="800" dirty="0" smtClean="0">
                <a:solidFill>
                  <a:schemeClr val="bg1">
                    <a:lumMod val="50000"/>
                  </a:schemeClr>
                </a:solidFill>
                <a:cs typeface="+mn-ea"/>
                <a:sym typeface="Arial" panose="020B0604020202020204" pitchFamily="34" charset="0"/>
              </a:rPr>
              <a:t>WORLD READING DAY</a:t>
            </a:r>
            <a:endParaRPr lang="en-US" altLang="zh-CN" sz="800" dirty="0">
              <a:solidFill>
                <a:schemeClr val="bg1">
                  <a:lumMod val="50000"/>
                </a:schemeClr>
              </a:solidFill>
              <a:cs typeface="+mn-ea"/>
              <a:sym typeface="Arial" panose="020B0604020202020204" pitchFamily="34" charset="0"/>
            </a:endParaRPr>
          </a:p>
        </p:txBody>
      </p:sp>
      <p:sp>
        <p:nvSpPr>
          <p:cNvPr id="25" name="文本框 24"/>
          <p:cNvSpPr txBox="1"/>
          <p:nvPr/>
        </p:nvSpPr>
        <p:spPr>
          <a:xfrm>
            <a:off x="3794067" y="317922"/>
            <a:ext cx="4587934" cy="584775"/>
          </a:xfrm>
          <a:prstGeom prst="rect">
            <a:avLst/>
          </a:prstGeom>
          <a:noFill/>
        </p:spPr>
        <p:txBody>
          <a:bodyPr wrap="square">
            <a:spAutoFit/>
          </a:bodyPr>
          <a:lstStyle>
            <a:defPPr>
              <a:defRPr lang="zh-CN"/>
            </a:defPPr>
            <a:lvl1pPr algn="ctr">
              <a:lnSpc>
                <a:spcPct val="150000"/>
              </a:lnSpc>
              <a:defRPr sz="1400">
                <a:gradFill>
                  <a:gsLst>
                    <a:gs pos="0">
                      <a:srgbClr val="08AEEA"/>
                    </a:gs>
                    <a:gs pos="100000">
                      <a:srgbClr val="2AF598"/>
                    </a:gs>
                  </a:gsLst>
                  <a:lin ang="2700000" scaled="0"/>
                </a:gradFill>
                <a:latin typeface="微软雅黑" panose="020B0503020204020204" pitchFamily="34" charset="-122"/>
                <a:ea typeface="微软雅黑" panose="020B0503020204020204" pitchFamily="34" charset="-122"/>
              </a:defRPr>
            </a:lvl1pPr>
          </a:lstStyle>
          <a:p>
            <a:pPr defTabSz="1219200">
              <a:lnSpc>
                <a:spcPct val="100000"/>
              </a:lnSpc>
              <a:defRPr/>
            </a:pPr>
            <a:r>
              <a:rPr lang="zh-CN" altLang="en-US" sz="3200" b="1" dirty="0" smtClean="0">
                <a:solidFill>
                  <a:schemeClr val="tx1">
                    <a:lumMod val="75000"/>
                    <a:lumOff val="25000"/>
                  </a:schemeClr>
                </a:solidFill>
                <a:latin typeface="Arial" panose="020B0604020202020204" pitchFamily="34" charset="0"/>
                <a:cs typeface="+mn-ea"/>
                <a:sym typeface="Arial" panose="020B0604020202020204" pitchFamily="34" charset="0"/>
              </a:rPr>
              <a:t>阅读时光</a:t>
            </a:r>
            <a:r>
              <a:rPr lang="en-US" altLang="zh-CN" sz="3200" b="1" dirty="0" smtClean="0">
                <a:solidFill>
                  <a:schemeClr val="tx1">
                    <a:lumMod val="75000"/>
                    <a:lumOff val="25000"/>
                  </a:schemeClr>
                </a:solidFill>
                <a:latin typeface="Arial" panose="020B0604020202020204" pitchFamily="34" charset="0"/>
                <a:cs typeface="+mn-ea"/>
                <a:sym typeface="Arial" panose="020B0604020202020204" pitchFamily="34" charset="0"/>
              </a:rPr>
              <a:t>·</a:t>
            </a:r>
            <a:r>
              <a:rPr lang="zh-CN" altLang="en-US" sz="3200" b="1" dirty="0" smtClean="0">
                <a:solidFill>
                  <a:schemeClr val="tx1">
                    <a:lumMod val="75000"/>
                    <a:lumOff val="25000"/>
                  </a:schemeClr>
                </a:solidFill>
                <a:latin typeface="Arial" panose="020B0604020202020204" pitchFamily="34" charset="0"/>
                <a:cs typeface="+mn-ea"/>
                <a:sym typeface="Arial" panose="020B0604020202020204" pitchFamily="34" charset="0"/>
              </a:rPr>
              <a:t>主题</a:t>
            </a:r>
            <a:endParaRPr lang="zh-CN" altLang="en-US" sz="3200" b="1" dirty="0">
              <a:solidFill>
                <a:schemeClr val="tx1">
                  <a:lumMod val="75000"/>
                  <a:lumOff val="25000"/>
                </a:schemeClr>
              </a:solidFill>
              <a:latin typeface="Arial" panose="020B0604020202020204" pitchFamily="34" charset="0"/>
              <a:cs typeface="+mn-ea"/>
              <a:sym typeface="Arial" panose="020B0604020202020204" pitchFamily="34" charset="0"/>
            </a:endParaRPr>
          </a:p>
        </p:txBody>
      </p:sp>
      <p:grpSp>
        <p:nvGrpSpPr>
          <p:cNvPr id="32" name="组合 31"/>
          <p:cNvGrpSpPr/>
          <p:nvPr/>
        </p:nvGrpSpPr>
        <p:grpSpPr>
          <a:xfrm>
            <a:off x="3077391" y="640517"/>
            <a:ext cx="6065788" cy="0"/>
            <a:chOff x="4615664" y="960506"/>
            <a:chExt cx="9102718" cy="0"/>
          </a:xfrm>
        </p:grpSpPr>
        <p:cxnSp>
          <p:nvCxnSpPr>
            <p:cNvPr id="34" name="321"/>
            <p:cNvCxnSpPr/>
            <p:nvPr/>
          </p:nvCxnSpPr>
          <p:spPr bwMode="auto">
            <a:xfrm flipH="1">
              <a:off x="4615664" y="960506"/>
              <a:ext cx="1314679"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6" name="3 22"/>
            <p:cNvCxnSpPr/>
            <p:nvPr/>
          </p:nvCxnSpPr>
          <p:spPr bwMode="auto">
            <a:xfrm flipH="1">
              <a:off x="12403703" y="960506"/>
              <a:ext cx="1314679"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sp>
        <p:nvSpPr>
          <p:cNvPr id="38" name="文本框 37"/>
          <p:cNvSpPr txBox="1"/>
          <p:nvPr/>
        </p:nvSpPr>
        <p:spPr>
          <a:xfrm>
            <a:off x="2299292" y="3623520"/>
            <a:ext cx="2095058" cy="400110"/>
          </a:xfrm>
          <a:prstGeom prst="rect">
            <a:avLst/>
          </a:prstGeom>
          <a:noFill/>
        </p:spPr>
        <p:txBody>
          <a:bodyPr wrap="square">
            <a:spAutoFit/>
          </a:bodyPr>
          <a:lstStyle>
            <a:defPPr>
              <a:defRPr lang="zh-CN"/>
            </a:defPPr>
            <a:lvl1pPr algn="ctr">
              <a:lnSpc>
                <a:spcPct val="150000"/>
              </a:lnSpc>
              <a:defRPr sz="1400">
                <a:gradFill>
                  <a:gsLst>
                    <a:gs pos="0">
                      <a:srgbClr val="08AEEA"/>
                    </a:gs>
                    <a:gs pos="100000">
                      <a:srgbClr val="2AF598"/>
                    </a:gs>
                  </a:gsLst>
                  <a:lin ang="2700000" scaled="0"/>
                </a:gradFill>
                <a:latin typeface="微软雅黑" panose="020B0503020204020204" pitchFamily="34" charset="-122"/>
                <a:ea typeface="微软雅黑" panose="020B0503020204020204" pitchFamily="34" charset="-122"/>
              </a:defRPr>
            </a:lvl1pPr>
          </a:lstStyle>
          <a:p>
            <a:pPr algn="l" defTabSz="1219200">
              <a:lnSpc>
                <a:spcPct val="100000"/>
              </a:lnSpc>
              <a:defRPr/>
            </a:pPr>
            <a:r>
              <a:rPr lang="zh-CN" altLang="en-US" sz="2000" b="1" dirty="0" smtClean="0">
                <a:solidFill>
                  <a:schemeClr val="bg1"/>
                </a:solidFill>
                <a:latin typeface="Arial" panose="020B0604020202020204" pitchFamily="34" charset="0"/>
                <a:cs typeface="+mn-ea"/>
                <a:sym typeface="Arial" panose="020B0604020202020204" pitchFamily="34" charset="0"/>
              </a:rPr>
              <a:t>阅读时光</a:t>
            </a:r>
            <a:r>
              <a:rPr lang="en-US" altLang="zh-CN" sz="2000" b="1" dirty="0" smtClean="0">
                <a:solidFill>
                  <a:schemeClr val="bg1"/>
                </a:solidFill>
                <a:latin typeface="Arial" panose="020B0604020202020204" pitchFamily="34" charset="0"/>
                <a:cs typeface="+mn-ea"/>
                <a:sym typeface="Arial" panose="020B0604020202020204" pitchFamily="34" charset="0"/>
              </a:rPr>
              <a:t>·</a:t>
            </a:r>
            <a:r>
              <a:rPr lang="zh-CN" altLang="en-US" sz="2000" b="1" dirty="0" smtClean="0">
                <a:solidFill>
                  <a:schemeClr val="bg1"/>
                </a:solidFill>
                <a:latin typeface="Arial" panose="020B0604020202020204" pitchFamily="34" charset="0"/>
                <a:cs typeface="+mn-ea"/>
                <a:sym typeface="Arial" panose="020B0604020202020204" pitchFamily="34" charset="0"/>
              </a:rPr>
              <a:t>主题</a:t>
            </a:r>
            <a:endParaRPr lang="zh-CN" altLang="en-US" sz="2000" b="1" dirty="0">
              <a:solidFill>
                <a:schemeClr val="bg1"/>
              </a:solidFill>
              <a:latin typeface="Arial" panose="020B0604020202020204" pitchFamily="34" charset="0"/>
              <a:cs typeface="+mn-ea"/>
              <a:sym typeface="Arial" panose="020B0604020202020204" pitchFamily="34" charset="0"/>
            </a:endParaRPr>
          </a:p>
        </p:txBody>
      </p:sp>
      <p:sp>
        <p:nvSpPr>
          <p:cNvPr id="42" name="文本框 41"/>
          <p:cNvSpPr txBox="1"/>
          <p:nvPr/>
        </p:nvSpPr>
        <p:spPr>
          <a:xfrm>
            <a:off x="4658627" y="3623520"/>
            <a:ext cx="2095058" cy="400110"/>
          </a:xfrm>
          <a:prstGeom prst="rect">
            <a:avLst/>
          </a:prstGeom>
          <a:noFill/>
        </p:spPr>
        <p:txBody>
          <a:bodyPr wrap="square">
            <a:spAutoFit/>
          </a:bodyPr>
          <a:lstStyle>
            <a:defPPr>
              <a:defRPr lang="zh-CN"/>
            </a:defPPr>
            <a:lvl1pPr algn="ctr">
              <a:lnSpc>
                <a:spcPct val="150000"/>
              </a:lnSpc>
              <a:defRPr sz="1400">
                <a:gradFill>
                  <a:gsLst>
                    <a:gs pos="0">
                      <a:srgbClr val="08AEEA"/>
                    </a:gs>
                    <a:gs pos="100000">
                      <a:srgbClr val="2AF598"/>
                    </a:gs>
                  </a:gsLst>
                  <a:lin ang="2700000" scaled="0"/>
                </a:gradFill>
                <a:latin typeface="微软雅黑" panose="020B0503020204020204" pitchFamily="34" charset="-122"/>
                <a:ea typeface="微软雅黑" panose="020B0503020204020204" pitchFamily="34" charset="-122"/>
              </a:defRPr>
            </a:lvl1pPr>
          </a:lstStyle>
          <a:p>
            <a:pPr algn="l" defTabSz="1219200">
              <a:lnSpc>
                <a:spcPct val="100000"/>
              </a:lnSpc>
              <a:defRPr/>
            </a:pPr>
            <a:r>
              <a:rPr lang="zh-CN" altLang="en-US" sz="2000" b="1" dirty="0" smtClean="0">
                <a:solidFill>
                  <a:schemeClr val="bg1"/>
                </a:solidFill>
                <a:latin typeface="Arial" panose="020B0604020202020204" pitchFamily="34" charset="0"/>
                <a:cs typeface="+mn-ea"/>
                <a:sym typeface="Arial" panose="020B0604020202020204" pitchFamily="34" charset="0"/>
              </a:rPr>
              <a:t>阅读时光</a:t>
            </a:r>
            <a:r>
              <a:rPr lang="en-US" altLang="zh-CN" sz="2000" b="1" dirty="0" smtClean="0">
                <a:solidFill>
                  <a:schemeClr val="bg1"/>
                </a:solidFill>
                <a:latin typeface="Arial" panose="020B0604020202020204" pitchFamily="34" charset="0"/>
                <a:cs typeface="+mn-ea"/>
                <a:sym typeface="Arial" panose="020B0604020202020204" pitchFamily="34" charset="0"/>
              </a:rPr>
              <a:t>·</a:t>
            </a:r>
            <a:r>
              <a:rPr lang="zh-CN" altLang="en-US" sz="2000" b="1" dirty="0" smtClean="0">
                <a:solidFill>
                  <a:schemeClr val="bg1"/>
                </a:solidFill>
                <a:latin typeface="Arial" panose="020B0604020202020204" pitchFamily="34" charset="0"/>
                <a:cs typeface="+mn-ea"/>
                <a:sym typeface="Arial" panose="020B0604020202020204" pitchFamily="34" charset="0"/>
              </a:rPr>
              <a:t>主题</a:t>
            </a:r>
            <a:endParaRPr lang="zh-CN" altLang="en-US" sz="2000" b="1" dirty="0">
              <a:solidFill>
                <a:schemeClr val="bg1"/>
              </a:solidFill>
              <a:latin typeface="Arial" panose="020B0604020202020204" pitchFamily="34" charset="0"/>
              <a:cs typeface="+mn-ea"/>
              <a:sym typeface="Arial" panose="020B0604020202020204" pitchFamily="34" charset="0"/>
            </a:endParaRPr>
          </a:p>
        </p:txBody>
      </p:sp>
      <p:sp>
        <p:nvSpPr>
          <p:cNvPr id="43" name="文本框 42"/>
          <p:cNvSpPr txBox="1"/>
          <p:nvPr/>
        </p:nvSpPr>
        <p:spPr>
          <a:xfrm>
            <a:off x="7189412" y="3623520"/>
            <a:ext cx="2095058" cy="400110"/>
          </a:xfrm>
          <a:prstGeom prst="rect">
            <a:avLst/>
          </a:prstGeom>
          <a:noFill/>
        </p:spPr>
        <p:txBody>
          <a:bodyPr wrap="square">
            <a:spAutoFit/>
          </a:bodyPr>
          <a:lstStyle>
            <a:defPPr>
              <a:defRPr lang="zh-CN"/>
            </a:defPPr>
            <a:lvl1pPr algn="ctr">
              <a:lnSpc>
                <a:spcPct val="150000"/>
              </a:lnSpc>
              <a:defRPr sz="1400">
                <a:gradFill>
                  <a:gsLst>
                    <a:gs pos="0">
                      <a:srgbClr val="08AEEA"/>
                    </a:gs>
                    <a:gs pos="100000">
                      <a:srgbClr val="2AF598"/>
                    </a:gs>
                  </a:gsLst>
                  <a:lin ang="2700000" scaled="0"/>
                </a:gradFill>
                <a:latin typeface="微软雅黑" panose="020B0503020204020204" pitchFamily="34" charset="-122"/>
                <a:ea typeface="微软雅黑" panose="020B0503020204020204" pitchFamily="34" charset="-122"/>
              </a:defRPr>
            </a:lvl1pPr>
          </a:lstStyle>
          <a:p>
            <a:pPr algn="l" defTabSz="1219200">
              <a:lnSpc>
                <a:spcPct val="100000"/>
              </a:lnSpc>
              <a:defRPr/>
            </a:pPr>
            <a:r>
              <a:rPr lang="zh-CN" altLang="en-US" sz="2000" b="1" dirty="0" smtClean="0">
                <a:solidFill>
                  <a:schemeClr val="bg1"/>
                </a:solidFill>
                <a:latin typeface="Arial" panose="020B0604020202020204" pitchFamily="34" charset="0"/>
                <a:cs typeface="+mn-ea"/>
                <a:sym typeface="Arial" panose="020B0604020202020204" pitchFamily="34" charset="0"/>
              </a:rPr>
              <a:t>阅读时光</a:t>
            </a:r>
            <a:r>
              <a:rPr lang="en-US" altLang="zh-CN" sz="2000" b="1" dirty="0" smtClean="0">
                <a:solidFill>
                  <a:schemeClr val="bg1"/>
                </a:solidFill>
                <a:latin typeface="Arial" panose="020B0604020202020204" pitchFamily="34" charset="0"/>
                <a:cs typeface="+mn-ea"/>
                <a:sym typeface="Arial" panose="020B0604020202020204" pitchFamily="34" charset="0"/>
              </a:rPr>
              <a:t>·</a:t>
            </a:r>
            <a:r>
              <a:rPr lang="zh-CN" altLang="en-US" sz="2000" b="1" dirty="0" smtClean="0">
                <a:solidFill>
                  <a:schemeClr val="bg1"/>
                </a:solidFill>
                <a:latin typeface="Arial" panose="020B0604020202020204" pitchFamily="34" charset="0"/>
                <a:cs typeface="+mn-ea"/>
                <a:sym typeface="Arial" panose="020B0604020202020204" pitchFamily="34" charset="0"/>
              </a:rPr>
              <a:t>主题</a:t>
            </a:r>
            <a:endParaRPr lang="zh-CN" altLang="en-US" sz="2000" b="1" dirty="0">
              <a:solidFill>
                <a:schemeClr val="bg1"/>
              </a:solidFill>
              <a:latin typeface="Arial" panose="020B0604020202020204" pitchFamily="34" charset="0"/>
              <a:cs typeface="+mn-ea"/>
              <a:sym typeface="Arial" panose="020B0604020202020204" pitchFamily="34" charset="0"/>
            </a:endParaRPr>
          </a:p>
        </p:txBody>
      </p:sp>
      <p:sp>
        <p:nvSpPr>
          <p:cNvPr id="44" name="文本框 43"/>
          <p:cNvSpPr txBox="1"/>
          <p:nvPr/>
        </p:nvSpPr>
        <p:spPr>
          <a:xfrm>
            <a:off x="9567797" y="3623520"/>
            <a:ext cx="2095058" cy="400110"/>
          </a:xfrm>
          <a:prstGeom prst="rect">
            <a:avLst/>
          </a:prstGeom>
          <a:noFill/>
        </p:spPr>
        <p:txBody>
          <a:bodyPr wrap="square">
            <a:spAutoFit/>
          </a:bodyPr>
          <a:lstStyle>
            <a:defPPr>
              <a:defRPr lang="zh-CN"/>
            </a:defPPr>
            <a:lvl1pPr algn="ctr">
              <a:lnSpc>
                <a:spcPct val="150000"/>
              </a:lnSpc>
              <a:defRPr sz="1400">
                <a:gradFill>
                  <a:gsLst>
                    <a:gs pos="0">
                      <a:srgbClr val="08AEEA"/>
                    </a:gs>
                    <a:gs pos="100000">
                      <a:srgbClr val="2AF598"/>
                    </a:gs>
                  </a:gsLst>
                  <a:lin ang="2700000" scaled="0"/>
                </a:gradFill>
                <a:latin typeface="微软雅黑" panose="020B0503020204020204" pitchFamily="34" charset="-122"/>
                <a:ea typeface="微软雅黑" panose="020B0503020204020204" pitchFamily="34" charset="-122"/>
              </a:defRPr>
            </a:lvl1pPr>
          </a:lstStyle>
          <a:p>
            <a:pPr algn="l" defTabSz="1219200">
              <a:lnSpc>
                <a:spcPct val="100000"/>
              </a:lnSpc>
              <a:defRPr/>
            </a:pPr>
            <a:r>
              <a:rPr lang="zh-CN" altLang="en-US" sz="2000" b="1" dirty="0" smtClean="0">
                <a:solidFill>
                  <a:schemeClr val="bg1"/>
                </a:solidFill>
                <a:latin typeface="Arial" panose="020B0604020202020204" pitchFamily="34" charset="0"/>
                <a:cs typeface="+mn-ea"/>
                <a:sym typeface="Arial" panose="020B0604020202020204" pitchFamily="34" charset="0"/>
              </a:rPr>
              <a:t>阅读时光</a:t>
            </a:r>
            <a:r>
              <a:rPr lang="en-US" altLang="zh-CN" sz="2000" b="1" dirty="0" smtClean="0">
                <a:solidFill>
                  <a:schemeClr val="bg1"/>
                </a:solidFill>
                <a:latin typeface="Arial" panose="020B0604020202020204" pitchFamily="34" charset="0"/>
                <a:cs typeface="+mn-ea"/>
                <a:sym typeface="Arial" panose="020B0604020202020204" pitchFamily="34" charset="0"/>
              </a:rPr>
              <a:t>·</a:t>
            </a:r>
            <a:r>
              <a:rPr lang="zh-CN" altLang="en-US" sz="2000" b="1" dirty="0" smtClean="0">
                <a:solidFill>
                  <a:schemeClr val="bg1"/>
                </a:solidFill>
                <a:latin typeface="Arial" panose="020B0604020202020204" pitchFamily="34" charset="0"/>
                <a:cs typeface="+mn-ea"/>
                <a:sym typeface="Arial" panose="020B0604020202020204" pitchFamily="34" charset="0"/>
              </a:rPr>
              <a:t>主题</a:t>
            </a:r>
            <a:endParaRPr lang="zh-CN" altLang="en-US" sz="2000" b="1" dirty="0">
              <a:solidFill>
                <a:schemeClr val="bg1"/>
              </a:solidFill>
              <a:latin typeface="Arial" panose="020B0604020202020204" pitchFamily="34" charset="0"/>
              <a:cs typeface="+mn-ea"/>
              <a:sym typeface="Arial" panose="020B0604020202020204" pitchFamily="3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flipH="1">
            <a:off x="6096000" y="0"/>
            <a:ext cx="6096000"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 name="TextBox 1"/>
          <p:cNvSpPr txBox="1"/>
          <p:nvPr/>
        </p:nvSpPr>
        <p:spPr>
          <a:xfrm>
            <a:off x="1354802" y="2333563"/>
            <a:ext cx="3057247" cy="584775"/>
          </a:xfrm>
          <a:prstGeom prst="rect">
            <a:avLst/>
          </a:prstGeom>
          <a:noFill/>
        </p:spPr>
        <p:txBody>
          <a:bodyPr wrap="none" rtlCol="0">
            <a:spAutoFit/>
          </a:bodyPr>
          <a:lstStyle/>
          <a:p>
            <a:r>
              <a:rPr lang="zh-CN" altLang="en-US" sz="3200" b="1"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看见更大的世界</a:t>
            </a:r>
            <a:endParaRPr lang="id-ID" sz="3200" b="1"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3" name="Straight Connector 2"/>
          <p:cNvCxnSpPr/>
          <p:nvPr/>
        </p:nvCxnSpPr>
        <p:spPr>
          <a:xfrm rot="16200000">
            <a:off x="1581094" y="3154619"/>
            <a:ext cx="0" cy="26670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4" name="TextBox 3"/>
          <p:cNvSpPr txBox="1"/>
          <p:nvPr/>
        </p:nvSpPr>
        <p:spPr>
          <a:xfrm>
            <a:off x="1354802" y="3535680"/>
            <a:ext cx="2270908" cy="2426305"/>
          </a:xfrm>
          <a:prstGeom prst="rect">
            <a:avLst/>
          </a:prstGeom>
          <a:noFill/>
        </p:spPr>
        <p:txBody>
          <a:bodyPr wrap="square" rtlCol="0">
            <a:spAutoFit/>
          </a:bodyPr>
          <a:lstStyle/>
          <a:p>
            <a:pPr>
              <a:lnSpc>
                <a:spcPts val="1300"/>
              </a:lnSpc>
            </a:pPr>
            <a:r>
              <a:rPr lang="id-ID" sz="12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Lorem ipsum dolor sit amet, consectetur adipiscing elit, sed do eiusmod tempor incididunt ut labore et dolore magna aliqua.</a:t>
            </a:r>
            <a:endParaRPr lang="id-ID" sz="12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a:p>
            <a:pPr>
              <a:lnSpc>
                <a:spcPts val="1300"/>
              </a:lnSpc>
            </a:pPr>
            <a:endParaRPr lang="id-ID" sz="12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a:p>
            <a:pPr>
              <a:lnSpc>
                <a:spcPts val="1300"/>
              </a:lnSpc>
            </a:pPr>
            <a:r>
              <a:rPr lang="id-ID" sz="12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Enim ad minim veniam, quis nostrud exercitation ullamco laboris nisi ut aliquip ex ea commodo consequat. Duis aute irure dolor in reprehenderit in voluptate velit esse cillum dolore eu fugiat nulla pariatur.</a:t>
            </a:r>
            <a:endParaRPr lang="id-ID" sz="12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7" name="Rectangle 6"/>
          <p:cNvSpPr/>
          <p:nvPr/>
        </p:nvSpPr>
        <p:spPr>
          <a:xfrm>
            <a:off x="8508691" y="1868981"/>
            <a:ext cx="2096655" cy="552115"/>
          </a:xfrm>
          <a:prstGeom prst="rect">
            <a:avLst/>
          </a:prstGeom>
          <a:solidFill>
            <a:srgbClr val="243E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Arial" panose="020B0604020202020204" pitchFamily="34" charset="0"/>
              <a:ea typeface="微软雅黑" panose="020B0503020204020204" pitchFamily="34" charset="-122"/>
              <a:sym typeface="Arial" panose="020B0604020202020204" pitchFamily="34" charset="0"/>
            </a:endParaRPr>
          </a:p>
        </p:txBody>
      </p:sp>
      <p:sp>
        <p:nvSpPr>
          <p:cNvPr id="9" name="7 CuadroTexto"/>
          <p:cNvSpPr txBox="1"/>
          <p:nvPr/>
        </p:nvSpPr>
        <p:spPr>
          <a:xfrm>
            <a:off x="8508691" y="2576203"/>
            <a:ext cx="1770384" cy="646331"/>
          </a:xfrm>
          <a:prstGeom prst="rect">
            <a:avLst/>
          </a:prstGeom>
          <a:noFill/>
        </p:spPr>
        <p:txBody>
          <a:bodyPr wrap="square">
            <a:spAutoFit/>
          </a:bodyPr>
          <a:lstStyle/>
          <a:p>
            <a:pPr>
              <a:defRPr/>
            </a:pPr>
            <a:r>
              <a:rPr lang="zh-CN" altLang="en-US" b="1" dirty="0">
                <a:solidFill>
                  <a:schemeClr val="tx1">
                    <a:lumMod val="75000"/>
                    <a:lumOff val="25000"/>
                  </a:schemeClr>
                </a:solidFill>
                <a:latin typeface="Arial" panose="020B0604020202020204" pitchFamily="34" charset="0"/>
                <a:ea typeface="微软雅黑" panose="020B0503020204020204" pitchFamily="34" charset="-122"/>
                <a:cs typeface="Lato" charset="0"/>
                <a:sym typeface="Arial" panose="020B0604020202020204" pitchFamily="34" charset="0"/>
              </a:rPr>
              <a:t>读万卷书，行万里路</a:t>
            </a:r>
            <a:r>
              <a:rPr lang="zh-CN" altLang="en-US" b="1" dirty="0" smtClean="0">
                <a:solidFill>
                  <a:schemeClr val="tx1">
                    <a:lumMod val="75000"/>
                    <a:lumOff val="25000"/>
                  </a:schemeClr>
                </a:solidFill>
                <a:latin typeface="Arial" panose="020B0604020202020204" pitchFamily="34" charset="0"/>
                <a:ea typeface="微软雅黑" panose="020B0503020204020204" pitchFamily="34" charset="-122"/>
                <a:cs typeface="Lato" charset="0"/>
                <a:sym typeface="Arial" panose="020B0604020202020204" pitchFamily="34" charset="0"/>
              </a:rPr>
              <a:t>。</a:t>
            </a:r>
            <a:endParaRPr lang="en-US" b="1" dirty="0">
              <a:solidFill>
                <a:schemeClr val="tx1">
                  <a:lumMod val="75000"/>
                  <a:lumOff val="25000"/>
                </a:schemeClr>
              </a:solidFill>
              <a:latin typeface="Arial" panose="020B0604020202020204" pitchFamily="34" charset="0"/>
              <a:ea typeface="微软雅黑" panose="020B0503020204020204" pitchFamily="34" charset="-122"/>
              <a:cs typeface="Lato" charset="0"/>
              <a:sym typeface="Arial" panose="020B0604020202020204" pitchFamily="34" charset="0"/>
            </a:endParaRPr>
          </a:p>
        </p:txBody>
      </p:sp>
      <p:sp>
        <p:nvSpPr>
          <p:cNvPr id="10" name="Rectangle 9"/>
          <p:cNvSpPr/>
          <p:nvPr/>
        </p:nvSpPr>
        <p:spPr>
          <a:xfrm>
            <a:off x="8508691" y="3809526"/>
            <a:ext cx="2096655" cy="552115"/>
          </a:xfrm>
          <a:prstGeom prst="rect">
            <a:avLst/>
          </a:prstGeom>
          <a:solidFill>
            <a:srgbClr val="243E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Arial" panose="020B0604020202020204" pitchFamily="34" charset="0"/>
              <a:ea typeface="微软雅黑" panose="020B0503020204020204" pitchFamily="34" charset="-122"/>
              <a:sym typeface="Arial" panose="020B0604020202020204" pitchFamily="34" charset="0"/>
            </a:endParaRPr>
          </a:p>
        </p:txBody>
      </p:sp>
      <p:sp>
        <p:nvSpPr>
          <p:cNvPr id="12" name="7 CuadroTexto"/>
          <p:cNvSpPr txBox="1"/>
          <p:nvPr/>
        </p:nvSpPr>
        <p:spPr>
          <a:xfrm>
            <a:off x="8508691" y="4516748"/>
            <a:ext cx="1770384" cy="923330"/>
          </a:xfrm>
          <a:prstGeom prst="rect">
            <a:avLst/>
          </a:prstGeom>
          <a:noFill/>
        </p:spPr>
        <p:txBody>
          <a:bodyPr wrap="square">
            <a:spAutoFit/>
          </a:bodyPr>
          <a:lstStyle/>
          <a:p>
            <a:pPr>
              <a:defRPr/>
            </a:pPr>
            <a:r>
              <a:rPr lang="zh-CN" altLang="en-US" b="1" dirty="0">
                <a:solidFill>
                  <a:schemeClr val="tx1">
                    <a:lumMod val="75000"/>
                    <a:lumOff val="25000"/>
                  </a:schemeClr>
                </a:solidFill>
                <a:latin typeface="Arial" panose="020B0604020202020204" pitchFamily="34" charset="0"/>
                <a:ea typeface="微软雅黑" panose="020B0503020204020204" pitchFamily="34" charset="-122"/>
                <a:cs typeface="Lato" charset="0"/>
                <a:sym typeface="Arial" panose="020B0604020202020204" pitchFamily="34" charset="0"/>
              </a:rPr>
              <a:t>书山有路勤为径，学海无涯苦作舟</a:t>
            </a:r>
            <a:r>
              <a:rPr lang="zh-CN" altLang="en-US" b="1" dirty="0" smtClean="0">
                <a:solidFill>
                  <a:schemeClr val="tx1">
                    <a:lumMod val="75000"/>
                    <a:lumOff val="25000"/>
                  </a:schemeClr>
                </a:solidFill>
                <a:latin typeface="Arial" panose="020B0604020202020204" pitchFamily="34" charset="0"/>
                <a:ea typeface="微软雅黑" panose="020B0503020204020204" pitchFamily="34" charset="-122"/>
                <a:cs typeface="Lato" charset="0"/>
                <a:sym typeface="Arial" panose="020B0604020202020204" pitchFamily="34" charset="0"/>
              </a:rPr>
              <a:t>。</a:t>
            </a:r>
            <a:endParaRPr lang="en-US" b="1" dirty="0">
              <a:solidFill>
                <a:schemeClr val="tx1">
                  <a:lumMod val="75000"/>
                  <a:lumOff val="25000"/>
                </a:schemeClr>
              </a:solidFill>
              <a:latin typeface="Arial" panose="020B0604020202020204" pitchFamily="34" charset="0"/>
              <a:ea typeface="微软雅黑" panose="020B0503020204020204" pitchFamily="34" charset="-122"/>
              <a:cs typeface="Lato" charset="0"/>
              <a:sym typeface="Arial" panose="020B0604020202020204" pitchFamily="34" charset="0"/>
            </a:endParaRPr>
          </a:p>
        </p:txBody>
      </p:sp>
      <p:sp>
        <p:nvSpPr>
          <p:cNvPr id="26" name="Rectangle: Rounded Corners 25"/>
          <p:cNvSpPr/>
          <p:nvPr/>
        </p:nvSpPr>
        <p:spPr>
          <a:xfrm>
            <a:off x="5343197" y="4633775"/>
            <a:ext cx="1307123" cy="244066"/>
          </a:xfrm>
          <a:prstGeom prst="roundRect">
            <a:avLst>
              <a:gd name="adj" fmla="val 5000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800" dirty="0">
                <a:solidFill>
                  <a:schemeClr val="bg1"/>
                </a:solidFill>
                <a:latin typeface="Arial" panose="020B0604020202020204" pitchFamily="34" charset="0"/>
                <a:ea typeface="微软雅黑" panose="020B0503020204020204" pitchFamily="34" charset="-122"/>
                <a:sym typeface="Arial" panose="020B0604020202020204" pitchFamily="34" charset="0"/>
              </a:rPr>
              <a:t>Download Apps</a:t>
            </a:r>
            <a:endParaRPr lang="id-ID" sz="8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5" name="矩形 14"/>
          <p:cNvSpPr/>
          <p:nvPr/>
        </p:nvSpPr>
        <p:spPr>
          <a:xfrm>
            <a:off x="1333444" y="1197522"/>
            <a:ext cx="1453680" cy="215444"/>
          </a:xfrm>
          <a:prstGeom prst="rect">
            <a:avLst/>
          </a:prstGeom>
        </p:spPr>
        <p:txBody>
          <a:bodyPr wrap="square">
            <a:spAutoFit/>
          </a:bodyPr>
          <a:lstStyle/>
          <a:p>
            <a:pPr defTabSz="1219200">
              <a:defRPr/>
            </a:pPr>
            <a:r>
              <a:rPr lang="en-US" altLang="zh-CN" sz="800" dirty="0" smtClean="0">
                <a:solidFill>
                  <a:schemeClr val="bg1">
                    <a:lumMod val="50000"/>
                  </a:schemeClr>
                </a:solidFill>
                <a:cs typeface="+mn-ea"/>
                <a:sym typeface="Arial" panose="020B0604020202020204" pitchFamily="34" charset="0"/>
              </a:rPr>
              <a:t>WORLD READING DAY</a:t>
            </a:r>
            <a:endParaRPr lang="en-US" altLang="zh-CN" sz="800" dirty="0">
              <a:solidFill>
                <a:schemeClr val="bg1">
                  <a:lumMod val="50000"/>
                </a:schemeClr>
              </a:solidFill>
              <a:cs typeface="+mn-ea"/>
              <a:sym typeface="Arial" panose="020B0604020202020204" pitchFamily="34" charset="0"/>
            </a:endParaRPr>
          </a:p>
        </p:txBody>
      </p:sp>
      <p:sp>
        <p:nvSpPr>
          <p:cNvPr id="17" name="文本框 16"/>
          <p:cNvSpPr txBox="1"/>
          <p:nvPr/>
        </p:nvSpPr>
        <p:spPr>
          <a:xfrm>
            <a:off x="1333444" y="622722"/>
            <a:ext cx="4358164" cy="584775"/>
          </a:xfrm>
          <a:prstGeom prst="rect">
            <a:avLst/>
          </a:prstGeom>
          <a:noFill/>
        </p:spPr>
        <p:txBody>
          <a:bodyPr wrap="square">
            <a:spAutoFit/>
          </a:bodyPr>
          <a:lstStyle>
            <a:defPPr>
              <a:defRPr lang="zh-CN"/>
            </a:defPPr>
            <a:lvl1pPr algn="ctr">
              <a:lnSpc>
                <a:spcPct val="150000"/>
              </a:lnSpc>
              <a:defRPr sz="1400">
                <a:gradFill>
                  <a:gsLst>
                    <a:gs pos="0">
                      <a:srgbClr val="08AEEA"/>
                    </a:gs>
                    <a:gs pos="100000">
                      <a:srgbClr val="2AF598"/>
                    </a:gs>
                  </a:gsLst>
                  <a:lin ang="2700000" scaled="0"/>
                </a:gradFill>
                <a:latin typeface="微软雅黑" panose="020B0503020204020204" pitchFamily="34" charset="-122"/>
                <a:ea typeface="微软雅黑" panose="020B0503020204020204" pitchFamily="34" charset="-122"/>
              </a:defRPr>
            </a:lvl1pPr>
          </a:lstStyle>
          <a:p>
            <a:pPr algn="l" defTabSz="1219200">
              <a:lnSpc>
                <a:spcPct val="100000"/>
              </a:lnSpc>
              <a:defRPr/>
            </a:pPr>
            <a:r>
              <a:rPr lang="zh-CN" altLang="en-US" sz="3200" b="1" dirty="0" smtClean="0">
                <a:solidFill>
                  <a:schemeClr val="tx1">
                    <a:lumMod val="75000"/>
                    <a:lumOff val="25000"/>
                  </a:schemeClr>
                </a:solidFill>
                <a:latin typeface="Arial" panose="020B0604020202020204" pitchFamily="34" charset="0"/>
                <a:cs typeface="+mn-ea"/>
                <a:sym typeface="Arial" panose="020B0604020202020204" pitchFamily="34" charset="0"/>
              </a:rPr>
              <a:t>阅读时光</a:t>
            </a:r>
            <a:r>
              <a:rPr lang="en-US" altLang="zh-CN" sz="3200" b="1" dirty="0" smtClean="0">
                <a:solidFill>
                  <a:schemeClr val="tx1">
                    <a:lumMod val="75000"/>
                    <a:lumOff val="25000"/>
                  </a:schemeClr>
                </a:solidFill>
                <a:latin typeface="Arial" panose="020B0604020202020204" pitchFamily="34" charset="0"/>
                <a:cs typeface="+mn-ea"/>
                <a:sym typeface="Arial" panose="020B0604020202020204" pitchFamily="34" charset="0"/>
              </a:rPr>
              <a:t>·</a:t>
            </a:r>
            <a:r>
              <a:rPr lang="zh-CN" altLang="en-US" sz="3200" b="1" dirty="0">
                <a:solidFill>
                  <a:schemeClr val="tx1">
                    <a:lumMod val="75000"/>
                    <a:lumOff val="25000"/>
                  </a:schemeClr>
                </a:solidFill>
                <a:latin typeface="Arial" panose="020B0604020202020204" pitchFamily="34" charset="0"/>
                <a:cs typeface="+mn-ea"/>
                <a:sym typeface="Arial" panose="020B0604020202020204" pitchFamily="34" charset="0"/>
              </a:rPr>
              <a:t>读书格言</a:t>
            </a:r>
            <a:endParaRPr lang="zh-CN" altLang="en-US" sz="3200" b="1" dirty="0">
              <a:solidFill>
                <a:schemeClr val="tx1">
                  <a:lumMod val="75000"/>
                  <a:lumOff val="25000"/>
                </a:schemeClr>
              </a:solidFill>
              <a:latin typeface="Arial" panose="020B0604020202020204" pitchFamily="34" charset="0"/>
              <a:cs typeface="+mn-ea"/>
              <a:sym typeface="Arial" panose="020B0604020202020204" pitchFamily="34" charset="0"/>
            </a:endParaRPr>
          </a:p>
        </p:txBody>
      </p:sp>
      <p:pic>
        <p:nvPicPr>
          <p:cNvPr id="14" name="图片占位符 13"/>
          <p:cNvPicPr>
            <a:picLocks noGrp="1" noChangeAspect="1"/>
          </p:cNvPicPr>
          <p:nvPr>
            <p:ph type="pic" sz="quarter" idx="23"/>
          </p:nvPr>
        </p:nvPicPr>
        <p:blipFill>
          <a:blip r:embed="rId1" cstate="print">
            <a:extLst>
              <a:ext uri="{28A0092B-C50C-407E-A947-70E740481C1C}">
                <a14:useLocalDpi xmlns:a14="http://schemas.microsoft.com/office/drawing/2010/main" val="0"/>
              </a:ext>
            </a:extLst>
          </a:blip>
          <a:srcRect l="11672" r="11672"/>
          <a:stretch>
            <a:fillRect/>
          </a:stretch>
        </p:blipFill>
        <p:spPr/>
      </p:pic>
      <p:sp>
        <p:nvSpPr>
          <p:cNvPr id="21" name="7 CuadroTexto"/>
          <p:cNvSpPr txBox="1"/>
          <p:nvPr/>
        </p:nvSpPr>
        <p:spPr>
          <a:xfrm>
            <a:off x="8328518" y="1964231"/>
            <a:ext cx="2457000" cy="369332"/>
          </a:xfrm>
          <a:prstGeom prst="rect">
            <a:avLst/>
          </a:prstGeom>
          <a:noFill/>
        </p:spPr>
        <p:txBody>
          <a:bodyPr wrap="square">
            <a:spAutoFit/>
          </a:bodyPr>
          <a:lstStyle/>
          <a:p>
            <a:pPr algn="ctr">
              <a:defRPr/>
            </a:pPr>
            <a:r>
              <a:rPr lang="en-US" altLang="zh-CN" b="1" dirty="0" smtClean="0">
                <a:solidFill>
                  <a:schemeClr val="bg1"/>
                </a:solidFill>
                <a:latin typeface="Arial" panose="020B0604020202020204" pitchFamily="34" charset="0"/>
                <a:ea typeface="微软雅黑" panose="020B0503020204020204" pitchFamily="34" charset="-122"/>
                <a:cs typeface="Lato" charset="0"/>
                <a:sym typeface="Arial" panose="020B0604020202020204" pitchFamily="34" charset="0"/>
              </a:rPr>
              <a:t>——</a:t>
            </a:r>
            <a:r>
              <a:rPr lang="zh-CN" altLang="en-US" b="1" dirty="0">
                <a:solidFill>
                  <a:schemeClr val="bg1"/>
                </a:solidFill>
                <a:latin typeface="Arial" panose="020B0604020202020204" pitchFamily="34" charset="0"/>
                <a:ea typeface="微软雅黑" panose="020B0503020204020204" pitchFamily="34" charset="-122"/>
                <a:cs typeface="Lato" charset="0"/>
                <a:sym typeface="Arial" panose="020B0604020202020204" pitchFamily="34" charset="0"/>
              </a:rPr>
              <a:t>董其昌</a:t>
            </a:r>
            <a:endParaRPr lang="en-US" b="1" dirty="0">
              <a:solidFill>
                <a:schemeClr val="bg1"/>
              </a:solidFill>
              <a:latin typeface="Arial" panose="020B0604020202020204" pitchFamily="34" charset="0"/>
              <a:ea typeface="微软雅黑" panose="020B0503020204020204" pitchFamily="34" charset="-122"/>
              <a:cs typeface="Lato" charset="0"/>
              <a:sym typeface="Arial" panose="020B0604020202020204" pitchFamily="34" charset="0"/>
            </a:endParaRPr>
          </a:p>
        </p:txBody>
      </p:sp>
      <p:sp>
        <p:nvSpPr>
          <p:cNvPr id="22" name="7 CuadroTexto"/>
          <p:cNvSpPr txBox="1"/>
          <p:nvPr/>
        </p:nvSpPr>
        <p:spPr>
          <a:xfrm>
            <a:off x="8328518" y="3904776"/>
            <a:ext cx="2457000" cy="369332"/>
          </a:xfrm>
          <a:prstGeom prst="rect">
            <a:avLst/>
          </a:prstGeom>
          <a:noFill/>
        </p:spPr>
        <p:txBody>
          <a:bodyPr wrap="square">
            <a:spAutoFit/>
          </a:bodyPr>
          <a:lstStyle/>
          <a:p>
            <a:pPr algn="ctr">
              <a:defRPr/>
            </a:pPr>
            <a:r>
              <a:rPr lang="en-US" altLang="zh-CN" b="1" dirty="0" smtClean="0">
                <a:solidFill>
                  <a:schemeClr val="bg1"/>
                </a:solidFill>
                <a:latin typeface="Arial" panose="020B0604020202020204" pitchFamily="34" charset="0"/>
                <a:ea typeface="微软雅黑" panose="020B0503020204020204" pitchFamily="34" charset="-122"/>
                <a:cs typeface="Lato" charset="0"/>
                <a:sym typeface="Arial" panose="020B0604020202020204" pitchFamily="34" charset="0"/>
              </a:rPr>
              <a:t>——</a:t>
            </a:r>
            <a:r>
              <a:rPr lang="zh-CN" altLang="en-US" b="1" dirty="0">
                <a:solidFill>
                  <a:schemeClr val="bg1"/>
                </a:solidFill>
                <a:latin typeface="Arial" panose="020B0604020202020204" pitchFamily="34" charset="0"/>
                <a:ea typeface="微软雅黑" panose="020B0503020204020204" pitchFamily="34" charset="-122"/>
                <a:cs typeface="Lato" charset="0"/>
                <a:sym typeface="Arial" panose="020B0604020202020204" pitchFamily="34" charset="0"/>
              </a:rPr>
              <a:t>韩愈</a:t>
            </a:r>
            <a:endParaRPr lang="en-US" b="1" dirty="0">
              <a:solidFill>
                <a:schemeClr val="bg1"/>
              </a:solidFill>
              <a:latin typeface="Arial" panose="020B0604020202020204" pitchFamily="34" charset="0"/>
              <a:ea typeface="微软雅黑" panose="020B0503020204020204" pitchFamily="34" charset="-122"/>
              <a:cs typeface="Lato" charset="0"/>
              <a:sym typeface="Arial" panose="020B0604020202020204" pitchFamily="3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578058" y="2178060"/>
            <a:ext cx="3171505" cy="3876751"/>
            <a:chOff x="4447432" y="1163941"/>
            <a:chExt cx="3171505" cy="5518661"/>
          </a:xfrm>
        </p:grpSpPr>
        <p:cxnSp>
          <p:nvCxnSpPr>
            <p:cNvPr id="6" name="Прямая соединительная линия 5"/>
            <p:cNvCxnSpPr/>
            <p:nvPr/>
          </p:nvCxnSpPr>
          <p:spPr>
            <a:xfrm>
              <a:off x="4447432" y="1163941"/>
              <a:ext cx="0" cy="5518661"/>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cxnSp>
          <p:nvCxnSpPr>
            <p:cNvPr id="8" name="Прямая соединительная линия 7"/>
            <p:cNvCxnSpPr/>
            <p:nvPr/>
          </p:nvCxnSpPr>
          <p:spPr>
            <a:xfrm>
              <a:off x="7618937" y="1163941"/>
              <a:ext cx="0" cy="5518661"/>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8"/>
          <p:cNvSpPr txBox="1"/>
          <p:nvPr/>
        </p:nvSpPr>
        <p:spPr>
          <a:xfrm>
            <a:off x="1877757" y="4449435"/>
            <a:ext cx="1910110" cy="523220"/>
          </a:xfrm>
          <a:prstGeom prst="rect">
            <a:avLst/>
          </a:prstGeom>
          <a:noFill/>
        </p:spPr>
        <p:txBody>
          <a:bodyPr wrap="square" rtlCol="0">
            <a:spAutoFit/>
          </a:bodyPr>
          <a:lstStyle/>
          <a:p>
            <a:pPr algn="ctr"/>
            <a:r>
              <a:rPr lang="zh-CN" altLang="en-US" sz="2800" b="1" dirty="0">
                <a:solidFill>
                  <a:schemeClr val="tx1">
                    <a:lumMod val="75000"/>
                    <a:lumOff val="25000"/>
                  </a:schemeClr>
                </a:solidFill>
                <a:cs typeface="+mn-ea"/>
                <a:sym typeface="+mn-lt"/>
              </a:rPr>
              <a:t>读书活动</a:t>
            </a:r>
            <a:endParaRPr lang="ru-RU" sz="2800" b="1" dirty="0">
              <a:solidFill>
                <a:schemeClr val="tx1">
                  <a:lumMod val="75000"/>
                  <a:lumOff val="25000"/>
                </a:schemeClr>
              </a:solidFill>
              <a:cs typeface="+mn-ea"/>
              <a:sym typeface="+mn-lt"/>
            </a:endParaRPr>
          </a:p>
        </p:txBody>
      </p:sp>
      <p:sp>
        <p:nvSpPr>
          <p:cNvPr id="17" name="TextBox 20"/>
          <p:cNvSpPr txBox="1"/>
          <p:nvPr/>
        </p:nvSpPr>
        <p:spPr>
          <a:xfrm>
            <a:off x="1869272" y="4165552"/>
            <a:ext cx="1918596" cy="300082"/>
          </a:xfrm>
          <a:prstGeom prst="rect">
            <a:avLst/>
          </a:prstGeom>
          <a:noFill/>
        </p:spPr>
        <p:txBody>
          <a:bodyPr wrap="square" rtlCol="0">
            <a:spAutoFit/>
          </a:bodyPr>
          <a:lstStyle/>
          <a:p>
            <a:pPr algn="ctr">
              <a:lnSpc>
                <a:spcPct val="150000"/>
              </a:lnSpc>
            </a:pPr>
            <a:r>
              <a:rPr lang="en-US" altLang="zh-CN" sz="900" dirty="0" smtClean="0">
                <a:solidFill>
                  <a:schemeClr val="bg1">
                    <a:lumMod val="65000"/>
                  </a:schemeClr>
                </a:solidFill>
                <a:cs typeface="+mn-ea"/>
                <a:sym typeface="+mn-lt"/>
              </a:rPr>
              <a:t>World Reading Day</a:t>
            </a:r>
            <a:endParaRPr lang="en-US" sz="900" dirty="0">
              <a:solidFill>
                <a:schemeClr val="bg1">
                  <a:lumMod val="65000"/>
                </a:schemeClr>
              </a:solidFill>
              <a:cs typeface="+mn-ea"/>
              <a:sym typeface="+mn-lt"/>
            </a:endParaRPr>
          </a:p>
        </p:txBody>
      </p:sp>
      <p:sp>
        <p:nvSpPr>
          <p:cNvPr id="19" name="TextBox 18"/>
          <p:cNvSpPr txBox="1"/>
          <p:nvPr/>
        </p:nvSpPr>
        <p:spPr>
          <a:xfrm>
            <a:off x="5029467" y="4449435"/>
            <a:ext cx="1910110" cy="523220"/>
          </a:xfrm>
          <a:prstGeom prst="rect">
            <a:avLst/>
          </a:prstGeom>
          <a:noFill/>
        </p:spPr>
        <p:txBody>
          <a:bodyPr wrap="square" rtlCol="0">
            <a:spAutoFit/>
          </a:bodyPr>
          <a:lstStyle/>
          <a:p>
            <a:pPr algn="ctr"/>
            <a:r>
              <a:rPr lang="zh-CN" altLang="en-US" sz="2800" b="1" dirty="0">
                <a:solidFill>
                  <a:schemeClr val="tx1">
                    <a:lumMod val="75000"/>
                    <a:lumOff val="25000"/>
                  </a:schemeClr>
                </a:solidFill>
                <a:cs typeface="+mn-ea"/>
                <a:sym typeface="+mn-lt"/>
              </a:rPr>
              <a:t>读书活动</a:t>
            </a:r>
            <a:endParaRPr lang="ru-RU" sz="2800" b="1" dirty="0">
              <a:solidFill>
                <a:schemeClr val="tx1">
                  <a:lumMod val="75000"/>
                  <a:lumOff val="25000"/>
                </a:schemeClr>
              </a:solidFill>
              <a:cs typeface="+mn-ea"/>
              <a:sym typeface="+mn-lt"/>
            </a:endParaRPr>
          </a:p>
        </p:txBody>
      </p:sp>
      <p:sp>
        <p:nvSpPr>
          <p:cNvPr id="21" name="TextBox 20"/>
          <p:cNvSpPr txBox="1"/>
          <p:nvPr/>
        </p:nvSpPr>
        <p:spPr>
          <a:xfrm>
            <a:off x="5020981" y="4165552"/>
            <a:ext cx="1918596" cy="300082"/>
          </a:xfrm>
          <a:prstGeom prst="rect">
            <a:avLst/>
          </a:prstGeom>
          <a:noFill/>
        </p:spPr>
        <p:txBody>
          <a:bodyPr wrap="square" rtlCol="0">
            <a:spAutoFit/>
          </a:bodyPr>
          <a:lstStyle/>
          <a:p>
            <a:pPr algn="ctr">
              <a:lnSpc>
                <a:spcPct val="150000"/>
              </a:lnSpc>
            </a:pPr>
            <a:r>
              <a:rPr lang="en-US" altLang="zh-CN" sz="900" dirty="0" smtClean="0">
                <a:solidFill>
                  <a:schemeClr val="bg1">
                    <a:lumMod val="65000"/>
                  </a:schemeClr>
                </a:solidFill>
                <a:cs typeface="+mn-ea"/>
                <a:sym typeface="+mn-lt"/>
              </a:rPr>
              <a:t>World Reading Day</a:t>
            </a:r>
            <a:endParaRPr lang="en-US" sz="900" dirty="0">
              <a:solidFill>
                <a:schemeClr val="bg1">
                  <a:lumMod val="65000"/>
                </a:schemeClr>
              </a:solidFill>
              <a:cs typeface="+mn-ea"/>
              <a:sym typeface="+mn-lt"/>
            </a:endParaRPr>
          </a:p>
        </p:txBody>
      </p:sp>
      <p:sp>
        <p:nvSpPr>
          <p:cNvPr id="23" name="TextBox 18"/>
          <p:cNvSpPr txBox="1"/>
          <p:nvPr/>
        </p:nvSpPr>
        <p:spPr>
          <a:xfrm>
            <a:off x="8216386" y="4449435"/>
            <a:ext cx="1910110" cy="523220"/>
          </a:xfrm>
          <a:prstGeom prst="rect">
            <a:avLst/>
          </a:prstGeom>
          <a:noFill/>
        </p:spPr>
        <p:txBody>
          <a:bodyPr wrap="square" rtlCol="0">
            <a:spAutoFit/>
          </a:bodyPr>
          <a:lstStyle/>
          <a:p>
            <a:pPr algn="ctr"/>
            <a:r>
              <a:rPr lang="zh-CN" altLang="en-US" sz="2800" b="1" dirty="0">
                <a:solidFill>
                  <a:schemeClr val="tx1">
                    <a:lumMod val="75000"/>
                    <a:lumOff val="25000"/>
                  </a:schemeClr>
                </a:solidFill>
                <a:cs typeface="+mn-ea"/>
                <a:sym typeface="+mn-lt"/>
              </a:rPr>
              <a:t>读书活动</a:t>
            </a:r>
            <a:endParaRPr lang="ru-RU" sz="2800" b="1" dirty="0">
              <a:solidFill>
                <a:schemeClr val="tx1">
                  <a:lumMod val="75000"/>
                  <a:lumOff val="25000"/>
                </a:schemeClr>
              </a:solidFill>
              <a:cs typeface="+mn-ea"/>
              <a:sym typeface="+mn-lt"/>
            </a:endParaRPr>
          </a:p>
        </p:txBody>
      </p:sp>
      <p:sp>
        <p:nvSpPr>
          <p:cNvPr id="25" name="TextBox 20"/>
          <p:cNvSpPr txBox="1"/>
          <p:nvPr/>
        </p:nvSpPr>
        <p:spPr>
          <a:xfrm>
            <a:off x="8207900" y="4165552"/>
            <a:ext cx="1918596" cy="300082"/>
          </a:xfrm>
          <a:prstGeom prst="rect">
            <a:avLst/>
          </a:prstGeom>
          <a:noFill/>
        </p:spPr>
        <p:txBody>
          <a:bodyPr wrap="square" rtlCol="0">
            <a:spAutoFit/>
          </a:bodyPr>
          <a:lstStyle/>
          <a:p>
            <a:pPr algn="ctr">
              <a:lnSpc>
                <a:spcPct val="150000"/>
              </a:lnSpc>
            </a:pPr>
            <a:r>
              <a:rPr lang="en-US" altLang="zh-CN" sz="900" dirty="0" smtClean="0">
                <a:solidFill>
                  <a:schemeClr val="bg1">
                    <a:lumMod val="65000"/>
                  </a:schemeClr>
                </a:solidFill>
                <a:cs typeface="+mn-ea"/>
                <a:sym typeface="+mn-lt"/>
              </a:rPr>
              <a:t>World Reading Day</a:t>
            </a:r>
            <a:endParaRPr lang="en-US" sz="900" dirty="0">
              <a:solidFill>
                <a:schemeClr val="bg1">
                  <a:lumMod val="65000"/>
                </a:schemeClr>
              </a:solidFill>
              <a:cs typeface="+mn-ea"/>
              <a:sym typeface="+mn-lt"/>
            </a:endParaRPr>
          </a:p>
        </p:txBody>
      </p:sp>
      <p:sp>
        <p:nvSpPr>
          <p:cNvPr id="22" name="TextBox 13"/>
          <p:cNvSpPr txBox="1"/>
          <p:nvPr/>
        </p:nvSpPr>
        <p:spPr>
          <a:xfrm>
            <a:off x="1606696" y="5286318"/>
            <a:ext cx="2544427"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defTabSz="914400" fontAlgn="base">
              <a:lnSpc>
                <a:spcPct val="150000"/>
              </a:lnSpc>
              <a:spcBef>
                <a:spcPct val="0"/>
              </a:spcBef>
              <a:spcAft>
                <a:spcPct val="0"/>
              </a:spcAft>
              <a:defRPr sz="900">
                <a:solidFill>
                  <a:srgbClr val="9D9D9D"/>
                </a:solidFill>
                <a:latin typeface="Arial" panose="020B0604020202020204" pitchFamily="34" charset="0"/>
                <a:ea typeface="微软雅黑" panose="020B0503020204020204" pitchFamily="34" charset="-122"/>
                <a:cs typeface="+mn-ea"/>
              </a:defRPr>
            </a:lvl1pPr>
          </a:lstStyle>
          <a:p>
            <a:pPr algn="ctr"/>
            <a:r>
              <a:rPr lang="zh-CN" altLang="en-US" sz="1200" dirty="0">
                <a:sym typeface="+mn-lt"/>
              </a:rPr>
              <a:t>世界图书日主要创办人之一，</a:t>
            </a:r>
            <a:r>
              <a:rPr lang="en-US" altLang="zh-CN" sz="1200" dirty="0">
                <a:sym typeface="+mn-lt"/>
              </a:rPr>
              <a:t>World Reading Day</a:t>
            </a:r>
            <a:r>
              <a:rPr lang="zh-CN" altLang="en-US" sz="1200" dirty="0">
                <a:sym typeface="+mn-lt"/>
              </a:rPr>
              <a:t>，亲子</a:t>
            </a:r>
            <a:r>
              <a:rPr lang="zh-CN" altLang="en-US" sz="1200" dirty="0" smtClean="0">
                <a:sym typeface="+mn-lt"/>
              </a:rPr>
              <a:t>阅读阅读时光</a:t>
            </a:r>
            <a:r>
              <a:rPr lang="en-US" altLang="zh-CN" sz="1200" dirty="0" smtClean="0">
                <a:sym typeface="+mn-lt"/>
              </a:rPr>
              <a:t>·</a:t>
            </a:r>
            <a:r>
              <a:rPr lang="zh-CN" altLang="en-US" sz="1200" dirty="0">
                <a:sym typeface="+mn-lt"/>
              </a:rPr>
              <a:t>读书</a:t>
            </a:r>
            <a:r>
              <a:rPr lang="en-US" altLang="zh-CN" sz="1200" dirty="0">
                <a:sym typeface="+mn-lt"/>
              </a:rPr>
              <a:t>·</a:t>
            </a:r>
            <a:r>
              <a:rPr lang="zh-CN" altLang="en-US" sz="1200" dirty="0">
                <a:sym typeface="+mn-lt"/>
              </a:rPr>
              <a:t>分享会</a:t>
            </a:r>
            <a:r>
              <a:rPr lang="zh-CN" altLang="en-US" sz="1200" dirty="0" smtClean="0">
                <a:sym typeface="+mn-lt"/>
              </a:rPr>
              <a:t>战略规划</a:t>
            </a:r>
            <a:endParaRPr lang="ru-RU" sz="1200" dirty="0">
              <a:sym typeface="+mn-lt"/>
            </a:endParaRPr>
          </a:p>
        </p:txBody>
      </p:sp>
      <p:sp>
        <p:nvSpPr>
          <p:cNvPr id="26" name="TextBox 13"/>
          <p:cNvSpPr txBox="1"/>
          <p:nvPr/>
        </p:nvSpPr>
        <p:spPr>
          <a:xfrm>
            <a:off x="4837848" y="5286318"/>
            <a:ext cx="2544427"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defTabSz="914400" fontAlgn="base">
              <a:lnSpc>
                <a:spcPct val="150000"/>
              </a:lnSpc>
              <a:spcBef>
                <a:spcPct val="0"/>
              </a:spcBef>
              <a:spcAft>
                <a:spcPct val="0"/>
              </a:spcAft>
              <a:defRPr sz="900">
                <a:solidFill>
                  <a:srgbClr val="9D9D9D"/>
                </a:solidFill>
                <a:latin typeface="Arial" panose="020B0604020202020204" pitchFamily="34" charset="0"/>
                <a:ea typeface="微软雅黑" panose="020B0503020204020204" pitchFamily="34" charset="-122"/>
                <a:cs typeface="+mn-ea"/>
              </a:defRPr>
            </a:lvl1pPr>
          </a:lstStyle>
          <a:p>
            <a:pPr algn="ctr"/>
            <a:r>
              <a:rPr lang="zh-CN" altLang="en-US" sz="1200" dirty="0">
                <a:sym typeface="+mn-lt"/>
              </a:rPr>
              <a:t>世界图书日主要创办人之一，</a:t>
            </a:r>
            <a:r>
              <a:rPr lang="en-US" altLang="zh-CN" sz="1200" dirty="0">
                <a:sym typeface="+mn-lt"/>
              </a:rPr>
              <a:t>World Reading Day</a:t>
            </a:r>
            <a:r>
              <a:rPr lang="zh-CN" altLang="en-US" sz="1200" dirty="0">
                <a:sym typeface="+mn-lt"/>
              </a:rPr>
              <a:t>，亲子</a:t>
            </a:r>
            <a:r>
              <a:rPr lang="zh-CN" altLang="en-US" sz="1200" dirty="0" smtClean="0">
                <a:sym typeface="+mn-lt"/>
              </a:rPr>
              <a:t>阅读阅读时光</a:t>
            </a:r>
            <a:r>
              <a:rPr lang="en-US" altLang="zh-CN" sz="1200" dirty="0" smtClean="0">
                <a:sym typeface="+mn-lt"/>
              </a:rPr>
              <a:t>·</a:t>
            </a:r>
            <a:r>
              <a:rPr lang="zh-CN" altLang="en-US" sz="1200" dirty="0">
                <a:sym typeface="+mn-lt"/>
              </a:rPr>
              <a:t>读书</a:t>
            </a:r>
            <a:r>
              <a:rPr lang="en-US" altLang="zh-CN" sz="1200" dirty="0">
                <a:sym typeface="+mn-lt"/>
              </a:rPr>
              <a:t>·</a:t>
            </a:r>
            <a:r>
              <a:rPr lang="zh-CN" altLang="en-US" sz="1200" dirty="0">
                <a:sym typeface="+mn-lt"/>
              </a:rPr>
              <a:t>分享会战略规划、定位和</a:t>
            </a:r>
            <a:r>
              <a:rPr lang="zh-CN" altLang="en-US" sz="1200" dirty="0" smtClean="0">
                <a:sym typeface="+mn-lt"/>
              </a:rPr>
              <a:t>。</a:t>
            </a:r>
            <a:endParaRPr lang="ru-RU" sz="1200" dirty="0">
              <a:sym typeface="+mn-lt"/>
            </a:endParaRPr>
          </a:p>
        </p:txBody>
      </p:sp>
      <p:sp>
        <p:nvSpPr>
          <p:cNvPr id="27" name="TextBox 13"/>
          <p:cNvSpPr txBox="1"/>
          <p:nvPr/>
        </p:nvSpPr>
        <p:spPr>
          <a:xfrm>
            <a:off x="8117279" y="5286318"/>
            <a:ext cx="2544427"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defTabSz="914400" fontAlgn="base">
              <a:lnSpc>
                <a:spcPct val="150000"/>
              </a:lnSpc>
              <a:spcBef>
                <a:spcPct val="0"/>
              </a:spcBef>
              <a:spcAft>
                <a:spcPct val="0"/>
              </a:spcAft>
              <a:defRPr sz="900">
                <a:solidFill>
                  <a:srgbClr val="9D9D9D"/>
                </a:solidFill>
                <a:latin typeface="Arial" panose="020B0604020202020204" pitchFamily="34" charset="0"/>
                <a:ea typeface="微软雅黑" panose="020B0503020204020204" pitchFamily="34" charset="-122"/>
                <a:cs typeface="+mn-ea"/>
              </a:defRPr>
            </a:lvl1pPr>
          </a:lstStyle>
          <a:p>
            <a:pPr algn="ctr"/>
            <a:r>
              <a:rPr lang="zh-CN" altLang="en-US" sz="1200" dirty="0">
                <a:sym typeface="+mn-lt"/>
              </a:rPr>
              <a:t>世界图书日主要创办人之一，</a:t>
            </a:r>
            <a:r>
              <a:rPr lang="en-US" altLang="zh-CN" sz="1200" dirty="0">
                <a:sym typeface="+mn-lt"/>
              </a:rPr>
              <a:t>World Reading Day</a:t>
            </a:r>
            <a:r>
              <a:rPr lang="zh-CN" altLang="en-US" sz="1200" dirty="0">
                <a:sym typeface="+mn-lt"/>
              </a:rPr>
              <a:t>，亲子</a:t>
            </a:r>
            <a:r>
              <a:rPr lang="zh-CN" altLang="en-US" sz="1200" dirty="0" smtClean="0">
                <a:sym typeface="+mn-lt"/>
              </a:rPr>
              <a:t>阅读阅读时光</a:t>
            </a:r>
            <a:r>
              <a:rPr lang="en-US" altLang="zh-CN" sz="1200" dirty="0" smtClean="0">
                <a:sym typeface="+mn-lt"/>
              </a:rPr>
              <a:t>·</a:t>
            </a:r>
            <a:r>
              <a:rPr lang="zh-CN" altLang="en-US" sz="1200" dirty="0">
                <a:sym typeface="+mn-lt"/>
              </a:rPr>
              <a:t>读书</a:t>
            </a:r>
            <a:r>
              <a:rPr lang="en-US" altLang="zh-CN" sz="1200" dirty="0">
                <a:sym typeface="+mn-lt"/>
              </a:rPr>
              <a:t>·</a:t>
            </a:r>
            <a:r>
              <a:rPr lang="zh-CN" altLang="en-US" sz="1200" dirty="0">
                <a:sym typeface="+mn-lt"/>
              </a:rPr>
              <a:t>分享会战略规划、定位和</a:t>
            </a:r>
            <a:r>
              <a:rPr lang="zh-CN" altLang="en-US" sz="1200" dirty="0" smtClean="0">
                <a:sym typeface="+mn-lt"/>
              </a:rPr>
              <a:t>。</a:t>
            </a:r>
            <a:endParaRPr lang="ru-RU" sz="1200" dirty="0">
              <a:sym typeface="+mn-lt"/>
            </a:endParaRPr>
          </a:p>
        </p:txBody>
      </p:sp>
      <p:sp>
        <p:nvSpPr>
          <p:cNvPr id="18" name="矩形 17"/>
          <p:cNvSpPr/>
          <p:nvPr/>
        </p:nvSpPr>
        <p:spPr>
          <a:xfrm>
            <a:off x="5361193" y="892722"/>
            <a:ext cx="1453680" cy="215444"/>
          </a:xfrm>
          <a:prstGeom prst="rect">
            <a:avLst/>
          </a:prstGeom>
        </p:spPr>
        <p:txBody>
          <a:bodyPr wrap="square">
            <a:spAutoFit/>
          </a:bodyPr>
          <a:lstStyle/>
          <a:p>
            <a:pPr algn="ctr" defTabSz="1219200">
              <a:defRPr/>
            </a:pPr>
            <a:r>
              <a:rPr lang="en-US" altLang="zh-CN" sz="800" dirty="0" smtClean="0">
                <a:solidFill>
                  <a:schemeClr val="bg1">
                    <a:lumMod val="50000"/>
                  </a:schemeClr>
                </a:solidFill>
                <a:cs typeface="+mn-ea"/>
                <a:sym typeface="Arial" panose="020B0604020202020204" pitchFamily="34" charset="0"/>
              </a:rPr>
              <a:t>WORLD READING DAY</a:t>
            </a:r>
            <a:endParaRPr lang="en-US" altLang="zh-CN" sz="800" dirty="0">
              <a:solidFill>
                <a:schemeClr val="bg1">
                  <a:lumMod val="50000"/>
                </a:schemeClr>
              </a:solidFill>
              <a:cs typeface="+mn-ea"/>
              <a:sym typeface="Arial" panose="020B0604020202020204" pitchFamily="34" charset="0"/>
            </a:endParaRPr>
          </a:p>
        </p:txBody>
      </p:sp>
      <p:sp>
        <p:nvSpPr>
          <p:cNvPr id="20" name="文本框 19"/>
          <p:cNvSpPr txBox="1"/>
          <p:nvPr/>
        </p:nvSpPr>
        <p:spPr>
          <a:xfrm>
            <a:off x="3794067" y="317922"/>
            <a:ext cx="4587934" cy="584775"/>
          </a:xfrm>
          <a:prstGeom prst="rect">
            <a:avLst/>
          </a:prstGeom>
          <a:noFill/>
        </p:spPr>
        <p:txBody>
          <a:bodyPr wrap="square">
            <a:spAutoFit/>
          </a:bodyPr>
          <a:lstStyle>
            <a:defPPr>
              <a:defRPr lang="zh-CN"/>
            </a:defPPr>
            <a:lvl1pPr algn="ctr">
              <a:lnSpc>
                <a:spcPct val="150000"/>
              </a:lnSpc>
              <a:defRPr sz="1400">
                <a:gradFill>
                  <a:gsLst>
                    <a:gs pos="0">
                      <a:srgbClr val="08AEEA"/>
                    </a:gs>
                    <a:gs pos="100000">
                      <a:srgbClr val="2AF598"/>
                    </a:gs>
                  </a:gsLst>
                  <a:lin ang="2700000" scaled="0"/>
                </a:gradFill>
                <a:latin typeface="微软雅黑" panose="020B0503020204020204" pitchFamily="34" charset="-122"/>
                <a:ea typeface="微软雅黑" panose="020B0503020204020204" pitchFamily="34" charset="-122"/>
              </a:defRPr>
            </a:lvl1pPr>
          </a:lstStyle>
          <a:p>
            <a:pPr defTabSz="1219200">
              <a:lnSpc>
                <a:spcPct val="100000"/>
              </a:lnSpc>
              <a:defRPr/>
            </a:pPr>
            <a:r>
              <a:rPr lang="zh-CN" altLang="en-US" sz="3200" b="1" dirty="0" smtClean="0">
                <a:solidFill>
                  <a:schemeClr val="tx1">
                    <a:lumMod val="75000"/>
                    <a:lumOff val="25000"/>
                  </a:schemeClr>
                </a:solidFill>
                <a:latin typeface="Arial" panose="020B0604020202020204" pitchFamily="34" charset="0"/>
                <a:cs typeface="+mn-ea"/>
                <a:sym typeface="Arial" panose="020B0604020202020204" pitchFamily="34" charset="0"/>
              </a:rPr>
              <a:t>阅读时光</a:t>
            </a:r>
            <a:r>
              <a:rPr lang="en-US" altLang="zh-CN" sz="3200" b="1" dirty="0" smtClean="0">
                <a:solidFill>
                  <a:schemeClr val="tx1">
                    <a:lumMod val="75000"/>
                    <a:lumOff val="25000"/>
                  </a:schemeClr>
                </a:solidFill>
                <a:latin typeface="Arial" panose="020B0604020202020204" pitchFamily="34" charset="0"/>
                <a:cs typeface="+mn-ea"/>
                <a:sym typeface="Arial" panose="020B0604020202020204" pitchFamily="34" charset="0"/>
              </a:rPr>
              <a:t>·</a:t>
            </a:r>
            <a:r>
              <a:rPr lang="zh-CN" altLang="en-US" sz="3200" b="1" dirty="0">
                <a:solidFill>
                  <a:schemeClr val="tx1">
                    <a:lumMod val="75000"/>
                    <a:lumOff val="25000"/>
                  </a:schemeClr>
                </a:solidFill>
                <a:latin typeface="Arial" panose="020B0604020202020204" pitchFamily="34" charset="0"/>
                <a:cs typeface="+mn-ea"/>
                <a:sym typeface="Arial" panose="020B0604020202020204" pitchFamily="34" charset="0"/>
              </a:rPr>
              <a:t>读书活动</a:t>
            </a:r>
            <a:endParaRPr lang="zh-CN" altLang="en-US" sz="3200" b="1" dirty="0">
              <a:solidFill>
                <a:schemeClr val="tx1">
                  <a:lumMod val="75000"/>
                  <a:lumOff val="25000"/>
                </a:schemeClr>
              </a:solidFill>
              <a:latin typeface="Arial" panose="020B0604020202020204" pitchFamily="34" charset="0"/>
              <a:cs typeface="+mn-ea"/>
              <a:sym typeface="Arial" panose="020B0604020202020204" pitchFamily="34" charset="0"/>
            </a:endParaRPr>
          </a:p>
        </p:txBody>
      </p:sp>
      <p:grpSp>
        <p:nvGrpSpPr>
          <p:cNvPr id="24" name="组合 23"/>
          <p:cNvGrpSpPr/>
          <p:nvPr/>
        </p:nvGrpSpPr>
        <p:grpSpPr>
          <a:xfrm>
            <a:off x="3077391" y="640517"/>
            <a:ext cx="6065788" cy="0"/>
            <a:chOff x="4615664" y="960506"/>
            <a:chExt cx="9102718" cy="0"/>
          </a:xfrm>
        </p:grpSpPr>
        <p:cxnSp>
          <p:nvCxnSpPr>
            <p:cNvPr id="28" name="321"/>
            <p:cNvCxnSpPr/>
            <p:nvPr/>
          </p:nvCxnSpPr>
          <p:spPr bwMode="auto">
            <a:xfrm flipH="1">
              <a:off x="4615664" y="960506"/>
              <a:ext cx="1314679"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9" name="3 22"/>
            <p:cNvCxnSpPr/>
            <p:nvPr/>
          </p:nvCxnSpPr>
          <p:spPr bwMode="auto">
            <a:xfrm flipH="1">
              <a:off x="12403703" y="960506"/>
              <a:ext cx="1314679"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10" name="图片占位符 9"/>
          <p:cNvPicPr>
            <a:picLocks noGrp="1" noChangeAspect="1"/>
          </p:cNvPicPr>
          <p:nvPr>
            <p:ph type="pic" sz="quarter" idx="10"/>
          </p:nvPr>
        </p:nvPicPr>
        <p:blipFill>
          <a:blip r:embed="rId1" cstate="print">
            <a:extLst>
              <a:ext uri="{28A0092B-C50C-407E-A947-70E740481C1C}">
                <a14:useLocalDpi xmlns:a14="http://schemas.microsoft.com/office/drawing/2010/main" val="0"/>
              </a:ext>
            </a:extLst>
          </a:blip>
          <a:srcRect t="16729" b="16729"/>
          <a:stretch>
            <a:fillRect/>
          </a:stretch>
        </p:blipFill>
        <p:spPr/>
      </p:pic>
      <p:pic>
        <p:nvPicPr>
          <p:cNvPr id="11" name="图片占位符 10"/>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l="16650" r="16650"/>
          <a:stretch>
            <a:fillRect/>
          </a:stretch>
        </p:blipFill>
        <p:spPr/>
      </p:pic>
      <p:pic>
        <p:nvPicPr>
          <p:cNvPr id="13" name="图片占位符 12"/>
          <p:cNvPicPr>
            <a:picLocks noGrp="1" noChangeAspect="1"/>
          </p:cNvPicPr>
          <p:nvPr>
            <p:ph type="pic" sz="quarter" idx="12"/>
          </p:nvPr>
        </p:nvPicPr>
        <p:blipFill>
          <a:blip r:embed="rId3" cstate="print">
            <a:extLst>
              <a:ext uri="{28A0092B-C50C-407E-A947-70E740481C1C}">
                <a14:useLocalDpi xmlns:a14="http://schemas.microsoft.com/office/drawing/2010/main" val="0"/>
              </a:ext>
            </a:extLst>
          </a:blip>
          <a:srcRect t="10910" b="10910"/>
          <a:stretch>
            <a:fillRect/>
          </a:stretch>
        </p:blipFill>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p15:prstTrans prst="pageCurlDouble"/>
      </p:transition>
    </mc:Choice>
    <mc:Fallback>
      <p:transition spd="slow" advClick="0">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占位符 1"/>
          <p:cNvPicPr>
            <a:picLocks noGrp="1" noChangeAspect="1"/>
          </p:cNvPicPr>
          <p:nvPr>
            <p:ph type="pic" sz="quarter" idx="10"/>
          </p:nvPr>
        </p:nvPicPr>
        <p:blipFill>
          <a:blip r:embed="rId1" cstate="print">
            <a:extLst>
              <a:ext uri="{28A0092B-C50C-407E-A947-70E740481C1C}">
                <a14:useLocalDpi xmlns:a14="http://schemas.microsoft.com/office/drawing/2010/main" val="0"/>
              </a:ext>
            </a:extLst>
          </a:blip>
          <a:srcRect l="35836" r="35836"/>
          <a:stretch>
            <a:fillRect/>
          </a:stretch>
        </p:blipFill>
        <p:spPr/>
      </p:pic>
      <p:cxnSp>
        <p:nvCxnSpPr>
          <p:cNvPr id="25" name="Straight Connector 24"/>
          <p:cNvCxnSpPr>
            <a:stCxn id="11" idx="3"/>
            <a:endCxn id="13" idx="1"/>
          </p:cNvCxnSpPr>
          <p:nvPr/>
        </p:nvCxnSpPr>
        <p:spPr>
          <a:xfrm flipV="1">
            <a:off x="6701740" y="2401102"/>
            <a:ext cx="2911031" cy="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 name="Rectangle 2"/>
          <p:cNvSpPr/>
          <p:nvPr/>
        </p:nvSpPr>
        <p:spPr>
          <a:xfrm>
            <a:off x="0" y="1290320"/>
            <a:ext cx="4347464" cy="4277360"/>
          </a:xfrm>
          <a:prstGeom prst="rect">
            <a:avLst/>
          </a:prstGeom>
          <a:solidFill>
            <a:srgbClr val="243E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4" name="TextBox 3"/>
          <p:cNvSpPr txBox="1"/>
          <p:nvPr/>
        </p:nvSpPr>
        <p:spPr>
          <a:xfrm>
            <a:off x="540196" y="2091017"/>
            <a:ext cx="3057247" cy="584775"/>
          </a:xfrm>
          <a:prstGeom prst="rect">
            <a:avLst/>
          </a:prstGeom>
          <a:noFill/>
        </p:spPr>
        <p:txBody>
          <a:bodyPr wrap="none" rtlCol="0">
            <a:spAutoFit/>
          </a:bodyPr>
          <a:lstStyle/>
          <a:p>
            <a:r>
              <a:rPr lang="zh-CN" altLang="en-US" sz="3200" b="1" dirty="0">
                <a:solidFill>
                  <a:schemeClr val="bg1"/>
                </a:solidFill>
                <a:latin typeface="Arial" panose="020B0604020202020204" pitchFamily="34" charset="0"/>
                <a:ea typeface="微软雅黑" panose="020B0503020204020204" pitchFamily="34" charset="-122"/>
                <a:sym typeface="Arial" panose="020B0604020202020204" pitchFamily="34" charset="0"/>
              </a:rPr>
              <a:t>看见更大的世界</a:t>
            </a:r>
            <a:endParaRPr lang="id-ID" sz="32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5" name="Straight Connector 4"/>
          <p:cNvCxnSpPr/>
          <p:nvPr/>
        </p:nvCxnSpPr>
        <p:spPr>
          <a:xfrm rot="16200000">
            <a:off x="773195" y="2926184"/>
            <a:ext cx="0" cy="26670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6" name="TextBox 5"/>
          <p:cNvSpPr txBox="1"/>
          <p:nvPr/>
        </p:nvSpPr>
        <p:spPr>
          <a:xfrm>
            <a:off x="563346" y="3306497"/>
            <a:ext cx="3267075" cy="1580241"/>
          </a:xfrm>
          <a:prstGeom prst="rect">
            <a:avLst/>
          </a:prstGeom>
          <a:noFill/>
        </p:spPr>
        <p:txBody>
          <a:bodyPr wrap="square" rtlCol="0">
            <a:spAutoFit/>
          </a:bodyPr>
          <a:lstStyle/>
          <a:p>
            <a:pPr>
              <a:lnSpc>
                <a:spcPts val="1300"/>
              </a:lnSpc>
            </a:pPr>
            <a:r>
              <a:rPr lang="id-ID" sz="1200" dirty="0">
                <a:solidFill>
                  <a:schemeClr val="bg1"/>
                </a:solidFill>
                <a:latin typeface="Arial" panose="020B0604020202020204" pitchFamily="34" charset="0"/>
                <a:ea typeface="微软雅黑" panose="020B0503020204020204" pitchFamily="34" charset="-122"/>
                <a:sym typeface="Arial" panose="020B0604020202020204" pitchFamily="34" charset="0"/>
              </a:rPr>
              <a:t>Lorem ipsum dolor sit amet, consectetur adipiscing elit, sed do eiusmod tempor incididunt ut labore et dolore magna aliqua.</a:t>
            </a:r>
            <a:endParaRPr lang="id-ID" sz="12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a:p>
            <a:pPr>
              <a:lnSpc>
                <a:spcPts val="1300"/>
              </a:lnSpc>
            </a:pPr>
            <a:endParaRPr lang="id-ID" sz="12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a:p>
            <a:pPr>
              <a:lnSpc>
                <a:spcPts val="1300"/>
              </a:lnSpc>
            </a:pPr>
            <a:r>
              <a:rPr lang="id-ID" sz="1200" dirty="0">
                <a:solidFill>
                  <a:schemeClr val="bg1"/>
                </a:solidFill>
                <a:latin typeface="Arial" panose="020B0604020202020204" pitchFamily="34" charset="0"/>
                <a:ea typeface="微软雅黑" panose="020B0503020204020204" pitchFamily="34" charset="-122"/>
                <a:sym typeface="Arial" panose="020B0604020202020204" pitchFamily="34" charset="0"/>
              </a:rPr>
              <a:t>Enim ad minim veniam, quis nostrud exercitation ullamco laboris nisi ut aliquip ex ea commodo consequat. Duis aute irure dolor in reprehenderit in voluptate velit esse cillum dolore eu fugiat nulla pariatur.</a:t>
            </a:r>
            <a:endParaRPr lang="id-ID" sz="12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1" name="Rectangle 10"/>
          <p:cNvSpPr/>
          <p:nvPr/>
        </p:nvSpPr>
        <p:spPr>
          <a:xfrm>
            <a:off x="5150733" y="1625600"/>
            <a:ext cx="1551007" cy="1551007"/>
          </a:xfrm>
          <a:prstGeom prst="rect">
            <a:avLst/>
          </a:prstGeom>
          <a:solidFill>
            <a:srgbClr val="857C5D"/>
          </a:solidFill>
          <a:ln w="1270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Arial" panose="020B0604020202020204" pitchFamily="34" charset="0"/>
              <a:ea typeface="微软雅黑" panose="020B0503020204020204" pitchFamily="34" charset="-122"/>
              <a:sym typeface="Arial" panose="020B0604020202020204" pitchFamily="34" charset="0"/>
            </a:endParaRPr>
          </a:p>
        </p:txBody>
      </p:sp>
      <p:sp>
        <p:nvSpPr>
          <p:cNvPr id="12" name="Rectangle 11"/>
          <p:cNvSpPr/>
          <p:nvPr/>
        </p:nvSpPr>
        <p:spPr>
          <a:xfrm>
            <a:off x="7386576" y="1625599"/>
            <a:ext cx="1551007" cy="1551007"/>
          </a:xfrm>
          <a:prstGeom prst="rect">
            <a:avLst/>
          </a:prstGeom>
          <a:solidFill>
            <a:srgbClr val="857C5D"/>
          </a:solidFill>
          <a:ln w="1270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Arial" panose="020B0604020202020204" pitchFamily="34" charset="0"/>
              <a:ea typeface="微软雅黑" panose="020B0503020204020204" pitchFamily="34" charset="-122"/>
              <a:sym typeface="Arial" panose="020B0604020202020204" pitchFamily="34" charset="0"/>
            </a:endParaRPr>
          </a:p>
        </p:txBody>
      </p:sp>
      <p:sp>
        <p:nvSpPr>
          <p:cNvPr id="13" name="Rectangle 12"/>
          <p:cNvSpPr/>
          <p:nvPr/>
        </p:nvSpPr>
        <p:spPr>
          <a:xfrm>
            <a:off x="9612771" y="1625598"/>
            <a:ext cx="1551007" cy="1551007"/>
          </a:xfrm>
          <a:prstGeom prst="rect">
            <a:avLst/>
          </a:prstGeom>
          <a:solidFill>
            <a:srgbClr val="857C5D"/>
          </a:solidFill>
          <a:ln w="1270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Arial" panose="020B0604020202020204" pitchFamily="34" charset="0"/>
              <a:ea typeface="微软雅黑" panose="020B0503020204020204" pitchFamily="34" charset="-122"/>
              <a:sym typeface="Arial" panose="020B0604020202020204" pitchFamily="34" charset="0"/>
            </a:endParaRPr>
          </a:p>
        </p:txBody>
      </p:sp>
      <p:cxnSp>
        <p:nvCxnSpPr>
          <p:cNvPr id="15" name="Straight Connector 14"/>
          <p:cNvCxnSpPr/>
          <p:nvPr/>
        </p:nvCxnSpPr>
        <p:spPr>
          <a:xfrm>
            <a:off x="5926236" y="3394814"/>
            <a:ext cx="0" cy="730146"/>
          </a:xfrm>
          <a:prstGeom prst="line">
            <a:avLst/>
          </a:prstGeom>
          <a:ln>
            <a:solidFill>
              <a:schemeClr val="bg1">
                <a:lumMod val="50000"/>
              </a:schemeClr>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8162079" y="3394814"/>
            <a:ext cx="0" cy="730146"/>
          </a:xfrm>
          <a:prstGeom prst="line">
            <a:avLst/>
          </a:prstGeom>
          <a:ln>
            <a:solidFill>
              <a:schemeClr val="bg1">
                <a:lumMod val="50000"/>
              </a:schemeClr>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10388274" y="3394814"/>
            <a:ext cx="0" cy="730146"/>
          </a:xfrm>
          <a:prstGeom prst="line">
            <a:avLst/>
          </a:prstGeom>
          <a:ln>
            <a:solidFill>
              <a:schemeClr val="bg1">
                <a:lumMod val="50000"/>
              </a:schemeClr>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20" name="7 CuadroTexto"/>
          <p:cNvSpPr txBox="1"/>
          <p:nvPr/>
        </p:nvSpPr>
        <p:spPr>
          <a:xfrm>
            <a:off x="5313913" y="4270674"/>
            <a:ext cx="1224646" cy="1338828"/>
          </a:xfrm>
          <a:prstGeom prst="rect">
            <a:avLst/>
          </a:prstGeom>
          <a:noFill/>
        </p:spPr>
        <p:txBody>
          <a:bodyPr wrap="square">
            <a:spAutoFit/>
          </a:bodyPr>
          <a:lstStyle/>
          <a:p>
            <a:pPr algn="ctr">
              <a:lnSpc>
                <a:spcPct val="150000"/>
              </a:lnSpc>
              <a:defRPr/>
            </a:pPr>
            <a:r>
              <a:rPr lang="zh-CN" altLang="en-US" b="1" dirty="0">
                <a:solidFill>
                  <a:schemeClr val="tx1">
                    <a:lumMod val="75000"/>
                    <a:lumOff val="25000"/>
                  </a:schemeClr>
                </a:solidFill>
                <a:latin typeface="Arial" panose="020B0604020202020204" pitchFamily="34" charset="0"/>
                <a:ea typeface="微软雅黑" panose="020B0503020204020204" pitchFamily="34" charset="-122"/>
                <a:cs typeface="Lato" charset="0"/>
                <a:sym typeface="Arial" panose="020B0604020202020204" pitchFamily="34" charset="0"/>
              </a:rPr>
              <a:t>是时候亮出我的精神食粮</a:t>
            </a:r>
            <a:endParaRPr lang="en-US" b="1" dirty="0">
              <a:solidFill>
                <a:schemeClr val="tx1">
                  <a:lumMod val="75000"/>
                  <a:lumOff val="25000"/>
                </a:schemeClr>
              </a:solidFill>
              <a:latin typeface="Arial" panose="020B0604020202020204" pitchFamily="34" charset="0"/>
              <a:ea typeface="微软雅黑" panose="020B0503020204020204" pitchFamily="34" charset="-122"/>
              <a:cs typeface="Lato" charset="0"/>
              <a:sym typeface="Arial" panose="020B0604020202020204" pitchFamily="34" charset="0"/>
            </a:endParaRPr>
          </a:p>
        </p:txBody>
      </p:sp>
      <p:sp>
        <p:nvSpPr>
          <p:cNvPr id="22" name="7 CuadroTexto"/>
          <p:cNvSpPr txBox="1"/>
          <p:nvPr/>
        </p:nvSpPr>
        <p:spPr>
          <a:xfrm>
            <a:off x="7488669" y="4261888"/>
            <a:ext cx="1346820" cy="1338828"/>
          </a:xfrm>
          <a:prstGeom prst="rect">
            <a:avLst/>
          </a:prstGeom>
          <a:noFill/>
        </p:spPr>
        <p:txBody>
          <a:bodyPr wrap="square">
            <a:spAutoFit/>
          </a:bodyPr>
          <a:lstStyle/>
          <a:p>
            <a:pPr algn="ctr">
              <a:lnSpc>
                <a:spcPct val="150000"/>
              </a:lnSpc>
              <a:defRPr/>
            </a:pPr>
            <a:r>
              <a:rPr lang="zh-CN" altLang="en-US" b="1" dirty="0">
                <a:solidFill>
                  <a:schemeClr val="tx1">
                    <a:lumMod val="75000"/>
                    <a:lumOff val="25000"/>
                  </a:schemeClr>
                </a:solidFill>
                <a:latin typeface="Arial" panose="020B0604020202020204" pitchFamily="34" charset="0"/>
                <a:ea typeface="微软雅黑" panose="020B0503020204020204" pitchFamily="34" charset="-122"/>
                <a:cs typeface="Lato" charset="0"/>
                <a:sym typeface="Arial" panose="020B0604020202020204" pitchFamily="34" charset="0"/>
              </a:rPr>
              <a:t>脚步无法丈量的地方书籍可以</a:t>
            </a:r>
            <a:endParaRPr lang="en-US" b="1" dirty="0">
              <a:solidFill>
                <a:schemeClr val="tx1">
                  <a:lumMod val="75000"/>
                  <a:lumOff val="25000"/>
                </a:schemeClr>
              </a:solidFill>
              <a:latin typeface="Arial" panose="020B0604020202020204" pitchFamily="34" charset="0"/>
              <a:ea typeface="微软雅黑" panose="020B0503020204020204" pitchFamily="34" charset="-122"/>
              <a:cs typeface="Lato" charset="0"/>
              <a:sym typeface="Arial" panose="020B0604020202020204" pitchFamily="34" charset="0"/>
            </a:endParaRPr>
          </a:p>
        </p:txBody>
      </p:sp>
      <p:sp>
        <p:nvSpPr>
          <p:cNvPr id="23" name="7 CuadroTexto"/>
          <p:cNvSpPr txBox="1"/>
          <p:nvPr/>
        </p:nvSpPr>
        <p:spPr>
          <a:xfrm>
            <a:off x="9775951" y="4261887"/>
            <a:ext cx="1224646" cy="1338828"/>
          </a:xfrm>
          <a:prstGeom prst="rect">
            <a:avLst/>
          </a:prstGeom>
          <a:noFill/>
        </p:spPr>
        <p:txBody>
          <a:bodyPr wrap="square">
            <a:spAutoFit/>
          </a:bodyPr>
          <a:lstStyle/>
          <a:p>
            <a:pPr algn="ctr">
              <a:lnSpc>
                <a:spcPct val="150000"/>
              </a:lnSpc>
              <a:defRPr/>
            </a:pPr>
            <a:r>
              <a:rPr lang="zh-CN" altLang="en-US" b="1" dirty="0">
                <a:solidFill>
                  <a:schemeClr val="tx1">
                    <a:lumMod val="75000"/>
                    <a:lumOff val="25000"/>
                  </a:schemeClr>
                </a:solidFill>
                <a:latin typeface="Arial" panose="020B0604020202020204" pitchFamily="34" charset="0"/>
                <a:ea typeface="微软雅黑" panose="020B0503020204020204" pitchFamily="34" charset="-122"/>
                <a:cs typeface="Lato" charset="0"/>
                <a:sym typeface="Arial" panose="020B0604020202020204" pitchFamily="34" charset="0"/>
              </a:rPr>
              <a:t>与书为伴寻找心灵居所</a:t>
            </a:r>
            <a:endParaRPr lang="en-US" b="1" dirty="0">
              <a:solidFill>
                <a:schemeClr val="tx1">
                  <a:lumMod val="75000"/>
                  <a:lumOff val="25000"/>
                </a:schemeClr>
              </a:solidFill>
              <a:latin typeface="Arial" panose="020B0604020202020204" pitchFamily="34" charset="0"/>
              <a:ea typeface="微软雅黑" panose="020B0503020204020204" pitchFamily="34" charset="-122"/>
              <a:cs typeface="Lato" charset="0"/>
              <a:sym typeface="Arial" panose="020B0604020202020204" pitchFamily="34" charset="0"/>
            </a:endParaRPr>
          </a:p>
        </p:txBody>
      </p:sp>
      <p:sp>
        <p:nvSpPr>
          <p:cNvPr id="27" name="Rectangle 26"/>
          <p:cNvSpPr/>
          <p:nvPr/>
        </p:nvSpPr>
        <p:spPr>
          <a:xfrm>
            <a:off x="5313913" y="2123096"/>
            <a:ext cx="1237838" cy="523220"/>
          </a:xfrm>
          <a:prstGeom prst="rect">
            <a:avLst/>
          </a:prstGeom>
        </p:spPr>
        <p:txBody>
          <a:bodyPr wrap="none">
            <a:spAutoFit/>
          </a:bodyPr>
          <a:lstStyle/>
          <a:p>
            <a:pPr algn="ctr"/>
            <a:r>
              <a:rPr lang="id-ID" sz="1400" b="1" dirty="0">
                <a:solidFill>
                  <a:schemeClr val="bg1"/>
                </a:solidFill>
                <a:latin typeface="Arial" panose="020B0604020202020204" pitchFamily="34" charset="0"/>
                <a:ea typeface="微软雅黑" panose="020B0503020204020204" pitchFamily="34" charset="-122"/>
                <a:sym typeface="Arial" panose="020B0604020202020204" pitchFamily="34" charset="0"/>
              </a:rPr>
              <a:t>Make a </a:t>
            </a:r>
            <a:endParaRPr lang="id-ID" sz="14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a:p>
            <a:pPr algn="ctr"/>
            <a:r>
              <a:rPr lang="id-ID" sz="1400" b="1" dirty="0">
                <a:solidFill>
                  <a:schemeClr val="bg1"/>
                </a:solidFill>
                <a:latin typeface="Arial" panose="020B0604020202020204" pitchFamily="34" charset="0"/>
                <a:ea typeface="微软雅黑" panose="020B0503020204020204" pitchFamily="34" charset="-122"/>
                <a:sym typeface="Arial" panose="020B0604020202020204" pitchFamily="34" charset="0"/>
              </a:rPr>
              <a:t>Packing List</a:t>
            </a:r>
            <a:endParaRPr lang="id-ID" sz="14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32" name="Rectangle 31"/>
          <p:cNvSpPr/>
          <p:nvPr/>
        </p:nvSpPr>
        <p:spPr>
          <a:xfrm>
            <a:off x="7479028" y="2095137"/>
            <a:ext cx="1356461" cy="738664"/>
          </a:xfrm>
          <a:prstGeom prst="rect">
            <a:avLst/>
          </a:prstGeom>
        </p:spPr>
        <p:txBody>
          <a:bodyPr wrap="none">
            <a:spAutoFit/>
          </a:bodyPr>
          <a:lstStyle/>
          <a:p>
            <a:pPr algn="ctr"/>
            <a:r>
              <a:rPr lang="id-ID" sz="1400" b="1" dirty="0">
                <a:solidFill>
                  <a:schemeClr val="bg1"/>
                </a:solidFill>
                <a:latin typeface="Arial" panose="020B0604020202020204" pitchFamily="34" charset="0"/>
                <a:ea typeface="微软雅黑" panose="020B0503020204020204" pitchFamily="34" charset="-122"/>
                <a:sym typeface="Arial" panose="020B0604020202020204" pitchFamily="34" charset="0"/>
              </a:rPr>
              <a:t>Pack an extra</a:t>
            </a:r>
            <a:endParaRPr lang="id-ID" sz="14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a:p>
            <a:pPr algn="ctr"/>
            <a:r>
              <a:rPr lang="id-ID" sz="1400" b="1" dirty="0">
                <a:solidFill>
                  <a:schemeClr val="bg1"/>
                </a:solidFill>
                <a:latin typeface="Arial" panose="020B0604020202020204" pitchFamily="34" charset="0"/>
                <a:ea typeface="微软雅黑" panose="020B0503020204020204" pitchFamily="34" charset="-122"/>
                <a:sym typeface="Arial" panose="020B0604020202020204" pitchFamily="34" charset="0"/>
              </a:rPr>
              <a:t>Set of clothes</a:t>
            </a:r>
            <a:endParaRPr lang="id-ID" sz="14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a:p>
            <a:pPr algn="ctr"/>
            <a:endParaRPr lang="id-ID" sz="14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33" name="Rectangle 32"/>
          <p:cNvSpPr/>
          <p:nvPr/>
        </p:nvSpPr>
        <p:spPr>
          <a:xfrm>
            <a:off x="9968746" y="2095366"/>
            <a:ext cx="825868" cy="523220"/>
          </a:xfrm>
          <a:prstGeom prst="rect">
            <a:avLst/>
          </a:prstGeom>
        </p:spPr>
        <p:txBody>
          <a:bodyPr wrap="none">
            <a:spAutoFit/>
          </a:bodyPr>
          <a:lstStyle/>
          <a:p>
            <a:pPr algn="ctr"/>
            <a:r>
              <a:rPr lang="id-ID" sz="1400" b="1" dirty="0">
                <a:solidFill>
                  <a:schemeClr val="bg1"/>
                </a:solidFill>
                <a:latin typeface="Arial" panose="020B0604020202020204" pitchFamily="34" charset="0"/>
                <a:ea typeface="微软雅黑" panose="020B0503020204020204" pitchFamily="34" charset="-122"/>
                <a:sym typeface="Arial" panose="020B0604020202020204" pitchFamily="34" charset="0"/>
              </a:rPr>
              <a:t>Bring</a:t>
            </a:r>
            <a:endParaRPr lang="id-ID" sz="14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a:p>
            <a:pPr algn="ctr"/>
            <a:r>
              <a:rPr lang="id-ID" sz="1400" b="1" dirty="0">
                <a:solidFill>
                  <a:schemeClr val="bg1"/>
                </a:solidFill>
                <a:latin typeface="Arial" panose="020B0604020202020204" pitchFamily="34" charset="0"/>
                <a:ea typeface="微软雅黑" panose="020B0503020204020204" pitchFamily="34" charset="-122"/>
                <a:sym typeface="Arial" panose="020B0604020202020204" pitchFamily="34" charset="0"/>
              </a:rPr>
              <a:t>Snacks</a:t>
            </a:r>
            <a:endParaRPr lang="id-ID" sz="14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1" name="矩形 20"/>
          <p:cNvSpPr/>
          <p:nvPr/>
        </p:nvSpPr>
        <p:spPr>
          <a:xfrm>
            <a:off x="5361193" y="892722"/>
            <a:ext cx="1453680" cy="215444"/>
          </a:xfrm>
          <a:prstGeom prst="rect">
            <a:avLst/>
          </a:prstGeom>
        </p:spPr>
        <p:txBody>
          <a:bodyPr wrap="square">
            <a:spAutoFit/>
          </a:bodyPr>
          <a:lstStyle/>
          <a:p>
            <a:pPr algn="ctr" defTabSz="1219200">
              <a:defRPr/>
            </a:pPr>
            <a:r>
              <a:rPr lang="en-US" altLang="zh-CN" sz="800" dirty="0" smtClean="0">
                <a:solidFill>
                  <a:schemeClr val="bg1">
                    <a:lumMod val="50000"/>
                  </a:schemeClr>
                </a:solidFill>
                <a:cs typeface="+mn-ea"/>
                <a:sym typeface="Arial" panose="020B0604020202020204" pitchFamily="34" charset="0"/>
              </a:rPr>
              <a:t>WORLD READING DAY</a:t>
            </a:r>
            <a:endParaRPr lang="en-US" altLang="zh-CN" sz="800" dirty="0">
              <a:solidFill>
                <a:schemeClr val="bg1">
                  <a:lumMod val="50000"/>
                </a:schemeClr>
              </a:solidFill>
              <a:cs typeface="+mn-ea"/>
              <a:sym typeface="Arial" panose="020B0604020202020204" pitchFamily="34" charset="0"/>
            </a:endParaRPr>
          </a:p>
        </p:txBody>
      </p:sp>
      <p:sp>
        <p:nvSpPr>
          <p:cNvPr id="24" name="文本框 23"/>
          <p:cNvSpPr txBox="1"/>
          <p:nvPr/>
        </p:nvSpPr>
        <p:spPr>
          <a:xfrm>
            <a:off x="3794067" y="317922"/>
            <a:ext cx="4587934" cy="584775"/>
          </a:xfrm>
          <a:prstGeom prst="rect">
            <a:avLst/>
          </a:prstGeom>
          <a:noFill/>
        </p:spPr>
        <p:txBody>
          <a:bodyPr wrap="square">
            <a:spAutoFit/>
          </a:bodyPr>
          <a:lstStyle>
            <a:defPPr>
              <a:defRPr lang="zh-CN"/>
            </a:defPPr>
            <a:lvl1pPr algn="ctr">
              <a:lnSpc>
                <a:spcPct val="150000"/>
              </a:lnSpc>
              <a:defRPr sz="1400">
                <a:gradFill>
                  <a:gsLst>
                    <a:gs pos="0">
                      <a:srgbClr val="08AEEA"/>
                    </a:gs>
                    <a:gs pos="100000">
                      <a:srgbClr val="2AF598"/>
                    </a:gs>
                  </a:gsLst>
                  <a:lin ang="2700000" scaled="0"/>
                </a:gradFill>
                <a:latin typeface="微软雅黑" panose="020B0503020204020204" pitchFamily="34" charset="-122"/>
                <a:ea typeface="微软雅黑" panose="020B0503020204020204" pitchFamily="34" charset="-122"/>
              </a:defRPr>
            </a:lvl1pPr>
          </a:lstStyle>
          <a:p>
            <a:pPr defTabSz="1219200">
              <a:lnSpc>
                <a:spcPct val="100000"/>
              </a:lnSpc>
              <a:defRPr/>
            </a:pPr>
            <a:r>
              <a:rPr lang="zh-CN" altLang="en-US" sz="3200" b="1" dirty="0" smtClean="0">
                <a:solidFill>
                  <a:schemeClr val="tx1">
                    <a:lumMod val="75000"/>
                    <a:lumOff val="25000"/>
                  </a:schemeClr>
                </a:solidFill>
                <a:latin typeface="Arial" panose="020B0604020202020204" pitchFamily="34" charset="0"/>
                <a:cs typeface="+mn-ea"/>
                <a:sym typeface="Arial" panose="020B0604020202020204" pitchFamily="34" charset="0"/>
              </a:rPr>
              <a:t>阅读时光</a:t>
            </a:r>
            <a:r>
              <a:rPr lang="en-US" altLang="zh-CN" sz="3200" b="1" dirty="0" smtClean="0">
                <a:solidFill>
                  <a:schemeClr val="tx1">
                    <a:lumMod val="75000"/>
                    <a:lumOff val="25000"/>
                  </a:schemeClr>
                </a:solidFill>
                <a:latin typeface="Arial" panose="020B0604020202020204" pitchFamily="34" charset="0"/>
                <a:cs typeface="+mn-ea"/>
                <a:sym typeface="Arial" panose="020B0604020202020204" pitchFamily="34" charset="0"/>
              </a:rPr>
              <a:t>·</a:t>
            </a:r>
            <a:r>
              <a:rPr lang="zh-CN" altLang="en-US" sz="3200" b="1" dirty="0">
                <a:solidFill>
                  <a:schemeClr val="tx1">
                    <a:lumMod val="75000"/>
                    <a:lumOff val="25000"/>
                  </a:schemeClr>
                </a:solidFill>
                <a:latin typeface="Arial" panose="020B0604020202020204" pitchFamily="34" charset="0"/>
                <a:cs typeface="+mn-ea"/>
                <a:sym typeface="Arial" panose="020B0604020202020204" pitchFamily="34" charset="0"/>
              </a:rPr>
              <a:t>宣传口号</a:t>
            </a:r>
            <a:endParaRPr lang="zh-CN" altLang="en-US" sz="3200" b="1" dirty="0">
              <a:solidFill>
                <a:schemeClr val="tx1">
                  <a:lumMod val="75000"/>
                  <a:lumOff val="25000"/>
                </a:schemeClr>
              </a:solidFill>
              <a:latin typeface="Arial" panose="020B0604020202020204" pitchFamily="34" charset="0"/>
              <a:cs typeface="+mn-ea"/>
              <a:sym typeface="Arial" panose="020B0604020202020204" pitchFamily="34" charset="0"/>
            </a:endParaRPr>
          </a:p>
        </p:txBody>
      </p:sp>
      <p:grpSp>
        <p:nvGrpSpPr>
          <p:cNvPr id="26" name="组合 25"/>
          <p:cNvGrpSpPr/>
          <p:nvPr/>
        </p:nvGrpSpPr>
        <p:grpSpPr>
          <a:xfrm>
            <a:off x="3077391" y="640517"/>
            <a:ext cx="6065788" cy="0"/>
            <a:chOff x="4615664" y="960506"/>
            <a:chExt cx="9102718" cy="0"/>
          </a:xfrm>
        </p:grpSpPr>
        <p:cxnSp>
          <p:nvCxnSpPr>
            <p:cNvPr id="28" name="321"/>
            <p:cNvCxnSpPr/>
            <p:nvPr/>
          </p:nvCxnSpPr>
          <p:spPr bwMode="auto">
            <a:xfrm flipH="1">
              <a:off x="4615664" y="960506"/>
              <a:ext cx="1314679"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9" name="3 22"/>
            <p:cNvCxnSpPr/>
            <p:nvPr/>
          </p:nvCxnSpPr>
          <p:spPr bwMode="auto">
            <a:xfrm flipH="1">
              <a:off x="12403703" y="960506"/>
              <a:ext cx="1314679"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d5v0vevt">
      <a:majorFont>
        <a:latin typeface="Arial"/>
        <a:ea typeface="Microsoft YaHei"/>
        <a:cs typeface=""/>
      </a:majorFont>
      <a:minorFont>
        <a:latin typeface="Arial"/>
        <a:ea typeface="Microsoft YaHei"/>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2781</Words>
  <Application>WPS 演示</Application>
  <PresentationFormat>宽屏</PresentationFormat>
  <Paragraphs>194</Paragraphs>
  <Slides>12</Slides>
  <Notes>7</Notes>
  <HiddenSlides>0</HiddenSlides>
  <MMClips>0</MMClips>
  <ScaleCrop>false</ScaleCrop>
  <HeadingPairs>
    <vt:vector size="6" baseType="variant">
      <vt:variant>
        <vt:lpstr>已用的字体</vt:lpstr>
      </vt:variant>
      <vt:variant>
        <vt:i4>21</vt:i4>
      </vt:variant>
      <vt:variant>
        <vt:lpstr>主题</vt:lpstr>
      </vt:variant>
      <vt:variant>
        <vt:i4>1</vt:i4>
      </vt:variant>
      <vt:variant>
        <vt:lpstr>幻灯片标题</vt:lpstr>
      </vt:variant>
      <vt:variant>
        <vt:i4>12</vt:i4>
      </vt:variant>
    </vt:vector>
  </HeadingPairs>
  <TitlesOfParts>
    <vt:vector size="34" baseType="lpstr">
      <vt:lpstr>Arial</vt:lpstr>
      <vt:lpstr>宋体</vt:lpstr>
      <vt:lpstr>Wingdings</vt:lpstr>
      <vt:lpstr>微软雅黑</vt:lpstr>
      <vt:lpstr>Gill Sans MT Ext Condensed Bold</vt:lpstr>
      <vt:lpstr>Segoe WP Black</vt:lpstr>
      <vt:lpstr>Calibri</vt:lpstr>
      <vt:lpstr>News706 BT</vt:lpstr>
      <vt:lpstr>华文琥珀</vt:lpstr>
      <vt:lpstr>Arial</vt:lpstr>
      <vt:lpstr>League Gothic</vt:lpstr>
      <vt:lpstr>Perpetua Titling MT</vt:lpstr>
      <vt:lpstr>Microsoft JhengHei Light</vt:lpstr>
      <vt:lpstr>Lato</vt:lpstr>
      <vt:lpstr>★日文毛笔</vt:lpstr>
      <vt:lpstr>Gill Sans</vt:lpstr>
      <vt:lpstr>Calibri</vt:lpstr>
      <vt:lpstr>Segoe Print</vt:lpstr>
      <vt:lpstr>Arial Unicode MS</vt:lpstr>
      <vt:lpstr>PMingLiU-ExtB</vt:lpstr>
      <vt:lpstr>Microsoft JhengHei</vt:lpstr>
      <vt:lpstr>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dc:creator>
  <cp:lastModifiedBy>铭</cp:lastModifiedBy>
  <cp:revision>80</cp:revision>
  <dcterms:created xsi:type="dcterms:W3CDTF">2021-02-09T02:40:00Z</dcterms:created>
  <dcterms:modified xsi:type="dcterms:W3CDTF">2022-01-12T07:30:40Z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2052-11.1.0.11045</vt:lpwstr>
  </property>
  <property fmtid="{D5CDD505-2E9C-101B-9397-08002B2CF9AE}" pid="3" name="KSOTemplateUUID">
    <vt:lpwstr>v1.0_mb_NAPRpjHtpairEacW+SDbAA==</vt:lpwstr>
  </property>
  <property fmtid="{D5CDD505-2E9C-101B-9397-08002B2CF9AE}" pid="4" name="ICV">
    <vt:lpwstr>6B2A39140079462C9A7F511E7C31DCF6</vt:lpwstr>
  </property>
</Properties>
</file>