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handoutMasters/handoutMaster1.xml" ContentType="application/vnd.openxmlformats-officedocument.presentationml.handoutMaster+xml"/>
  <Override PartName="/ppt/media/image12.svg" ContentType="image/svg+xml"/>
  <Override PartName="/ppt/media/image2.svg" ContentType="image/svg+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14"/>
  </p:notesMasterIdLst>
  <p:handoutMasterIdLst>
    <p:handoutMasterId r:id="rId30"/>
  </p:handoutMasterIdLst>
  <p:sldIdLst>
    <p:sldId id="409" r:id="rId4"/>
    <p:sldId id="448" r:id="rId5"/>
    <p:sldId id="411" r:id="rId6"/>
    <p:sldId id="410" r:id="rId7"/>
    <p:sldId id="412" r:id="rId8"/>
    <p:sldId id="414" r:id="rId9"/>
    <p:sldId id="415" r:id="rId10"/>
    <p:sldId id="413" r:id="rId11"/>
    <p:sldId id="416" r:id="rId12"/>
    <p:sldId id="417" r:id="rId13"/>
    <p:sldId id="420" r:id="rId15"/>
    <p:sldId id="434" r:id="rId16"/>
    <p:sldId id="418" r:id="rId17"/>
    <p:sldId id="419" r:id="rId18"/>
    <p:sldId id="421" r:id="rId19"/>
    <p:sldId id="423" r:id="rId20"/>
    <p:sldId id="422" r:id="rId21"/>
    <p:sldId id="424" r:id="rId22"/>
    <p:sldId id="427" r:id="rId23"/>
    <p:sldId id="428" r:id="rId24"/>
    <p:sldId id="430" r:id="rId25"/>
    <p:sldId id="431" r:id="rId26"/>
    <p:sldId id="429" r:id="rId27"/>
    <p:sldId id="426" r:id="rId28"/>
    <p:sldId id="432"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C0E8"/>
    <a:srgbClr val="FFFFFF"/>
    <a:srgbClr val="FF8B75"/>
    <a:srgbClr val="FFBEB3"/>
    <a:srgbClr val="7598D9"/>
    <a:srgbClr val="315CB1"/>
    <a:srgbClr val="7BBFEA"/>
    <a:srgbClr val="006D5A"/>
    <a:srgbClr val="AFB6C9"/>
    <a:srgbClr val="AFD0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p:scale>
          <a:sx n="75" d="100"/>
          <a:sy n="75" d="100"/>
        </p:scale>
        <p:origin x="2022" y="816"/>
      </p:cViewPr>
      <p:guideLst>
        <p:guide orient="horz" pos="2264"/>
        <p:guide pos="380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47.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bg1"/>
              </a:solidFill>
            </c:spPr>
          </c:dPt>
          <c:dPt>
            <c:idx val="1"/>
            <c:bubble3D val="0"/>
            <c:spPr>
              <a:solidFill>
                <a:schemeClr val="accent2"/>
              </a:solidFill>
            </c:spPr>
          </c:dPt>
          <c:dLbls>
            <c:delete val="1"/>
          </c:dLbls>
          <c:cat>
            <c:strRef>
              <c:f>Sheet1!$A$2:$A$3</c:f>
              <c:strCache>
                <c:ptCount val="2"/>
                <c:pt idx="0">
                  <c:v>1st Qtr</c:v>
                </c:pt>
                <c:pt idx="1">
                  <c:v>2nd Qtr</c:v>
                </c:pt>
              </c:strCache>
            </c:strRef>
          </c:cat>
          <c:val>
            <c:numRef>
              <c:f>Sheet1!$B$2:$B$3</c:f>
              <c:numCache>
                <c:formatCode>General</c:formatCode>
                <c:ptCount val="2"/>
                <c:pt idx="0">
                  <c:v>30</c:v>
                </c:pt>
                <c:pt idx="1">
                  <c:v>30</c:v>
                </c:pt>
              </c:numCache>
            </c:numRef>
          </c:val>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0"/>
          <c:dPt>
            <c:idx val="0"/>
            <c:bubble3D val="0"/>
            <c:spPr>
              <a:solidFill>
                <a:schemeClr val="bg1"/>
              </a:solidFill>
            </c:spPr>
          </c:dPt>
          <c:dPt>
            <c:idx val="1"/>
            <c:bubble3D val="0"/>
            <c:spPr>
              <a:solidFill>
                <a:schemeClr val="accent2"/>
              </a:solidFill>
            </c:spPr>
          </c:dPt>
          <c:dLbls>
            <c:delete val="1"/>
          </c:dLbls>
          <c:cat>
            <c:strRef>
              <c:f>Sheet1!$A$2:$A$3</c:f>
              <c:strCache>
                <c:ptCount val="2"/>
                <c:pt idx="0">
                  <c:v>1st Qtr</c:v>
                </c:pt>
                <c:pt idx="1">
                  <c:v>2nd Qtr</c:v>
                </c:pt>
              </c:strCache>
            </c:strRef>
          </c:cat>
          <c:val>
            <c:numRef>
              <c:f>Sheet1!$B$2:$B$3</c:f>
              <c:numCache>
                <c:formatCode>General</c:formatCode>
                <c:ptCount val="2"/>
                <c:pt idx="0">
                  <c:v>30</c:v>
                </c:pt>
                <c:pt idx="1">
                  <c:v>30</c:v>
                </c:pt>
              </c:numCache>
            </c:numRef>
          </c:val>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a:defRPr lang="zh-CN" sz="1800">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字魂58号-创中黑" panose="00000500000000000000" charset="-122"/>
              <a:ea typeface="字魂58号-创中黑" panose="00000500000000000000" charset="-122"/>
              <a:cs typeface="字魂58号-创中黑" panose="0000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字魂58号-创中黑" panose="00000500000000000000" charset="-122"/>
              </a:rPr>
            </a:fld>
            <a:endParaRPr lang="zh-CN" altLang="en-US">
              <a:cs typeface="字魂58号-创中黑"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字魂58号-创中黑" panose="00000500000000000000" charset="-122"/>
              <a:ea typeface="字魂58号-创中黑" panose="00000500000000000000" charset="-122"/>
              <a:cs typeface="字魂58号-创中黑" panose="0000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字魂58号-创中黑" panose="00000500000000000000" charset="-122"/>
              </a:rPr>
            </a:fld>
            <a:endParaRPr lang="zh-CN" altLang="en-US">
              <a:cs typeface="字魂58号-创中黑"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8号-创中黑" panose="00000500000000000000" charset="-122"/>
                <a:ea typeface="字魂58号-创中黑" panose="00000500000000000000" charset="-122"/>
                <a:cs typeface="字魂58号-创中黑" panose="0000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8号-创中黑" panose="00000500000000000000" charset="-122"/>
                <a:ea typeface="字魂58号-创中黑" panose="00000500000000000000" charset="-122"/>
                <a:cs typeface="字魂58号-创中黑" panose="0000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8号-创中黑" panose="00000500000000000000" charset="-122"/>
                <a:ea typeface="字魂58号-创中黑" panose="00000500000000000000" charset="-122"/>
                <a:cs typeface="字魂58号-创中黑" panose="0000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8号-创中黑" panose="00000500000000000000" charset="-122"/>
                <a:ea typeface="字魂58号-创中黑" panose="00000500000000000000" charset="-122"/>
                <a:cs typeface="字魂58号-创中黑" panose="0000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1pPr>
    <a:lvl2pPr marL="4572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2pPr>
    <a:lvl3pPr marL="9144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3pPr>
    <a:lvl4pPr marL="13716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4pPr>
    <a:lvl5pPr marL="1828800" algn="l" defTabSz="914400" rtl="0" eaLnBrk="1" latinLnBrk="0" hangingPunct="1">
      <a:defRPr sz="1200" kern="1200">
        <a:solidFill>
          <a:schemeClr val="tx1"/>
        </a:solidFill>
        <a:latin typeface="字魂58号-创中黑" panose="00000500000000000000" charset="-122"/>
        <a:ea typeface="字魂58号-创中黑" panose="00000500000000000000" charset="-122"/>
        <a:cs typeface="字魂58号-创中黑" panose="0000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4" name="TextBox 3"/>
          <p:cNvSpPr txBox="1"/>
          <p:nvPr userDrawn="1"/>
        </p:nvSpPr>
        <p:spPr>
          <a:xfrm>
            <a:off x="625005" y="6433660"/>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zh-CN" altLang="en-US" sz="100" dirty="0">
                <a:solidFill>
                  <a:prstClr val="black"/>
                </a:solidFill>
                <a:latin typeface="微软雅黑" panose="020B0503020204020204" pitchFamily="34" charset="-122"/>
              </a:rPr>
              <a:t> </a:t>
            </a:r>
            <a:r>
              <a:rPr lang="en-US" altLang="zh-CN" sz="100" dirty="0">
                <a:solidFill>
                  <a:prstClr val="black"/>
                </a:solidFill>
                <a:latin typeface="微软雅黑" panose="020B0503020204020204" pitchFamily="34" charset="-122"/>
              </a:rPr>
              <a:t>http://www.1ppt.com/moban/</a:t>
            </a:r>
            <a:r>
              <a:rPr lang="zh-CN" altLang="en-US" sz="100" dirty="0">
                <a:solidFill>
                  <a:prstClr val="black"/>
                </a:solidFill>
                <a:latin typeface="微软雅黑" panose="020B0503020204020204" pitchFamily="34" charset="-122"/>
              </a:rPr>
              <a:t> </a:t>
            </a:r>
            <a:endParaRPr lang="en-US" altLang="zh-CN" sz="100" dirty="0">
              <a:solidFill>
                <a:prstClr val="black"/>
              </a:solidFill>
              <a:latin typeface="微软雅黑" panose="020B0503020204020204" pitchFamily="34" charset="-122"/>
            </a:endParaRPr>
          </a:p>
        </p:txBody>
      </p:sp>
    </p:spTree>
  </p:cSld>
  <p:clrMapOvr>
    <a:masterClrMapping/>
  </p:clrMapOvr>
  <p:transition advTm="2000">
    <p:wedg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99" name="图形"/>
          <p:cNvSpPr txBox="1"/>
          <p:nvPr userDrawn="1"/>
        </p:nvSpPr>
        <p:spPr>
          <a:xfrm>
            <a:off x="801370" y="469265"/>
            <a:ext cx="3077845" cy="645160"/>
          </a:xfrm>
          <a:prstGeom prst="rect">
            <a:avLst/>
          </a:prstGeom>
          <a:noFill/>
        </p:spPr>
        <p:txBody>
          <a:bodyPr wrap="square" rtlCol="0">
            <a:spAutoFit/>
          </a:bodyPr>
          <a:lstStyle/>
          <a:p>
            <a:pPr algn="dist"/>
            <a:r>
              <a:rPr lang="zh-CN" altLang="en-US" sz="3600">
                <a:solidFill>
                  <a:schemeClr val="tx1">
                    <a:lumMod val="85000"/>
                    <a:lumOff val="15000"/>
                  </a:schemeClr>
                </a:solidFill>
                <a:effectLst/>
                <a:latin typeface="思源黑体 CN Bold" panose="020B0800000000000000" charset="-122"/>
                <a:ea typeface="思源黑体 CN Bold" panose="020B0800000000000000" charset="-122"/>
                <a:cs typeface="思源黑体 CN Normal" panose="020B0400000000000000" charset="-122"/>
                <a:sym typeface="+mn-ea"/>
              </a:rPr>
              <a:t>工作内容概述</a:t>
            </a:r>
            <a:endParaRPr lang="zh-CN" altLang="en-US" sz="3600" spc="100">
              <a:solidFill>
                <a:schemeClr val="tx1">
                  <a:lumMod val="85000"/>
                  <a:lumOff val="15000"/>
                </a:schemeClr>
              </a:solidFill>
              <a:effectLst/>
              <a:uFillTx/>
              <a:latin typeface="思源黑体 CN Bold" panose="020B0800000000000000" charset="-122"/>
              <a:ea typeface="思源黑体 CN Bold" panose="020B0800000000000000" charset="-122"/>
              <a:cs typeface="思源黑体 CN Normal" panose="020B0400000000000000" charset="-122"/>
              <a:sym typeface="+mn-ea"/>
            </a:endParaRPr>
          </a:p>
        </p:txBody>
      </p:sp>
      <p:grpSp>
        <p:nvGrpSpPr>
          <p:cNvPr id="36" name="组合 35"/>
          <p:cNvGrpSpPr/>
          <p:nvPr userDrawn="1"/>
        </p:nvGrpSpPr>
        <p:grpSpPr>
          <a:xfrm flipH="1">
            <a:off x="-23322" y="-278765"/>
            <a:ext cx="1388115" cy="1393017"/>
            <a:chOff x="16047" y="-467"/>
            <a:chExt cx="3007" cy="3017"/>
          </a:xfrm>
        </p:grpSpPr>
        <p:sp>
          <p:nvSpPr>
            <p:cNvPr id="37" name="图形"/>
            <p:cNvSpPr/>
            <p:nvPr/>
          </p:nvSpPr>
          <p:spPr>
            <a:xfrm flipH="1">
              <a:off x="16047" y="136"/>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39" name="图形"/>
            <p:cNvSpPr/>
            <p:nvPr/>
          </p:nvSpPr>
          <p:spPr>
            <a:xfrm rot="18720000" flipH="1">
              <a:off x="17709" y="135"/>
              <a:ext cx="1946" cy="743"/>
            </a:xfrm>
            <a:prstGeom prst="roundRect">
              <a:avLst>
                <a:gd name="adj" fmla="val 50000"/>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41" name="图形"/>
            <p:cNvSpPr/>
            <p:nvPr/>
          </p:nvSpPr>
          <p:spPr>
            <a:xfrm rot="18720000" flipH="1">
              <a:off x="18037" y="1774"/>
              <a:ext cx="1061" cy="490"/>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spTree>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9" name="图形"/>
          <p:cNvSpPr txBox="1"/>
          <p:nvPr userDrawn="1"/>
        </p:nvSpPr>
        <p:spPr>
          <a:xfrm>
            <a:off x="801370" y="469265"/>
            <a:ext cx="3077845" cy="645160"/>
          </a:xfrm>
          <a:prstGeom prst="rect">
            <a:avLst/>
          </a:prstGeom>
          <a:noFill/>
        </p:spPr>
        <p:txBody>
          <a:bodyPr wrap="square" rtlCol="0">
            <a:spAutoFit/>
          </a:bodyPr>
          <a:lstStyle/>
          <a:p>
            <a:pPr algn="dist"/>
            <a:r>
              <a:rPr lang="zh-CN" altLang="en-US" sz="3600">
                <a:solidFill>
                  <a:schemeClr val="tx1">
                    <a:lumMod val="85000"/>
                    <a:lumOff val="15000"/>
                  </a:schemeClr>
                </a:solidFill>
                <a:effectLst/>
                <a:latin typeface="思源黑体 CN Bold" panose="020B0800000000000000" charset="-122"/>
                <a:ea typeface="思源黑体 CN Bold" panose="020B0800000000000000" charset="-122"/>
                <a:cs typeface="思源黑体 CN Normal" panose="020B0400000000000000" charset="-122"/>
                <a:sym typeface="+mn-ea"/>
              </a:rPr>
              <a:t>业绩数据展示</a:t>
            </a:r>
            <a:endParaRPr lang="zh-CN" altLang="en-US" sz="3600">
              <a:solidFill>
                <a:schemeClr val="tx1">
                  <a:lumMod val="85000"/>
                  <a:lumOff val="15000"/>
                </a:schemeClr>
              </a:solidFill>
              <a:effectLst/>
              <a:latin typeface="思源黑体 CN Bold" panose="020B0800000000000000" charset="-122"/>
              <a:ea typeface="思源黑体 CN Bold" panose="020B0800000000000000" charset="-122"/>
              <a:cs typeface="思源黑体 CN Normal" panose="020B0400000000000000" charset="-122"/>
              <a:sym typeface="+mn-ea"/>
            </a:endParaRPr>
          </a:p>
        </p:txBody>
      </p:sp>
      <p:grpSp>
        <p:nvGrpSpPr>
          <p:cNvPr id="36" name="组合 35"/>
          <p:cNvGrpSpPr/>
          <p:nvPr userDrawn="1"/>
        </p:nvGrpSpPr>
        <p:grpSpPr>
          <a:xfrm flipH="1">
            <a:off x="-23322" y="-278765"/>
            <a:ext cx="1388115" cy="1393017"/>
            <a:chOff x="16047" y="-467"/>
            <a:chExt cx="3007" cy="3017"/>
          </a:xfrm>
        </p:grpSpPr>
        <p:sp>
          <p:nvSpPr>
            <p:cNvPr id="37" name="图形"/>
            <p:cNvSpPr/>
            <p:nvPr/>
          </p:nvSpPr>
          <p:spPr>
            <a:xfrm flipH="1">
              <a:off x="16047" y="136"/>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39" name="图形"/>
            <p:cNvSpPr/>
            <p:nvPr/>
          </p:nvSpPr>
          <p:spPr>
            <a:xfrm rot="18720000" flipH="1">
              <a:off x="17709" y="135"/>
              <a:ext cx="1946" cy="743"/>
            </a:xfrm>
            <a:prstGeom prst="roundRect">
              <a:avLst>
                <a:gd name="adj" fmla="val 50000"/>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41" name="图形"/>
            <p:cNvSpPr/>
            <p:nvPr/>
          </p:nvSpPr>
          <p:spPr>
            <a:xfrm rot="18720000" flipH="1">
              <a:off x="18037" y="1774"/>
              <a:ext cx="1061" cy="490"/>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spTree>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9" name="图形"/>
          <p:cNvSpPr txBox="1"/>
          <p:nvPr userDrawn="1"/>
        </p:nvSpPr>
        <p:spPr>
          <a:xfrm>
            <a:off x="801370" y="469265"/>
            <a:ext cx="3077845" cy="645160"/>
          </a:xfrm>
          <a:prstGeom prst="rect">
            <a:avLst/>
          </a:prstGeom>
          <a:noFill/>
        </p:spPr>
        <p:txBody>
          <a:bodyPr wrap="square" rtlCol="0">
            <a:spAutoFit/>
          </a:bodyPr>
          <a:lstStyle/>
          <a:p>
            <a:pPr algn="dist"/>
            <a:r>
              <a:rPr lang="zh-CN" altLang="en-US" sz="3600">
                <a:solidFill>
                  <a:schemeClr val="tx1">
                    <a:lumMod val="85000"/>
                    <a:lumOff val="15000"/>
                  </a:schemeClr>
                </a:solidFill>
                <a:effectLst/>
                <a:latin typeface="思源黑体 CN Bold" panose="020B0800000000000000" charset="-122"/>
                <a:ea typeface="思源黑体 CN Bold" panose="020B0800000000000000" charset="-122"/>
                <a:cs typeface="思源黑体 CN Normal" panose="020B0400000000000000" charset="-122"/>
                <a:sym typeface="+mn-ea"/>
              </a:rPr>
              <a:t>工作经验总结</a:t>
            </a:r>
            <a:endParaRPr lang="zh-CN" altLang="en-US" sz="3600">
              <a:solidFill>
                <a:schemeClr val="tx1">
                  <a:lumMod val="85000"/>
                  <a:lumOff val="15000"/>
                </a:schemeClr>
              </a:solidFill>
              <a:effectLst/>
              <a:latin typeface="思源黑体 CN Bold" panose="020B0800000000000000" charset="-122"/>
              <a:ea typeface="思源黑体 CN Bold" panose="020B0800000000000000" charset="-122"/>
              <a:cs typeface="思源黑体 CN Normal" panose="020B0400000000000000" charset="-122"/>
              <a:sym typeface="+mn-ea"/>
            </a:endParaRPr>
          </a:p>
        </p:txBody>
      </p:sp>
      <p:grpSp>
        <p:nvGrpSpPr>
          <p:cNvPr id="36" name="组合 35"/>
          <p:cNvGrpSpPr/>
          <p:nvPr userDrawn="1"/>
        </p:nvGrpSpPr>
        <p:grpSpPr>
          <a:xfrm flipH="1">
            <a:off x="-23322" y="-278765"/>
            <a:ext cx="1388115" cy="1393017"/>
            <a:chOff x="16047" y="-467"/>
            <a:chExt cx="3007" cy="3017"/>
          </a:xfrm>
        </p:grpSpPr>
        <p:sp>
          <p:nvSpPr>
            <p:cNvPr id="37" name="图形"/>
            <p:cNvSpPr/>
            <p:nvPr/>
          </p:nvSpPr>
          <p:spPr>
            <a:xfrm flipH="1">
              <a:off x="16047" y="136"/>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39" name="图形"/>
            <p:cNvSpPr/>
            <p:nvPr/>
          </p:nvSpPr>
          <p:spPr>
            <a:xfrm rot="18720000" flipH="1">
              <a:off x="17709" y="135"/>
              <a:ext cx="1946" cy="743"/>
            </a:xfrm>
            <a:prstGeom prst="roundRect">
              <a:avLst>
                <a:gd name="adj" fmla="val 50000"/>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41" name="图形"/>
            <p:cNvSpPr/>
            <p:nvPr/>
          </p:nvSpPr>
          <p:spPr>
            <a:xfrm rot="18720000" flipH="1">
              <a:off x="18037" y="1774"/>
              <a:ext cx="1061" cy="490"/>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spTree>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9" name="图形"/>
          <p:cNvSpPr txBox="1"/>
          <p:nvPr userDrawn="1"/>
        </p:nvSpPr>
        <p:spPr>
          <a:xfrm>
            <a:off x="801370" y="469265"/>
            <a:ext cx="3077845" cy="645160"/>
          </a:xfrm>
          <a:prstGeom prst="rect">
            <a:avLst/>
          </a:prstGeom>
          <a:noFill/>
        </p:spPr>
        <p:txBody>
          <a:bodyPr wrap="square" rtlCol="0">
            <a:spAutoFit/>
          </a:bodyPr>
          <a:lstStyle/>
          <a:p>
            <a:pPr algn="dist"/>
            <a:r>
              <a:rPr lang="zh-CN" altLang="en-US" sz="3600">
                <a:solidFill>
                  <a:schemeClr val="tx1">
                    <a:lumMod val="85000"/>
                    <a:lumOff val="15000"/>
                  </a:schemeClr>
                </a:solidFill>
                <a:effectLst/>
                <a:latin typeface="思源黑体 CN Bold" panose="020B0800000000000000" charset="-122"/>
                <a:ea typeface="思源黑体 CN Bold" panose="020B0800000000000000" charset="-122"/>
                <a:cs typeface="思源黑体 CN Normal" panose="020B0400000000000000" charset="-122"/>
                <a:sym typeface="+mn-ea"/>
              </a:rPr>
              <a:t>未来工作计划</a:t>
            </a:r>
            <a:endParaRPr lang="zh-CN" altLang="en-US" sz="3600">
              <a:solidFill>
                <a:schemeClr val="tx1">
                  <a:lumMod val="85000"/>
                  <a:lumOff val="15000"/>
                </a:schemeClr>
              </a:solidFill>
              <a:effectLst/>
              <a:latin typeface="思源黑体 CN Bold" panose="020B0800000000000000" charset="-122"/>
              <a:ea typeface="思源黑体 CN Bold" panose="020B0800000000000000" charset="-122"/>
              <a:cs typeface="思源黑体 CN Normal" panose="020B0400000000000000" charset="-122"/>
              <a:sym typeface="+mn-ea"/>
            </a:endParaRPr>
          </a:p>
        </p:txBody>
      </p:sp>
      <p:grpSp>
        <p:nvGrpSpPr>
          <p:cNvPr id="36" name="组合 35"/>
          <p:cNvGrpSpPr/>
          <p:nvPr userDrawn="1"/>
        </p:nvGrpSpPr>
        <p:grpSpPr>
          <a:xfrm flipH="1">
            <a:off x="-23322" y="-278765"/>
            <a:ext cx="1388115" cy="1393017"/>
            <a:chOff x="16047" y="-467"/>
            <a:chExt cx="3007" cy="3017"/>
          </a:xfrm>
        </p:grpSpPr>
        <p:sp>
          <p:nvSpPr>
            <p:cNvPr id="37" name="图形"/>
            <p:cNvSpPr/>
            <p:nvPr/>
          </p:nvSpPr>
          <p:spPr>
            <a:xfrm flipH="1">
              <a:off x="16047" y="136"/>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39" name="图形"/>
            <p:cNvSpPr/>
            <p:nvPr/>
          </p:nvSpPr>
          <p:spPr>
            <a:xfrm rot="18720000" flipH="1">
              <a:off x="17709" y="135"/>
              <a:ext cx="1946" cy="743"/>
            </a:xfrm>
            <a:prstGeom prst="roundRect">
              <a:avLst>
                <a:gd name="adj" fmla="val 50000"/>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sp>
          <p:nvSpPr>
            <p:cNvPr id="41" name="图形"/>
            <p:cNvSpPr/>
            <p:nvPr/>
          </p:nvSpPr>
          <p:spPr>
            <a:xfrm rot="18720000" flipH="1">
              <a:off x="18037" y="1774"/>
              <a:ext cx="1061" cy="490"/>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字魂58号-创中黑" panose="00000500000000000000" charset="-122"/>
              </a:endParaRPr>
            </a:p>
          </p:txBody>
        </p:sp>
      </p:grpSp>
    </p:spTree>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Tree>
  </p:cSld>
  <p:clrMapOvr>
    <a:masterClrMapping/>
  </p:clrMapOvr>
  <p:transition advTm="2000">
    <p:wedg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tags" Target="../tags/tag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15"/>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advTm="2000">
    <p:wedge/>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3.xml"/><Relationship Id="rId5" Type="http://schemas.openxmlformats.org/officeDocument/2006/relationships/tags" Target="../tags/tag23.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emf"/><Relationship Id="rId1" Type="http://schemas.openxmlformats.org/officeDocument/2006/relationships/image" Target="../media/image14.emf"/></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4.xml"/><Relationship Id="rId2" Type="http://schemas.openxmlformats.org/officeDocument/2006/relationships/image" Target="../media/image19.jpeg"/><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8.xml"/><Relationship Id="rId1"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1.xml"/><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34.xml"/><Relationship Id="rId2" Type="http://schemas.openxmlformats.org/officeDocument/2006/relationships/chart" Target="../charts/chart2.xml"/><Relationship Id="rId1" Type="http://schemas.openxmlformats.org/officeDocument/2006/relationships/chart" Target="../charts/chart1.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image" Target="../media/image8.svg"/><Relationship Id="rId7" Type="http://schemas.openxmlformats.org/officeDocument/2006/relationships/image" Target="../media/image7.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 Id="rId3" Type="http://schemas.openxmlformats.org/officeDocument/2006/relationships/image" Target="../media/image3.png"/><Relationship Id="rId2" Type="http://schemas.openxmlformats.org/officeDocument/2006/relationships/image" Target="../media/image2.svg"/><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35.xml"/><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3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39.xml"/><Relationship Id="rId1" Type="http://schemas.openxmlformats.org/officeDocument/2006/relationships/image" Target="../media/image25.jpe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10.jpe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image" Target="../media/image12.sv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图形"/>
          <p:cNvSpPr txBox="1"/>
          <p:nvPr>
            <p:custDataLst>
              <p:tags r:id="rId1"/>
            </p:custDataLst>
          </p:nvPr>
        </p:nvSpPr>
        <p:spPr>
          <a:xfrm>
            <a:off x="3849370" y="1652270"/>
            <a:ext cx="6458585" cy="1476375"/>
          </a:xfrm>
          <a:prstGeom prst="rect">
            <a:avLst/>
          </a:prstGeom>
          <a:noFill/>
        </p:spPr>
        <p:txBody>
          <a:bodyPr wrap="square" rtlCol="0" anchor="ctr" anchorCtr="0">
            <a:spAutoFit/>
          </a:bodyPr>
          <a:lstStyle/>
          <a:p>
            <a:pPr fontAlgn="ctr">
              <a:lnSpc>
                <a:spcPct val="150000"/>
              </a:lnSpc>
            </a:pPr>
            <a:r>
              <a:rPr lang="zh-CN" altLang="en-US" sz="6000" spc="100">
                <a:ln w="9525">
                  <a:noFill/>
                </a:ln>
                <a:solidFill>
                  <a:schemeClr val="tx1">
                    <a:lumMod val="75000"/>
                    <a:lumOff val="25000"/>
                  </a:schemeClr>
                </a:solidFill>
                <a:cs typeface="+mn-ea"/>
                <a:sym typeface="+mn-lt"/>
              </a:rPr>
              <a:t>创意几何风</a:t>
            </a:r>
            <a:endParaRPr lang="zh-CN" altLang="en-US" sz="6000" spc="100">
              <a:ln w="9525">
                <a:noFill/>
              </a:ln>
              <a:solidFill>
                <a:schemeClr val="tx1">
                  <a:lumMod val="75000"/>
                  <a:lumOff val="25000"/>
                </a:schemeClr>
              </a:solidFill>
              <a:cs typeface="+mn-ea"/>
              <a:sym typeface="+mn-lt"/>
            </a:endParaRPr>
          </a:p>
        </p:txBody>
      </p:sp>
      <p:sp>
        <p:nvSpPr>
          <p:cNvPr id="8" name="图形"/>
          <p:cNvSpPr txBox="1"/>
          <p:nvPr/>
        </p:nvSpPr>
        <p:spPr>
          <a:xfrm>
            <a:off x="3821430" y="2526030"/>
            <a:ext cx="7775575" cy="1614805"/>
          </a:xfrm>
          <a:prstGeom prst="rect">
            <a:avLst/>
          </a:prstGeom>
          <a:noFill/>
        </p:spPr>
        <p:txBody>
          <a:bodyPr wrap="square" rtlCol="0" anchor="ctr" anchorCtr="0">
            <a:spAutoFit/>
          </a:bodyPr>
          <a:lstStyle/>
          <a:p>
            <a:pPr fontAlgn="ctr">
              <a:lnSpc>
                <a:spcPct val="150000"/>
              </a:lnSpc>
            </a:pPr>
            <a:r>
              <a:rPr lang="zh-CN" altLang="en-US" sz="6600" b="1">
                <a:solidFill>
                  <a:srgbClr val="315CB1"/>
                </a:solidFill>
                <a:effectLst/>
                <a:cs typeface="+mn-ea"/>
                <a:sym typeface="+mn-lt"/>
              </a:rPr>
              <a:t>商务年中工作汇报</a:t>
            </a:r>
            <a:endParaRPr lang="zh-CN" altLang="en-US" sz="6600" b="1">
              <a:solidFill>
                <a:srgbClr val="315CB1"/>
              </a:solidFill>
              <a:effectLst/>
              <a:cs typeface="+mn-ea"/>
              <a:sym typeface="+mn-lt"/>
            </a:endParaRPr>
          </a:p>
        </p:txBody>
      </p:sp>
      <p:sp>
        <p:nvSpPr>
          <p:cNvPr id="11" name="图形"/>
          <p:cNvSpPr txBox="1"/>
          <p:nvPr>
            <p:custDataLst>
              <p:tags r:id="rId2"/>
            </p:custDataLst>
          </p:nvPr>
        </p:nvSpPr>
        <p:spPr>
          <a:xfrm>
            <a:off x="3867150" y="4060825"/>
            <a:ext cx="4128135" cy="368300"/>
          </a:xfrm>
          <a:prstGeom prst="rect">
            <a:avLst/>
          </a:prstGeom>
          <a:noFill/>
        </p:spPr>
        <p:txBody>
          <a:bodyPr wrap="square" rtlCol="0" anchor="ctr" anchorCtr="0">
            <a:spAutoFit/>
          </a:bodyPr>
          <a:lstStyle/>
          <a:p>
            <a:pPr algn="dist"/>
            <a:r>
              <a:rPr lang="zh-CN" altLang="en-US">
                <a:solidFill>
                  <a:schemeClr val="tx1">
                    <a:lumMod val="85000"/>
                    <a:lumOff val="15000"/>
                  </a:schemeClr>
                </a:solidFill>
                <a:effectLst/>
                <a:cs typeface="+mn-ea"/>
                <a:sym typeface="+mn-lt"/>
              </a:rPr>
              <a:t>商务汇报</a:t>
            </a:r>
            <a:r>
              <a:rPr lang="en-US" altLang="zh-CN">
                <a:solidFill>
                  <a:schemeClr val="tx1">
                    <a:lumMod val="85000"/>
                    <a:lumOff val="15000"/>
                  </a:schemeClr>
                </a:solidFill>
                <a:effectLst/>
                <a:cs typeface="+mn-ea"/>
                <a:sym typeface="+mn-lt"/>
              </a:rPr>
              <a:t>/</a:t>
            </a:r>
            <a:r>
              <a:rPr lang="zh-CN" altLang="en-US">
                <a:solidFill>
                  <a:schemeClr val="tx1">
                    <a:lumMod val="85000"/>
                    <a:lumOff val="15000"/>
                  </a:schemeClr>
                </a:solidFill>
                <a:effectLst/>
                <a:cs typeface="+mn-ea"/>
                <a:sym typeface="+mn-lt"/>
              </a:rPr>
              <a:t>年中汇报</a:t>
            </a:r>
            <a:r>
              <a:rPr lang="en-US" altLang="zh-CN">
                <a:solidFill>
                  <a:schemeClr val="tx1">
                    <a:lumMod val="85000"/>
                    <a:lumOff val="15000"/>
                  </a:schemeClr>
                </a:solidFill>
                <a:effectLst/>
                <a:cs typeface="+mn-ea"/>
                <a:sym typeface="+mn-lt"/>
              </a:rPr>
              <a:t>/</a:t>
            </a:r>
            <a:r>
              <a:rPr lang="zh-CN" altLang="en-US">
                <a:solidFill>
                  <a:schemeClr val="tx1">
                    <a:lumMod val="85000"/>
                    <a:lumOff val="15000"/>
                  </a:schemeClr>
                </a:solidFill>
                <a:effectLst/>
                <a:cs typeface="+mn-ea"/>
                <a:sym typeface="+mn-lt"/>
              </a:rPr>
              <a:t>项目汇报</a:t>
            </a:r>
            <a:endParaRPr>
              <a:solidFill>
                <a:schemeClr val="tx1">
                  <a:lumMod val="85000"/>
                  <a:lumOff val="15000"/>
                </a:schemeClr>
              </a:solidFill>
              <a:effectLst/>
              <a:cs typeface="+mn-ea"/>
              <a:sym typeface="+mn-lt"/>
            </a:endParaRPr>
          </a:p>
        </p:txBody>
      </p:sp>
      <p:grpSp>
        <p:nvGrpSpPr>
          <p:cNvPr id="26" name="组合 25"/>
          <p:cNvGrpSpPr/>
          <p:nvPr/>
        </p:nvGrpSpPr>
        <p:grpSpPr>
          <a:xfrm>
            <a:off x="9410700" y="3078480"/>
            <a:ext cx="3186430" cy="4043045"/>
            <a:chOff x="14820" y="4848"/>
            <a:chExt cx="5018" cy="6367"/>
          </a:xfrm>
        </p:grpSpPr>
        <p:sp>
          <p:nvSpPr>
            <p:cNvPr id="101" name="图形"/>
            <p:cNvSpPr/>
            <p:nvPr/>
          </p:nvSpPr>
          <p:spPr>
            <a:xfrm flipH="1">
              <a:off x="17289" y="9403"/>
              <a:ext cx="2329" cy="417"/>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02" name="图形"/>
            <p:cNvSpPr/>
            <p:nvPr/>
          </p:nvSpPr>
          <p:spPr>
            <a:xfrm flipH="1">
              <a:off x="14820" y="10317"/>
              <a:ext cx="5018" cy="899"/>
            </a:xfrm>
            <a:prstGeom prst="roundRect">
              <a:avLst>
                <a:gd name="adj" fmla="val 50000"/>
              </a:avLst>
            </a:prstGeom>
            <a:solidFill>
              <a:srgbClr val="315CB1"/>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3" name="图形"/>
            <p:cNvSpPr/>
            <p:nvPr/>
          </p:nvSpPr>
          <p:spPr>
            <a:xfrm flipH="1">
              <a:off x="18564" y="4848"/>
              <a:ext cx="1123" cy="1123"/>
            </a:xfrm>
            <a:prstGeom prst="ellipse">
              <a:avLst/>
            </a:prstGeom>
            <a:solidFill>
              <a:srgbClr val="315CB1"/>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4" name="图形"/>
            <p:cNvSpPr/>
            <p:nvPr/>
          </p:nvSpPr>
          <p:spPr>
            <a:xfrm flipH="1">
              <a:off x="16393" y="9360"/>
              <a:ext cx="503" cy="503"/>
            </a:xfrm>
            <a:prstGeom prst="roundRect">
              <a:avLst>
                <a:gd name="adj" fmla="val 50000"/>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grpSp>
        <p:nvGrpSpPr>
          <p:cNvPr id="25" name="组合 24"/>
          <p:cNvGrpSpPr/>
          <p:nvPr/>
        </p:nvGrpSpPr>
        <p:grpSpPr>
          <a:xfrm>
            <a:off x="-1550670" y="-379730"/>
            <a:ext cx="5273040" cy="6469380"/>
            <a:chOff x="-2442" y="-598"/>
            <a:chExt cx="8304" cy="10188"/>
          </a:xfrm>
        </p:grpSpPr>
        <p:sp>
          <p:nvSpPr>
            <p:cNvPr id="6" name="图形"/>
            <p:cNvSpPr/>
            <p:nvPr userDrawn="1"/>
          </p:nvSpPr>
          <p:spPr>
            <a:xfrm rot="-13500000" flipH="1">
              <a:off x="-2442" y="3322"/>
              <a:ext cx="8305" cy="6268"/>
            </a:xfrm>
            <a:custGeom>
              <a:avLst/>
              <a:gdLst>
                <a:gd name="connsiteX0" fmla="*/ 4738218 w 8027772"/>
                <a:gd name="connsiteY0" fmla="*/ 627539 h 6058535"/>
                <a:gd name="connsiteX1" fmla="*/ 4477620 w 8027772"/>
                <a:gd name="connsiteY1" fmla="*/ 735207 h 6058535"/>
                <a:gd name="connsiteX2" fmla="*/ 342216 w 8027772"/>
                <a:gd name="connsiteY2" fmla="*/ 735207 h 6058535"/>
                <a:gd name="connsiteX3" fmla="*/ 1077423 w 8027772"/>
                <a:gd name="connsiteY3" fmla="*/ 0 h 6058535"/>
                <a:gd name="connsiteX4" fmla="*/ 4477620 w 8027772"/>
                <a:gd name="connsiteY4" fmla="*/ 0 h 6058535"/>
                <a:gd name="connsiteX5" fmla="*/ 4846159 w 8027772"/>
                <a:gd name="connsiteY5" fmla="*/ 367604 h 6058535"/>
                <a:gd name="connsiteX6" fmla="*/ 4738218 w 8027772"/>
                <a:gd name="connsiteY6" fmla="*/ 627539 h 6058535"/>
                <a:gd name="connsiteX7" fmla="*/ 4843046 w 8027772"/>
                <a:gd name="connsiteY7" fmla="*/ 5933050 h 6058535"/>
                <a:gd name="connsiteX8" fmla="*/ 4717562 w 8027772"/>
                <a:gd name="connsiteY8" fmla="*/ 6058535 h 6058535"/>
                <a:gd name="connsiteX9" fmla="*/ 4183413 w 8027772"/>
                <a:gd name="connsiteY9" fmla="*/ 5524386 h 6058535"/>
                <a:gd name="connsiteX10" fmla="*/ 4477620 w 8027772"/>
                <a:gd name="connsiteY10" fmla="*/ 5524386 h 6058535"/>
                <a:gd name="connsiteX11" fmla="*/ 4846161 w 8027772"/>
                <a:gd name="connsiteY11" fmla="*/ 5891989 h 6058535"/>
                <a:gd name="connsiteX12" fmla="*/ 8027772 w 8027772"/>
                <a:gd name="connsiteY12" fmla="*/ 2748325 h 6058535"/>
                <a:gd name="connsiteX13" fmla="*/ 7339240 w 8027772"/>
                <a:gd name="connsiteY13" fmla="*/ 3436856 h 6058535"/>
                <a:gd name="connsiteX14" fmla="*/ 3154177 w 8027772"/>
                <a:gd name="connsiteY14" fmla="*/ 3436855 h 6058535"/>
                <a:gd name="connsiteX15" fmla="*/ 3138765 w 8027772"/>
                <a:gd name="connsiteY15" fmla="*/ 3441626 h 6058535"/>
                <a:gd name="connsiteX16" fmla="*/ 2913678 w 8027772"/>
                <a:gd name="connsiteY16" fmla="*/ 3780342 h 6058535"/>
                <a:gd name="connsiteX17" fmla="*/ 3138766 w 8027772"/>
                <a:gd name="connsiteY17" fmla="*/ 4119057 h 6058535"/>
                <a:gd name="connsiteX18" fmla="*/ 3171042 w 8027772"/>
                <a:gd name="connsiteY18" fmla="*/ 4129052 h 6058535"/>
                <a:gd name="connsiteX19" fmla="*/ 5763883 w 8027772"/>
                <a:gd name="connsiteY19" fmla="*/ 4129052 h 6058535"/>
                <a:gd name="connsiteX20" fmla="*/ 6132423 w 8027772"/>
                <a:gd name="connsiteY20" fmla="*/ 4496656 h 6058535"/>
                <a:gd name="connsiteX21" fmla="*/ 6069482 w 8027772"/>
                <a:gd name="connsiteY21" fmla="*/ 4702186 h 6058535"/>
                <a:gd name="connsiteX22" fmla="*/ 6048288 w 8027772"/>
                <a:gd name="connsiteY22" fmla="*/ 4727809 h 6058535"/>
                <a:gd name="connsiteX23" fmla="*/ 5996381 w 8027772"/>
                <a:gd name="connsiteY23" fmla="*/ 4779716 h 6058535"/>
                <a:gd name="connsiteX24" fmla="*/ 5969937 w 8027772"/>
                <a:gd name="connsiteY24" fmla="*/ 4801478 h 6058535"/>
                <a:gd name="connsiteX25" fmla="*/ 5763883 w 8027772"/>
                <a:gd name="connsiteY25" fmla="*/ 4864259 h 6058535"/>
                <a:gd name="connsiteX26" fmla="*/ 3523286 w 8027772"/>
                <a:gd name="connsiteY26" fmla="*/ 4864259 h 6058535"/>
                <a:gd name="connsiteX27" fmla="*/ 0 w 8027772"/>
                <a:gd name="connsiteY27" fmla="*/ 1340972 h 6058535"/>
                <a:gd name="connsiteX28" fmla="*/ 2402543 w 8027772"/>
                <a:gd name="connsiteY28" fmla="*/ 1340972 h 6058535"/>
                <a:gd name="connsiteX29" fmla="*/ 2771083 w 8027772"/>
                <a:gd name="connsiteY29" fmla="*/ 1708576 h 6058535"/>
                <a:gd name="connsiteX30" fmla="*/ 2402543 w 8027772"/>
                <a:gd name="connsiteY30" fmla="*/ 2076179 h 6058535"/>
                <a:gd name="connsiteX31" fmla="*/ 2084137 w 8027772"/>
                <a:gd name="connsiteY31" fmla="*/ 2076179 h 6058535"/>
                <a:gd name="connsiteX32" fmla="*/ 2076057 w 8027772"/>
                <a:gd name="connsiteY32" fmla="*/ 2080554 h 6058535"/>
                <a:gd name="connsiteX33" fmla="*/ 1913572 w 8027772"/>
                <a:gd name="connsiteY33" fmla="*/ 2385376 h 6058535"/>
                <a:gd name="connsiteX34" fmla="*/ 2076057 w 8027772"/>
                <a:gd name="connsiteY34" fmla="*/ 2690198 h 6058535"/>
                <a:gd name="connsiteX35" fmla="*/ 2097207 w 8027772"/>
                <a:gd name="connsiteY35" fmla="*/ 2701649 h 6058535"/>
                <a:gd name="connsiteX36" fmla="*/ 7851466 w 8027772"/>
                <a:gd name="connsiteY36" fmla="*/ 2701649 h 6058535"/>
                <a:gd name="connsiteX37" fmla="*/ 7994917 w 8027772"/>
                <a:gd name="connsiteY37" fmla="*/ 2730537 h 605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027772" h="6058535">
                  <a:moveTo>
                    <a:pt x="4738218" y="627539"/>
                  </a:moveTo>
                  <a:cubicBezTo>
                    <a:pt x="4671525" y="694062"/>
                    <a:pt x="4579390" y="735207"/>
                    <a:pt x="4477620" y="735207"/>
                  </a:cubicBezTo>
                  <a:lnTo>
                    <a:pt x="342216" y="735207"/>
                  </a:lnTo>
                  <a:lnTo>
                    <a:pt x="1077423" y="0"/>
                  </a:lnTo>
                  <a:lnTo>
                    <a:pt x="4477620" y="0"/>
                  </a:lnTo>
                  <a:cubicBezTo>
                    <a:pt x="4681159" y="1"/>
                    <a:pt x="4846161" y="164582"/>
                    <a:pt x="4846159" y="367604"/>
                  </a:cubicBezTo>
                  <a:cubicBezTo>
                    <a:pt x="4846161" y="469115"/>
                    <a:pt x="4804910" y="561015"/>
                    <a:pt x="4738218" y="627539"/>
                  </a:cubicBezTo>
                  <a:close/>
                  <a:moveTo>
                    <a:pt x="4843046" y="5933050"/>
                  </a:moveTo>
                  <a:lnTo>
                    <a:pt x="4717562" y="6058535"/>
                  </a:lnTo>
                  <a:lnTo>
                    <a:pt x="4183413" y="5524386"/>
                  </a:lnTo>
                  <a:lnTo>
                    <a:pt x="4477620" y="5524386"/>
                  </a:lnTo>
                  <a:cubicBezTo>
                    <a:pt x="4681160" y="5524385"/>
                    <a:pt x="4846161" y="5688967"/>
                    <a:pt x="4846161" y="5891989"/>
                  </a:cubicBezTo>
                  <a:close/>
                  <a:moveTo>
                    <a:pt x="8027772" y="2748325"/>
                  </a:moveTo>
                  <a:lnTo>
                    <a:pt x="7339240" y="3436856"/>
                  </a:lnTo>
                  <a:lnTo>
                    <a:pt x="3154177" y="3436855"/>
                  </a:lnTo>
                  <a:lnTo>
                    <a:pt x="3138765" y="3441626"/>
                  </a:lnTo>
                  <a:cubicBezTo>
                    <a:pt x="3006491" y="3497432"/>
                    <a:pt x="2913678" y="3628075"/>
                    <a:pt x="2913678" y="3780342"/>
                  </a:cubicBezTo>
                  <a:cubicBezTo>
                    <a:pt x="2913678" y="3932609"/>
                    <a:pt x="3006490" y="4063253"/>
                    <a:pt x="3138766" y="4119057"/>
                  </a:cubicBezTo>
                  <a:lnTo>
                    <a:pt x="3171042" y="4129052"/>
                  </a:lnTo>
                  <a:lnTo>
                    <a:pt x="5763883" y="4129052"/>
                  </a:lnTo>
                  <a:cubicBezTo>
                    <a:pt x="5967423" y="4129052"/>
                    <a:pt x="6132423" y="4293633"/>
                    <a:pt x="6132423" y="4496656"/>
                  </a:cubicBezTo>
                  <a:cubicBezTo>
                    <a:pt x="6132423" y="4572789"/>
                    <a:pt x="6109220" y="4643516"/>
                    <a:pt x="6069482" y="4702186"/>
                  </a:cubicBezTo>
                  <a:lnTo>
                    <a:pt x="6048288" y="4727809"/>
                  </a:lnTo>
                  <a:lnTo>
                    <a:pt x="5996381" y="4779716"/>
                  </a:lnTo>
                  <a:lnTo>
                    <a:pt x="5969937" y="4801478"/>
                  </a:lnTo>
                  <a:cubicBezTo>
                    <a:pt x="5911118" y="4841114"/>
                    <a:pt x="5840210" y="4864259"/>
                    <a:pt x="5763883" y="4864259"/>
                  </a:cubicBezTo>
                  <a:lnTo>
                    <a:pt x="3523286" y="4864259"/>
                  </a:lnTo>
                  <a:lnTo>
                    <a:pt x="0" y="1340972"/>
                  </a:lnTo>
                  <a:lnTo>
                    <a:pt x="2402543" y="1340972"/>
                  </a:lnTo>
                  <a:cubicBezTo>
                    <a:pt x="2606082" y="1340972"/>
                    <a:pt x="2771083" y="1505553"/>
                    <a:pt x="2771083" y="1708576"/>
                  </a:cubicBezTo>
                  <a:cubicBezTo>
                    <a:pt x="2771083" y="1911598"/>
                    <a:pt x="2606082" y="2076179"/>
                    <a:pt x="2402543" y="2076179"/>
                  </a:cubicBezTo>
                  <a:lnTo>
                    <a:pt x="2084137" y="2076179"/>
                  </a:lnTo>
                  <a:lnTo>
                    <a:pt x="2076057" y="2080554"/>
                  </a:lnTo>
                  <a:cubicBezTo>
                    <a:pt x="1978026" y="2146614"/>
                    <a:pt x="1913572" y="2258487"/>
                    <a:pt x="1913572" y="2385376"/>
                  </a:cubicBezTo>
                  <a:cubicBezTo>
                    <a:pt x="1913571" y="2512264"/>
                    <a:pt x="1978026" y="2624137"/>
                    <a:pt x="2076057" y="2690198"/>
                  </a:cubicBezTo>
                  <a:lnTo>
                    <a:pt x="2097207" y="2701649"/>
                  </a:lnTo>
                  <a:lnTo>
                    <a:pt x="7851466" y="2701649"/>
                  </a:lnTo>
                  <a:cubicBezTo>
                    <a:pt x="7902350" y="2701649"/>
                    <a:pt x="7950826" y="2711936"/>
                    <a:pt x="7994917" y="2730537"/>
                  </a:cubicBezTo>
                  <a:close/>
                </a:path>
              </a:pathLst>
            </a:custGeom>
            <a:solidFill>
              <a:srgbClr val="315CB1"/>
            </a:solidFill>
            <a:ln w="0">
              <a:noFill/>
              <a:prstDash val="solid"/>
              <a:round/>
            </a:ln>
          </p:spPr>
          <p:txBody>
            <a:bodyPr vert="horz" wrap="square" lIns="91440" tIns="45720" rIns="91440" bIns="45720" numCol="1" anchor="t" anchorCtr="0" compatLnSpc="1">
              <a:noAutofit/>
            </a:bodyPr>
            <a:lstStyle/>
            <a:p>
              <a:pPr lvl="0"/>
              <a:endParaRPr lang="en-US">
                <a:solidFill>
                  <a:schemeClr val="tx1"/>
                </a:solidFill>
                <a:cs typeface="+mn-ea"/>
                <a:sym typeface="+mn-lt"/>
              </a:endParaRPr>
            </a:p>
          </p:txBody>
        </p:sp>
        <p:sp>
          <p:nvSpPr>
            <p:cNvPr id="4" name="图形"/>
            <p:cNvSpPr/>
            <p:nvPr/>
          </p:nvSpPr>
          <p:spPr>
            <a:xfrm rot="18840000" flipH="1">
              <a:off x="1289" y="4243"/>
              <a:ext cx="4359" cy="781"/>
            </a:xfrm>
            <a:prstGeom prst="roundRect">
              <a:avLst>
                <a:gd name="adj" fmla="val 50000"/>
              </a:avLst>
            </a:prstGeom>
            <a:solidFill>
              <a:srgbClr val="315CB1"/>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7" name="图形"/>
            <p:cNvSpPr/>
            <p:nvPr/>
          </p:nvSpPr>
          <p:spPr>
            <a:xfrm flipH="1">
              <a:off x="-394" y="-598"/>
              <a:ext cx="2287" cy="2287"/>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图形"/>
            <p:cNvSpPr/>
            <p:nvPr userDrawn="1"/>
          </p:nvSpPr>
          <p:spPr>
            <a:xfrm rot="-13500000" flipH="1">
              <a:off x="2351" y="1568"/>
              <a:ext cx="572" cy="572"/>
            </a:xfrm>
            <a:prstGeom prst="ellipse">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5" name="图形"/>
            <p:cNvSpPr/>
            <p:nvPr/>
          </p:nvSpPr>
          <p:spPr>
            <a:xfrm rot="18840000" flipH="1">
              <a:off x="1508" y="6066"/>
              <a:ext cx="4359" cy="781"/>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grpSp>
        <p:nvGrpSpPr>
          <p:cNvPr id="24" name="组合 23"/>
          <p:cNvGrpSpPr/>
          <p:nvPr/>
        </p:nvGrpSpPr>
        <p:grpSpPr>
          <a:xfrm>
            <a:off x="9596120" y="-296545"/>
            <a:ext cx="2502535" cy="1915160"/>
            <a:chOff x="15112" y="-467"/>
            <a:chExt cx="3941" cy="3016"/>
          </a:xfrm>
        </p:grpSpPr>
        <p:sp>
          <p:nvSpPr>
            <p:cNvPr id="12" name="图形"/>
            <p:cNvSpPr/>
            <p:nvPr/>
          </p:nvSpPr>
          <p:spPr>
            <a:xfrm flipH="1">
              <a:off x="15112" y="0"/>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图形"/>
            <p:cNvSpPr/>
            <p:nvPr/>
          </p:nvSpPr>
          <p:spPr>
            <a:xfrm rot="18720000" flipH="1">
              <a:off x="17709" y="135"/>
              <a:ext cx="194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图形"/>
            <p:cNvSpPr/>
            <p:nvPr/>
          </p:nvSpPr>
          <p:spPr>
            <a:xfrm rot="18720000" flipH="1">
              <a:off x="18037" y="1774"/>
              <a:ext cx="1061" cy="490"/>
            </a:xfrm>
            <a:prstGeom prst="roundRect">
              <a:avLst>
                <a:gd name="adj" fmla="val 50000"/>
              </a:avLst>
            </a:pr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27" name="组合 26"/>
          <p:cNvGrpSpPr/>
          <p:nvPr/>
        </p:nvGrpSpPr>
        <p:grpSpPr>
          <a:xfrm>
            <a:off x="3914140" y="4857115"/>
            <a:ext cx="3876040" cy="431800"/>
            <a:chOff x="6164" y="7649"/>
            <a:chExt cx="6104" cy="680"/>
          </a:xfrm>
        </p:grpSpPr>
        <p:sp>
          <p:nvSpPr>
            <p:cNvPr id="5" name="图形"/>
            <p:cNvSpPr/>
            <p:nvPr>
              <p:custDataLst>
                <p:tags r:id="rId3"/>
              </p:custDataLst>
            </p:nvPr>
          </p:nvSpPr>
          <p:spPr>
            <a:xfrm>
              <a:off x="6164" y="7649"/>
              <a:ext cx="2860" cy="680"/>
            </a:xfrm>
            <a:prstGeom prst="roundRect">
              <a:avLst>
                <a:gd name="adj" fmla="val 50000"/>
              </a:avLst>
            </a:prstGeom>
            <a:solidFill>
              <a:srgbClr val="FF8B75"/>
            </a:solidFill>
            <a:ln w="190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lt2"/>
                </a:solidFill>
                <a:cs typeface="+mn-ea"/>
                <a:sym typeface="+mn-lt"/>
              </a:endParaRPr>
            </a:p>
          </p:txBody>
        </p:sp>
        <p:sp>
          <p:nvSpPr>
            <p:cNvPr id="7" name="图形"/>
            <p:cNvSpPr txBox="1"/>
            <p:nvPr>
              <p:custDataLst>
                <p:tags r:id="rId4"/>
              </p:custDataLst>
            </p:nvPr>
          </p:nvSpPr>
          <p:spPr>
            <a:xfrm>
              <a:off x="6268" y="7748"/>
              <a:ext cx="2702" cy="531"/>
            </a:xfrm>
            <a:prstGeom prst="rect">
              <a:avLst/>
            </a:prstGeom>
            <a:noFill/>
          </p:spPr>
          <p:txBody>
            <a:bodyPr wrap="square" rtlCol="0" anchor="ctr" anchorCtr="0">
              <a:spAutoFit/>
            </a:bodyPr>
            <a:lstStyle/>
            <a:p>
              <a:pPr algn="ctr" fontAlgn="ctr">
                <a:lnSpc>
                  <a:spcPct val="100000"/>
                </a:lnSpc>
              </a:pPr>
              <a:r>
                <a:rPr lang="zh-CN" altLang="en-US" sz="1600" dirty="0">
                  <a:solidFill>
                    <a:schemeClr val="bg1"/>
                  </a:solidFill>
                  <a:cs typeface="+mn-ea"/>
                  <a:sym typeface="+mn-lt"/>
                </a:rPr>
                <a:t>汇报：</a:t>
              </a:r>
              <a:r>
                <a:rPr lang="en-US" sz="1600" dirty="0">
                  <a:solidFill>
                    <a:schemeClr val="bg1"/>
                  </a:solidFill>
                  <a:cs typeface="+mn-ea"/>
                  <a:sym typeface="+mn-lt"/>
                </a:rPr>
                <a:t>PC6</a:t>
              </a:r>
              <a:endParaRPr lang="en-US" sz="1600" dirty="0">
                <a:solidFill>
                  <a:schemeClr val="bg1"/>
                </a:solidFill>
                <a:cs typeface="+mn-ea"/>
                <a:sym typeface="+mn-lt"/>
              </a:endParaRPr>
            </a:p>
          </p:txBody>
        </p:sp>
        <p:sp>
          <p:nvSpPr>
            <p:cNvPr id="21" name="图形"/>
            <p:cNvSpPr/>
            <p:nvPr>
              <p:custDataLst>
                <p:tags r:id="rId5"/>
              </p:custDataLst>
            </p:nvPr>
          </p:nvSpPr>
          <p:spPr>
            <a:xfrm>
              <a:off x="9408" y="7649"/>
              <a:ext cx="2860" cy="680"/>
            </a:xfrm>
            <a:prstGeom prst="roundRect">
              <a:avLst>
                <a:gd name="adj" fmla="val 50000"/>
              </a:avLst>
            </a:prstGeom>
            <a:solidFill>
              <a:srgbClr val="315CB1"/>
            </a:solidFill>
            <a:ln w="190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lt2"/>
                </a:solidFill>
                <a:cs typeface="+mn-ea"/>
                <a:sym typeface="+mn-lt"/>
              </a:endParaRPr>
            </a:p>
          </p:txBody>
        </p:sp>
        <p:sp>
          <p:nvSpPr>
            <p:cNvPr id="23" name="图形"/>
            <p:cNvSpPr txBox="1"/>
            <p:nvPr>
              <p:custDataLst>
                <p:tags r:id="rId6"/>
              </p:custDataLst>
            </p:nvPr>
          </p:nvSpPr>
          <p:spPr>
            <a:xfrm>
              <a:off x="9512" y="7748"/>
              <a:ext cx="2702" cy="531"/>
            </a:xfrm>
            <a:prstGeom prst="rect">
              <a:avLst/>
            </a:prstGeom>
            <a:noFill/>
          </p:spPr>
          <p:txBody>
            <a:bodyPr wrap="square" rtlCol="0" anchor="ctr" anchorCtr="0">
              <a:spAutoFit/>
            </a:bodyPr>
            <a:lstStyle/>
            <a:p>
              <a:pPr algn="ctr" fontAlgn="ctr">
                <a:lnSpc>
                  <a:spcPct val="100000"/>
                </a:lnSpc>
              </a:pPr>
              <a:r>
                <a:rPr lang="zh-CN" altLang="en-US" sz="1600" dirty="0">
                  <a:solidFill>
                    <a:schemeClr val="bg1"/>
                  </a:solidFill>
                  <a:cs typeface="+mn-ea"/>
                  <a:sym typeface="+mn-lt"/>
                </a:rPr>
                <a:t>时间：</a:t>
              </a:r>
              <a:r>
                <a:rPr lang="en-US" altLang="zh-CN" sz="1600" dirty="0">
                  <a:solidFill>
                    <a:schemeClr val="bg1"/>
                  </a:solidFill>
                  <a:cs typeface="+mn-ea"/>
                  <a:sym typeface="+mn-lt"/>
                </a:rPr>
                <a:t>20XX</a:t>
              </a:r>
              <a:endParaRPr lang="zh-CN" altLang="en-US" sz="1600" dirty="0">
                <a:solidFill>
                  <a:schemeClr val="bg1"/>
                </a:solidFill>
                <a:cs typeface="+mn-ea"/>
                <a:sym typeface="+mn-lt"/>
              </a:endParaRPr>
            </a:p>
          </p:txBody>
        </p:sp>
      </p:grpSp>
    </p:spTree>
    <p:custDataLst>
      <p:tags r:id="rId7"/>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500"/>
                                        <p:tgtEl>
                                          <p:spTgt spid="2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0"/>
      <p:bldP spid="8"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图形"/>
          <p:cNvGrpSpPr/>
          <p:nvPr/>
        </p:nvGrpSpPr>
        <p:grpSpPr>
          <a:xfrm>
            <a:off x="1286825" y="1887220"/>
            <a:ext cx="9945665" cy="3647440"/>
            <a:chOff x="1537" y="2829"/>
            <a:chExt cx="16285" cy="5972"/>
          </a:xfrm>
        </p:grpSpPr>
        <p:grpSp>
          <p:nvGrpSpPr>
            <p:cNvPr id="36" name="组合 35"/>
            <p:cNvGrpSpPr/>
            <p:nvPr/>
          </p:nvGrpSpPr>
          <p:grpSpPr>
            <a:xfrm>
              <a:off x="5589" y="2829"/>
              <a:ext cx="12233" cy="3810"/>
              <a:chOff x="3548964" y="1482079"/>
              <a:chExt cx="7767640" cy="2419350"/>
            </a:xfrm>
          </p:grpSpPr>
          <p:sp>
            <p:nvSpPr>
              <p:cNvPr id="37" name="图形"/>
              <p:cNvSpPr/>
              <p:nvPr/>
            </p:nvSpPr>
            <p:spPr>
              <a:xfrm>
                <a:off x="3548964" y="1482079"/>
                <a:ext cx="2419350" cy="2419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8" name="图形"/>
              <p:cNvSpPr/>
              <p:nvPr/>
            </p:nvSpPr>
            <p:spPr>
              <a:xfrm>
                <a:off x="8897254" y="1482079"/>
                <a:ext cx="2419350" cy="2419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pic>
            <p:nvPicPr>
              <p:cNvPr id="39" name="图形"/>
              <p:cNvPicPr>
                <a:picLocks noChangeAspect="1"/>
              </p:cNvPicPr>
              <p:nvPr/>
            </p:nvPicPr>
            <p:blipFill>
              <a:blip r:embed="rId1"/>
              <a:stretch>
                <a:fillRect/>
              </a:stretch>
            </p:blipFill>
            <p:spPr>
              <a:xfrm>
                <a:off x="4332493" y="2270356"/>
                <a:ext cx="871342" cy="842796"/>
              </a:xfrm>
              <a:prstGeom prst="rect">
                <a:avLst/>
              </a:prstGeom>
            </p:spPr>
          </p:pic>
          <p:pic>
            <p:nvPicPr>
              <p:cNvPr id="40" name="图形"/>
              <p:cNvPicPr>
                <a:picLocks noChangeAspect="1"/>
              </p:cNvPicPr>
              <p:nvPr/>
            </p:nvPicPr>
            <p:blipFill>
              <a:blip r:embed="rId2"/>
              <a:stretch>
                <a:fillRect/>
              </a:stretch>
            </p:blipFill>
            <p:spPr>
              <a:xfrm>
                <a:off x="9627260" y="2254961"/>
                <a:ext cx="978389" cy="873586"/>
              </a:xfrm>
              <a:prstGeom prst="rect">
                <a:avLst/>
              </a:prstGeom>
            </p:spPr>
          </p:pic>
        </p:grpSp>
        <p:sp>
          <p:nvSpPr>
            <p:cNvPr id="41" name="图形"/>
            <p:cNvSpPr/>
            <p:nvPr/>
          </p:nvSpPr>
          <p:spPr>
            <a:xfrm>
              <a:off x="1537" y="7693"/>
              <a:ext cx="3581" cy="1108"/>
            </a:xfrm>
            <a:prstGeom prst="snip2SameRect">
              <a:avLst>
                <a:gd name="adj1" fmla="val 0"/>
                <a:gd name="adj2" fmla="val 0"/>
              </a:avLst>
            </a:prstGeom>
            <a:ln>
              <a:noFill/>
            </a:ln>
          </p:spPr>
          <p:txBody>
            <a:bodyPr wrap="square" anchor="t"/>
            <a:lstStyle/>
            <a:p>
              <a:pPr marL="0" indent="0" algn="ctr">
                <a:lnSpc>
                  <a:spcPct val="150000"/>
                </a:lnSpc>
                <a:spcBef>
                  <a:spcPts val="0"/>
                </a:spcBef>
                <a:spcAft>
                  <a:spcPts val="0"/>
                </a:spcAft>
                <a:buNone/>
              </a:pPr>
              <a:r>
                <a:rPr lang="zh-CN" altLang="en-US" sz="1200">
                  <a:solidFill>
                    <a:schemeClr val="tx1">
                      <a:lumMod val="75000"/>
                      <a:lumOff val="25000"/>
                    </a:schemeClr>
                  </a:solidFill>
                  <a:cs typeface="+mn-ea"/>
                  <a:sym typeface="+mn-lt"/>
                </a:rPr>
                <a:t>在此处添加您的文本内容在此处添加您的文本内容在此处添加您的文本内容</a:t>
              </a:r>
              <a:endParaRPr lang="en-US" altLang="zh-CN" sz="1200" dirty="0">
                <a:solidFill>
                  <a:schemeClr val="tx1">
                    <a:lumMod val="50000"/>
                    <a:lumOff val="50000"/>
                  </a:schemeClr>
                </a:solidFill>
                <a:cs typeface="+mn-ea"/>
                <a:sym typeface="+mn-lt"/>
              </a:endParaRPr>
            </a:p>
          </p:txBody>
        </p:sp>
        <p:sp>
          <p:nvSpPr>
            <p:cNvPr id="42" name="图形"/>
            <p:cNvSpPr txBox="1"/>
            <p:nvPr/>
          </p:nvSpPr>
          <p:spPr bwMode="auto">
            <a:xfrm>
              <a:off x="1881" y="7005"/>
              <a:ext cx="2834"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r>
                <a:rPr lang="zh-CN" altLang="en-US" sz="2000">
                  <a:solidFill>
                    <a:schemeClr val="tx1">
                      <a:lumMod val="85000"/>
                      <a:lumOff val="15000"/>
                    </a:schemeClr>
                  </a:solidFill>
                  <a:cs typeface="+mn-ea"/>
                  <a:sym typeface="+mn-lt"/>
                </a:rPr>
                <a:t>预设标题文本</a:t>
              </a:r>
              <a:endParaRPr lang="zh-CN" altLang="en-US" sz="2000" b="1" dirty="0">
                <a:solidFill>
                  <a:schemeClr val="tx1">
                    <a:lumMod val="85000"/>
                    <a:lumOff val="15000"/>
                  </a:schemeClr>
                </a:solidFill>
                <a:cs typeface="+mn-ea"/>
                <a:sym typeface="+mn-lt"/>
              </a:endParaRPr>
            </a:p>
          </p:txBody>
        </p:sp>
        <p:sp>
          <p:nvSpPr>
            <p:cNvPr id="43" name="图形"/>
            <p:cNvSpPr/>
            <p:nvPr/>
          </p:nvSpPr>
          <p:spPr>
            <a:xfrm>
              <a:off x="5733" y="7693"/>
              <a:ext cx="3581" cy="1108"/>
            </a:xfrm>
            <a:prstGeom prst="snip2SameRect">
              <a:avLst>
                <a:gd name="adj1" fmla="val 0"/>
                <a:gd name="adj2" fmla="val 0"/>
              </a:avLst>
            </a:prstGeom>
            <a:ln>
              <a:noFill/>
            </a:ln>
          </p:spPr>
          <p:txBody>
            <a:bodyPr wrap="square" anchor="t"/>
            <a:lstStyle/>
            <a:p>
              <a:pPr marL="0" indent="0" algn="ctr">
                <a:lnSpc>
                  <a:spcPct val="150000"/>
                </a:lnSpc>
                <a:spcBef>
                  <a:spcPts val="0"/>
                </a:spcBef>
                <a:spcAft>
                  <a:spcPts val="0"/>
                </a:spcAft>
                <a:buNone/>
              </a:pPr>
              <a:r>
                <a:rPr lang="zh-CN" altLang="en-US" sz="1200">
                  <a:solidFill>
                    <a:schemeClr val="tx1">
                      <a:lumMod val="75000"/>
                      <a:lumOff val="25000"/>
                    </a:schemeClr>
                  </a:solidFill>
                  <a:cs typeface="+mn-ea"/>
                  <a:sym typeface="+mn-lt"/>
                </a:rPr>
                <a:t>在此处添加您的文本内容在此处添加您的文本内容在此处添加您的文本内容</a:t>
              </a:r>
              <a:endParaRPr lang="en-US" altLang="zh-CN" sz="1200" dirty="0">
                <a:solidFill>
                  <a:schemeClr val="tx1">
                    <a:lumMod val="50000"/>
                    <a:lumOff val="50000"/>
                  </a:schemeClr>
                </a:solidFill>
                <a:cs typeface="+mn-ea"/>
                <a:sym typeface="+mn-lt"/>
              </a:endParaRPr>
            </a:p>
          </p:txBody>
        </p:sp>
        <p:sp>
          <p:nvSpPr>
            <p:cNvPr id="44" name="图形"/>
            <p:cNvSpPr txBox="1"/>
            <p:nvPr/>
          </p:nvSpPr>
          <p:spPr bwMode="auto">
            <a:xfrm>
              <a:off x="6077" y="7005"/>
              <a:ext cx="2834"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r>
                <a:rPr lang="zh-CN" altLang="en-US" sz="2000">
                  <a:solidFill>
                    <a:schemeClr val="tx1">
                      <a:lumMod val="85000"/>
                      <a:lumOff val="15000"/>
                    </a:schemeClr>
                  </a:solidFill>
                  <a:cs typeface="+mn-ea"/>
                  <a:sym typeface="+mn-lt"/>
                </a:rPr>
                <a:t>预设标题文本</a:t>
              </a:r>
              <a:endParaRPr lang="zh-CN" altLang="en-US" sz="2000" b="1" dirty="0">
                <a:solidFill>
                  <a:schemeClr val="tx1">
                    <a:lumMod val="85000"/>
                    <a:lumOff val="15000"/>
                  </a:schemeClr>
                </a:solidFill>
                <a:cs typeface="+mn-ea"/>
                <a:sym typeface="+mn-lt"/>
              </a:endParaRPr>
            </a:p>
          </p:txBody>
        </p:sp>
        <p:sp>
          <p:nvSpPr>
            <p:cNvPr id="45" name="图形"/>
            <p:cNvSpPr/>
            <p:nvPr/>
          </p:nvSpPr>
          <p:spPr>
            <a:xfrm>
              <a:off x="9959" y="7693"/>
              <a:ext cx="3581" cy="1108"/>
            </a:xfrm>
            <a:prstGeom prst="snip2SameRect">
              <a:avLst>
                <a:gd name="adj1" fmla="val 0"/>
                <a:gd name="adj2" fmla="val 0"/>
              </a:avLst>
            </a:prstGeom>
            <a:ln>
              <a:noFill/>
            </a:ln>
          </p:spPr>
          <p:txBody>
            <a:bodyPr wrap="square" anchor="t"/>
            <a:lstStyle/>
            <a:p>
              <a:pPr marL="0" indent="0" algn="ctr">
                <a:lnSpc>
                  <a:spcPct val="150000"/>
                </a:lnSpc>
                <a:spcBef>
                  <a:spcPts val="0"/>
                </a:spcBef>
                <a:spcAft>
                  <a:spcPts val="0"/>
                </a:spcAft>
                <a:buNone/>
              </a:pPr>
              <a:r>
                <a:rPr lang="zh-CN" altLang="en-US" sz="1200">
                  <a:solidFill>
                    <a:schemeClr val="tx1">
                      <a:lumMod val="75000"/>
                      <a:lumOff val="25000"/>
                    </a:schemeClr>
                  </a:solidFill>
                  <a:cs typeface="+mn-ea"/>
                  <a:sym typeface="+mn-lt"/>
                </a:rPr>
                <a:t>在此处添加您的文本内容在此处添加您的文本内容在此处添加您的文本内容</a:t>
              </a:r>
              <a:endParaRPr lang="en-US" altLang="zh-CN" sz="1200" dirty="0">
                <a:solidFill>
                  <a:schemeClr val="tx1">
                    <a:lumMod val="50000"/>
                    <a:lumOff val="50000"/>
                  </a:schemeClr>
                </a:solidFill>
                <a:cs typeface="+mn-ea"/>
                <a:sym typeface="+mn-lt"/>
              </a:endParaRPr>
            </a:p>
          </p:txBody>
        </p:sp>
        <p:sp>
          <p:nvSpPr>
            <p:cNvPr id="46" name="图形"/>
            <p:cNvSpPr txBox="1"/>
            <p:nvPr/>
          </p:nvSpPr>
          <p:spPr bwMode="auto">
            <a:xfrm>
              <a:off x="10303" y="7005"/>
              <a:ext cx="2834"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r>
                <a:rPr lang="zh-CN" altLang="en-US" sz="2000">
                  <a:solidFill>
                    <a:schemeClr val="tx1">
                      <a:lumMod val="85000"/>
                      <a:lumOff val="15000"/>
                    </a:schemeClr>
                  </a:solidFill>
                  <a:cs typeface="+mn-ea"/>
                  <a:sym typeface="+mn-lt"/>
                </a:rPr>
                <a:t>预设标题文本</a:t>
              </a:r>
              <a:endParaRPr lang="zh-CN" altLang="en-US" sz="2000" b="1" dirty="0">
                <a:solidFill>
                  <a:schemeClr val="tx1">
                    <a:lumMod val="85000"/>
                    <a:lumOff val="15000"/>
                  </a:schemeClr>
                </a:solidFill>
                <a:cs typeface="+mn-ea"/>
                <a:sym typeface="+mn-lt"/>
              </a:endParaRPr>
            </a:p>
          </p:txBody>
        </p:sp>
        <p:sp>
          <p:nvSpPr>
            <p:cNvPr id="47" name="图形"/>
            <p:cNvSpPr/>
            <p:nvPr/>
          </p:nvSpPr>
          <p:spPr>
            <a:xfrm>
              <a:off x="14155" y="7693"/>
              <a:ext cx="3581" cy="1108"/>
            </a:xfrm>
            <a:prstGeom prst="snip2SameRect">
              <a:avLst>
                <a:gd name="adj1" fmla="val 0"/>
                <a:gd name="adj2" fmla="val 0"/>
              </a:avLst>
            </a:prstGeom>
            <a:ln>
              <a:noFill/>
            </a:ln>
          </p:spPr>
          <p:txBody>
            <a:bodyPr wrap="square" anchor="t"/>
            <a:lstStyle/>
            <a:p>
              <a:pPr marL="0" indent="0" algn="ctr">
                <a:lnSpc>
                  <a:spcPct val="150000"/>
                </a:lnSpc>
                <a:spcBef>
                  <a:spcPts val="0"/>
                </a:spcBef>
                <a:spcAft>
                  <a:spcPts val="0"/>
                </a:spcAft>
                <a:buNone/>
              </a:pPr>
              <a:r>
                <a:rPr lang="zh-CN" altLang="en-US" sz="1200">
                  <a:solidFill>
                    <a:schemeClr val="tx1">
                      <a:lumMod val="75000"/>
                      <a:lumOff val="25000"/>
                    </a:schemeClr>
                  </a:solidFill>
                  <a:cs typeface="+mn-ea"/>
                  <a:sym typeface="+mn-lt"/>
                </a:rPr>
                <a:t>在此处添加您的文本内容在此处添加您的文本内容在此处添加您的文本内容</a:t>
              </a:r>
              <a:endParaRPr lang="en-US" altLang="zh-CN" sz="1200" dirty="0">
                <a:solidFill>
                  <a:schemeClr val="tx1">
                    <a:lumMod val="50000"/>
                    <a:lumOff val="50000"/>
                  </a:schemeClr>
                </a:solidFill>
                <a:cs typeface="+mn-ea"/>
                <a:sym typeface="+mn-lt"/>
              </a:endParaRPr>
            </a:p>
          </p:txBody>
        </p:sp>
        <p:sp>
          <p:nvSpPr>
            <p:cNvPr id="48" name="图形"/>
            <p:cNvSpPr txBox="1"/>
            <p:nvPr/>
          </p:nvSpPr>
          <p:spPr bwMode="auto">
            <a:xfrm>
              <a:off x="14499" y="7005"/>
              <a:ext cx="2834" cy="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eaLnBrk="1" hangingPunct="1"/>
              <a:r>
                <a:rPr lang="zh-CN" altLang="en-US" sz="2000">
                  <a:solidFill>
                    <a:schemeClr val="tx1">
                      <a:lumMod val="85000"/>
                      <a:lumOff val="15000"/>
                    </a:schemeClr>
                  </a:solidFill>
                  <a:cs typeface="+mn-ea"/>
                  <a:sym typeface="+mn-lt"/>
                </a:rPr>
                <a:t>预设标题文本</a:t>
              </a:r>
              <a:endParaRPr lang="zh-CN" altLang="en-US" sz="2000" b="1" dirty="0">
                <a:solidFill>
                  <a:schemeClr val="tx1">
                    <a:lumMod val="85000"/>
                    <a:lumOff val="15000"/>
                  </a:schemeClr>
                </a:solidFill>
                <a:cs typeface="+mn-ea"/>
                <a:sym typeface="+mn-lt"/>
              </a:endParaRPr>
            </a:p>
          </p:txBody>
        </p:sp>
        <p:pic>
          <p:nvPicPr>
            <p:cNvPr id="49" name="图形" descr="E:\006包图网\素材\1\商务办公\13010.jpg13010"/>
            <p:cNvPicPr>
              <a:picLocks noChangeAspect="1"/>
            </p:cNvPicPr>
            <p:nvPr/>
          </p:nvPicPr>
          <p:blipFill>
            <a:blip r:embed="rId3" cstate="screen"/>
            <a:srcRect/>
            <a:stretch>
              <a:fillRect/>
            </a:stretch>
          </p:blipFill>
          <p:spPr>
            <a:xfrm>
              <a:off x="1537" y="2829"/>
              <a:ext cx="3853" cy="3853"/>
            </a:xfrm>
            <a:prstGeom prst="rect">
              <a:avLst/>
            </a:prstGeom>
          </p:spPr>
        </p:pic>
        <p:pic>
          <p:nvPicPr>
            <p:cNvPr id="50" name="图形" descr="E:\006包图网\素材\1\商务办公\13029.jpg13029"/>
            <p:cNvPicPr>
              <a:picLocks noChangeAspect="1"/>
            </p:cNvPicPr>
            <p:nvPr/>
          </p:nvPicPr>
          <p:blipFill>
            <a:blip r:embed="rId4" cstate="screen"/>
            <a:srcRect/>
            <a:stretch>
              <a:fillRect/>
            </a:stretch>
          </p:blipFill>
          <p:spPr>
            <a:xfrm>
              <a:off x="9845" y="2829"/>
              <a:ext cx="3811" cy="3810"/>
            </a:xfrm>
            <a:prstGeom prst="rect">
              <a:avLst/>
            </a:prstGeom>
          </p:spPr>
        </p:pic>
      </p:grpSp>
    </p:spTree>
    <p:custDataLst>
      <p:tags r:id="rId5"/>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35"/>
                                        </p:tgtEl>
                                        <p:attrNameLst>
                                          <p:attrName>style.visibility</p:attrName>
                                        </p:attrNameLst>
                                      </p:cBhvr>
                                      <p:to>
                                        <p:strVal val="visible"/>
                                      </p:to>
                                    </p:set>
                                    <p:animEffect transition="in" filter="wedge">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1051560" y="2074545"/>
            <a:ext cx="10301605" cy="3672840"/>
            <a:chOff x="1394" y="2599"/>
            <a:chExt cx="16223" cy="5784"/>
          </a:xfrm>
        </p:grpSpPr>
        <p:grpSp>
          <p:nvGrpSpPr>
            <p:cNvPr id="32" name="图形"/>
            <p:cNvGrpSpPr/>
            <p:nvPr/>
          </p:nvGrpSpPr>
          <p:grpSpPr>
            <a:xfrm>
              <a:off x="1433" y="2599"/>
              <a:ext cx="2648" cy="2609"/>
              <a:chOff x="977900" y="1960237"/>
              <a:chExt cx="1674974" cy="1650384"/>
            </a:xfrm>
          </p:grpSpPr>
          <p:sp>
            <p:nvSpPr>
              <p:cNvPr id="4" name="图形"/>
              <p:cNvSpPr/>
              <p:nvPr/>
            </p:nvSpPr>
            <p:spPr>
              <a:xfrm>
                <a:off x="977900" y="1960237"/>
                <a:ext cx="1674974" cy="1650384"/>
              </a:xfrm>
              <a:prstGeom prst="rect">
                <a:avLst/>
              </a:prstGeom>
              <a:solidFill>
                <a:schemeClr val="accent1"/>
              </a:solidFill>
              <a:ln w="25400">
                <a:solidFill>
                  <a:srgbClr val="000000">
                    <a:alpha val="0"/>
                  </a:srgbClr>
                </a:solidFill>
                <a:miter lim="400000"/>
              </a:ln>
            </p:spPr>
            <p:txBody>
              <a:bodyPr anchor="ctr"/>
              <a:lstStyle/>
              <a:p>
                <a:pPr algn="ctr" defTabSz="685800"/>
                <a:endParaRPr sz="1350">
                  <a:solidFill>
                    <a:schemeClr val="tx1">
                      <a:lumMod val="85000"/>
                      <a:lumOff val="15000"/>
                    </a:schemeClr>
                  </a:solidFill>
                  <a:cs typeface="+mn-ea"/>
                  <a:sym typeface="+mn-lt"/>
                </a:endParaRPr>
              </a:p>
            </p:txBody>
          </p:sp>
          <p:sp>
            <p:nvSpPr>
              <p:cNvPr id="5" name="图形"/>
              <p:cNvSpPr/>
              <p:nvPr/>
            </p:nvSpPr>
            <p:spPr>
              <a:xfrm>
                <a:off x="1551734" y="2391806"/>
                <a:ext cx="611986" cy="611987"/>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chemeClr val="bg1"/>
              </a:solidFill>
              <a:ln w="12700">
                <a:miter lim="400000"/>
              </a:ln>
            </p:spPr>
            <p:txBody>
              <a:bodyPr anchor="ctr"/>
              <a:lstStyle/>
              <a:p>
                <a:pPr algn="ctr" defTabSz="685800"/>
                <a:endParaRPr sz="1350">
                  <a:solidFill>
                    <a:schemeClr val="tx1">
                      <a:lumMod val="85000"/>
                      <a:lumOff val="15000"/>
                    </a:schemeClr>
                  </a:solidFill>
                  <a:cs typeface="+mn-ea"/>
                  <a:sym typeface="+mn-lt"/>
                </a:endParaRPr>
              </a:p>
            </p:txBody>
          </p:sp>
        </p:grpSp>
        <p:grpSp>
          <p:nvGrpSpPr>
            <p:cNvPr id="33" name="图形"/>
            <p:cNvGrpSpPr/>
            <p:nvPr/>
          </p:nvGrpSpPr>
          <p:grpSpPr>
            <a:xfrm>
              <a:off x="9525" y="5774"/>
              <a:ext cx="2648" cy="2609"/>
              <a:chOff x="6096000" y="3968104"/>
              <a:chExt cx="1674974" cy="1650384"/>
            </a:xfrm>
          </p:grpSpPr>
          <p:sp>
            <p:nvSpPr>
              <p:cNvPr id="10" name="图形"/>
              <p:cNvSpPr/>
              <p:nvPr/>
            </p:nvSpPr>
            <p:spPr>
              <a:xfrm>
                <a:off x="6096000" y="3968104"/>
                <a:ext cx="1674974" cy="1650384"/>
              </a:xfrm>
              <a:prstGeom prst="rect">
                <a:avLst/>
              </a:prstGeom>
              <a:solidFill>
                <a:schemeClr val="accent2"/>
              </a:solidFill>
              <a:ln w="25400">
                <a:solidFill>
                  <a:srgbClr val="000000">
                    <a:alpha val="0"/>
                  </a:srgbClr>
                </a:solidFill>
                <a:miter lim="400000"/>
              </a:ln>
            </p:spPr>
            <p:txBody>
              <a:bodyPr anchor="ctr"/>
              <a:lstStyle/>
              <a:p>
                <a:pPr algn="ctr" defTabSz="685800"/>
                <a:endParaRPr sz="1350">
                  <a:solidFill>
                    <a:schemeClr val="tx1">
                      <a:lumMod val="85000"/>
                      <a:lumOff val="15000"/>
                    </a:schemeClr>
                  </a:solidFill>
                  <a:cs typeface="+mn-ea"/>
                  <a:sym typeface="+mn-lt"/>
                </a:endParaRPr>
              </a:p>
            </p:txBody>
          </p:sp>
          <p:sp>
            <p:nvSpPr>
              <p:cNvPr id="15" name="图形"/>
              <p:cNvSpPr/>
              <p:nvPr/>
            </p:nvSpPr>
            <p:spPr>
              <a:xfrm>
                <a:off x="6679852" y="4489180"/>
                <a:ext cx="673448" cy="589267"/>
              </a:xfrm>
              <a:custGeom>
                <a:avLst/>
                <a:gdLst>
                  <a:gd name="connsiteX0" fmla="*/ 304803 w 609602"/>
                  <a:gd name="connsiteY0" fmla="*/ 95250 h 533402"/>
                  <a:gd name="connsiteX1" fmla="*/ 314326 w 609602"/>
                  <a:gd name="connsiteY1" fmla="*/ 104775 h 533402"/>
                  <a:gd name="connsiteX2" fmla="*/ 304803 w 609602"/>
                  <a:gd name="connsiteY2" fmla="*/ 114300 h 533402"/>
                  <a:gd name="connsiteX3" fmla="*/ 114298 w 609602"/>
                  <a:gd name="connsiteY3" fmla="*/ 228601 h 533402"/>
                  <a:gd name="connsiteX4" fmla="*/ 104774 w 609602"/>
                  <a:gd name="connsiteY4" fmla="*/ 238126 h 533402"/>
                  <a:gd name="connsiteX5" fmla="*/ 95250 w 609602"/>
                  <a:gd name="connsiteY5" fmla="*/ 228601 h 533402"/>
                  <a:gd name="connsiteX6" fmla="*/ 304803 w 609602"/>
                  <a:gd name="connsiteY6" fmla="*/ 95250 h 533402"/>
                  <a:gd name="connsiteX7" fmla="*/ 304801 w 609602"/>
                  <a:gd name="connsiteY7" fmla="*/ 38104 h 533402"/>
                  <a:gd name="connsiteX8" fmla="*/ 38100 w 609602"/>
                  <a:gd name="connsiteY8" fmla="*/ 228598 h 533402"/>
                  <a:gd name="connsiteX9" fmla="*/ 150849 w 609602"/>
                  <a:gd name="connsiteY9" fmla="*/ 383753 h 533402"/>
                  <a:gd name="connsiteX10" fmla="*/ 171592 w 609602"/>
                  <a:gd name="connsiteY10" fmla="*/ 417684 h 533402"/>
                  <a:gd name="connsiteX11" fmla="*/ 171423 w 609602"/>
                  <a:gd name="connsiteY11" fmla="*/ 421190 h 533402"/>
                  <a:gd name="connsiteX12" fmla="*/ 157791 w 609602"/>
                  <a:gd name="connsiteY12" fmla="*/ 477049 h 533402"/>
                  <a:gd name="connsiteX13" fmla="*/ 216578 w 609602"/>
                  <a:gd name="connsiteY13" fmla="*/ 428673 h 533402"/>
                  <a:gd name="connsiteX14" fmla="*/ 246014 w 609602"/>
                  <a:gd name="connsiteY14" fmla="*/ 414745 h 533402"/>
                  <a:gd name="connsiteX15" fmla="*/ 251546 w 609602"/>
                  <a:gd name="connsiteY15" fmla="*/ 415165 h 533402"/>
                  <a:gd name="connsiteX16" fmla="*/ 304801 w 609602"/>
                  <a:gd name="connsiteY16" fmla="*/ 419091 h 533402"/>
                  <a:gd name="connsiteX17" fmla="*/ 571502 w 609602"/>
                  <a:gd name="connsiteY17" fmla="*/ 228598 h 533402"/>
                  <a:gd name="connsiteX18" fmla="*/ 304801 w 609602"/>
                  <a:gd name="connsiteY18" fmla="*/ 38104 h 533402"/>
                  <a:gd name="connsiteX19" fmla="*/ 304801 w 609602"/>
                  <a:gd name="connsiteY19" fmla="*/ 0 h 533402"/>
                  <a:gd name="connsiteX20" fmla="*/ 609602 w 609602"/>
                  <a:gd name="connsiteY20" fmla="*/ 228598 h 533402"/>
                  <a:gd name="connsiteX21" fmla="*/ 304801 w 609602"/>
                  <a:gd name="connsiteY21" fmla="*/ 457195 h 533402"/>
                  <a:gd name="connsiteX22" fmla="*/ 246014 w 609602"/>
                  <a:gd name="connsiteY22" fmla="*/ 452849 h 533402"/>
                  <a:gd name="connsiteX23" fmla="*/ 117377 w 609602"/>
                  <a:gd name="connsiteY23" fmla="*/ 533155 h 533402"/>
                  <a:gd name="connsiteX24" fmla="*/ 112494 w 609602"/>
                  <a:gd name="connsiteY24" fmla="*/ 533402 h 533402"/>
                  <a:gd name="connsiteX25" fmla="*/ 95251 w 609602"/>
                  <a:gd name="connsiteY25" fmla="*/ 516141 h 533402"/>
                  <a:gd name="connsiteX26" fmla="*/ 96662 w 609602"/>
                  <a:gd name="connsiteY26" fmla="*/ 509325 h 533402"/>
                  <a:gd name="connsiteX27" fmla="*/ 96605 w 609602"/>
                  <a:gd name="connsiteY27" fmla="*/ 509325 h 533402"/>
                  <a:gd name="connsiteX28" fmla="*/ 133351 w 609602"/>
                  <a:gd name="connsiteY28" fmla="*/ 419091 h 533402"/>
                  <a:gd name="connsiteX29" fmla="*/ 133492 w 609602"/>
                  <a:gd name="connsiteY29" fmla="*/ 417684 h 533402"/>
                  <a:gd name="connsiteX30" fmla="*/ 0 w 609602"/>
                  <a:gd name="connsiteY30" fmla="*/ 228598 h 533402"/>
                  <a:gd name="connsiteX31" fmla="*/ 304801 w 609602"/>
                  <a:gd name="connsiteY31" fmla="*/ 0 h 533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9602" h="533402">
                    <a:moveTo>
                      <a:pt x="304803" y="95250"/>
                    </a:moveTo>
                    <a:cubicBezTo>
                      <a:pt x="310056" y="95250"/>
                      <a:pt x="314326" y="99517"/>
                      <a:pt x="314326" y="104775"/>
                    </a:cubicBezTo>
                    <a:cubicBezTo>
                      <a:pt x="314326" y="110034"/>
                      <a:pt x="310056" y="114300"/>
                      <a:pt x="304803" y="114300"/>
                    </a:cubicBezTo>
                    <a:cubicBezTo>
                      <a:pt x="203318" y="114300"/>
                      <a:pt x="114298" y="167720"/>
                      <a:pt x="114298" y="228601"/>
                    </a:cubicBezTo>
                    <a:cubicBezTo>
                      <a:pt x="114298" y="233860"/>
                      <a:pt x="110028" y="238126"/>
                      <a:pt x="104774" y="238126"/>
                    </a:cubicBezTo>
                    <a:cubicBezTo>
                      <a:pt x="99520" y="238126"/>
                      <a:pt x="95250" y="233860"/>
                      <a:pt x="95250" y="228601"/>
                    </a:cubicBezTo>
                    <a:cubicBezTo>
                      <a:pt x="95250" y="156323"/>
                      <a:pt x="191208" y="95250"/>
                      <a:pt x="304803" y="95250"/>
                    </a:cubicBezTo>
                    <a:close/>
                    <a:moveTo>
                      <a:pt x="304801" y="38104"/>
                    </a:moveTo>
                    <a:cubicBezTo>
                      <a:pt x="157735" y="38104"/>
                      <a:pt x="38100" y="123547"/>
                      <a:pt x="38100" y="228598"/>
                    </a:cubicBezTo>
                    <a:cubicBezTo>
                      <a:pt x="38100" y="289692"/>
                      <a:pt x="80236" y="347699"/>
                      <a:pt x="150849" y="383753"/>
                    </a:cubicBezTo>
                    <a:cubicBezTo>
                      <a:pt x="163577" y="390248"/>
                      <a:pt x="171592" y="403385"/>
                      <a:pt x="171592" y="417684"/>
                    </a:cubicBezTo>
                    <a:cubicBezTo>
                      <a:pt x="171592" y="418745"/>
                      <a:pt x="171535" y="419980"/>
                      <a:pt x="171423" y="421190"/>
                    </a:cubicBezTo>
                    <a:cubicBezTo>
                      <a:pt x="171056" y="440896"/>
                      <a:pt x="165214" y="460010"/>
                      <a:pt x="157791" y="477049"/>
                    </a:cubicBezTo>
                    <a:cubicBezTo>
                      <a:pt x="185223" y="460726"/>
                      <a:pt x="208394" y="438625"/>
                      <a:pt x="216578" y="428673"/>
                    </a:cubicBezTo>
                    <a:cubicBezTo>
                      <a:pt x="223860" y="419783"/>
                      <a:pt x="234697" y="414745"/>
                      <a:pt x="246014" y="414745"/>
                    </a:cubicBezTo>
                    <a:cubicBezTo>
                      <a:pt x="247849" y="414745"/>
                      <a:pt x="249683" y="414868"/>
                      <a:pt x="251546" y="415165"/>
                    </a:cubicBezTo>
                    <a:cubicBezTo>
                      <a:pt x="269439" y="417782"/>
                      <a:pt x="287332" y="419091"/>
                      <a:pt x="304801" y="419091"/>
                    </a:cubicBezTo>
                    <a:cubicBezTo>
                      <a:pt x="451868" y="419091"/>
                      <a:pt x="571502" y="333648"/>
                      <a:pt x="571502" y="228598"/>
                    </a:cubicBezTo>
                    <a:cubicBezTo>
                      <a:pt x="571502" y="123547"/>
                      <a:pt x="451868" y="38104"/>
                      <a:pt x="304801" y="38104"/>
                    </a:cubicBezTo>
                    <a:close/>
                    <a:moveTo>
                      <a:pt x="304801" y="0"/>
                    </a:moveTo>
                    <a:cubicBezTo>
                      <a:pt x="473119" y="0"/>
                      <a:pt x="609602" y="102359"/>
                      <a:pt x="609602" y="228598"/>
                    </a:cubicBezTo>
                    <a:cubicBezTo>
                      <a:pt x="609602" y="354836"/>
                      <a:pt x="473119" y="457195"/>
                      <a:pt x="304801" y="457195"/>
                    </a:cubicBezTo>
                    <a:cubicBezTo>
                      <a:pt x="284651" y="457195"/>
                      <a:pt x="265036" y="455639"/>
                      <a:pt x="246014" y="452849"/>
                    </a:cubicBezTo>
                    <a:cubicBezTo>
                      <a:pt x="232975" y="468703"/>
                      <a:pt x="176898" y="523401"/>
                      <a:pt x="117377" y="533155"/>
                    </a:cubicBezTo>
                    <a:cubicBezTo>
                      <a:pt x="117433" y="532908"/>
                      <a:pt x="114301" y="533402"/>
                      <a:pt x="112494" y="533402"/>
                    </a:cubicBezTo>
                    <a:cubicBezTo>
                      <a:pt x="102955" y="533402"/>
                      <a:pt x="95251" y="525673"/>
                      <a:pt x="95251" y="516141"/>
                    </a:cubicBezTo>
                    <a:cubicBezTo>
                      <a:pt x="95251" y="513721"/>
                      <a:pt x="95759" y="511424"/>
                      <a:pt x="96662" y="509325"/>
                    </a:cubicBezTo>
                    <a:lnTo>
                      <a:pt x="96605" y="509325"/>
                    </a:lnTo>
                    <a:cubicBezTo>
                      <a:pt x="107838" y="490014"/>
                      <a:pt x="133351" y="453268"/>
                      <a:pt x="133351" y="419091"/>
                    </a:cubicBezTo>
                    <a:cubicBezTo>
                      <a:pt x="133351" y="418548"/>
                      <a:pt x="133492" y="418202"/>
                      <a:pt x="133492" y="417684"/>
                    </a:cubicBezTo>
                    <a:cubicBezTo>
                      <a:pt x="52945" y="376543"/>
                      <a:pt x="0" y="307225"/>
                      <a:pt x="0" y="228598"/>
                    </a:cubicBezTo>
                    <a:cubicBezTo>
                      <a:pt x="0" y="102359"/>
                      <a:pt x="136455" y="0"/>
                      <a:pt x="304801" y="0"/>
                    </a:cubicBezTo>
                    <a:close/>
                  </a:path>
                </a:pathLst>
              </a:custGeom>
              <a:solidFill>
                <a:schemeClr val="bg1"/>
              </a:solidFill>
              <a:ln w="12700" cap="flat">
                <a:noFill/>
                <a:miter lim="400000"/>
              </a:ln>
              <a:effectLst/>
            </p:spPr>
            <p:txBody>
              <a:bodyPr anchor="ctr"/>
              <a:lstStyle/>
              <a:p>
                <a:pPr algn="ctr" defTabSz="685800"/>
                <a:endParaRPr sz="1350">
                  <a:solidFill>
                    <a:schemeClr val="tx1">
                      <a:lumMod val="85000"/>
                      <a:lumOff val="15000"/>
                    </a:schemeClr>
                  </a:solidFill>
                  <a:cs typeface="+mn-ea"/>
                  <a:sym typeface="+mn-lt"/>
                </a:endParaRPr>
              </a:p>
            </p:txBody>
          </p:sp>
        </p:grpSp>
        <p:pic>
          <p:nvPicPr>
            <p:cNvPr id="27" name="图形" descr="E:\006包图网\素材\1\商务办公\15012.jpg15012"/>
            <p:cNvPicPr>
              <a:picLocks noGrp="1" noChangeAspect="1"/>
            </p:cNvPicPr>
            <p:nvPr/>
          </p:nvPicPr>
          <p:blipFill>
            <a:blip r:embed="rId1" cstate="screen"/>
            <a:srcRect/>
            <a:stretch>
              <a:fillRect/>
            </a:stretch>
          </p:blipFill>
          <p:spPr>
            <a:xfrm>
              <a:off x="4272" y="2599"/>
              <a:ext cx="4635" cy="2608"/>
            </a:xfrm>
            <a:custGeom>
              <a:avLst/>
              <a:gdLst>
                <a:gd name="connsiteX0" fmla="*/ 0 w 3443126"/>
                <a:gd name="connsiteY0" fmla="*/ 0 h 1650384"/>
                <a:gd name="connsiteX1" fmla="*/ 3443126 w 3443126"/>
                <a:gd name="connsiteY1" fmla="*/ 0 h 1650384"/>
                <a:gd name="connsiteX2" fmla="*/ 3443126 w 3443126"/>
                <a:gd name="connsiteY2" fmla="*/ 1650384 h 1650384"/>
                <a:gd name="connsiteX3" fmla="*/ 0 w 3443126"/>
                <a:gd name="connsiteY3" fmla="*/ 1650384 h 1650384"/>
              </a:gdLst>
              <a:ahLst/>
              <a:cxnLst>
                <a:cxn ang="0">
                  <a:pos x="connsiteX0" y="connsiteY0"/>
                </a:cxn>
                <a:cxn ang="0">
                  <a:pos x="connsiteX1" y="connsiteY1"/>
                </a:cxn>
                <a:cxn ang="0">
                  <a:pos x="connsiteX2" y="connsiteY2"/>
                </a:cxn>
                <a:cxn ang="0">
                  <a:pos x="connsiteX3" y="connsiteY3"/>
                </a:cxn>
              </a:cxnLst>
              <a:rect l="l" t="t" r="r" b="b"/>
              <a:pathLst>
                <a:path w="3443126" h="1650384">
                  <a:moveTo>
                    <a:pt x="0" y="0"/>
                  </a:moveTo>
                  <a:lnTo>
                    <a:pt x="3443126" y="0"/>
                  </a:lnTo>
                  <a:lnTo>
                    <a:pt x="3443126" y="1650384"/>
                  </a:lnTo>
                  <a:lnTo>
                    <a:pt x="0" y="1650384"/>
                  </a:lnTo>
                  <a:close/>
                </a:path>
              </a:pathLst>
            </a:custGeom>
          </p:spPr>
        </p:pic>
        <p:pic>
          <p:nvPicPr>
            <p:cNvPr id="28" name="图形" descr="E:\006包图网\素材\1\商务办公\12991.jpg12991"/>
            <p:cNvPicPr>
              <a:picLocks noGrp="1" noChangeAspect="1"/>
            </p:cNvPicPr>
            <p:nvPr/>
          </p:nvPicPr>
          <p:blipFill>
            <a:blip r:embed="rId2" cstate="screen"/>
            <a:srcRect/>
            <a:stretch>
              <a:fillRect/>
            </a:stretch>
          </p:blipFill>
          <p:spPr>
            <a:xfrm>
              <a:off x="12396" y="5774"/>
              <a:ext cx="4589" cy="2581"/>
            </a:xfrm>
            <a:custGeom>
              <a:avLst/>
              <a:gdLst>
                <a:gd name="connsiteX0" fmla="*/ 0 w 3443126"/>
                <a:gd name="connsiteY0" fmla="*/ 0 h 1650384"/>
                <a:gd name="connsiteX1" fmla="*/ 3443126 w 3443126"/>
                <a:gd name="connsiteY1" fmla="*/ 0 h 1650384"/>
                <a:gd name="connsiteX2" fmla="*/ 3443126 w 3443126"/>
                <a:gd name="connsiteY2" fmla="*/ 1650384 h 1650384"/>
                <a:gd name="connsiteX3" fmla="*/ 0 w 3443126"/>
                <a:gd name="connsiteY3" fmla="*/ 1650384 h 1650384"/>
              </a:gdLst>
              <a:ahLst/>
              <a:cxnLst>
                <a:cxn ang="0">
                  <a:pos x="connsiteX0" y="connsiteY0"/>
                </a:cxn>
                <a:cxn ang="0">
                  <a:pos x="connsiteX1" y="connsiteY1"/>
                </a:cxn>
                <a:cxn ang="0">
                  <a:pos x="connsiteX2" y="connsiteY2"/>
                </a:cxn>
                <a:cxn ang="0">
                  <a:pos x="connsiteX3" y="connsiteY3"/>
                </a:cxn>
              </a:cxnLst>
              <a:rect l="l" t="t" r="r" b="b"/>
              <a:pathLst>
                <a:path w="3443126" h="1650384">
                  <a:moveTo>
                    <a:pt x="0" y="0"/>
                  </a:moveTo>
                  <a:lnTo>
                    <a:pt x="3443126" y="0"/>
                  </a:lnTo>
                  <a:lnTo>
                    <a:pt x="3443126" y="1650384"/>
                  </a:lnTo>
                  <a:lnTo>
                    <a:pt x="0" y="1650384"/>
                  </a:lnTo>
                  <a:close/>
                </a:path>
              </a:pathLst>
            </a:custGeom>
          </p:spPr>
        </p:pic>
        <p:sp>
          <p:nvSpPr>
            <p:cNvPr id="44" name="图形"/>
            <p:cNvSpPr txBox="1"/>
            <p:nvPr/>
          </p:nvSpPr>
          <p:spPr>
            <a:xfrm>
              <a:off x="9952" y="3179"/>
              <a:ext cx="7665" cy="1525"/>
            </a:xfrm>
            <a:prstGeom prst="rect">
              <a:avLst/>
            </a:prstGeom>
            <a:noFill/>
          </p:spPr>
          <p:txBody>
            <a:bodyPr wrap="square" lIns="68580" tIns="34290" rIns="68580" bIns="34290" rtlCol="0">
              <a:spAutoFit/>
            </a:bodyPr>
            <a:lstStyle/>
            <a:p>
              <a:pPr indent="0">
                <a:lnSpc>
                  <a:spcPct val="150000"/>
                </a:lnSpc>
                <a:buNone/>
              </a:pPr>
              <a:r>
                <a:rPr lang="zh-CN" altLang="en-US" sz="1300">
                  <a:solidFill>
                    <a:schemeClr val="tx1">
                      <a:lumMod val="85000"/>
                      <a:lumOff val="15000"/>
                    </a:schemeClr>
                  </a:solidFill>
                  <a:cs typeface="+mn-ea"/>
                  <a:sym typeface="+mn-lt"/>
                </a:rPr>
                <a:t>在此处添加您的文本内容在此处添加您的文本内容在此处添加您的文本内容在此处添加您的文本内容添加文本内容在此处添加您的文本内容在此处添加您的文本内容添加文本内容</a:t>
              </a:r>
              <a:endParaRPr lang="zh-CN" altLang="en-US" sz="1300" dirty="0">
                <a:solidFill>
                  <a:schemeClr val="tx1">
                    <a:lumMod val="85000"/>
                    <a:lumOff val="15000"/>
                  </a:schemeClr>
                </a:solidFill>
                <a:cs typeface="+mn-ea"/>
                <a:sym typeface="+mn-lt"/>
              </a:endParaRPr>
            </a:p>
          </p:txBody>
        </p:sp>
        <p:sp>
          <p:nvSpPr>
            <p:cNvPr id="3" name="图形"/>
            <p:cNvSpPr txBox="1"/>
            <p:nvPr/>
          </p:nvSpPr>
          <p:spPr>
            <a:xfrm>
              <a:off x="9952" y="2599"/>
              <a:ext cx="2726" cy="43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2000">
                  <a:solidFill>
                    <a:schemeClr val="tx1">
                      <a:lumMod val="85000"/>
                      <a:lumOff val="15000"/>
                    </a:schemeClr>
                  </a:solidFill>
                  <a:latin typeface="+mn-lt"/>
                  <a:ea typeface="+mn-ea"/>
                  <a:cs typeface="+mn-ea"/>
                  <a:sym typeface="+mn-lt"/>
                </a:rPr>
                <a:t>预设标题文本</a:t>
              </a:r>
              <a:endParaRPr lang="zh-CN" altLang="en-US" sz="2000" dirty="0">
                <a:solidFill>
                  <a:schemeClr val="tx1">
                    <a:lumMod val="85000"/>
                    <a:lumOff val="15000"/>
                  </a:schemeClr>
                </a:solidFill>
                <a:latin typeface="+mn-lt"/>
                <a:ea typeface="+mn-ea"/>
                <a:cs typeface="+mn-ea"/>
                <a:sym typeface="+mn-lt"/>
              </a:endParaRPr>
            </a:p>
          </p:txBody>
        </p:sp>
        <p:sp>
          <p:nvSpPr>
            <p:cNvPr id="9" name="图形"/>
            <p:cNvSpPr txBox="1"/>
            <p:nvPr/>
          </p:nvSpPr>
          <p:spPr>
            <a:xfrm>
              <a:off x="1394" y="6540"/>
              <a:ext cx="7665" cy="1525"/>
            </a:xfrm>
            <a:prstGeom prst="rect">
              <a:avLst/>
            </a:prstGeom>
            <a:noFill/>
          </p:spPr>
          <p:txBody>
            <a:bodyPr wrap="square" lIns="68580" tIns="34290" rIns="68580" bIns="34290" rtlCol="0">
              <a:spAutoFit/>
            </a:bodyPr>
            <a:lstStyle/>
            <a:p>
              <a:pPr indent="0">
                <a:lnSpc>
                  <a:spcPct val="150000"/>
                </a:lnSpc>
                <a:buNone/>
              </a:pPr>
              <a:r>
                <a:rPr lang="zh-CN" altLang="en-US" sz="1300">
                  <a:solidFill>
                    <a:schemeClr val="tx1">
                      <a:lumMod val="85000"/>
                      <a:lumOff val="15000"/>
                    </a:schemeClr>
                  </a:solidFill>
                  <a:cs typeface="+mn-ea"/>
                  <a:sym typeface="+mn-lt"/>
                </a:rPr>
                <a:t>在此处添加您的文本内容在此处添加您的文本内容在此处添加您的文本内容在此处添加您的文本内容添加文本内容在此处添加您的文本内容在此处添加您的文本内容添加文本内容</a:t>
              </a:r>
              <a:endParaRPr lang="zh-CN" altLang="en-US" sz="1300" dirty="0">
                <a:solidFill>
                  <a:schemeClr val="tx1">
                    <a:lumMod val="85000"/>
                    <a:lumOff val="15000"/>
                  </a:schemeClr>
                </a:solidFill>
                <a:cs typeface="+mn-ea"/>
                <a:sym typeface="+mn-lt"/>
              </a:endParaRPr>
            </a:p>
          </p:txBody>
        </p:sp>
        <p:sp>
          <p:nvSpPr>
            <p:cNvPr id="11" name="图形"/>
            <p:cNvSpPr txBox="1"/>
            <p:nvPr/>
          </p:nvSpPr>
          <p:spPr>
            <a:xfrm>
              <a:off x="1394" y="5960"/>
              <a:ext cx="2726" cy="43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en-US" sz="2000">
                  <a:solidFill>
                    <a:schemeClr val="tx1">
                      <a:lumMod val="85000"/>
                      <a:lumOff val="15000"/>
                    </a:schemeClr>
                  </a:solidFill>
                  <a:latin typeface="+mn-lt"/>
                  <a:ea typeface="+mn-ea"/>
                  <a:cs typeface="+mn-ea"/>
                  <a:sym typeface="+mn-lt"/>
                </a:rPr>
                <a:t>预设标题文本</a:t>
              </a:r>
              <a:endParaRPr lang="zh-CN" altLang="en-US" sz="2000" dirty="0">
                <a:solidFill>
                  <a:schemeClr val="tx1">
                    <a:lumMod val="85000"/>
                    <a:lumOff val="15000"/>
                  </a:schemeClr>
                </a:solidFill>
                <a:latin typeface="+mn-lt"/>
                <a:ea typeface="+mn-ea"/>
                <a:cs typeface="+mn-ea"/>
                <a:sym typeface="+mn-lt"/>
              </a:endParaRPr>
            </a:p>
          </p:txBody>
        </p:sp>
      </p:grpSp>
    </p:spTree>
    <p:custDataLst>
      <p:tags r:id="rId3"/>
    </p:custDataLst>
  </p:cSld>
  <p:clrMapOvr>
    <a:masterClrMapping/>
  </p:clrMapOvr>
  <p:transition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heel(2)">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175" y="1511935"/>
            <a:ext cx="12188825" cy="4089400"/>
            <a:chOff x="5" y="2681"/>
            <a:chExt cx="19195" cy="6440"/>
          </a:xfrm>
        </p:grpSpPr>
        <p:grpSp>
          <p:nvGrpSpPr>
            <p:cNvPr id="2" name="图形"/>
            <p:cNvGrpSpPr/>
            <p:nvPr/>
          </p:nvGrpSpPr>
          <p:grpSpPr>
            <a:xfrm>
              <a:off x="5" y="2681"/>
              <a:ext cx="19195" cy="6440"/>
              <a:chOff x="845" y="2180"/>
              <a:chExt cx="12748" cy="4276"/>
            </a:xfrm>
          </p:grpSpPr>
          <p:sp>
            <p:nvSpPr>
              <p:cNvPr id="181331" name="图形"/>
              <p:cNvSpPr>
                <a:spLocks noChangeArrowheads="1"/>
              </p:cNvSpPr>
              <p:nvPr/>
            </p:nvSpPr>
            <p:spPr bwMode="auto">
              <a:xfrm>
                <a:off x="845" y="5268"/>
                <a:ext cx="8753" cy="988"/>
              </a:xfrm>
              <a:prstGeom prst="rect">
                <a:avLst/>
              </a:prstGeom>
              <a:solidFill>
                <a:schemeClr val="accent2"/>
              </a:solidFill>
              <a:ln>
                <a:noFill/>
              </a:ln>
            </p:spPr>
            <p:txBody>
              <a:bodyPr/>
              <a:lstStyle/>
              <a:p>
                <a:endParaRPr lang="zh-CN" altLang="en-US" sz="1600">
                  <a:cs typeface="+mn-ea"/>
                  <a:sym typeface="+mn-lt"/>
                </a:endParaRPr>
              </a:p>
            </p:txBody>
          </p:sp>
          <p:sp>
            <p:nvSpPr>
              <p:cNvPr id="181332" name="图形"/>
              <p:cNvSpPr>
                <a:spLocks noChangeArrowheads="1"/>
              </p:cNvSpPr>
              <p:nvPr/>
            </p:nvSpPr>
            <p:spPr bwMode="auto">
              <a:xfrm>
                <a:off x="1045" y="5468"/>
                <a:ext cx="8753" cy="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333" name="图形"/>
              <p:cNvSpPr/>
              <p:nvPr/>
            </p:nvSpPr>
            <p:spPr bwMode="auto">
              <a:xfrm>
                <a:off x="7563" y="2180"/>
                <a:ext cx="4120" cy="3993"/>
              </a:xfrm>
              <a:custGeom>
                <a:avLst/>
                <a:gdLst>
                  <a:gd name="T0" fmla="*/ 607 w 1214"/>
                  <a:gd name="T1" fmla="*/ 0 h 1176"/>
                  <a:gd name="T2" fmla="*/ 0 w 1214"/>
                  <a:gd name="T3" fmla="*/ 607 h 1176"/>
                  <a:gd name="T4" fmla="*/ 395 w 1214"/>
                  <a:gd name="T5" fmla="*/ 1176 h 1176"/>
                  <a:gd name="T6" fmla="*/ 819 w 1214"/>
                  <a:gd name="T7" fmla="*/ 1176 h 1176"/>
                  <a:gd name="T8" fmla="*/ 1214 w 1214"/>
                  <a:gd name="T9" fmla="*/ 607 h 1176"/>
                  <a:gd name="T10" fmla="*/ 607 w 1214"/>
                  <a:gd name="T11" fmla="*/ 0 h 1176"/>
                </a:gdLst>
                <a:ahLst/>
                <a:cxnLst>
                  <a:cxn ang="0">
                    <a:pos x="T0" y="T1"/>
                  </a:cxn>
                  <a:cxn ang="0">
                    <a:pos x="T2" y="T3"/>
                  </a:cxn>
                  <a:cxn ang="0">
                    <a:pos x="T4" y="T5"/>
                  </a:cxn>
                  <a:cxn ang="0">
                    <a:pos x="T6" y="T7"/>
                  </a:cxn>
                  <a:cxn ang="0">
                    <a:pos x="T8" y="T9"/>
                  </a:cxn>
                  <a:cxn ang="0">
                    <a:pos x="T10" y="T11"/>
                  </a:cxn>
                </a:cxnLst>
                <a:rect l="0" t="0" r="r" b="b"/>
                <a:pathLst>
                  <a:path w="1214" h="1176">
                    <a:moveTo>
                      <a:pt x="607" y="0"/>
                    </a:moveTo>
                    <a:cubicBezTo>
                      <a:pt x="271" y="0"/>
                      <a:pt x="0" y="271"/>
                      <a:pt x="0" y="607"/>
                    </a:cubicBezTo>
                    <a:cubicBezTo>
                      <a:pt x="0" y="867"/>
                      <a:pt x="164" y="1089"/>
                      <a:pt x="395" y="1176"/>
                    </a:cubicBezTo>
                    <a:cubicBezTo>
                      <a:pt x="819" y="1176"/>
                      <a:pt x="819" y="1176"/>
                      <a:pt x="819" y="1176"/>
                    </a:cubicBezTo>
                    <a:cubicBezTo>
                      <a:pt x="1049" y="1089"/>
                      <a:pt x="1214" y="867"/>
                      <a:pt x="1214" y="607"/>
                    </a:cubicBezTo>
                    <a:cubicBezTo>
                      <a:pt x="1214" y="271"/>
                      <a:pt x="942" y="0"/>
                      <a:pt x="607" y="0"/>
                    </a:cubicBezTo>
                  </a:path>
                </a:pathLst>
              </a:custGeom>
              <a:solidFill>
                <a:schemeClr val="accent2"/>
              </a:solidFill>
              <a:ln>
                <a:noFill/>
              </a:ln>
            </p:spPr>
            <p:txBody>
              <a:bodyPr/>
              <a:lstStyle/>
              <a:p>
                <a:endParaRPr lang="zh-CN" altLang="en-US" sz="1600">
                  <a:cs typeface="+mn-ea"/>
                  <a:sym typeface="+mn-lt"/>
                </a:endParaRPr>
              </a:p>
            </p:txBody>
          </p:sp>
          <p:sp>
            <p:nvSpPr>
              <p:cNvPr id="181334" name="图形"/>
              <p:cNvSpPr/>
              <p:nvPr/>
            </p:nvSpPr>
            <p:spPr bwMode="auto">
              <a:xfrm>
                <a:off x="7563" y="4130"/>
                <a:ext cx="2060" cy="2125"/>
              </a:xfrm>
              <a:custGeom>
                <a:avLst/>
                <a:gdLst>
                  <a:gd name="T0" fmla="*/ 476 w 607"/>
                  <a:gd name="T1" fmla="*/ 626 h 626"/>
                  <a:gd name="T2" fmla="*/ 607 w 607"/>
                  <a:gd name="T3" fmla="*/ 626 h 626"/>
                  <a:gd name="T4" fmla="*/ 607 w 607"/>
                  <a:gd name="T5" fmla="*/ 33 h 626"/>
                  <a:gd name="T6" fmla="*/ 0 w 607"/>
                  <a:gd name="T7" fmla="*/ 0 h 626"/>
                  <a:gd name="T8" fmla="*/ 0 w 607"/>
                  <a:gd name="T9" fmla="*/ 33 h 626"/>
                  <a:gd name="T10" fmla="*/ 476 w 607"/>
                  <a:gd name="T11" fmla="*/ 626 h 626"/>
                </a:gdLst>
                <a:ahLst/>
                <a:cxnLst>
                  <a:cxn ang="0">
                    <a:pos x="T0" y="T1"/>
                  </a:cxn>
                  <a:cxn ang="0">
                    <a:pos x="T2" y="T3"/>
                  </a:cxn>
                  <a:cxn ang="0">
                    <a:pos x="T4" y="T5"/>
                  </a:cxn>
                  <a:cxn ang="0">
                    <a:pos x="T6" y="T7"/>
                  </a:cxn>
                  <a:cxn ang="0">
                    <a:pos x="T8" y="T9"/>
                  </a:cxn>
                  <a:cxn ang="0">
                    <a:pos x="T10" y="T11"/>
                  </a:cxn>
                </a:cxnLst>
                <a:rect l="0" t="0" r="r" b="b"/>
                <a:pathLst>
                  <a:path w="607" h="626">
                    <a:moveTo>
                      <a:pt x="476" y="626"/>
                    </a:moveTo>
                    <a:cubicBezTo>
                      <a:pt x="607" y="626"/>
                      <a:pt x="607" y="626"/>
                      <a:pt x="607" y="626"/>
                    </a:cubicBezTo>
                    <a:cubicBezTo>
                      <a:pt x="607" y="33"/>
                      <a:pt x="607" y="33"/>
                      <a:pt x="607" y="33"/>
                    </a:cubicBezTo>
                    <a:cubicBezTo>
                      <a:pt x="0" y="0"/>
                      <a:pt x="0" y="0"/>
                      <a:pt x="0" y="0"/>
                    </a:cubicBezTo>
                    <a:cubicBezTo>
                      <a:pt x="0" y="11"/>
                      <a:pt x="0" y="22"/>
                      <a:pt x="0" y="33"/>
                    </a:cubicBezTo>
                    <a:cubicBezTo>
                      <a:pt x="0" y="323"/>
                      <a:pt x="204" y="566"/>
                      <a:pt x="476" y="626"/>
                    </a:cubicBezTo>
                    <a:close/>
                  </a:path>
                </a:pathLst>
              </a:custGeom>
              <a:solidFill>
                <a:schemeClr val="accent3"/>
              </a:solidFill>
              <a:ln>
                <a:noFill/>
              </a:ln>
            </p:spPr>
            <p:txBody>
              <a:bodyPr/>
              <a:lstStyle/>
              <a:p>
                <a:endParaRPr lang="zh-CN" altLang="en-US" sz="1600">
                  <a:cs typeface="+mn-ea"/>
                  <a:sym typeface="+mn-lt"/>
                </a:endParaRPr>
              </a:p>
            </p:txBody>
          </p:sp>
          <p:sp>
            <p:nvSpPr>
              <p:cNvPr id="181335" name="图形"/>
              <p:cNvSpPr/>
              <p:nvPr/>
            </p:nvSpPr>
            <p:spPr bwMode="auto">
              <a:xfrm>
                <a:off x="7563" y="2180"/>
                <a:ext cx="3653" cy="2258"/>
              </a:xfrm>
              <a:custGeom>
                <a:avLst/>
                <a:gdLst>
                  <a:gd name="T0" fmla="*/ 1076 w 1076"/>
                  <a:gd name="T1" fmla="*/ 222 h 665"/>
                  <a:gd name="T2" fmla="*/ 607 w 1076"/>
                  <a:gd name="T3" fmla="*/ 0 h 665"/>
                  <a:gd name="T4" fmla="*/ 0 w 1076"/>
                  <a:gd name="T5" fmla="*/ 607 h 665"/>
                  <a:gd name="T6" fmla="*/ 2 w 1076"/>
                  <a:gd name="T7" fmla="*/ 665 h 665"/>
                  <a:gd name="T8" fmla="*/ 607 w 1076"/>
                  <a:gd name="T9" fmla="*/ 607 h 665"/>
                  <a:gd name="T10" fmla="*/ 1076 w 1076"/>
                  <a:gd name="T11" fmla="*/ 222 h 665"/>
                </a:gdLst>
                <a:ahLst/>
                <a:cxnLst>
                  <a:cxn ang="0">
                    <a:pos x="T0" y="T1"/>
                  </a:cxn>
                  <a:cxn ang="0">
                    <a:pos x="T2" y="T3"/>
                  </a:cxn>
                  <a:cxn ang="0">
                    <a:pos x="T4" y="T5"/>
                  </a:cxn>
                  <a:cxn ang="0">
                    <a:pos x="T6" y="T7"/>
                  </a:cxn>
                  <a:cxn ang="0">
                    <a:pos x="T8" y="T9"/>
                  </a:cxn>
                  <a:cxn ang="0">
                    <a:pos x="T10" y="T11"/>
                  </a:cxn>
                </a:cxnLst>
                <a:rect l="0" t="0" r="r" b="b"/>
                <a:pathLst>
                  <a:path w="1076" h="665">
                    <a:moveTo>
                      <a:pt x="1076" y="222"/>
                    </a:moveTo>
                    <a:cubicBezTo>
                      <a:pt x="965" y="86"/>
                      <a:pt x="796" y="0"/>
                      <a:pt x="607" y="0"/>
                    </a:cubicBezTo>
                    <a:cubicBezTo>
                      <a:pt x="271" y="0"/>
                      <a:pt x="0" y="271"/>
                      <a:pt x="0" y="607"/>
                    </a:cubicBezTo>
                    <a:cubicBezTo>
                      <a:pt x="0" y="626"/>
                      <a:pt x="1" y="646"/>
                      <a:pt x="2" y="665"/>
                    </a:cubicBezTo>
                    <a:cubicBezTo>
                      <a:pt x="607" y="607"/>
                      <a:pt x="607" y="607"/>
                      <a:pt x="607" y="607"/>
                    </a:cubicBezTo>
                    <a:lnTo>
                      <a:pt x="1076" y="222"/>
                    </a:lnTo>
                    <a:close/>
                  </a:path>
                </a:pathLst>
              </a:custGeom>
              <a:solidFill>
                <a:schemeClr val="accent1"/>
              </a:solidFill>
              <a:ln>
                <a:noFill/>
              </a:ln>
            </p:spPr>
            <p:txBody>
              <a:bodyPr/>
              <a:lstStyle/>
              <a:p>
                <a:endParaRPr lang="zh-CN" altLang="en-US" sz="1600">
                  <a:cs typeface="+mn-ea"/>
                  <a:sym typeface="+mn-lt"/>
                </a:endParaRPr>
              </a:p>
            </p:txBody>
          </p:sp>
          <p:sp>
            <p:nvSpPr>
              <p:cNvPr id="181336" name="图形"/>
              <p:cNvSpPr/>
              <p:nvPr/>
            </p:nvSpPr>
            <p:spPr bwMode="auto">
              <a:xfrm>
                <a:off x="9575" y="5268"/>
                <a:ext cx="4018" cy="1050"/>
              </a:xfrm>
              <a:custGeom>
                <a:avLst/>
                <a:gdLst>
                  <a:gd name="T0" fmla="*/ 0 w 1607"/>
                  <a:gd name="T1" fmla="*/ 0 h 420"/>
                  <a:gd name="T2" fmla="*/ 0 w 1607"/>
                  <a:gd name="T3" fmla="*/ 395 h 420"/>
                  <a:gd name="T4" fmla="*/ 1606 w 1607"/>
                  <a:gd name="T5" fmla="*/ 395 h 420"/>
                  <a:gd name="T6" fmla="*/ 1606 w 1607"/>
                  <a:gd name="T7" fmla="*/ 420 h 420"/>
                  <a:gd name="T8" fmla="*/ 1607 w 1607"/>
                  <a:gd name="T9" fmla="*/ 420 h 420"/>
                  <a:gd name="T10" fmla="*/ 1607 w 1607"/>
                  <a:gd name="T11" fmla="*/ 0 h 420"/>
                  <a:gd name="T12" fmla="*/ 0 w 1607"/>
                  <a:gd name="T13" fmla="*/ 0 h 420"/>
                </a:gdLst>
                <a:ahLst/>
                <a:cxnLst>
                  <a:cxn ang="0">
                    <a:pos x="T0" y="T1"/>
                  </a:cxn>
                  <a:cxn ang="0">
                    <a:pos x="T2" y="T3"/>
                  </a:cxn>
                  <a:cxn ang="0">
                    <a:pos x="T4" y="T5"/>
                  </a:cxn>
                  <a:cxn ang="0">
                    <a:pos x="T6" y="T7"/>
                  </a:cxn>
                  <a:cxn ang="0">
                    <a:pos x="T8" y="T9"/>
                  </a:cxn>
                  <a:cxn ang="0">
                    <a:pos x="T10" y="T11"/>
                  </a:cxn>
                  <a:cxn ang="0">
                    <a:pos x="T12" y="T13"/>
                  </a:cxn>
                </a:cxnLst>
                <a:rect l="0" t="0" r="r" b="b"/>
                <a:pathLst>
                  <a:path w="1607" h="420">
                    <a:moveTo>
                      <a:pt x="0" y="0"/>
                    </a:moveTo>
                    <a:lnTo>
                      <a:pt x="0" y="395"/>
                    </a:lnTo>
                    <a:lnTo>
                      <a:pt x="1606" y="395"/>
                    </a:lnTo>
                    <a:lnTo>
                      <a:pt x="1606" y="420"/>
                    </a:lnTo>
                    <a:lnTo>
                      <a:pt x="1607" y="420"/>
                    </a:lnTo>
                    <a:lnTo>
                      <a:pt x="1607" y="0"/>
                    </a:lnTo>
                    <a:lnTo>
                      <a:pt x="0" y="0"/>
                    </a:lnTo>
                    <a:close/>
                  </a:path>
                </a:pathLst>
              </a:custGeom>
              <a:solidFill>
                <a:schemeClr val="accent3"/>
              </a:solidFill>
              <a:ln>
                <a:noFill/>
              </a:ln>
            </p:spPr>
            <p:txBody>
              <a:bodyPr/>
              <a:lstStyle/>
              <a:p>
                <a:endParaRPr lang="zh-CN" altLang="en-US" sz="1600">
                  <a:cs typeface="+mn-ea"/>
                  <a:sym typeface="+mn-lt"/>
                </a:endParaRPr>
              </a:p>
            </p:txBody>
          </p:sp>
          <p:sp>
            <p:nvSpPr>
              <p:cNvPr id="181337" name="图形"/>
              <p:cNvSpPr>
                <a:spLocks noChangeArrowheads="1"/>
              </p:cNvSpPr>
              <p:nvPr/>
            </p:nvSpPr>
            <p:spPr bwMode="auto">
              <a:xfrm>
                <a:off x="8598" y="3215"/>
                <a:ext cx="2050" cy="205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图形"/>
              <p:cNvSpPr txBox="1"/>
              <p:nvPr/>
            </p:nvSpPr>
            <p:spPr bwMode="auto">
              <a:xfrm>
                <a:off x="1990" y="5358"/>
                <a:ext cx="884" cy="675"/>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z="1800" kern="0" spc="0">
                    <a:solidFill>
                      <a:schemeClr val="bg1"/>
                    </a:solidFill>
                    <a:uFillTx/>
                    <a:latin typeface="+mn-lt"/>
                    <a:ea typeface="+mn-ea"/>
                    <a:cs typeface="+mn-ea"/>
                    <a:sym typeface="+mn-lt"/>
                  </a:rPr>
                  <a:t>预设</a:t>
                </a:r>
                <a:endParaRPr lang="zh-CN" altLang="en-US" sz="1800" kern="0" spc="0">
                  <a:solidFill>
                    <a:schemeClr val="bg1"/>
                  </a:solidFill>
                  <a:uFillTx/>
                  <a:latin typeface="+mn-lt"/>
                  <a:ea typeface="+mn-ea"/>
                  <a:cs typeface="+mn-ea"/>
                  <a:sym typeface="+mn-lt"/>
                </a:endParaRPr>
              </a:p>
              <a:p>
                <a:pPr algn="l"/>
                <a:r>
                  <a:rPr lang="zh-CN" altLang="en-US" sz="1800" kern="0" spc="0">
                    <a:solidFill>
                      <a:schemeClr val="bg1"/>
                    </a:solidFill>
                    <a:uFillTx/>
                    <a:latin typeface="+mn-lt"/>
                    <a:ea typeface="+mn-ea"/>
                    <a:cs typeface="+mn-ea"/>
                    <a:sym typeface="+mn-lt"/>
                  </a:rPr>
                  <a:t>标题</a:t>
                </a:r>
                <a:endParaRPr lang="zh-CN" altLang="en-US" sz="1800" kern="0" spc="0" dirty="0">
                  <a:solidFill>
                    <a:schemeClr val="bg1"/>
                  </a:solidFill>
                  <a:uFillTx/>
                  <a:latin typeface="+mn-lt"/>
                  <a:ea typeface="+mn-ea"/>
                  <a:cs typeface="+mn-ea"/>
                  <a:sym typeface="+mn-lt"/>
                </a:endParaRPr>
              </a:p>
            </p:txBody>
          </p:sp>
          <p:sp>
            <p:nvSpPr>
              <p:cNvPr id="363" name="图形"/>
              <p:cNvSpPr txBox="1"/>
              <p:nvPr/>
            </p:nvSpPr>
            <p:spPr bwMode="auto">
              <a:xfrm rot="19730209">
                <a:off x="8219" y="2827"/>
                <a:ext cx="1874" cy="446"/>
              </a:xfrm>
              <a:prstGeom prst="rect">
                <a:avLst/>
              </a:prstGeom>
              <a:noFill/>
            </p:spPr>
            <p:txBody>
              <a:bodyPr wrap="square">
                <a:prstTxWarp prst="textArchUp">
                  <a:avLst/>
                </a:prstTxWarp>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en-US" altLang="zh-CN" sz="2400" spc="300" dirty="0">
                    <a:solidFill>
                      <a:schemeClr val="bg1"/>
                    </a:solidFill>
                    <a:latin typeface="+mn-lt"/>
                    <a:ea typeface="+mn-ea"/>
                    <a:cs typeface="+mn-ea"/>
                    <a:sym typeface="+mn-lt"/>
                  </a:rPr>
                  <a:t>72.5%</a:t>
                </a:r>
                <a:endParaRPr lang="en-US" altLang="zh-CN" sz="2400" spc="300" dirty="0">
                  <a:solidFill>
                    <a:schemeClr val="bg1"/>
                  </a:solidFill>
                  <a:latin typeface="+mn-lt"/>
                  <a:ea typeface="+mn-ea"/>
                  <a:cs typeface="+mn-ea"/>
                  <a:sym typeface="+mn-lt"/>
                </a:endParaRPr>
              </a:p>
            </p:txBody>
          </p:sp>
          <p:sp>
            <p:nvSpPr>
              <p:cNvPr id="364" name="图形"/>
              <p:cNvSpPr txBox="1"/>
              <p:nvPr/>
            </p:nvSpPr>
            <p:spPr bwMode="auto">
              <a:xfrm rot="5708522">
                <a:off x="10182" y="4104"/>
                <a:ext cx="1503" cy="436"/>
              </a:xfrm>
              <a:prstGeom prst="rect">
                <a:avLst/>
              </a:prstGeom>
              <a:noFill/>
            </p:spPr>
            <p:txBody>
              <a:bodyPr wrap="square">
                <a:prstTxWarp prst="textArchUp">
                  <a:avLst>
                    <a:gd name="adj" fmla="val 10623711"/>
                  </a:avLst>
                </a:prstTxWarp>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fontAlgn="auto">
                  <a:spcBef>
                    <a:spcPts val="0"/>
                  </a:spcBef>
                  <a:spcAft>
                    <a:spcPts val="0"/>
                  </a:spcAft>
                  <a:defRPr/>
                </a:pPr>
                <a:r>
                  <a:rPr lang="en-US" altLang="zh-CN" sz="2400" b="1" spc="300" dirty="0">
                    <a:solidFill>
                      <a:schemeClr val="bg1"/>
                    </a:solidFill>
                    <a:latin typeface="+mn-lt"/>
                    <a:ea typeface="+mn-ea"/>
                    <a:cs typeface="+mn-ea"/>
                    <a:sym typeface="+mn-lt"/>
                  </a:rPr>
                  <a:t>26.5%</a:t>
                </a:r>
                <a:endParaRPr lang="en-US" altLang="zh-CN" sz="2400" b="1" spc="300" dirty="0">
                  <a:solidFill>
                    <a:schemeClr val="bg1"/>
                  </a:solidFill>
                  <a:latin typeface="+mn-lt"/>
                  <a:ea typeface="+mn-ea"/>
                  <a:cs typeface="+mn-ea"/>
                  <a:sym typeface="+mn-lt"/>
                </a:endParaRPr>
              </a:p>
            </p:txBody>
          </p:sp>
        </p:grpSp>
        <p:sp>
          <p:nvSpPr>
            <p:cNvPr id="3" name="图形"/>
            <p:cNvSpPr txBox="1"/>
            <p:nvPr/>
          </p:nvSpPr>
          <p:spPr bwMode="auto">
            <a:xfrm>
              <a:off x="16108" y="7467"/>
              <a:ext cx="1100" cy="1016"/>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z="1800" kern="0" spc="0">
                  <a:solidFill>
                    <a:schemeClr val="bg1"/>
                  </a:solidFill>
                  <a:uFillTx/>
                  <a:latin typeface="+mn-lt"/>
                  <a:ea typeface="+mn-ea"/>
                  <a:cs typeface="+mn-ea"/>
                  <a:sym typeface="+mn-lt"/>
                </a:rPr>
                <a:t>预设</a:t>
              </a:r>
              <a:endParaRPr lang="zh-CN" altLang="en-US" sz="1800" kern="0" spc="0">
                <a:solidFill>
                  <a:schemeClr val="bg1"/>
                </a:solidFill>
                <a:uFillTx/>
                <a:latin typeface="+mn-lt"/>
                <a:ea typeface="+mn-ea"/>
                <a:cs typeface="+mn-ea"/>
                <a:sym typeface="+mn-lt"/>
              </a:endParaRPr>
            </a:p>
            <a:p>
              <a:pPr algn="l"/>
              <a:r>
                <a:rPr lang="zh-CN" altLang="en-US" sz="1800" kern="0" spc="0">
                  <a:solidFill>
                    <a:schemeClr val="bg1"/>
                  </a:solidFill>
                  <a:uFillTx/>
                  <a:latin typeface="+mn-lt"/>
                  <a:ea typeface="+mn-ea"/>
                  <a:cs typeface="+mn-ea"/>
                  <a:sym typeface="+mn-lt"/>
                </a:rPr>
                <a:t>标题</a:t>
              </a:r>
              <a:endParaRPr lang="zh-CN" altLang="en-US" sz="1800" kern="0" spc="0" dirty="0">
                <a:solidFill>
                  <a:schemeClr val="bg1"/>
                </a:solidFill>
                <a:uFillTx/>
                <a:latin typeface="+mn-lt"/>
                <a:ea typeface="+mn-ea"/>
                <a:cs typeface="+mn-ea"/>
                <a:sym typeface="+mn-lt"/>
              </a:endParaRPr>
            </a:p>
          </p:txBody>
        </p:sp>
        <p:sp>
          <p:nvSpPr>
            <p:cNvPr id="116" name="图形"/>
            <p:cNvSpPr/>
            <p:nvPr/>
          </p:nvSpPr>
          <p:spPr>
            <a:xfrm>
              <a:off x="2023" y="3457"/>
              <a:ext cx="741" cy="742"/>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19" name="图形"/>
            <p:cNvSpPr/>
            <p:nvPr/>
          </p:nvSpPr>
          <p:spPr>
            <a:xfrm>
              <a:off x="5602" y="3457"/>
              <a:ext cx="741" cy="742"/>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2" name="图形"/>
            <p:cNvSpPr/>
            <p:nvPr/>
          </p:nvSpPr>
          <p:spPr>
            <a:xfrm>
              <a:off x="2023" y="5738"/>
              <a:ext cx="741" cy="742"/>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5" name="图形"/>
            <p:cNvSpPr/>
            <p:nvPr/>
          </p:nvSpPr>
          <p:spPr>
            <a:xfrm>
              <a:off x="5602" y="5738"/>
              <a:ext cx="741" cy="742"/>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8" name="图形"/>
            <p:cNvSpPr>
              <a:spLocks noChangeAspect="1"/>
            </p:cNvSpPr>
            <p:nvPr/>
          </p:nvSpPr>
          <p:spPr bwMode="auto">
            <a:xfrm>
              <a:off x="5832" y="5954"/>
              <a:ext cx="338" cy="33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accent4"/>
            </a:solidFill>
            <a:ln>
              <a:noFill/>
            </a:ln>
            <a:effectLst/>
          </p:spPr>
          <p:txBody>
            <a:bodyPr lIns="50789" tIns="50789" rIns="50789" bIns="50789"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s-ES" sz="3600" b="0" i="0" u="none" strike="noStrike" kern="1200" cap="none" spc="0" normalizeH="0" baseline="0" noProof="0" dirty="0">
                <a:ln>
                  <a:noFill/>
                </a:ln>
                <a:solidFill>
                  <a:srgbClr val="44CEB9"/>
                </a:solidFill>
                <a:effectLst>
                  <a:outerShdw blurRad="38100" dist="38100" dir="2700000" algn="tl">
                    <a:srgbClr val="000000"/>
                  </a:outerShdw>
                </a:effectLst>
                <a:uLnTx/>
                <a:uFillTx/>
                <a:cs typeface="+mn-ea"/>
                <a:sym typeface="+mn-lt"/>
              </a:endParaRPr>
            </a:p>
          </p:txBody>
        </p:sp>
        <p:sp>
          <p:nvSpPr>
            <p:cNvPr id="129" name="图形"/>
            <p:cNvSpPr>
              <a:spLocks noChangeAspect="1" noChangeArrowheads="1"/>
            </p:cNvSpPr>
            <p:nvPr/>
          </p:nvSpPr>
          <p:spPr bwMode="auto">
            <a:xfrm>
              <a:off x="5781" y="3637"/>
              <a:ext cx="412" cy="412"/>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accent2"/>
            </a:solidFill>
            <a:ln>
              <a:noFill/>
            </a:ln>
            <a:effectLst/>
          </p:spPr>
          <p:txBody>
            <a:bodyPr wrap="none" lIns="243797" tIns="121899" rIns="243797" bIns="121899"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sp>
          <p:nvSpPr>
            <p:cNvPr id="130" name="图形"/>
            <p:cNvSpPr>
              <a:spLocks noChangeAspect="1" noChangeArrowheads="1"/>
            </p:cNvSpPr>
            <p:nvPr/>
          </p:nvSpPr>
          <p:spPr bwMode="auto">
            <a:xfrm>
              <a:off x="2230" y="5952"/>
              <a:ext cx="333" cy="334"/>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chemeClr val="accent3"/>
            </a:solidFill>
            <a:ln>
              <a:noFill/>
            </a:ln>
            <a:effectLst/>
          </p:spPr>
          <p:txBody>
            <a:bodyPr wrap="none" lIns="243797" tIns="121899" rIns="243797" bIns="121899"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prstClr val="black"/>
                </a:solidFill>
                <a:effectLst/>
                <a:uLnTx/>
                <a:uFillTx/>
                <a:cs typeface="+mn-ea"/>
                <a:sym typeface="+mn-lt"/>
              </a:endParaRPr>
            </a:p>
          </p:txBody>
        </p:sp>
        <p:sp>
          <p:nvSpPr>
            <p:cNvPr id="131" name="图形"/>
            <p:cNvSpPr>
              <a:spLocks noChangeAspect="1" noChangeArrowheads="1"/>
            </p:cNvSpPr>
            <p:nvPr/>
          </p:nvSpPr>
          <p:spPr bwMode="auto">
            <a:xfrm>
              <a:off x="2224" y="3625"/>
              <a:ext cx="339" cy="406"/>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p:spPr>
          <p:txBody>
            <a:bodyPr wrap="square"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43" name="图形"/>
            <p:cNvSpPr txBox="1"/>
            <p:nvPr/>
          </p:nvSpPr>
          <p:spPr>
            <a:xfrm>
              <a:off x="2764" y="3285"/>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sp>
          <p:nvSpPr>
            <p:cNvPr id="44" name="图形"/>
            <p:cNvSpPr txBox="1"/>
            <p:nvPr/>
          </p:nvSpPr>
          <p:spPr>
            <a:xfrm>
              <a:off x="2750" y="3697"/>
              <a:ext cx="2541" cy="830"/>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cs typeface="+mn-ea"/>
                  <a:sym typeface="+mn-lt"/>
                </a:rPr>
                <a:t>在此处添加您的文本内容在此处添加您的文本内容</a:t>
              </a:r>
              <a:endParaRPr lang="zh-CN" altLang="en-US" sz="1000">
                <a:solidFill>
                  <a:schemeClr val="tx1">
                    <a:lumMod val="75000"/>
                    <a:lumOff val="25000"/>
                  </a:schemeClr>
                </a:solidFill>
                <a:cs typeface="+mn-ea"/>
                <a:sym typeface="+mn-lt"/>
              </a:endParaRPr>
            </a:p>
          </p:txBody>
        </p:sp>
        <p:sp>
          <p:nvSpPr>
            <p:cNvPr id="4" name="图形"/>
            <p:cNvSpPr txBox="1"/>
            <p:nvPr/>
          </p:nvSpPr>
          <p:spPr>
            <a:xfrm>
              <a:off x="6442" y="3285"/>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sp>
          <p:nvSpPr>
            <p:cNvPr id="5" name="图形"/>
            <p:cNvSpPr txBox="1"/>
            <p:nvPr/>
          </p:nvSpPr>
          <p:spPr>
            <a:xfrm>
              <a:off x="6428" y="3697"/>
              <a:ext cx="2541" cy="830"/>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cs typeface="+mn-ea"/>
                  <a:sym typeface="+mn-lt"/>
                </a:rPr>
                <a:t>在此处添加您的文本内容在此处添加您的文本内容</a:t>
              </a:r>
              <a:endParaRPr lang="zh-CN" altLang="en-US" sz="1000">
                <a:solidFill>
                  <a:schemeClr val="tx1">
                    <a:lumMod val="75000"/>
                    <a:lumOff val="25000"/>
                  </a:schemeClr>
                </a:solidFill>
                <a:cs typeface="+mn-ea"/>
                <a:sym typeface="+mn-lt"/>
              </a:endParaRPr>
            </a:p>
          </p:txBody>
        </p:sp>
        <p:sp>
          <p:nvSpPr>
            <p:cNvPr id="6" name="图形"/>
            <p:cNvSpPr txBox="1"/>
            <p:nvPr/>
          </p:nvSpPr>
          <p:spPr>
            <a:xfrm>
              <a:off x="2764" y="5421"/>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sp>
          <p:nvSpPr>
            <p:cNvPr id="7" name="图形"/>
            <p:cNvSpPr txBox="1"/>
            <p:nvPr/>
          </p:nvSpPr>
          <p:spPr>
            <a:xfrm>
              <a:off x="2750" y="5833"/>
              <a:ext cx="2541" cy="830"/>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cs typeface="+mn-ea"/>
                  <a:sym typeface="+mn-lt"/>
                </a:rPr>
                <a:t>在此处添加您的文本内容在此处添加您的文本内容</a:t>
              </a:r>
              <a:endParaRPr lang="zh-CN" altLang="en-US" sz="1000">
                <a:solidFill>
                  <a:schemeClr val="tx1">
                    <a:lumMod val="75000"/>
                    <a:lumOff val="25000"/>
                  </a:schemeClr>
                </a:solidFill>
                <a:cs typeface="+mn-ea"/>
                <a:sym typeface="+mn-lt"/>
              </a:endParaRPr>
            </a:p>
          </p:txBody>
        </p:sp>
        <p:sp>
          <p:nvSpPr>
            <p:cNvPr id="8" name="图形"/>
            <p:cNvSpPr txBox="1"/>
            <p:nvPr/>
          </p:nvSpPr>
          <p:spPr>
            <a:xfrm>
              <a:off x="6442" y="5421"/>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sp>
          <p:nvSpPr>
            <p:cNvPr id="9" name="图形"/>
            <p:cNvSpPr txBox="1"/>
            <p:nvPr/>
          </p:nvSpPr>
          <p:spPr>
            <a:xfrm>
              <a:off x="6428" y="5833"/>
              <a:ext cx="2541" cy="830"/>
            </a:xfrm>
            <a:prstGeom prst="rect">
              <a:avLst/>
            </a:prstGeom>
            <a:noFill/>
          </p:spPr>
          <p:txBody>
            <a:bodyPr wrap="square" rtlCol="0">
              <a:spAutoFit/>
            </a:bodyPr>
            <a:lstStyle/>
            <a:p>
              <a:pPr>
                <a:lnSpc>
                  <a:spcPct val="150000"/>
                </a:lnSpc>
              </a:pPr>
              <a:r>
                <a:rPr lang="zh-CN" altLang="en-US" sz="1000">
                  <a:solidFill>
                    <a:schemeClr val="tx1">
                      <a:lumMod val="75000"/>
                      <a:lumOff val="25000"/>
                    </a:schemeClr>
                  </a:solidFill>
                  <a:cs typeface="+mn-ea"/>
                  <a:sym typeface="+mn-lt"/>
                </a:rPr>
                <a:t>在此处添加您的文本内容在此处添加您的文本内容</a:t>
              </a:r>
              <a:endParaRPr lang="zh-CN" altLang="en-US" sz="1000">
                <a:solidFill>
                  <a:schemeClr val="tx1">
                    <a:lumMod val="75000"/>
                    <a:lumOff val="25000"/>
                  </a:schemeClr>
                </a:solidFill>
                <a:cs typeface="+mn-ea"/>
                <a:sym typeface="+mn-lt"/>
              </a:endParaRPr>
            </a:p>
          </p:txBody>
        </p:sp>
        <p:sp>
          <p:nvSpPr>
            <p:cNvPr id="19" name="图形"/>
            <p:cNvSpPr txBox="1"/>
            <p:nvPr/>
          </p:nvSpPr>
          <p:spPr>
            <a:xfrm>
              <a:off x="2708" y="7463"/>
              <a:ext cx="6776" cy="966"/>
            </a:xfrm>
            <a:prstGeom prst="rect">
              <a:avLst/>
            </a:prstGeom>
            <a:noFill/>
          </p:spPr>
          <p:txBody>
            <a:bodyPr wrap="square" rtlCol="0">
              <a:spAutoFit/>
            </a:bodyPr>
            <a:lstStyle/>
            <a:p>
              <a:pPr>
                <a:lnSpc>
                  <a:spcPct val="150000"/>
                </a:lnSpc>
              </a:pPr>
              <a:r>
                <a:rPr lang="zh-CN" altLang="en-US" sz="1200">
                  <a:solidFill>
                    <a:schemeClr val="bg1"/>
                  </a:solidFill>
                  <a:cs typeface="+mn-ea"/>
                  <a:sym typeface="+mn-lt"/>
                </a:rPr>
                <a:t>在此处添加您的文本内容在此处添加您的文本内容在此处添加您的文本内容在此处添加文本内容添加文本内容</a:t>
              </a:r>
              <a:endParaRPr lang="zh-CN" altLang="en-US" sz="1200">
                <a:solidFill>
                  <a:schemeClr val="bg1"/>
                </a:solidFill>
                <a:cs typeface="+mn-ea"/>
                <a:sym typeface="+mn-lt"/>
              </a:endParaRPr>
            </a:p>
          </p:txBody>
        </p:sp>
        <p:sp>
          <p:nvSpPr>
            <p:cNvPr id="10" name="图形"/>
            <p:cNvSpPr txBox="1"/>
            <p:nvPr/>
          </p:nvSpPr>
          <p:spPr>
            <a:xfrm>
              <a:off x="11884" y="7467"/>
              <a:ext cx="4224" cy="966"/>
            </a:xfrm>
            <a:prstGeom prst="rect">
              <a:avLst/>
            </a:prstGeom>
            <a:noFill/>
          </p:spPr>
          <p:txBody>
            <a:bodyPr wrap="square" rtlCol="0">
              <a:spAutoFit/>
            </a:bodyPr>
            <a:lstStyle/>
            <a:p>
              <a:pPr>
                <a:lnSpc>
                  <a:spcPct val="150000"/>
                </a:lnSpc>
              </a:pPr>
              <a:r>
                <a:rPr lang="zh-CN" altLang="en-US" sz="1200">
                  <a:solidFill>
                    <a:schemeClr val="bg1"/>
                  </a:solidFill>
                  <a:cs typeface="+mn-ea"/>
                  <a:sym typeface="+mn-lt"/>
                </a:rPr>
                <a:t>在此处添加您的文本内容在此处添加您的文本内容此处添加您的文本内容</a:t>
              </a:r>
              <a:endParaRPr lang="zh-CN" altLang="en-US" sz="1200">
                <a:solidFill>
                  <a:schemeClr val="bg1"/>
                </a:solidFill>
                <a:cs typeface="+mn-ea"/>
                <a:sym typeface="+mn-lt"/>
              </a:endParaRPr>
            </a:p>
          </p:txBody>
        </p:sp>
        <p:grpSp>
          <p:nvGrpSpPr>
            <p:cNvPr id="79" name="图形"/>
            <p:cNvGrpSpPr/>
            <p:nvPr/>
          </p:nvGrpSpPr>
          <p:grpSpPr>
            <a:xfrm>
              <a:off x="12393" y="5066"/>
              <a:ext cx="1533" cy="1336"/>
              <a:chOff x="6009735" y="4805391"/>
              <a:chExt cx="356477" cy="310253"/>
            </a:xfrm>
            <a:solidFill>
              <a:schemeClr val="accent1"/>
            </a:solidFill>
          </p:grpSpPr>
          <p:sp>
            <p:nvSpPr>
              <p:cNvPr id="80" name="图形"/>
              <p:cNvSpPr/>
              <p:nvPr/>
            </p:nvSpPr>
            <p:spPr bwMode="auto">
              <a:xfrm>
                <a:off x="6009735" y="4980104"/>
                <a:ext cx="78347" cy="135540"/>
              </a:xfrm>
              <a:custGeom>
                <a:avLst/>
                <a:gdLst>
                  <a:gd name="T0" fmla="*/ 100 w 100"/>
                  <a:gd name="T1" fmla="*/ 173 h 173"/>
                  <a:gd name="T2" fmla="*/ 100 w 100"/>
                  <a:gd name="T3" fmla="*/ 0 h 173"/>
                  <a:gd name="T4" fmla="*/ 10 w 100"/>
                  <a:gd name="T5" fmla="*/ 92 h 173"/>
                  <a:gd name="T6" fmla="*/ 0 w 100"/>
                  <a:gd name="T7" fmla="*/ 83 h 173"/>
                  <a:gd name="T8" fmla="*/ 0 w 100"/>
                  <a:gd name="T9" fmla="*/ 173 h 173"/>
                  <a:gd name="T10" fmla="*/ 100 w 100"/>
                  <a:gd name="T11" fmla="*/ 173 h 173"/>
                </a:gdLst>
                <a:ahLst/>
                <a:cxnLst>
                  <a:cxn ang="0">
                    <a:pos x="T0" y="T1"/>
                  </a:cxn>
                  <a:cxn ang="0">
                    <a:pos x="T2" y="T3"/>
                  </a:cxn>
                  <a:cxn ang="0">
                    <a:pos x="T4" y="T5"/>
                  </a:cxn>
                  <a:cxn ang="0">
                    <a:pos x="T6" y="T7"/>
                  </a:cxn>
                  <a:cxn ang="0">
                    <a:pos x="T8" y="T9"/>
                  </a:cxn>
                  <a:cxn ang="0">
                    <a:pos x="T10" y="T11"/>
                  </a:cxn>
                </a:cxnLst>
                <a:rect l="0" t="0" r="r" b="b"/>
                <a:pathLst>
                  <a:path w="100" h="173">
                    <a:moveTo>
                      <a:pt x="100" y="173"/>
                    </a:moveTo>
                    <a:lnTo>
                      <a:pt x="100" y="0"/>
                    </a:lnTo>
                    <a:lnTo>
                      <a:pt x="10" y="92"/>
                    </a:lnTo>
                    <a:lnTo>
                      <a:pt x="0" y="83"/>
                    </a:lnTo>
                    <a:lnTo>
                      <a:pt x="0" y="173"/>
                    </a:lnTo>
                    <a:lnTo>
                      <a:pt x="100" y="173"/>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81" name="图形"/>
              <p:cNvSpPr/>
              <p:nvPr/>
            </p:nvSpPr>
            <p:spPr bwMode="auto">
              <a:xfrm>
                <a:off x="6102967" y="4940931"/>
                <a:ext cx="77563" cy="174713"/>
              </a:xfrm>
              <a:custGeom>
                <a:avLst/>
                <a:gdLst>
                  <a:gd name="T0" fmla="*/ 99 w 99"/>
                  <a:gd name="T1" fmla="*/ 223 h 223"/>
                  <a:gd name="T2" fmla="*/ 99 w 99"/>
                  <a:gd name="T3" fmla="*/ 78 h 223"/>
                  <a:gd name="T4" fmla="*/ 28 w 99"/>
                  <a:gd name="T5" fmla="*/ 0 h 223"/>
                  <a:gd name="T6" fmla="*/ 0 w 99"/>
                  <a:gd name="T7" fmla="*/ 26 h 223"/>
                  <a:gd name="T8" fmla="*/ 0 w 99"/>
                  <a:gd name="T9" fmla="*/ 223 h 223"/>
                  <a:gd name="T10" fmla="*/ 99 w 99"/>
                  <a:gd name="T11" fmla="*/ 223 h 223"/>
                </a:gdLst>
                <a:ahLst/>
                <a:cxnLst>
                  <a:cxn ang="0">
                    <a:pos x="T0" y="T1"/>
                  </a:cxn>
                  <a:cxn ang="0">
                    <a:pos x="T2" y="T3"/>
                  </a:cxn>
                  <a:cxn ang="0">
                    <a:pos x="T4" y="T5"/>
                  </a:cxn>
                  <a:cxn ang="0">
                    <a:pos x="T6" y="T7"/>
                  </a:cxn>
                  <a:cxn ang="0">
                    <a:pos x="T8" y="T9"/>
                  </a:cxn>
                  <a:cxn ang="0">
                    <a:pos x="T10" y="T11"/>
                  </a:cxn>
                </a:cxnLst>
                <a:rect l="0" t="0" r="r" b="b"/>
                <a:pathLst>
                  <a:path w="99" h="223">
                    <a:moveTo>
                      <a:pt x="99" y="223"/>
                    </a:moveTo>
                    <a:lnTo>
                      <a:pt x="99" y="78"/>
                    </a:lnTo>
                    <a:lnTo>
                      <a:pt x="28" y="0"/>
                    </a:lnTo>
                    <a:lnTo>
                      <a:pt x="0" y="26"/>
                    </a:lnTo>
                    <a:lnTo>
                      <a:pt x="0" y="223"/>
                    </a:lnTo>
                    <a:lnTo>
                      <a:pt x="99" y="223"/>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82" name="图形"/>
              <p:cNvSpPr/>
              <p:nvPr/>
            </p:nvSpPr>
            <p:spPr bwMode="auto">
              <a:xfrm>
                <a:off x="6195416" y="4969136"/>
                <a:ext cx="77563" cy="146508"/>
              </a:xfrm>
              <a:custGeom>
                <a:avLst/>
                <a:gdLst>
                  <a:gd name="T0" fmla="*/ 99 w 99"/>
                  <a:gd name="T1" fmla="*/ 187 h 187"/>
                  <a:gd name="T2" fmla="*/ 99 w 99"/>
                  <a:gd name="T3" fmla="*/ 0 h 187"/>
                  <a:gd name="T4" fmla="*/ 14 w 99"/>
                  <a:gd name="T5" fmla="*/ 78 h 187"/>
                  <a:gd name="T6" fmla="*/ 0 w 99"/>
                  <a:gd name="T7" fmla="*/ 61 h 187"/>
                  <a:gd name="T8" fmla="*/ 0 w 99"/>
                  <a:gd name="T9" fmla="*/ 187 h 187"/>
                  <a:gd name="T10" fmla="*/ 99 w 99"/>
                  <a:gd name="T11" fmla="*/ 187 h 187"/>
                </a:gdLst>
                <a:ahLst/>
                <a:cxnLst>
                  <a:cxn ang="0">
                    <a:pos x="T0" y="T1"/>
                  </a:cxn>
                  <a:cxn ang="0">
                    <a:pos x="T2" y="T3"/>
                  </a:cxn>
                  <a:cxn ang="0">
                    <a:pos x="T4" y="T5"/>
                  </a:cxn>
                  <a:cxn ang="0">
                    <a:pos x="T6" y="T7"/>
                  </a:cxn>
                  <a:cxn ang="0">
                    <a:pos x="T8" y="T9"/>
                  </a:cxn>
                  <a:cxn ang="0">
                    <a:pos x="T10" y="T11"/>
                  </a:cxn>
                </a:cxnLst>
                <a:rect l="0" t="0" r="r" b="b"/>
                <a:pathLst>
                  <a:path w="99" h="187">
                    <a:moveTo>
                      <a:pt x="99" y="187"/>
                    </a:moveTo>
                    <a:lnTo>
                      <a:pt x="99" y="0"/>
                    </a:lnTo>
                    <a:lnTo>
                      <a:pt x="14" y="78"/>
                    </a:lnTo>
                    <a:lnTo>
                      <a:pt x="0" y="61"/>
                    </a:lnTo>
                    <a:lnTo>
                      <a:pt x="0" y="187"/>
                    </a:lnTo>
                    <a:lnTo>
                      <a:pt x="99" y="187"/>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83" name="图形"/>
              <p:cNvSpPr/>
              <p:nvPr/>
            </p:nvSpPr>
            <p:spPr bwMode="auto">
              <a:xfrm>
                <a:off x="6287865" y="4883738"/>
                <a:ext cx="78347" cy="231906"/>
              </a:xfrm>
              <a:custGeom>
                <a:avLst/>
                <a:gdLst>
                  <a:gd name="T0" fmla="*/ 100 w 100"/>
                  <a:gd name="T1" fmla="*/ 296 h 296"/>
                  <a:gd name="T2" fmla="*/ 100 w 100"/>
                  <a:gd name="T3" fmla="*/ 0 h 296"/>
                  <a:gd name="T4" fmla="*/ 0 w 100"/>
                  <a:gd name="T5" fmla="*/ 92 h 296"/>
                  <a:gd name="T6" fmla="*/ 0 w 100"/>
                  <a:gd name="T7" fmla="*/ 296 h 296"/>
                  <a:gd name="T8" fmla="*/ 100 w 100"/>
                  <a:gd name="T9" fmla="*/ 296 h 296"/>
                </a:gdLst>
                <a:ahLst/>
                <a:cxnLst>
                  <a:cxn ang="0">
                    <a:pos x="T0" y="T1"/>
                  </a:cxn>
                  <a:cxn ang="0">
                    <a:pos x="T2" y="T3"/>
                  </a:cxn>
                  <a:cxn ang="0">
                    <a:pos x="T4" y="T5"/>
                  </a:cxn>
                  <a:cxn ang="0">
                    <a:pos x="T6" y="T7"/>
                  </a:cxn>
                  <a:cxn ang="0">
                    <a:pos x="T8" y="T9"/>
                  </a:cxn>
                </a:cxnLst>
                <a:rect l="0" t="0" r="r" b="b"/>
                <a:pathLst>
                  <a:path w="100" h="296">
                    <a:moveTo>
                      <a:pt x="100" y="296"/>
                    </a:moveTo>
                    <a:lnTo>
                      <a:pt x="100" y="0"/>
                    </a:lnTo>
                    <a:lnTo>
                      <a:pt x="0" y="92"/>
                    </a:lnTo>
                    <a:lnTo>
                      <a:pt x="0" y="296"/>
                    </a:lnTo>
                    <a:lnTo>
                      <a:pt x="100" y="296"/>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sp>
            <p:nvSpPr>
              <p:cNvPr id="84" name="图形"/>
              <p:cNvSpPr/>
              <p:nvPr/>
            </p:nvSpPr>
            <p:spPr bwMode="auto">
              <a:xfrm>
                <a:off x="6009735" y="4805391"/>
                <a:ext cx="356477" cy="213103"/>
              </a:xfrm>
              <a:custGeom>
                <a:avLst/>
                <a:gdLst>
                  <a:gd name="T0" fmla="*/ 191 w 192"/>
                  <a:gd name="T1" fmla="*/ 0 h 115"/>
                  <a:gd name="T2" fmla="*/ 108 w 192"/>
                  <a:gd name="T3" fmla="*/ 76 h 115"/>
                  <a:gd name="T4" fmla="*/ 69 w 192"/>
                  <a:gd name="T5" fmla="*/ 36 h 115"/>
                  <a:gd name="T6" fmla="*/ 62 w 192"/>
                  <a:gd name="T7" fmla="*/ 33 h 115"/>
                  <a:gd name="T8" fmla="*/ 56 w 192"/>
                  <a:gd name="T9" fmla="*/ 36 h 115"/>
                  <a:gd name="T10" fmla="*/ 0 w 192"/>
                  <a:gd name="T11" fmla="*/ 92 h 115"/>
                  <a:gd name="T12" fmla="*/ 0 w 192"/>
                  <a:gd name="T13" fmla="*/ 112 h 115"/>
                  <a:gd name="T14" fmla="*/ 4 w 192"/>
                  <a:gd name="T15" fmla="*/ 115 h 115"/>
                  <a:gd name="T16" fmla="*/ 62 w 192"/>
                  <a:gd name="T17" fmla="*/ 56 h 115"/>
                  <a:gd name="T18" fmla="*/ 101 w 192"/>
                  <a:gd name="T19" fmla="*/ 95 h 115"/>
                  <a:gd name="T20" fmla="*/ 114 w 192"/>
                  <a:gd name="T21" fmla="*/ 96 h 115"/>
                  <a:gd name="T22" fmla="*/ 192 w 192"/>
                  <a:gd name="T23" fmla="*/ 24 h 115"/>
                  <a:gd name="T24" fmla="*/ 192 w 192"/>
                  <a:gd name="T25" fmla="*/ 1 h 115"/>
                  <a:gd name="T26" fmla="*/ 191 w 192"/>
                  <a:gd name="T2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115">
                    <a:moveTo>
                      <a:pt x="191" y="0"/>
                    </a:moveTo>
                    <a:cubicBezTo>
                      <a:pt x="108" y="76"/>
                      <a:pt x="108" y="76"/>
                      <a:pt x="108" y="76"/>
                    </a:cubicBezTo>
                    <a:cubicBezTo>
                      <a:pt x="69" y="36"/>
                      <a:pt x="69" y="36"/>
                      <a:pt x="69" y="36"/>
                    </a:cubicBezTo>
                    <a:cubicBezTo>
                      <a:pt x="67" y="34"/>
                      <a:pt x="65" y="33"/>
                      <a:pt x="62" y="33"/>
                    </a:cubicBezTo>
                    <a:cubicBezTo>
                      <a:pt x="60" y="33"/>
                      <a:pt x="57" y="34"/>
                      <a:pt x="56" y="36"/>
                    </a:cubicBezTo>
                    <a:cubicBezTo>
                      <a:pt x="0" y="92"/>
                      <a:pt x="0" y="92"/>
                      <a:pt x="0" y="92"/>
                    </a:cubicBezTo>
                    <a:cubicBezTo>
                      <a:pt x="0" y="112"/>
                      <a:pt x="0" y="112"/>
                      <a:pt x="0" y="112"/>
                    </a:cubicBezTo>
                    <a:cubicBezTo>
                      <a:pt x="4" y="115"/>
                      <a:pt x="4" y="115"/>
                      <a:pt x="4" y="115"/>
                    </a:cubicBezTo>
                    <a:cubicBezTo>
                      <a:pt x="62" y="56"/>
                      <a:pt x="62" y="56"/>
                      <a:pt x="62" y="56"/>
                    </a:cubicBezTo>
                    <a:cubicBezTo>
                      <a:pt x="101" y="95"/>
                      <a:pt x="101" y="95"/>
                      <a:pt x="101" y="95"/>
                    </a:cubicBezTo>
                    <a:cubicBezTo>
                      <a:pt x="104" y="99"/>
                      <a:pt x="110" y="99"/>
                      <a:pt x="114" y="96"/>
                    </a:cubicBezTo>
                    <a:cubicBezTo>
                      <a:pt x="192" y="24"/>
                      <a:pt x="192" y="24"/>
                      <a:pt x="192" y="24"/>
                    </a:cubicBezTo>
                    <a:cubicBezTo>
                      <a:pt x="192" y="1"/>
                      <a:pt x="192" y="1"/>
                      <a:pt x="192" y="1"/>
                    </a:cubicBezTo>
                    <a:lnTo>
                      <a:pt x="191" y="0"/>
                    </a:lnTo>
                    <a:close/>
                  </a:path>
                </a:pathLst>
              </a:custGeom>
              <a:grpFill/>
              <a:ln>
                <a:noFill/>
              </a:ln>
            </p:spPr>
            <p:txBody>
              <a:bodyPr vert="horz" wrap="square" lIns="91440" tIns="45720" rIns="91440" bIns="45720" numCol="1" anchor="t" anchorCtr="0" compatLnSpc="1"/>
              <a:lstStyle/>
              <a:p>
                <a:endParaRPr lang="id-ID">
                  <a:cs typeface="+mn-ea"/>
                  <a:sym typeface="+mn-lt"/>
                </a:endParaRPr>
              </a:p>
            </p:txBody>
          </p:sp>
        </p:grpSp>
      </p:grpSp>
    </p:spTree>
    <p:custDataLst>
      <p:tags r:id="rId1"/>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11"/>
                                        </p:tgtEl>
                                        <p:attrNameLst>
                                          <p:attrName>style.visibility</p:attrName>
                                        </p:attrNameLst>
                                      </p:cBhvr>
                                      <p:to>
                                        <p:strVal val="visible"/>
                                      </p:to>
                                    </p:set>
                                    <p:animEffect transition="in" filter="plus(i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0190" y="-379730"/>
            <a:ext cx="2106295" cy="1738630"/>
            <a:chOff x="-394" y="-598"/>
            <a:chExt cx="3317" cy="2738"/>
          </a:xfrm>
        </p:grpSpPr>
        <p:sp>
          <p:nvSpPr>
            <p:cNvPr id="17" name="图形"/>
            <p:cNvSpPr/>
            <p:nvPr/>
          </p:nvSpPr>
          <p:spPr>
            <a:xfrm flipH="1">
              <a:off x="-394" y="-598"/>
              <a:ext cx="2287" cy="2287"/>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图形"/>
            <p:cNvSpPr/>
            <p:nvPr userDrawn="1"/>
          </p:nvSpPr>
          <p:spPr>
            <a:xfrm rot="-13500000" flipH="1">
              <a:off x="2351" y="1568"/>
              <a:ext cx="572" cy="572"/>
            </a:xfrm>
            <a:prstGeom prst="ellipse">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sp>
        <p:nvSpPr>
          <p:cNvPr id="10" name="图形"/>
          <p:cNvSpPr txBox="1"/>
          <p:nvPr/>
        </p:nvSpPr>
        <p:spPr>
          <a:xfrm>
            <a:off x="1202055" y="3220085"/>
            <a:ext cx="5657850" cy="1168400"/>
          </a:xfrm>
          <a:prstGeom prst="rect">
            <a:avLst/>
          </a:prstGeom>
          <a:noFill/>
        </p:spPr>
        <p:txBody>
          <a:bodyPr wrap="square" rtlCol="0">
            <a:spAutoFit/>
          </a:bodyPr>
          <a:lstStyle/>
          <a:p>
            <a:pPr algn="l"/>
            <a:r>
              <a:rPr lang="zh-CN" altLang="en-US" sz="7000">
                <a:solidFill>
                  <a:schemeClr val="tx1">
                    <a:lumMod val="85000"/>
                    <a:lumOff val="15000"/>
                  </a:schemeClr>
                </a:solidFill>
                <a:effectLst/>
                <a:cs typeface="+mn-ea"/>
                <a:sym typeface="+mn-lt"/>
              </a:rPr>
              <a:t>工作经验总结</a:t>
            </a:r>
            <a:endParaRPr lang="zh-CN" altLang="en-US" sz="7000">
              <a:solidFill>
                <a:schemeClr val="tx1">
                  <a:lumMod val="85000"/>
                  <a:lumOff val="15000"/>
                </a:schemeClr>
              </a:solidFill>
              <a:effectLst/>
              <a:cs typeface="+mn-ea"/>
              <a:sym typeface="+mn-lt"/>
            </a:endParaRPr>
          </a:p>
        </p:txBody>
      </p:sp>
      <p:sp>
        <p:nvSpPr>
          <p:cNvPr id="11" name="图形"/>
          <p:cNvSpPr txBox="1"/>
          <p:nvPr/>
        </p:nvSpPr>
        <p:spPr>
          <a:xfrm>
            <a:off x="1221105" y="4215130"/>
            <a:ext cx="5638800" cy="698717"/>
          </a:xfrm>
          <a:prstGeom prst="rect">
            <a:avLst/>
          </a:prstGeom>
          <a:noFill/>
        </p:spPr>
        <p:txBody>
          <a:bodyPr wrap="square" rtlCol="0">
            <a:spAutoFit/>
          </a:bodyPr>
          <a:lstStyle/>
          <a:p>
            <a:pPr algn="l">
              <a:lnSpc>
                <a:spcPct val="150000"/>
              </a:lnSpc>
            </a:pPr>
            <a:r>
              <a:rPr lang="zh-CN" altLang="en-US" sz="1400">
                <a:solidFill>
                  <a:schemeClr val="tx1">
                    <a:lumMod val="65000"/>
                    <a:lumOff val="35000"/>
                  </a:schemeClr>
                </a:solidFill>
                <a:cs typeface="+mn-ea"/>
                <a:sym typeface="+mn-lt"/>
              </a:rPr>
              <a:t>Add your text content</a:t>
            </a:r>
            <a:r>
              <a:rPr lang="en-US" altLang="zh-CN" sz="1400">
                <a:solidFill>
                  <a:schemeClr val="tx1">
                    <a:lumMod val="65000"/>
                    <a:lumOff val="35000"/>
                  </a:schemeClr>
                </a:solidFill>
                <a:cs typeface="+mn-ea"/>
                <a:sym typeface="+mn-lt"/>
              </a:rPr>
              <a:t> here.</a:t>
            </a:r>
            <a:r>
              <a:rPr lang="zh-CN" altLang="en-US" sz="1400">
                <a:solidFill>
                  <a:schemeClr val="tx1">
                    <a:lumMod val="65000"/>
                    <a:lumOff val="35000"/>
                  </a:schemeClr>
                </a:solidFill>
                <a:cs typeface="+mn-ea"/>
                <a:sym typeface="+mn-lt"/>
              </a:rPr>
              <a:t>Add your text content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content</a:t>
            </a:r>
            <a:r>
              <a:rPr lang="en-US" altLang="zh-CN" sz="1400">
                <a:solidFill>
                  <a:schemeClr val="tx1">
                    <a:lumMod val="65000"/>
                    <a:lumOff val="35000"/>
                  </a:schemeClr>
                </a:solidFill>
                <a:cs typeface="+mn-ea"/>
                <a:sym typeface="+mn-lt"/>
              </a:rPr>
              <a:t>.</a:t>
            </a:r>
            <a:endParaRPr lang="en-US" altLang="zh-CN" sz="1400">
              <a:solidFill>
                <a:schemeClr val="tx1">
                  <a:lumMod val="65000"/>
                  <a:lumOff val="35000"/>
                </a:schemeClr>
              </a:solidFill>
              <a:cs typeface="+mn-ea"/>
              <a:sym typeface="+mn-lt"/>
            </a:endParaRPr>
          </a:p>
          <a:p>
            <a:pPr algn="l">
              <a:lnSpc>
                <a:spcPct val="150000"/>
              </a:lnSpc>
            </a:pPr>
            <a:r>
              <a:rPr lang="zh-CN" altLang="en-US" sz="1400">
                <a:solidFill>
                  <a:schemeClr val="tx1">
                    <a:lumMod val="65000"/>
                    <a:lumOff val="35000"/>
                  </a:schemeClr>
                </a:solidFill>
                <a:cs typeface="+mn-ea"/>
                <a:sym typeface="+mn-lt"/>
              </a:rPr>
              <a:t>Add your text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content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text</a:t>
            </a:r>
            <a:r>
              <a:rPr lang="en-US" altLang="zh-CN" sz="1400">
                <a:solidFill>
                  <a:schemeClr val="tx1">
                    <a:lumMod val="65000"/>
                    <a:lumOff val="35000"/>
                  </a:schemeClr>
                </a:solidFill>
                <a:cs typeface="+mn-ea"/>
                <a:sym typeface="+mn-lt"/>
              </a:rPr>
              <a:t>.</a:t>
            </a:r>
            <a:endParaRPr lang="en-US" altLang="zh-CN" sz="1400">
              <a:solidFill>
                <a:schemeClr val="tx1">
                  <a:lumMod val="65000"/>
                  <a:lumOff val="35000"/>
                </a:schemeClr>
              </a:solidFill>
              <a:cs typeface="+mn-ea"/>
              <a:sym typeface="+mn-lt"/>
            </a:endParaRPr>
          </a:p>
        </p:txBody>
      </p:sp>
      <p:grpSp>
        <p:nvGrpSpPr>
          <p:cNvPr id="34" name="组合 33"/>
          <p:cNvGrpSpPr/>
          <p:nvPr/>
        </p:nvGrpSpPr>
        <p:grpSpPr>
          <a:xfrm>
            <a:off x="1202055" y="2144395"/>
            <a:ext cx="878840" cy="878840"/>
            <a:chOff x="1893" y="3377"/>
            <a:chExt cx="1384" cy="1384"/>
          </a:xfrm>
        </p:grpSpPr>
        <p:sp>
          <p:nvSpPr>
            <p:cNvPr id="13" name="图形"/>
            <p:cNvSpPr/>
            <p:nvPr/>
          </p:nvSpPr>
          <p:spPr>
            <a:xfrm>
              <a:off x="1893" y="3377"/>
              <a:ext cx="1384" cy="1384"/>
            </a:xfrm>
            <a:prstGeom prst="ellipse">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图形"/>
            <p:cNvSpPr txBox="1"/>
            <p:nvPr/>
          </p:nvSpPr>
          <p:spPr>
            <a:xfrm>
              <a:off x="1973" y="3504"/>
              <a:ext cx="1230" cy="1113"/>
            </a:xfrm>
            <a:prstGeom prst="rect">
              <a:avLst/>
            </a:prstGeom>
            <a:noFill/>
          </p:spPr>
          <p:txBody>
            <a:bodyPr wrap="none" rtlCol="0">
              <a:spAutoFit/>
            </a:bodyPr>
            <a:lstStyle/>
            <a:p>
              <a:r>
                <a:rPr lang="en-US" altLang="zh-CN" sz="4000">
                  <a:solidFill>
                    <a:schemeClr val="bg1"/>
                  </a:solidFill>
                  <a:cs typeface="+mn-ea"/>
                  <a:sym typeface="+mn-lt"/>
                </a:rPr>
                <a:t>03</a:t>
              </a:r>
              <a:endParaRPr lang="en-US" altLang="zh-CN" sz="4000">
                <a:solidFill>
                  <a:schemeClr val="bg1"/>
                </a:solidFill>
                <a:cs typeface="+mn-ea"/>
                <a:sym typeface="+mn-lt"/>
              </a:endParaRPr>
            </a:p>
          </p:txBody>
        </p:sp>
      </p:grpSp>
      <p:grpSp>
        <p:nvGrpSpPr>
          <p:cNvPr id="35" name="组合 34"/>
          <p:cNvGrpSpPr/>
          <p:nvPr/>
        </p:nvGrpSpPr>
        <p:grpSpPr>
          <a:xfrm>
            <a:off x="2225675" y="2282825"/>
            <a:ext cx="2753995" cy="602615"/>
            <a:chOff x="3505" y="3595"/>
            <a:chExt cx="4337" cy="949"/>
          </a:xfrm>
        </p:grpSpPr>
        <p:sp>
          <p:nvSpPr>
            <p:cNvPr id="14" name="图形"/>
            <p:cNvSpPr/>
            <p:nvPr>
              <p:custDataLst>
                <p:tags r:id="rId1"/>
              </p:custDataLst>
            </p:nvPr>
          </p:nvSpPr>
          <p:spPr>
            <a:xfrm>
              <a:off x="3505" y="3595"/>
              <a:ext cx="4337" cy="949"/>
            </a:xfrm>
            <a:prstGeom prst="roundRect">
              <a:avLst>
                <a:gd name="adj" fmla="val 50000"/>
              </a:avLst>
            </a:prstGeom>
            <a:solidFill>
              <a:srgbClr val="FF8B75"/>
            </a:solidFill>
            <a:ln w="190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lt2"/>
                </a:solidFill>
                <a:cs typeface="+mn-ea"/>
                <a:sym typeface="+mn-lt"/>
              </a:endParaRPr>
            </a:p>
          </p:txBody>
        </p:sp>
        <p:sp>
          <p:nvSpPr>
            <p:cNvPr id="16" name="文本框 15"/>
            <p:cNvSpPr txBox="1"/>
            <p:nvPr/>
          </p:nvSpPr>
          <p:spPr>
            <a:xfrm>
              <a:off x="3564" y="3615"/>
              <a:ext cx="4278" cy="919"/>
            </a:xfrm>
            <a:prstGeom prst="rect">
              <a:avLst/>
            </a:prstGeom>
            <a:noFill/>
          </p:spPr>
          <p:txBody>
            <a:bodyPr wrap="square" rtlCol="0">
              <a:spAutoFit/>
            </a:bodyPr>
            <a:lstStyle/>
            <a:p>
              <a:r>
                <a:rPr lang="en-US" altLang="zh-CN" sz="3200">
                  <a:solidFill>
                    <a:schemeClr val="bg1"/>
                  </a:solidFill>
                  <a:cs typeface="+mn-ea"/>
                  <a:sym typeface="+mn-lt"/>
                </a:rPr>
                <a:t>PART THREE</a:t>
              </a:r>
              <a:endParaRPr lang="en-US" altLang="zh-CN" sz="3200">
                <a:solidFill>
                  <a:schemeClr val="bg1"/>
                </a:solidFill>
                <a:cs typeface="+mn-ea"/>
                <a:sym typeface="+mn-lt"/>
              </a:endParaRPr>
            </a:p>
          </p:txBody>
        </p:sp>
      </p:grpSp>
      <p:grpSp>
        <p:nvGrpSpPr>
          <p:cNvPr id="36" name="组合 35"/>
          <p:cNvGrpSpPr/>
          <p:nvPr/>
        </p:nvGrpSpPr>
        <p:grpSpPr>
          <a:xfrm>
            <a:off x="7477760" y="-207645"/>
            <a:ext cx="7085330" cy="7105650"/>
            <a:chOff x="11776" y="-327"/>
            <a:chExt cx="11158" cy="11190"/>
          </a:xfrm>
        </p:grpSpPr>
        <p:sp>
          <p:nvSpPr>
            <p:cNvPr id="15" name="图形"/>
            <p:cNvSpPr/>
            <p:nvPr/>
          </p:nvSpPr>
          <p:spPr>
            <a:xfrm rot="2520000">
              <a:off x="17028" y="4485"/>
              <a:ext cx="4359" cy="781"/>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nvGrpSpPr>
            <p:cNvPr id="33" name="组合 32"/>
            <p:cNvGrpSpPr/>
            <p:nvPr/>
          </p:nvGrpSpPr>
          <p:grpSpPr>
            <a:xfrm>
              <a:off x="11776" y="-327"/>
              <a:ext cx="11159" cy="11191"/>
              <a:chOff x="11776" y="-327"/>
              <a:chExt cx="11159" cy="11191"/>
            </a:xfrm>
          </p:grpSpPr>
          <p:sp>
            <p:nvSpPr>
              <p:cNvPr id="23" name="Oval 22"/>
              <p:cNvSpPr/>
              <p:nvPr userDrawn="1"/>
            </p:nvSpPr>
            <p:spPr>
              <a:xfrm rot="13500000">
                <a:off x="11776" y="4315"/>
                <a:ext cx="1123" cy="1123"/>
              </a:xfrm>
              <a:prstGeom prst="ellipse">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57" name="Freeform: Shape 56"/>
              <p:cNvSpPr/>
              <p:nvPr userDrawn="1"/>
            </p:nvSpPr>
            <p:spPr>
              <a:xfrm rot="13500000">
                <a:off x="15049" y="-327"/>
                <a:ext cx="669" cy="669"/>
              </a:xfrm>
              <a:custGeom>
                <a:avLst/>
                <a:gdLst>
                  <a:gd name="connsiteX0" fmla="*/ 424963 w 424963"/>
                  <a:gd name="connsiteY0" fmla="*/ 6848 h 424886"/>
                  <a:gd name="connsiteX1" fmla="*/ 6924 w 424963"/>
                  <a:gd name="connsiteY1" fmla="*/ 424886 h 424886"/>
                  <a:gd name="connsiteX2" fmla="*/ 0 w 424963"/>
                  <a:gd name="connsiteY2" fmla="*/ 356196 h 424886"/>
                  <a:gd name="connsiteX3" fmla="*/ 356196 w 424963"/>
                  <a:gd name="connsiteY3" fmla="*/ 0 h 424886"/>
                  <a:gd name="connsiteX4" fmla="*/ 357036 w 424963"/>
                  <a:gd name="connsiteY4" fmla="*/ 0 h 424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963" h="424886">
                    <a:moveTo>
                      <a:pt x="424963" y="6848"/>
                    </a:moveTo>
                    <a:lnTo>
                      <a:pt x="6924" y="424886"/>
                    </a:lnTo>
                    <a:lnTo>
                      <a:pt x="0" y="356196"/>
                    </a:lnTo>
                    <a:cubicBezTo>
                      <a:pt x="0" y="159474"/>
                      <a:pt x="159474" y="0"/>
                      <a:pt x="356196" y="0"/>
                    </a:cubicBezTo>
                    <a:lnTo>
                      <a:pt x="357036" y="0"/>
                    </a:lnTo>
                    <a:close/>
                  </a:path>
                </a:pathLst>
              </a:custGeom>
              <a:solidFill>
                <a:srgbClr val="FF8B75"/>
              </a:solidFill>
              <a:ln w="0">
                <a:noFill/>
                <a:prstDash val="solid"/>
                <a:round/>
              </a:ln>
            </p:spPr>
            <p:txBody>
              <a:bodyPr vert="horz" wrap="square" lIns="91440" tIns="45720" rIns="91440" bIns="45720" numCol="1" anchor="t" anchorCtr="0" compatLnSpc="1">
                <a:noAutofit/>
              </a:bodyPr>
              <a:lstStyle/>
              <a:p>
                <a:endParaRPr lang="en-US">
                  <a:solidFill>
                    <a:schemeClr val="tx1"/>
                  </a:solidFill>
                  <a:cs typeface="+mn-ea"/>
                  <a:sym typeface="+mn-lt"/>
                </a:endParaRPr>
              </a:p>
            </p:txBody>
          </p:sp>
          <p:sp>
            <p:nvSpPr>
              <p:cNvPr id="27" name="Oval 26"/>
              <p:cNvSpPr/>
              <p:nvPr userDrawn="1"/>
            </p:nvSpPr>
            <p:spPr>
              <a:xfrm rot="13500000">
                <a:off x="16851" y="4948"/>
                <a:ext cx="904" cy="904"/>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Rounded Corners 28"/>
              <p:cNvSpPr/>
              <p:nvPr userDrawn="1"/>
            </p:nvSpPr>
            <p:spPr>
              <a:xfrm rot="13500000">
                <a:off x="15005" y="9468"/>
                <a:ext cx="142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Freeform: Shape 51"/>
              <p:cNvSpPr/>
              <p:nvPr userDrawn="1"/>
            </p:nvSpPr>
            <p:spPr>
              <a:xfrm rot="13500000">
                <a:off x="13805" y="1734"/>
                <a:ext cx="7540" cy="10721"/>
              </a:xfrm>
              <a:custGeom>
                <a:avLst/>
                <a:gdLst>
                  <a:gd name="connsiteX0" fmla="*/ 2734105 w 4788069"/>
                  <a:gd name="connsiteY0" fmla="*/ 464925 h 6807921"/>
                  <a:gd name="connsiteX1" fmla="*/ 2550081 w 4788069"/>
                  <a:gd name="connsiteY1" fmla="*/ 541150 h 6807921"/>
                  <a:gd name="connsiteX2" fmla="*/ 1947791 w 4788069"/>
                  <a:gd name="connsiteY2" fmla="*/ 541150 h 6807921"/>
                  <a:gd name="connsiteX3" fmla="*/ 2468287 w 4788069"/>
                  <a:gd name="connsiteY3" fmla="*/ 20653 h 6807921"/>
                  <a:gd name="connsiteX4" fmla="*/ 2550081 w 4788069"/>
                  <a:gd name="connsiteY4" fmla="*/ 20653 h 6807921"/>
                  <a:gd name="connsiteX5" fmla="*/ 2805043 w 4788069"/>
                  <a:gd name="connsiteY5" fmla="*/ 228452 h 6807921"/>
                  <a:gd name="connsiteX6" fmla="*/ 2810330 w 4788069"/>
                  <a:gd name="connsiteY6" fmla="*/ 280900 h 6807921"/>
                  <a:gd name="connsiteX7" fmla="*/ 2805043 w 4788069"/>
                  <a:gd name="connsiteY7" fmla="*/ 333350 h 6807921"/>
                  <a:gd name="connsiteX8" fmla="*/ 2734105 w 4788069"/>
                  <a:gd name="connsiteY8" fmla="*/ 464925 h 6807921"/>
                  <a:gd name="connsiteX9" fmla="*/ 3484890 w 4788069"/>
                  <a:gd name="connsiteY9" fmla="*/ 559684 h 6807921"/>
                  <a:gd name="connsiteX10" fmla="*/ 3253062 w 4788069"/>
                  <a:gd name="connsiteY10" fmla="*/ 655711 h 6807921"/>
                  <a:gd name="connsiteX11" fmla="*/ 2925207 w 4788069"/>
                  <a:gd name="connsiteY11" fmla="*/ 327856 h 6807921"/>
                  <a:gd name="connsiteX12" fmla="*/ 3253062 w 4788069"/>
                  <a:gd name="connsiteY12" fmla="*/ 0 h 6807921"/>
                  <a:gd name="connsiteX13" fmla="*/ 3580917 w 4788069"/>
                  <a:gd name="connsiteY13" fmla="*/ 327856 h 6807921"/>
                  <a:gd name="connsiteX14" fmla="*/ 3484890 w 4788069"/>
                  <a:gd name="connsiteY14" fmla="*/ 559684 h 6807921"/>
                  <a:gd name="connsiteX15" fmla="*/ 2685145 w 4788069"/>
                  <a:gd name="connsiteY15" fmla="*/ 4214172 h 6807921"/>
                  <a:gd name="connsiteX16" fmla="*/ 2604777 w 4788069"/>
                  <a:gd name="connsiteY16" fmla="*/ 4249955 h 6807921"/>
                  <a:gd name="connsiteX17" fmla="*/ 2558414 w 4788069"/>
                  <a:gd name="connsiteY17" fmla="*/ 4252061 h 6807921"/>
                  <a:gd name="connsiteX18" fmla="*/ 1763122 w 4788069"/>
                  <a:gd name="connsiteY18" fmla="*/ 4252062 h 6807921"/>
                  <a:gd name="connsiteX19" fmla="*/ 1278980 w 4788069"/>
                  <a:gd name="connsiteY19" fmla="*/ 3767920 h 6807921"/>
                  <a:gd name="connsiteX20" fmla="*/ 2558414 w 4788069"/>
                  <a:gd name="connsiteY20" fmla="*/ 3767919 h 6807921"/>
                  <a:gd name="connsiteX21" fmla="*/ 2604779 w 4788069"/>
                  <a:gd name="connsiteY21" fmla="*/ 3774235 h 6807921"/>
                  <a:gd name="connsiteX22" fmla="*/ 2685146 w 4788069"/>
                  <a:gd name="connsiteY22" fmla="*/ 3810019 h 6807921"/>
                  <a:gd name="connsiteX23" fmla="*/ 2746965 w 4788069"/>
                  <a:gd name="connsiteY23" fmla="*/ 3876675 h 6807921"/>
                  <a:gd name="connsiteX24" fmla="*/ 2779937 w 4788069"/>
                  <a:gd name="connsiteY24" fmla="*/ 3962981 h 6807921"/>
                  <a:gd name="connsiteX25" fmla="*/ 2781997 w 4788069"/>
                  <a:gd name="connsiteY25" fmla="*/ 4013499 h 6807921"/>
                  <a:gd name="connsiteX26" fmla="*/ 2779937 w 4788069"/>
                  <a:gd name="connsiteY26" fmla="*/ 4059105 h 6807921"/>
                  <a:gd name="connsiteX27" fmla="*/ 2746966 w 4788069"/>
                  <a:gd name="connsiteY27" fmla="*/ 4145410 h 6807921"/>
                  <a:gd name="connsiteX28" fmla="*/ 2685145 w 4788069"/>
                  <a:gd name="connsiteY28" fmla="*/ 4214172 h 6807921"/>
                  <a:gd name="connsiteX29" fmla="*/ 4688125 w 4788069"/>
                  <a:gd name="connsiteY29" fmla="*/ 2321107 h 6807921"/>
                  <a:gd name="connsiteX30" fmla="*/ 4609820 w 4788069"/>
                  <a:gd name="connsiteY30" fmla="*/ 2358295 h 6807921"/>
                  <a:gd name="connsiteX31" fmla="*/ 4562424 w 4788069"/>
                  <a:gd name="connsiteY31" fmla="*/ 2360399 h 6807921"/>
                  <a:gd name="connsiteX32" fmla="*/ 1771234 w 4788069"/>
                  <a:gd name="connsiteY32" fmla="*/ 2360400 h 6807921"/>
                  <a:gd name="connsiteX33" fmla="*/ 1732081 w 4788069"/>
                  <a:gd name="connsiteY33" fmla="*/ 2370927 h 6807921"/>
                  <a:gd name="connsiteX34" fmla="*/ 1668200 w 4788069"/>
                  <a:gd name="connsiteY34" fmla="*/ 2413026 h 6807921"/>
                  <a:gd name="connsiteX35" fmla="*/ 1619774 w 4788069"/>
                  <a:gd name="connsiteY35" fmla="*/ 2476174 h 6807921"/>
                  <a:gd name="connsiteX36" fmla="*/ 1595046 w 4788069"/>
                  <a:gd name="connsiteY36" fmla="*/ 2553356 h 6807921"/>
                  <a:gd name="connsiteX37" fmla="*/ 1590925 w 4788069"/>
                  <a:gd name="connsiteY37" fmla="*/ 2597560 h 6807921"/>
                  <a:gd name="connsiteX38" fmla="*/ 1595046 w 4788069"/>
                  <a:gd name="connsiteY38" fmla="*/ 2643870 h 6807921"/>
                  <a:gd name="connsiteX39" fmla="*/ 1621835 w 4788069"/>
                  <a:gd name="connsiteY39" fmla="*/ 2723156 h 6807921"/>
                  <a:gd name="connsiteX40" fmla="*/ 1676442 w 4788069"/>
                  <a:gd name="connsiteY40" fmla="*/ 2790515 h 6807921"/>
                  <a:gd name="connsiteX41" fmla="*/ 1748566 w 4788069"/>
                  <a:gd name="connsiteY41" fmla="*/ 2828405 h 6807921"/>
                  <a:gd name="connsiteX42" fmla="*/ 1789779 w 4788069"/>
                  <a:gd name="connsiteY42" fmla="*/ 2836825 h 6807921"/>
                  <a:gd name="connsiteX43" fmla="*/ 3292015 w 4788069"/>
                  <a:gd name="connsiteY43" fmla="*/ 2836824 h 6807921"/>
                  <a:gd name="connsiteX44" fmla="*/ 3337350 w 4788069"/>
                  <a:gd name="connsiteY44" fmla="*/ 2843138 h 6807921"/>
                  <a:gd name="connsiteX45" fmla="*/ 3418747 w 4788069"/>
                  <a:gd name="connsiteY45" fmla="*/ 2878924 h 6807921"/>
                  <a:gd name="connsiteX46" fmla="*/ 3480568 w 4788069"/>
                  <a:gd name="connsiteY46" fmla="*/ 2943476 h 6807921"/>
                  <a:gd name="connsiteX47" fmla="*/ 3513538 w 4788069"/>
                  <a:gd name="connsiteY47" fmla="*/ 3029780 h 6807921"/>
                  <a:gd name="connsiteX48" fmla="*/ 3515598 w 4788069"/>
                  <a:gd name="connsiteY48" fmla="*/ 3080298 h 6807921"/>
                  <a:gd name="connsiteX49" fmla="*/ 3513539 w 4788069"/>
                  <a:gd name="connsiteY49" fmla="*/ 3128011 h 6807921"/>
                  <a:gd name="connsiteX50" fmla="*/ 3480567 w 4788069"/>
                  <a:gd name="connsiteY50" fmla="*/ 3214313 h 6807921"/>
                  <a:gd name="connsiteX51" fmla="*/ 3418747 w 4788069"/>
                  <a:gd name="connsiteY51" fmla="*/ 3278867 h 6807921"/>
                  <a:gd name="connsiteX52" fmla="*/ 3337350 w 4788069"/>
                  <a:gd name="connsiteY52" fmla="*/ 3318861 h 6807921"/>
                  <a:gd name="connsiteX53" fmla="*/ 3292015 w 4788069"/>
                  <a:gd name="connsiteY53" fmla="*/ 3320966 h 6807921"/>
                  <a:gd name="connsiteX54" fmla="*/ 1114908 w 4788069"/>
                  <a:gd name="connsiteY54" fmla="*/ 3320966 h 6807921"/>
                  <a:gd name="connsiteX55" fmla="*/ 1086058 w 4788069"/>
                  <a:gd name="connsiteY55" fmla="*/ 3337806 h 6807921"/>
                  <a:gd name="connsiteX56" fmla="*/ 1039693 w 4788069"/>
                  <a:gd name="connsiteY56" fmla="*/ 3382010 h 6807921"/>
                  <a:gd name="connsiteX57" fmla="*/ 1004661 w 4788069"/>
                  <a:gd name="connsiteY57" fmla="*/ 3438844 h 6807921"/>
                  <a:gd name="connsiteX58" fmla="*/ 992440 w 4788069"/>
                  <a:gd name="connsiteY58" fmla="*/ 3481380 h 6807921"/>
                  <a:gd name="connsiteX59" fmla="*/ 0 w 4788069"/>
                  <a:gd name="connsiteY59" fmla="*/ 2488941 h 6807921"/>
                  <a:gd name="connsiteX60" fmla="*/ 1456978 w 4788069"/>
                  <a:gd name="connsiteY60" fmla="*/ 1031963 h 6807921"/>
                  <a:gd name="connsiteX61" fmla="*/ 1475526 w 4788069"/>
                  <a:gd name="connsiteY61" fmla="*/ 1052517 h 6807921"/>
                  <a:gd name="connsiteX62" fmla="*/ 1508497 w 4788069"/>
                  <a:gd name="connsiteY62" fmla="*/ 1138119 h 6807921"/>
                  <a:gd name="connsiteX63" fmla="*/ 1512618 w 4788069"/>
                  <a:gd name="connsiteY63" fmla="*/ 1188637 h 6807921"/>
                  <a:gd name="connsiteX64" fmla="*/ 1508497 w 4788069"/>
                  <a:gd name="connsiteY64" fmla="*/ 1237052 h 6807921"/>
                  <a:gd name="connsiteX65" fmla="*/ 1475527 w 4788069"/>
                  <a:gd name="connsiteY65" fmla="*/ 1322654 h 6807921"/>
                  <a:gd name="connsiteX66" fmla="*/ 1414736 w 4788069"/>
                  <a:gd name="connsiteY66" fmla="*/ 1390013 h 6807921"/>
                  <a:gd name="connsiteX67" fmla="*/ 1332309 w 4788069"/>
                  <a:gd name="connsiteY67" fmla="*/ 1425799 h 6807921"/>
                  <a:gd name="connsiteX68" fmla="*/ 1286974 w 4788069"/>
                  <a:gd name="connsiteY68" fmla="*/ 1427901 h 6807921"/>
                  <a:gd name="connsiteX69" fmla="*/ 1129332 w 4788069"/>
                  <a:gd name="connsiteY69" fmla="*/ 1427903 h 6807921"/>
                  <a:gd name="connsiteX70" fmla="*/ 1098422 w 4788069"/>
                  <a:gd name="connsiteY70" fmla="*/ 1444041 h 6807921"/>
                  <a:gd name="connsiteX71" fmla="*/ 1045875 w 4788069"/>
                  <a:gd name="connsiteY71" fmla="*/ 1488246 h 6807921"/>
                  <a:gd name="connsiteX72" fmla="*/ 1006722 w 4788069"/>
                  <a:gd name="connsiteY72" fmla="*/ 1547184 h 6807921"/>
                  <a:gd name="connsiteX73" fmla="*/ 986115 w 4788069"/>
                  <a:gd name="connsiteY73" fmla="*/ 1615947 h 6807921"/>
                  <a:gd name="connsiteX74" fmla="*/ 984055 w 4788069"/>
                  <a:gd name="connsiteY74" fmla="*/ 1655940 h 6807921"/>
                  <a:gd name="connsiteX75" fmla="*/ 986115 w 4788069"/>
                  <a:gd name="connsiteY75" fmla="*/ 1693829 h 6807921"/>
                  <a:gd name="connsiteX76" fmla="*/ 1004661 w 4788069"/>
                  <a:gd name="connsiteY76" fmla="*/ 1761188 h 6807921"/>
                  <a:gd name="connsiteX77" fmla="*/ 1043814 w 4788069"/>
                  <a:gd name="connsiteY77" fmla="*/ 1817320 h 6807921"/>
                  <a:gd name="connsiteX78" fmla="*/ 1090179 w 4788069"/>
                  <a:gd name="connsiteY78" fmla="*/ 1863630 h 6807921"/>
                  <a:gd name="connsiteX79" fmla="*/ 1119029 w 4788069"/>
                  <a:gd name="connsiteY79" fmla="*/ 1878366 h 6807921"/>
                  <a:gd name="connsiteX80" fmla="*/ 4562425 w 4788069"/>
                  <a:gd name="connsiteY80" fmla="*/ 1878364 h 6807921"/>
                  <a:gd name="connsiteX81" fmla="*/ 4609820 w 4788069"/>
                  <a:gd name="connsiteY81" fmla="*/ 1880469 h 6807921"/>
                  <a:gd name="connsiteX82" fmla="*/ 4688126 w 4788069"/>
                  <a:gd name="connsiteY82" fmla="*/ 1918358 h 6807921"/>
                  <a:gd name="connsiteX83" fmla="*/ 4748916 w 4788069"/>
                  <a:gd name="connsiteY83" fmla="*/ 1982910 h 6807921"/>
                  <a:gd name="connsiteX84" fmla="*/ 4783948 w 4788069"/>
                  <a:gd name="connsiteY84" fmla="*/ 2069213 h 6807921"/>
                  <a:gd name="connsiteX85" fmla="*/ 4788069 w 4788069"/>
                  <a:gd name="connsiteY85" fmla="*/ 2119734 h 6807921"/>
                  <a:gd name="connsiteX86" fmla="*/ 4783948 w 4788069"/>
                  <a:gd name="connsiteY86" fmla="*/ 2169550 h 6807921"/>
                  <a:gd name="connsiteX87" fmla="*/ 4748916 w 4788069"/>
                  <a:gd name="connsiteY87" fmla="*/ 2255853 h 6807921"/>
                  <a:gd name="connsiteX88" fmla="*/ 4688125 w 4788069"/>
                  <a:gd name="connsiteY88" fmla="*/ 2321107 h 6807921"/>
                  <a:gd name="connsiteX89" fmla="*/ 4688126 w 4788069"/>
                  <a:gd name="connsiteY89" fmla="*/ 6046893 h 6807921"/>
                  <a:gd name="connsiteX90" fmla="*/ 4609819 w 4788069"/>
                  <a:gd name="connsiteY90" fmla="*/ 6082677 h 6807921"/>
                  <a:gd name="connsiteX91" fmla="*/ 4562424 w 4788069"/>
                  <a:gd name="connsiteY91" fmla="*/ 6084783 h 6807921"/>
                  <a:gd name="connsiteX92" fmla="*/ 3595844 w 4788069"/>
                  <a:gd name="connsiteY92" fmla="*/ 6084784 h 6807921"/>
                  <a:gd name="connsiteX93" fmla="*/ 3115911 w 4788069"/>
                  <a:gd name="connsiteY93" fmla="*/ 5604851 h 6807921"/>
                  <a:gd name="connsiteX94" fmla="*/ 4562425 w 4788069"/>
                  <a:gd name="connsiteY94" fmla="*/ 5604850 h 6807921"/>
                  <a:gd name="connsiteX95" fmla="*/ 4609819 w 4788069"/>
                  <a:gd name="connsiteY95" fmla="*/ 5606956 h 6807921"/>
                  <a:gd name="connsiteX96" fmla="*/ 4688126 w 4788069"/>
                  <a:gd name="connsiteY96" fmla="*/ 5642739 h 6807921"/>
                  <a:gd name="connsiteX97" fmla="*/ 4748916 w 4788069"/>
                  <a:gd name="connsiteY97" fmla="*/ 5709398 h 6807921"/>
                  <a:gd name="connsiteX98" fmla="*/ 4783948 w 4788069"/>
                  <a:gd name="connsiteY98" fmla="*/ 5795700 h 6807921"/>
                  <a:gd name="connsiteX99" fmla="*/ 4788069 w 4788069"/>
                  <a:gd name="connsiteY99" fmla="*/ 5844115 h 6807921"/>
                  <a:gd name="connsiteX100" fmla="*/ 4783948 w 4788069"/>
                  <a:gd name="connsiteY100" fmla="*/ 5893932 h 6807921"/>
                  <a:gd name="connsiteX101" fmla="*/ 4748915 w 4788069"/>
                  <a:gd name="connsiteY101" fmla="*/ 5980236 h 6807921"/>
                  <a:gd name="connsiteX102" fmla="*/ 4688126 w 4788069"/>
                  <a:gd name="connsiteY102" fmla="*/ 6046893 h 6807921"/>
                  <a:gd name="connsiteX103" fmla="*/ 4318980 w 4788069"/>
                  <a:gd name="connsiteY103" fmla="*/ 6807921 h 6807921"/>
                  <a:gd name="connsiteX104" fmla="*/ 4096894 w 4788069"/>
                  <a:gd name="connsiteY104" fmla="*/ 6585834 h 6807921"/>
                  <a:gd name="connsiteX105" fmla="*/ 4144467 w 4788069"/>
                  <a:gd name="connsiteY105" fmla="*/ 6600601 h 6807921"/>
                  <a:gd name="connsiteX106" fmla="*/ 4304213 w 4788069"/>
                  <a:gd name="connsiteY106" fmla="*/ 6760348 h 68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788069" h="6807921">
                    <a:moveTo>
                      <a:pt x="2734105" y="464925"/>
                    </a:moveTo>
                    <a:cubicBezTo>
                      <a:pt x="2687009" y="512021"/>
                      <a:pt x="2621947" y="541150"/>
                      <a:pt x="2550081" y="541150"/>
                    </a:cubicBezTo>
                    <a:lnTo>
                      <a:pt x="1947791" y="541150"/>
                    </a:lnTo>
                    <a:lnTo>
                      <a:pt x="2468287" y="20653"/>
                    </a:lnTo>
                    <a:lnTo>
                      <a:pt x="2550081" y="20653"/>
                    </a:lnTo>
                    <a:cubicBezTo>
                      <a:pt x="2675847" y="20653"/>
                      <a:pt x="2780775" y="109861"/>
                      <a:pt x="2805043" y="228452"/>
                    </a:cubicBezTo>
                    <a:lnTo>
                      <a:pt x="2810330" y="280900"/>
                    </a:lnTo>
                    <a:lnTo>
                      <a:pt x="2805043" y="333350"/>
                    </a:lnTo>
                    <a:cubicBezTo>
                      <a:pt x="2794642" y="384175"/>
                      <a:pt x="2769426" y="429603"/>
                      <a:pt x="2734105" y="464925"/>
                    </a:cubicBezTo>
                    <a:close/>
                    <a:moveTo>
                      <a:pt x="3484890" y="559684"/>
                    </a:moveTo>
                    <a:cubicBezTo>
                      <a:pt x="3425560" y="619014"/>
                      <a:pt x="3343596" y="655711"/>
                      <a:pt x="3253062" y="655711"/>
                    </a:cubicBezTo>
                    <a:cubicBezTo>
                      <a:pt x="3071993" y="655711"/>
                      <a:pt x="2925207" y="508924"/>
                      <a:pt x="2925207" y="327856"/>
                    </a:cubicBezTo>
                    <a:cubicBezTo>
                      <a:pt x="2925207" y="146787"/>
                      <a:pt x="3071993" y="1"/>
                      <a:pt x="3253062" y="0"/>
                    </a:cubicBezTo>
                    <a:cubicBezTo>
                      <a:pt x="3434131" y="0"/>
                      <a:pt x="3580916" y="146786"/>
                      <a:pt x="3580917" y="327856"/>
                    </a:cubicBezTo>
                    <a:cubicBezTo>
                      <a:pt x="3580916" y="418390"/>
                      <a:pt x="3544220" y="500354"/>
                      <a:pt x="3484890" y="559684"/>
                    </a:cubicBezTo>
                    <a:close/>
                    <a:moveTo>
                      <a:pt x="2685145" y="4214172"/>
                    </a:moveTo>
                    <a:lnTo>
                      <a:pt x="2604777" y="4249955"/>
                    </a:lnTo>
                    <a:lnTo>
                      <a:pt x="2558414" y="4252061"/>
                    </a:lnTo>
                    <a:lnTo>
                      <a:pt x="1763122" y="4252062"/>
                    </a:lnTo>
                    <a:lnTo>
                      <a:pt x="1278980" y="3767920"/>
                    </a:lnTo>
                    <a:lnTo>
                      <a:pt x="2558414" y="3767919"/>
                    </a:lnTo>
                    <a:lnTo>
                      <a:pt x="2604779" y="3774235"/>
                    </a:lnTo>
                    <a:lnTo>
                      <a:pt x="2685146" y="3810019"/>
                    </a:lnTo>
                    <a:cubicBezTo>
                      <a:pt x="2705752" y="3832472"/>
                      <a:pt x="2726359" y="3854223"/>
                      <a:pt x="2746965" y="3876675"/>
                    </a:cubicBezTo>
                    <a:cubicBezTo>
                      <a:pt x="2758299" y="3905443"/>
                      <a:pt x="2768602" y="3934211"/>
                      <a:pt x="2779937" y="3962981"/>
                    </a:cubicBezTo>
                    <a:cubicBezTo>
                      <a:pt x="2780967" y="3979819"/>
                      <a:pt x="2780967" y="3996658"/>
                      <a:pt x="2781997" y="4013499"/>
                    </a:cubicBezTo>
                    <a:cubicBezTo>
                      <a:pt x="2780966" y="4028935"/>
                      <a:pt x="2780967" y="4043671"/>
                      <a:pt x="2779937" y="4059105"/>
                    </a:cubicBezTo>
                    <a:cubicBezTo>
                      <a:pt x="2768603" y="4087874"/>
                      <a:pt x="2758299" y="4116642"/>
                      <a:pt x="2746966" y="4145410"/>
                    </a:cubicBezTo>
                    <a:cubicBezTo>
                      <a:pt x="2726359" y="4168563"/>
                      <a:pt x="2705751" y="4191016"/>
                      <a:pt x="2685145" y="4214172"/>
                    </a:cubicBezTo>
                    <a:close/>
                    <a:moveTo>
                      <a:pt x="4688125" y="2321107"/>
                    </a:moveTo>
                    <a:cubicBezTo>
                      <a:pt x="4662368" y="2333737"/>
                      <a:pt x="4635578" y="2345665"/>
                      <a:pt x="4609820" y="2358295"/>
                    </a:cubicBezTo>
                    <a:lnTo>
                      <a:pt x="4562424" y="2360399"/>
                    </a:lnTo>
                    <a:lnTo>
                      <a:pt x="1771234" y="2360400"/>
                    </a:lnTo>
                    <a:cubicBezTo>
                      <a:pt x="1757840" y="2363909"/>
                      <a:pt x="1745476" y="2367418"/>
                      <a:pt x="1732081" y="2370927"/>
                    </a:cubicBezTo>
                    <a:cubicBezTo>
                      <a:pt x="1710444" y="2384958"/>
                      <a:pt x="1689837" y="2398992"/>
                      <a:pt x="1668200" y="2413026"/>
                    </a:cubicBezTo>
                    <a:cubicBezTo>
                      <a:pt x="1651715" y="2434074"/>
                      <a:pt x="1636259" y="2455126"/>
                      <a:pt x="1619774" y="2476174"/>
                    </a:cubicBezTo>
                    <a:cubicBezTo>
                      <a:pt x="1611532" y="2502135"/>
                      <a:pt x="1603288" y="2527395"/>
                      <a:pt x="1595046" y="2553356"/>
                    </a:cubicBezTo>
                    <a:cubicBezTo>
                      <a:pt x="1594015" y="2568092"/>
                      <a:pt x="1591955" y="2582824"/>
                      <a:pt x="1590925" y="2597560"/>
                    </a:cubicBezTo>
                    <a:cubicBezTo>
                      <a:pt x="1591955" y="2612998"/>
                      <a:pt x="1594015" y="2628432"/>
                      <a:pt x="1595046" y="2643870"/>
                    </a:cubicBezTo>
                    <a:cubicBezTo>
                      <a:pt x="1604319" y="2670532"/>
                      <a:pt x="1612561" y="2696494"/>
                      <a:pt x="1621835" y="2723156"/>
                    </a:cubicBezTo>
                    <a:cubicBezTo>
                      <a:pt x="1640380" y="2745610"/>
                      <a:pt x="1657897" y="2768062"/>
                      <a:pt x="1676442" y="2790515"/>
                    </a:cubicBezTo>
                    <a:cubicBezTo>
                      <a:pt x="1700141" y="2803145"/>
                      <a:pt x="1724869" y="2815774"/>
                      <a:pt x="1748566" y="2828405"/>
                    </a:cubicBezTo>
                    <a:lnTo>
                      <a:pt x="1789779" y="2836825"/>
                    </a:lnTo>
                    <a:lnTo>
                      <a:pt x="3292015" y="2836824"/>
                    </a:lnTo>
                    <a:lnTo>
                      <a:pt x="3337350" y="2843138"/>
                    </a:lnTo>
                    <a:lnTo>
                      <a:pt x="3418747" y="2878924"/>
                    </a:lnTo>
                    <a:cubicBezTo>
                      <a:pt x="3439354" y="2900675"/>
                      <a:pt x="3459961" y="2921723"/>
                      <a:pt x="3480568" y="2943476"/>
                    </a:cubicBezTo>
                    <a:cubicBezTo>
                      <a:pt x="3491901" y="2972243"/>
                      <a:pt x="3502204" y="3001010"/>
                      <a:pt x="3513538" y="3029780"/>
                    </a:cubicBezTo>
                    <a:cubicBezTo>
                      <a:pt x="3514569" y="3046619"/>
                      <a:pt x="3514569" y="3063458"/>
                      <a:pt x="3515598" y="3080298"/>
                    </a:cubicBezTo>
                    <a:cubicBezTo>
                      <a:pt x="3514569" y="3096436"/>
                      <a:pt x="3514569" y="3111872"/>
                      <a:pt x="3513539" y="3128011"/>
                    </a:cubicBezTo>
                    <a:cubicBezTo>
                      <a:pt x="3502205" y="3156778"/>
                      <a:pt x="3491901" y="3185546"/>
                      <a:pt x="3480567" y="3214313"/>
                    </a:cubicBezTo>
                    <a:cubicBezTo>
                      <a:pt x="3459961" y="3236065"/>
                      <a:pt x="3439353" y="3257114"/>
                      <a:pt x="3418747" y="3278867"/>
                    </a:cubicBezTo>
                    <a:lnTo>
                      <a:pt x="3337350" y="3318861"/>
                    </a:lnTo>
                    <a:lnTo>
                      <a:pt x="3292015" y="3320966"/>
                    </a:lnTo>
                    <a:lnTo>
                      <a:pt x="1114908" y="3320966"/>
                    </a:lnTo>
                    <a:cubicBezTo>
                      <a:pt x="1105634" y="3326579"/>
                      <a:pt x="1095331" y="3332192"/>
                      <a:pt x="1086058" y="3337806"/>
                    </a:cubicBezTo>
                    <a:lnTo>
                      <a:pt x="1039693" y="3382010"/>
                    </a:lnTo>
                    <a:cubicBezTo>
                      <a:pt x="1028358" y="3400955"/>
                      <a:pt x="1015994" y="3419898"/>
                      <a:pt x="1004661" y="3438844"/>
                    </a:cubicBezTo>
                    <a:lnTo>
                      <a:pt x="992440" y="3481380"/>
                    </a:lnTo>
                    <a:lnTo>
                      <a:pt x="0" y="2488941"/>
                    </a:lnTo>
                    <a:lnTo>
                      <a:pt x="1456978" y="1031963"/>
                    </a:lnTo>
                    <a:lnTo>
                      <a:pt x="1475526" y="1052517"/>
                    </a:lnTo>
                    <a:cubicBezTo>
                      <a:pt x="1486860" y="1081284"/>
                      <a:pt x="1497164" y="1109352"/>
                      <a:pt x="1508497" y="1138119"/>
                    </a:cubicBezTo>
                    <a:cubicBezTo>
                      <a:pt x="1509527" y="1154959"/>
                      <a:pt x="1511588" y="1171798"/>
                      <a:pt x="1512618" y="1188637"/>
                    </a:cubicBezTo>
                    <a:cubicBezTo>
                      <a:pt x="1511588" y="1204775"/>
                      <a:pt x="1509529" y="1220914"/>
                      <a:pt x="1508497" y="1237052"/>
                    </a:cubicBezTo>
                    <a:cubicBezTo>
                      <a:pt x="1497164" y="1265819"/>
                      <a:pt x="1486860" y="1293887"/>
                      <a:pt x="1475527" y="1322654"/>
                    </a:cubicBezTo>
                    <a:cubicBezTo>
                      <a:pt x="1454920" y="1345107"/>
                      <a:pt x="1435344" y="1367560"/>
                      <a:pt x="1414736" y="1390013"/>
                    </a:cubicBezTo>
                    <a:lnTo>
                      <a:pt x="1332309" y="1425799"/>
                    </a:lnTo>
                    <a:lnTo>
                      <a:pt x="1286974" y="1427901"/>
                    </a:lnTo>
                    <a:lnTo>
                      <a:pt x="1129332" y="1427903"/>
                    </a:lnTo>
                    <a:cubicBezTo>
                      <a:pt x="1119029" y="1433517"/>
                      <a:pt x="1108725" y="1438426"/>
                      <a:pt x="1098422" y="1444041"/>
                    </a:cubicBezTo>
                    <a:lnTo>
                      <a:pt x="1045875" y="1488246"/>
                    </a:lnTo>
                    <a:cubicBezTo>
                      <a:pt x="1032480" y="1507891"/>
                      <a:pt x="1020116" y="1527536"/>
                      <a:pt x="1006722" y="1547184"/>
                    </a:cubicBezTo>
                    <a:cubicBezTo>
                      <a:pt x="999509" y="1570337"/>
                      <a:pt x="993328" y="1592791"/>
                      <a:pt x="986115" y="1615947"/>
                    </a:cubicBezTo>
                    <a:cubicBezTo>
                      <a:pt x="985085" y="1629277"/>
                      <a:pt x="985084" y="1642609"/>
                      <a:pt x="984055" y="1655940"/>
                    </a:cubicBezTo>
                    <a:cubicBezTo>
                      <a:pt x="985085" y="1668571"/>
                      <a:pt x="985084" y="1681200"/>
                      <a:pt x="986115" y="1693829"/>
                    </a:cubicBezTo>
                    <a:lnTo>
                      <a:pt x="1004661" y="1761188"/>
                    </a:lnTo>
                    <a:cubicBezTo>
                      <a:pt x="1018056" y="1780134"/>
                      <a:pt x="1030419" y="1798376"/>
                      <a:pt x="1043814" y="1817320"/>
                    </a:cubicBezTo>
                    <a:lnTo>
                      <a:pt x="1090179" y="1863630"/>
                    </a:lnTo>
                    <a:cubicBezTo>
                      <a:pt x="1099452" y="1868540"/>
                      <a:pt x="1109756" y="1873452"/>
                      <a:pt x="1119029" y="1878366"/>
                    </a:cubicBezTo>
                    <a:lnTo>
                      <a:pt x="4562425" y="1878364"/>
                    </a:lnTo>
                    <a:lnTo>
                      <a:pt x="4609820" y="1880469"/>
                    </a:lnTo>
                    <a:lnTo>
                      <a:pt x="4688126" y="1918358"/>
                    </a:lnTo>
                    <a:lnTo>
                      <a:pt x="4748916" y="1982910"/>
                    </a:lnTo>
                    <a:cubicBezTo>
                      <a:pt x="4760248" y="2011678"/>
                      <a:pt x="4772614" y="2040447"/>
                      <a:pt x="4783948" y="2069213"/>
                    </a:cubicBezTo>
                    <a:cubicBezTo>
                      <a:pt x="4784978" y="2086054"/>
                      <a:pt x="4787037" y="2102893"/>
                      <a:pt x="4788069" y="2119734"/>
                    </a:cubicBezTo>
                    <a:cubicBezTo>
                      <a:pt x="4787039" y="2136572"/>
                      <a:pt x="4784978" y="2152711"/>
                      <a:pt x="4783948" y="2169550"/>
                    </a:cubicBezTo>
                    <a:cubicBezTo>
                      <a:pt x="4772614" y="2198318"/>
                      <a:pt x="4760250" y="2227087"/>
                      <a:pt x="4748916" y="2255853"/>
                    </a:cubicBezTo>
                    <a:cubicBezTo>
                      <a:pt x="4728309" y="2277606"/>
                      <a:pt x="4708732" y="2299355"/>
                      <a:pt x="4688125" y="2321107"/>
                    </a:cubicBezTo>
                    <a:close/>
                    <a:moveTo>
                      <a:pt x="4688126" y="6046893"/>
                    </a:moveTo>
                    <a:lnTo>
                      <a:pt x="4609819" y="6082677"/>
                    </a:lnTo>
                    <a:lnTo>
                      <a:pt x="4562424" y="6084783"/>
                    </a:lnTo>
                    <a:lnTo>
                      <a:pt x="3595844" y="6084784"/>
                    </a:lnTo>
                    <a:lnTo>
                      <a:pt x="3115911" y="5604851"/>
                    </a:lnTo>
                    <a:lnTo>
                      <a:pt x="4562425" y="5604850"/>
                    </a:lnTo>
                    <a:lnTo>
                      <a:pt x="4609819" y="5606956"/>
                    </a:lnTo>
                    <a:lnTo>
                      <a:pt x="4688126" y="5642739"/>
                    </a:lnTo>
                    <a:cubicBezTo>
                      <a:pt x="4708733" y="5665193"/>
                      <a:pt x="4728309" y="5686944"/>
                      <a:pt x="4748916" y="5709398"/>
                    </a:cubicBezTo>
                    <a:cubicBezTo>
                      <a:pt x="4760250" y="5738165"/>
                      <a:pt x="4772613" y="5766933"/>
                      <a:pt x="4783948" y="5795700"/>
                    </a:cubicBezTo>
                    <a:cubicBezTo>
                      <a:pt x="4784978" y="5811839"/>
                      <a:pt x="4787039" y="5827977"/>
                      <a:pt x="4788069" y="5844115"/>
                    </a:cubicBezTo>
                    <a:cubicBezTo>
                      <a:pt x="4787039" y="5860955"/>
                      <a:pt x="4784978" y="5877092"/>
                      <a:pt x="4783948" y="5893932"/>
                    </a:cubicBezTo>
                    <a:cubicBezTo>
                      <a:pt x="4772613" y="5922700"/>
                      <a:pt x="4760250" y="5951468"/>
                      <a:pt x="4748915" y="5980236"/>
                    </a:cubicBezTo>
                    <a:cubicBezTo>
                      <a:pt x="4728308" y="6002689"/>
                      <a:pt x="4708733" y="6024440"/>
                      <a:pt x="4688126" y="6046893"/>
                    </a:cubicBezTo>
                    <a:close/>
                    <a:moveTo>
                      <a:pt x="4318980" y="6807921"/>
                    </a:moveTo>
                    <a:lnTo>
                      <a:pt x="4096894" y="6585834"/>
                    </a:lnTo>
                    <a:lnTo>
                      <a:pt x="4144467" y="6600601"/>
                    </a:lnTo>
                    <a:cubicBezTo>
                      <a:pt x="4216293" y="6630981"/>
                      <a:pt x="4273834" y="6688522"/>
                      <a:pt x="4304213" y="6760348"/>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mn-ea"/>
                  <a:sym typeface="+mn-lt"/>
                </a:endParaRPr>
              </a:p>
            </p:txBody>
          </p:sp>
          <p:sp>
            <p:nvSpPr>
              <p:cNvPr id="21" name="图形"/>
              <p:cNvSpPr/>
              <p:nvPr/>
            </p:nvSpPr>
            <p:spPr>
              <a:xfrm flipH="1">
                <a:off x="14613" y="8819"/>
                <a:ext cx="503" cy="503"/>
              </a:xfrm>
              <a:prstGeom prst="roundRect">
                <a:avLst>
                  <a:gd name="adj" fmla="val 50000"/>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grpSp>
      <p:grpSp>
        <p:nvGrpSpPr>
          <p:cNvPr id="32" name="组合 31"/>
          <p:cNvGrpSpPr/>
          <p:nvPr/>
        </p:nvGrpSpPr>
        <p:grpSpPr>
          <a:xfrm>
            <a:off x="28575" y="5239385"/>
            <a:ext cx="2832100" cy="1915160"/>
            <a:chOff x="45" y="8251"/>
            <a:chExt cx="4460" cy="3016"/>
          </a:xfrm>
        </p:grpSpPr>
        <p:grpSp>
          <p:nvGrpSpPr>
            <p:cNvPr id="24" name="组合 23"/>
            <p:cNvGrpSpPr/>
            <p:nvPr/>
          </p:nvGrpSpPr>
          <p:grpSpPr>
            <a:xfrm flipH="1" flipV="1">
              <a:off x="45" y="8251"/>
              <a:ext cx="3941" cy="3016"/>
              <a:chOff x="15112" y="-467"/>
              <a:chExt cx="3941" cy="3016"/>
            </a:xfrm>
          </p:grpSpPr>
          <p:sp>
            <p:nvSpPr>
              <p:cNvPr id="12" name="图形"/>
              <p:cNvSpPr/>
              <p:nvPr/>
            </p:nvSpPr>
            <p:spPr>
              <a:xfrm flipH="1">
                <a:off x="15112" y="0"/>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图形"/>
              <p:cNvSpPr/>
              <p:nvPr/>
            </p:nvSpPr>
            <p:spPr>
              <a:xfrm rot="18720000" flipH="1">
                <a:off x="17709" y="135"/>
                <a:ext cx="194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图形"/>
              <p:cNvSpPr/>
              <p:nvPr/>
            </p:nvSpPr>
            <p:spPr>
              <a:xfrm rot="18720000" flipH="1">
                <a:off x="18037" y="1774"/>
                <a:ext cx="1061" cy="490"/>
              </a:xfrm>
              <a:prstGeom prst="roundRect">
                <a:avLst>
                  <a:gd name="adj" fmla="val 50000"/>
                </a:avLst>
              </a:pr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5" name="图形"/>
            <p:cNvSpPr/>
            <p:nvPr/>
          </p:nvSpPr>
          <p:spPr>
            <a:xfrm flipH="1">
              <a:off x="4213" y="9559"/>
              <a:ext cx="293" cy="293"/>
            </a:xfrm>
            <a:prstGeom prst="roundRect">
              <a:avLst>
                <a:gd name="adj" fmla="val 50000"/>
              </a:avLst>
            </a:prstGeom>
            <a:solidFill>
              <a:srgbClr val="ABC0E8"/>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spTree>
    <p:custDataLst>
      <p:tags r:id="rId2"/>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982980" y="1974215"/>
            <a:ext cx="10294620" cy="3466465"/>
            <a:chOff x="1563" y="3109"/>
            <a:chExt cx="16212" cy="5459"/>
          </a:xfrm>
        </p:grpSpPr>
        <p:grpSp>
          <p:nvGrpSpPr>
            <p:cNvPr id="21" name="图形"/>
            <p:cNvGrpSpPr/>
            <p:nvPr/>
          </p:nvGrpSpPr>
          <p:grpSpPr>
            <a:xfrm>
              <a:off x="3415" y="3109"/>
              <a:ext cx="5776" cy="1453"/>
              <a:chOff x="6727250" y="2562110"/>
              <a:chExt cx="3308707" cy="922444"/>
            </a:xfrm>
          </p:grpSpPr>
          <p:sp>
            <p:nvSpPr>
              <p:cNvPr id="22" name="图形"/>
              <p:cNvSpPr txBox="1">
                <a:spLocks noChangeArrowheads="1"/>
              </p:cNvSpPr>
              <p:nvPr/>
            </p:nvSpPr>
            <p:spPr bwMode="auto">
              <a:xfrm>
                <a:off x="6727251" y="2879710"/>
                <a:ext cx="3308706" cy="604844"/>
              </a:xfrm>
              <a:prstGeom prst="rect">
                <a:avLst/>
              </a:prstGeom>
            </p:spPr>
            <p:txBody>
              <a:bodyPr wrap="non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l" latinLnBrk="0">
                  <a:lnSpc>
                    <a:spcPct val="150000"/>
                  </a:lnSpc>
                </a:pPr>
                <a:r>
                  <a:rPr lang="zh-CN" altLang="en-US" sz="1300">
                    <a:solidFill>
                      <a:schemeClr val="tx1">
                        <a:lumMod val="85000"/>
                        <a:lumOff val="15000"/>
                      </a:schemeClr>
                    </a:solidFill>
                    <a:latin typeface="+mn-lt"/>
                    <a:ea typeface="+mn-ea"/>
                    <a:cs typeface="+mn-ea"/>
                    <a:sym typeface="+mn-lt"/>
                  </a:rPr>
                  <a:t>在此处添加您的文本内容在此处添加您的文本内容</a:t>
                </a:r>
                <a:endParaRPr lang="en-US" altLang="ko-KR" sz="1300">
                  <a:solidFill>
                    <a:schemeClr val="tx1">
                      <a:lumMod val="75000"/>
                      <a:lumOff val="25000"/>
                    </a:schemeClr>
                  </a:solidFill>
                  <a:latin typeface="+mn-lt"/>
                  <a:ea typeface="+mn-ea"/>
                  <a:cs typeface="+mn-ea"/>
                  <a:sym typeface="+mn-lt"/>
                </a:endParaRPr>
              </a:p>
              <a:p>
                <a:pPr marL="0" indent="0" algn="l" latinLnBrk="0">
                  <a:lnSpc>
                    <a:spcPct val="150000"/>
                  </a:lnSpc>
                </a:pPr>
                <a:r>
                  <a:rPr lang="zh-CN" altLang="en-US" sz="1300">
                    <a:solidFill>
                      <a:schemeClr val="tx1">
                        <a:lumMod val="85000"/>
                        <a:lumOff val="15000"/>
                      </a:schemeClr>
                    </a:solidFill>
                    <a:latin typeface="+mn-lt"/>
                    <a:ea typeface="+mn-ea"/>
                    <a:cs typeface="+mn-ea"/>
                    <a:sym typeface="+mn-lt"/>
                  </a:rPr>
                  <a:t>在此处添加您的文本内容在此处添加您的文本内容</a:t>
                </a:r>
                <a:endParaRPr lang="en-US" altLang="ko-KR" sz="1300">
                  <a:solidFill>
                    <a:schemeClr val="tx1">
                      <a:lumMod val="75000"/>
                      <a:lumOff val="25000"/>
                    </a:schemeClr>
                  </a:solidFill>
                  <a:latin typeface="+mn-lt"/>
                  <a:ea typeface="+mn-ea"/>
                  <a:cs typeface="+mn-ea"/>
                  <a:sym typeface="+mn-lt"/>
                </a:endParaRPr>
              </a:p>
            </p:txBody>
          </p:sp>
          <p:sp>
            <p:nvSpPr>
              <p:cNvPr id="23" name="图形"/>
              <p:cNvSpPr txBox="1">
                <a:spLocks noChangeArrowheads="1"/>
              </p:cNvSpPr>
              <p:nvPr/>
            </p:nvSpPr>
            <p:spPr bwMode="auto">
              <a:xfrm>
                <a:off x="6727250" y="2562110"/>
                <a:ext cx="1833122" cy="2768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latinLnBrk="0">
                  <a:lnSpc>
                    <a:spcPct val="90000"/>
                  </a:lnSpc>
                  <a:buClr>
                    <a:prstClr val="white"/>
                  </a:buClr>
                  <a:defRPr/>
                </a:pPr>
                <a:r>
                  <a:rPr lang="zh-CN" altLang="en-US" sz="2000">
                    <a:solidFill>
                      <a:schemeClr val="tx1">
                        <a:lumMod val="85000"/>
                        <a:lumOff val="15000"/>
                      </a:schemeClr>
                    </a:solidFill>
                    <a:latin typeface="+mn-lt"/>
                    <a:ea typeface="+mn-ea"/>
                    <a:cs typeface="+mn-ea"/>
                    <a:sym typeface="+mn-lt"/>
                  </a:rPr>
                  <a:t>预设标题文本内容</a:t>
                </a:r>
                <a:endParaRPr lang="zh-CN" altLang="en-US" sz="2000">
                  <a:solidFill>
                    <a:schemeClr val="tx1">
                      <a:lumMod val="85000"/>
                      <a:lumOff val="15000"/>
                    </a:schemeClr>
                  </a:solidFill>
                  <a:latin typeface="+mn-lt"/>
                  <a:ea typeface="+mn-ea"/>
                  <a:cs typeface="+mn-ea"/>
                  <a:sym typeface="+mn-lt"/>
                </a:endParaRPr>
              </a:p>
            </p:txBody>
          </p:sp>
        </p:grpSp>
        <p:grpSp>
          <p:nvGrpSpPr>
            <p:cNvPr id="24" name="图形"/>
            <p:cNvGrpSpPr/>
            <p:nvPr/>
          </p:nvGrpSpPr>
          <p:grpSpPr>
            <a:xfrm>
              <a:off x="3415" y="5036"/>
              <a:ext cx="5776" cy="1453"/>
              <a:chOff x="6727250" y="2562110"/>
              <a:chExt cx="3308707" cy="922444"/>
            </a:xfrm>
          </p:grpSpPr>
          <p:sp>
            <p:nvSpPr>
              <p:cNvPr id="25" name="图形"/>
              <p:cNvSpPr txBox="1">
                <a:spLocks noChangeArrowheads="1"/>
              </p:cNvSpPr>
              <p:nvPr/>
            </p:nvSpPr>
            <p:spPr bwMode="auto">
              <a:xfrm>
                <a:off x="6727251" y="2879710"/>
                <a:ext cx="3308706" cy="604844"/>
              </a:xfrm>
              <a:prstGeom prst="rect">
                <a:avLst/>
              </a:prstGeom>
            </p:spPr>
            <p:txBody>
              <a:bodyPr wrap="non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l" latinLnBrk="0">
                  <a:lnSpc>
                    <a:spcPct val="150000"/>
                  </a:lnSpc>
                </a:pPr>
                <a:r>
                  <a:rPr lang="zh-CN" altLang="en-US" sz="1300">
                    <a:solidFill>
                      <a:schemeClr val="tx1">
                        <a:lumMod val="85000"/>
                        <a:lumOff val="15000"/>
                      </a:schemeClr>
                    </a:solidFill>
                    <a:latin typeface="+mn-lt"/>
                    <a:ea typeface="+mn-ea"/>
                    <a:cs typeface="+mn-ea"/>
                    <a:sym typeface="+mn-lt"/>
                  </a:rPr>
                  <a:t>在此处添加您的文本内容在此处添加您的文本内容</a:t>
                </a:r>
                <a:endParaRPr lang="en-US" altLang="ko-KR" sz="1300">
                  <a:solidFill>
                    <a:schemeClr val="tx1">
                      <a:lumMod val="75000"/>
                      <a:lumOff val="25000"/>
                    </a:schemeClr>
                  </a:solidFill>
                  <a:latin typeface="+mn-lt"/>
                  <a:ea typeface="+mn-ea"/>
                  <a:cs typeface="+mn-ea"/>
                  <a:sym typeface="+mn-lt"/>
                </a:endParaRPr>
              </a:p>
              <a:p>
                <a:pPr marL="0" indent="0" algn="l" latinLnBrk="0">
                  <a:lnSpc>
                    <a:spcPct val="150000"/>
                  </a:lnSpc>
                </a:pPr>
                <a:r>
                  <a:rPr lang="zh-CN" altLang="en-US" sz="1300">
                    <a:solidFill>
                      <a:schemeClr val="tx1">
                        <a:lumMod val="85000"/>
                        <a:lumOff val="15000"/>
                      </a:schemeClr>
                    </a:solidFill>
                    <a:latin typeface="+mn-lt"/>
                    <a:ea typeface="+mn-ea"/>
                    <a:cs typeface="+mn-ea"/>
                    <a:sym typeface="+mn-lt"/>
                  </a:rPr>
                  <a:t>在此处添加您的文本内容在此处添加您的文本内容</a:t>
                </a:r>
                <a:endParaRPr lang="en-US" altLang="ko-KR" sz="1300">
                  <a:solidFill>
                    <a:schemeClr val="tx1">
                      <a:lumMod val="75000"/>
                      <a:lumOff val="25000"/>
                    </a:schemeClr>
                  </a:solidFill>
                  <a:latin typeface="+mn-lt"/>
                  <a:ea typeface="+mn-ea"/>
                  <a:cs typeface="+mn-ea"/>
                  <a:sym typeface="+mn-lt"/>
                </a:endParaRPr>
              </a:p>
            </p:txBody>
          </p:sp>
          <p:sp>
            <p:nvSpPr>
              <p:cNvPr id="26" name="图形"/>
              <p:cNvSpPr txBox="1">
                <a:spLocks noChangeArrowheads="1"/>
              </p:cNvSpPr>
              <p:nvPr/>
            </p:nvSpPr>
            <p:spPr bwMode="auto">
              <a:xfrm>
                <a:off x="6727250" y="2562110"/>
                <a:ext cx="1833122" cy="2768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l" latinLnBrk="0">
                  <a:lnSpc>
                    <a:spcPct val="90000"/>
                  </a:lnSpc>
                  <a:buClr>
                    <a:prstClr val="white"/>
                  </a:buClr>
                  <a:defRPr/>
                </a:pPr>
                <a:r>
                  <a:rPr lang="zh-CN" altLang="en-US" sz="2000">
                    <a:solidFill>
                      <a:schemeClr val="tx1">
                        <a:lumMod val="85000"/>
                        <a:lumOff val="15000"/>
                      </a:schemeClr>
                    </a:solidFill>
                    <a:latin typeface="+mn-lt"/>
                    <a:ea typeface="+mn-ea"/>
                    <a:cs typeface="+mn-ea"/>
                    <a:sym typeface="+mn-lt"/>
                  </a:rPr>
                  <a:t>预设标题文本内容</a:t>
                </a:r>
                <a:endParaRPr lang="en-US" altLang="ko-KR" sz="2000" b="1" dirty="0">
                  <a:solidFill>
                    <a:srgbClr val="FF8A00"/>
                  </a:solidFill>
                  <a:latin typeface="+mn-lt"/>
                  <a:ea typeface="+mn-ea"/>
                  <a:cs typeface="+mn-ea"/>
                  <a:sym typeface="+mn-lt"/>
                </a:endParaRPr>
              </a:p>
            </p:txBody>
          </p:sp>
        </p:grpSp>
        <p:grpSp>
          <p:nvGrpSpPr>
            <p:cNvPr id="27" name="图形"/>
            <p:cNvGrpSpPr/>
            <p:nvPr/>
          </p:nvGrpSpPr>
          <p:grpSpPr>
            <a:xfrm>
              <a:off x="3415" y="6963"/>
              <a:ext cx="5776" cy="1453"/>
              <a:chOff x="6727250" y="2562110"/>
              <a:chExt cx="3308707" cy="922444"/>
            </a:xfrm>
          </p:grpSpPr>
          <p:sp>
            <p:nvSpPr>
              <p:cNvPr id="28" name="图形"/>
              <p:cNvSpPr txBox="1">
                <a:spLocks noChangeArrowheads="1"/>
              </p:cNvSpPr>
              <p:nvPr/>
            </p:nvSpPr>
            <p:spPr bwMode="auto">
              <a:xfrm>
                <a:off x="6727251" y="2879710"/>
                <a:ext cx="3308706" cy="604844"/>
              </a:xfrm>
              <a:prstGeom prst="rect">
                <a:avLst/>
              </a:prstGeom>
            </p:spPr>
            <p:txBody>
              <a:bodyPr wrap="non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l" latinLnBrk="0">
                  <a:lnSpc>
                    <a:spcPct val="150000"/>
                  </a:lnSpc>
                </a:pPr>
                <a:r>
                  <a:rPr lang="zh-CN" altLang="en-US" sz="1300">
                    <a:solidFill>
                      <a:schemeClr val="tx1">
                        <a:lumMod val="85000"/>
                        <a:lumOff val="15000"/>
                      </a:schemeClr>
                    </a:solidFill>
                    <a:latin typeface="+mn-lt"/>
                    <a:ea typeface="+mn-ea"/>
                    <a:cs typeface="+mn-ea"/>
                    <a:sym typeface="+mn-lt"/>
                  </a:rPr>
                  <a:t>在此处添加您的文本内容在此处添加您的文本内容</a:t>
                </a:r>
                <a:endParaRPr lang="en-US" altLang="ko-KR" sz="1300">
                  <a:solidFill>
                    <a:schemeClr val="tx1">
                      <a:lumMod val="75000"/>
                      <a:lumOff val="25000"/>
                    </a:schemeClr>
                  </a:solidFill>
                  <a:latin typeface="+mn-lt"/>
                  <a:ea typeface="+mn-ea"/>
                  <a:cs typeface="+mn-ea"/>
                  <a:sym typeface="+mn-lt"/>
                </a:endParaRPr>
              </a:p>
              <a:p>
                <a:pPr marL="0" indent="0" algn="l" latinLnBrk="0">
                  <a:lnSpc>
                    <a:spcPct val="150000"/>
                  </a:lnSpc>
                </a:pPr>
                <a:r>
                  <a:rPr lang="zh-CN" altLang="en-US" sz="1300">
                    <a:solidFill>
                      <a:schemeClr val="tx1">
                        <a:lumMod val="85000"/>
                        <a:lumOff val="15000"/>
                      </a:schemeClr>
                    </a:solidFill>
                    <a:latin typeface="+mn-lt"/>
                    <a:ea typeface="+mn-ea"/>
                    <a:cs typeface="+mn-ea"/>
                    <a:sym typeface="+mn-lt"/>
                  </a:rPr>
                  <a:t>在此处添加您的文本内容在此处添加您的文本内容</a:t>
                </a:r>
                <a:endParaRPr lang="en-US" altLang="ko-KR" sz="1300">
                  <a:solidFill>
                    <a:schemeClr val="tx1">
                      <a:lumMod val="75000"/>
                      <a:lumOff val="25000"/>
                    </a:schemeClr>
                  </a:solidFill>
                  <a:latin typeface="+mn-lt"/>
                  <a:ea typeface="+mn-ea"/>
                  <a:cs typeface="+mn-ea"/>
                  <a:sym typeface="+mn-lt"/>
                </a:endParaRPr>
              </a:p>
            </p:txBody>
          </p:sp>
          <p:sp>
            <p:nvSpPr>
              <p:cNvPr id="29" name="图形"/>
              <p:cNvSpPr txBox="1">
                <a:spLocks noChangeArrowheads="1"/>
              </p:cNvSpPr>
              <p:nvPr/>
            </p:nvSpPr>
            <p:spPr bwMode="auto">
              <a:xfrm>
                <a:off x="6727250" y="2562110"/>
                <a:ext cx="1833122" cy="276860"/>
              </a:xfrm>
              <a:prstGeom prst="rect">
                <a:avLst/>
              </a:prstGeom>
              <a:noFill/>
              <a:scene3d>
                <a:camera prst="orthographicFront">
                  <a:rot lat="0" lon="0" rev="0"/>
                </a:camera>
                <a:lightRig rig="threePt" dir="t"/>
              </a:scene3d>
              <a:sp3d prstMaterial="matte">
                <a:bevelT w="1270" h="1270"/>
              </a:sp3d>
            </p:spPr>
            <p:txBody>
              <a:bodyPr wrap="non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l" latinLnBrk="0">
                  <a:lnSpc>
                    <a:spcPct val="90000"/>
                  </a:lnSpc>
                  <a:buClr>
                    <a:prstClr val="white"/>
                  </a:buClr>
                  <a:defRPr/>
                </a:pPr>
                <a:r>
                  <a:rPr lang="zh-CN" altLang="en-US" sz="2000">
                    <a:solidFill>
                      <a:schemeClr val="tx1">
                        <a:lumMod val="85000"/>
                        <a:lumOff val="15000"/>
                      </a:schemeClr>
                    </a:solidFill>
                    <a:latin typeface="+mn-lt"/>
                    <a:ea typeface="+mn-ea"/>
                    <a:cs typeface="+mn-ea"/>
                    <a:sym typeface="+mn-lt"/>
                  </a:rPr>
                  <a:t>预设标题文本内容</a:t>
                </a:r>
                <a:endParaRPr lang="en-US" altLang="ko-KR" sz="2000" b="1">
                  <a:solidFill>
                    <a:srgbClr val="5F5E6C"/>
                  </a:solidFill>
                  <a:latin typeface="+mn-lt"/>
                  <a:ea typeface="+mn-ea"/>
                  <a:cs typeface="+mn-ea"/>
                  <a:sym typeface="+mn-lt"/>
                </a:endParaRPr>
              </a:p>
            </p:txBody>
          </p:sp>
        </p:grpSp>
        <p:grpSp>
          <p:nvGrpSpPr>
            <p:cNvPr id="55" name="图形"/>
            <p:cNvGrpSpPr/>
            <p:nvPr/>
          </p:nvGrpSpPr>
          <p:grpSpPr>
            <a:xfrm>
              <a:off x="1563" y="3111"/>
              <a:ext cx="1602" cy="1602"/>
              <a:chOff x="1016000" y="2380970"/>
              <a:chExt cx="952500" cy="952500"/>
            </a:xfrm>
          </p:grpSpPr>
          <p:sp>
            <p:nvSpPr>
              <p:cNvPr id="31" name="图形"/>
              <p:cNvSpPr/>
              <p:nvPr/>
            </p:nvSpPr>
            <p:spPr>
              <a:xfrm>
                <a:off x="1016000" y="2380970"/>
                <a:ext cx="952500" cy="952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mn-ea"/>
                  <a:sym typeface="+mn-lt"/>
                </a:endParaRPr>
              </a:p>
            </p:txBody>
          </p:sp>
          <p:grpSp>
            <p:nvGrpSpPr>
              <p:cNvPr id="34" name="Group 33"/>
              <p:cNvGrpSpPr/>
              <p:nvPr/>
            </p:nvGrpSpPr>
            <p:grpSpPr>
              <a:xfrm>
                <a:off x="1232554" y="2561215"/>
                <a:ext cx="519393" cy="592010"/>
                <a:chOff x="4021138" y="1814513"/>
                <a:chExt cx="669925" cy="763588"/>
              </a:xfrm>
              <a:solidFill>
                <a:schemeClr val="bg1"/>
              </a:solidFill>
            </p:grpSpPr>
            <p:sp>
              <p:nvSpPr>
                <p:cNvPr id="35" name="图形"/>
                <p:cNvSpPr>
                  <a:spLocks noEditPoints="1"/>
                </p:cNvSpPr>
                <p:nvPr/>
              </p:nvSpPr>
              <p:spPr bwMode="auto">
                <a:xfrm>
                  <a:off x="4140200" y="1938338"/>
                  <a:ext cx="431800" cy="639763"/>
                </a:xfrm>
                <a:custGeom>
                  <a:avLst/>
                  <a:gdLst>
                    <a:gd name="T0" fmla="*/ 96 w 272"/>
                    <a:gd name="T1" fmla="*/ 7 h 403"/>
                    <a:gd name="T2" fmla="*/ 40 w 272"/>
                    <a:gd name="T3" fmla="*/ 40 h 403"/>
                    <a:gd name="T4" fmla="*/ 5 w 272"/>
                    <a:gd name="T5" fmla="*/ 97 h 403"/>
                    <a:gd name="T6" fmla="*/ 1 w 272"/>
                    <a:gd name="T7" fmla="*/ 148 h 403"/>
                    <a:gd name="T8" fmla="*/ 29 w 272"/>
                    <a:gd name="T9" fmla="*/ 232 h 403"/>
                    <a:gd name="T10" fmla="*/ 55 w 272"/>
                    <a:gd name="T11" fmla="*/ 273 h 403"/>
                    <a:gd name="T12" fmla="*/ 63 w 272"/>
                    <a:gd name="T13" fmla="*/ 314 h 403"/>
                    <a:gd name="T14" fmla="*/ 55 w 272"/>
                    <a:gd name="T15" fmla="*/ 329 h 403"/>
                    <a:gd name="T16" fmla="*/ 55 w 272"/>
                    <a:gd name="T17" fmla="*/ 349 h 403"/>
                    <a:gd name="T18" fmla="*/ 55 w 272"/>
                    <a:gd name="T19" fmla="*/ 364 h 403"/>
                    <a:gd name="T20" fmla="*/ 61 w 272"/>
                    <a:gd name="T21" fmla="*/ 384 h 403"/>
                    <a:gd name="T22" fmla="*/ 80 w 272"/>
                    <a:gd name="T23" fmla="*/ 402 h 403"/>
                    <a:gd name="T24" fmla="*/ 189 w 272"/>
                    <a:gd name="T25" fmla="*/ 403 h 403"/>
                    <a:gd name="T26" fmla="*/ 206 w 272"/>
                    <a:gd name="T27" fmla="*/ 387 h 403"/>
                    <a:gd name="T28" fmla="*/ 217 w 272"/>
                    <a:gd name="T29" fmla="*/ 370 h 403"/>
                    <a:gd name="T30" fmla="*/ 217 w 272"/>
                    <a:gd name="T31" fmla="*/ 349 h 403"/>
                    <a:gd name="T32" fmla="*/ 217 w 272"/>
                    <a:gd name="T33" fmla="*/ 334 h 403"/>
                    <a:gd name="T34" fmla="*/ 212 w 272"/>
                    <a:gd name="T35" fmla="*/ 316 h 403"/>
                    <a:gd name="T36" fmla="*/ 214 w 272"/>
                    <a:gd name="T37" fmla="*/ 278 h 403"/>
                    <a:gd name="T38" fmla="*/ 236 w 272"/>
                    <a:gd name="T39" fmla="*/ 243 h 403"/>
                    <a:gd name="T40" fmla="*/ 269 w 272"/>
                    <a:gd name="T41" fmla="*/ 161 h 403"/>
                    <a:gd name="T42" fmla="*/ 270 w 272"/>
                    <a:gd name="T43" fmla="*/ 110 h 403"/>
                    <a:gd name="T44" fmla="*/ 241 w 272"/>
                    <a:gd name="T45" fmla="*/ 50 h 403"/>
                    <a:gd name="T46" fmla="*/ 189 w 272"/>
                    <a:gd name="T47" fmla="*/ 11 h 403"/>
                    <a:gd name="T48" fmla="*/ 136 w 272"/>
                    <a:gd name="T49" fmla="*/ 0 h 403"/>
                    <a:gd name="T50" fmla="*/ 201 w 272"/>
                    <a:gd name="T51" fmla="*/ 367 h 403"/>
                    <a:gd name="T52" fmla="*/ 202 w 272"/>
                    <a:gd name="T53" fmla="*/ 373 h 403"/>
                    <a:gd name="T54" fmla="*/ 192 w 272"/>
                    <a:gd name="T55" fmla="*/ 385 h 403"/>
                    <a:gd name="T56" fmla="*/ 87 w 272"/>
                    <a:gd name="T57" fmla="*/ 389 h 403"/>
                    <a:gd name="T58" fmla="*/ 79 w 272"/>
                    <a:gd name="T59" fmla="*/ 381 h 403"/>
                    <a:gd name="T60" fmla="*/ 69 w 272"/>
                    <a:gd name="T61" fmla="*/ 370 h 403"/>
                    <a:gd name="T62" fmla="*/ 71 w 272"/>
                    <a:gd name="T63" fmla="*/ 353 h 403"/>
                    <a:gd name="T64" fmla="*/ 70 w 272"/>
                    <a:gd name="T65" fmla="*/ 347 h 403"/>
                    <a:gd name="T66" fmla="*/ 70 w 272"/>
                    <a:gd name="T67" fmla="*/ 332 h 403"/>
                    <a:gd name="T68" fmla="*/ 72 w 272"/>
                    <a:gd name="T69" fmla="*/ 324 h 403"/>
                    <a:gd name="T70" fmla="*/ 203 w 272"/>
                    <a:gd name="T71" fmla="*/ 329 h 403"/>
                    <a:gd name="T72" fmla="*/ 203 w 272"/>
                    <a:gd name="T73" fmla="*/ 347 h 403"/>
                    <a:gd name="T74" fmla="*/ 92 w 272"/>
                    <a:gd name="T75" fmla="*/ 196 h 403"/>
                    <a:gd name="T76" fmla="*/ 148 w 272"/>
                    <a:gd name="T77" fmla="*/ 186 h 403"/>
                    <a:gd name="T78" fmla="*/ 109 w 272"/>
                    <a:gd name="T79" fmla="*/ 310 h 403"/>
                    <a:gd name="T80" fmla="*/ 197 w 272"/>
                    <a:gd name="T81" fmla="*/ 285 h 403"/>
                    <a:gd name="T82" fmla="*/ 185 w 272"/>
                    <a:gd name="T83" fmla="*/ 170 h 403"/>
                    <a:gd name="T84" fmla="*/ 148 w 272"/>
                    <a:gd name="T85" fmla="*/ 168 h 403"/>
                    <a:gd name="T86" fmla="*/ 92 w 272"/>
                    <a:gd name="T87" fmla="*/ 178 h 403"/>
                    <a:gd name="T88" fmla="*/ 77 w 272"/>
                    <a:gd name="T89" fmla="*/ 310 h 403"/>
                    <a:gd name="T90" fmla="*/ 68 w 272"/>
                    <a:gd name="T91" fmla="*/ 265 h 403"/>
                    <a:gd name="T92" fmla="*/ 41 w 272"/>
                    <a:gd name="T93" fmla="*/ 225 h 403"/>
                    <a:gd name="T94" fmla="*/ 15 w 272"/>
                    <a:gd name="T95" fmla="*/ 147 h 403"/>
                    <a:gd name="T96" fmla="*/ 19 w 272"/>
                    <a:gd name="T97" fmla="*/ 101 h 403"/>
                    <a:gd name="T98" fmla="*/ 49 w 272"/>
                    <a:gd name="T99" fmla="*/ 51 h 403"/>
                    <a:gd name="T100" fmla="*/ 99 w 272"/>
                    <a:gd name="T101" fmla="*/ 21 h 403"/>
                    <a:gd name="T102" fmla="*/ 149 w 272"/>
                    <a:gd name="T103" fmla="*/ 16 h 403"/>
                    <a:gd name="T104" fmla="*/ 204 w 272"/>
                    <a:gd name="T105" fmla="*/ 36 h 403"/>
                    <a:gd name="T106" fmla="*/ 244 w 272"/>
                    <a:gd name="T107" fmla="*/ 79 h 403"/>
                    <a:gd name="T108" fmla="*/ 258 w 272"/>
                    <a:gd name="T109" fmla="*/ 138 h 403"/>
                    <a:gd name="T110" fmla="*/ 245 w 272"/>
                    <a:gd name="T111" fmla="*/ 194 h 403"/>
                    <a:gd name="T112" fmla="*/ 208 w 272"/>
                    <a:gd name="T113" fmla="*/ 26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2" h="403">
                      <a:moveTo>
                        <a:pt x="136" y="0"/>
                      </a:moveTo>
                      <a:lnTo>
                        <a:pt x="136" y="0"/>
                      </a:lnTo>
                      <a:lnTo>
                        <a:pt x="122" y="2"/>
                      </a:lnTo>
                      <a:lnTo>
                        <a:pt x="109" y="4"/>
                      </a:lnTo>
                      <a:lnTo>
                        <a:pt x="96" y="7"/>
                      </a:lnTo>
                      <a:lnTo>
                        <a:pt x="83" y="11"/>
                      </a:lnTo>
                      <a:lnTo>
                        <a:pt x="71" y="18"/>
                      </a:lnTo>
                      <a:lnTo>
                        <a:pt x="59" y="24"/>
                      </a:lnTo>
                      <a:lnTo>
                        <a:pt x="49" y="32"/>
                      </a:lnTo>
                      <a:lnTo>
                        <a:pt x="40" y="40"/>
                      </a:lnTo>
                      <a:lnTo>
                        <a:pt x="31" y="50"/>
                      </a:lnTo>
                      <a:lnTo>
                        <a:pt x="22" y="61"/>
                      </a:lnTo>
                      <a:lnTo>
                        <a:pt x="16" y="73"/>
                      </a:lnTo>
                      <a:lnTo>
                        <a:pt x="11" y="85"/>
                      </a:lnTo>
                      <a:lnTo>
                        <a:pt x="5" y="97"/>
                      </a:lnTo>
                      <a:lnTo>
                        <a:pt x="2" y="110"/>
                      </a:lnTo>
                      <a:lnTo>
                        <a:pt x="0" y="124"/>
                      </a:lnTo>
                      <a:lnTo>
                        <a:pt x="0" y="138"/>
                      </a:lnTo>
                      <a:lnTo>
                        <a:pt x="0" y="138"/>
                      </a:lnTo>
                      <a:lnTo>
                        <a:pt x="1" y="148"/>
                      </a:lnTo>
                      <a:lnTo>
                        <a:pt x="3" y="161"/>
                      </a:lnTo>
                      <a:lnTo>
                        <a:pt x="6" y="178"/>
                      </a:lnTo>
                      <a:lnTo>
                        <a:pt x="13" y="198"/>
                      </a:lnTo>
                      <a:lnTo>
                        <a:pt x="22" y="220"/>
                      </a:lnTo>
                      <a:lnTo>
                        <a:pt x="29" y="232"/>
                      </a:lnTo>
                      <a:lnTo>
                        <a:pt x="35" y="243"/>
                      </a:lnTo>
                      <a:lnTo>
                        <a:pt x="44" y="255"/>
                      </a:lnTo>
                      <a:lnTo>
                        <a:pt x="53" y="268"/>
                      </a:lnTo>
                      <a:lnTo>
                        <a:pt x="53" y="268"/>
                      </a:lnTo>
                      <a:lnTo>
                        <a:pt x="55" y="273"/>
                      </a:lnTo>
                      <a:lnTo>
                        <a:pt x="58" y="277"/>
                      </a:lnTo>
                      <a:lnTo>
                        <a:pt x="60" y="289"/>
                      </a:lnTo>
                      <a:lnTo>
                        <a:pt x="62" y="301"/>
                      </a:lnTo>
                      <a:lnTo>
                        <a:pt x="63" y="314"/>
                      </a:lnTo>
                      <a:lnTo>
                        <a:pt x="63" y="314"/>
                      </a:lnTo>
                      <a:lnTo>
                        <a:pt x="59" y="316"/>
                      </a:lnTo>
                      <a:lnTo>
                        <a:pt x="57" y="319"/>
                      </a:lnTo>
                      <a:lnTo>
                        <a:pt x="55" y="323"/>
                      </a:lnTo>
                      <a:lnTo>
                        <a:pt x="55" y="329"/>
                      </a:lnTo>
                      <a:lnTo>
                        <a:pt x="55" y="329"/>
                      </a:lnTo>
                      <a:lnTo>
                        <a:pt x="55" y="334"/>
                      </a:lnTo>
                      <a:lnTo>
                        <a:pt x="58" y="339"/>
                      </a:lnTo>
                      <a:lnTo>
                        <a:pt x="58" y="339"/>
                      </a:lnTo>
                      <a:lnTo>
                        <a:pt x="55" y="344"/>
                      </a:lnTo>
                      <a:lnTo>
                        <a:pt x="55" y="349"/>
                      </a:lnTo>
                      <a:lnTo>
                        <a:pt x="55" y="349"/>
                      </a:lnTo>
                      <a:lnTo>
                        <a:pt x="55" y="355"/>
                      </a:lnTo>
                      <a:lnTo>
                        <a:pt x="58" y="360"/>
                      </a:lnTo>
                      <a:lnTo>
                        <a:pt x="58" y="360"/>
                      </a:lnTo>
                      <a:lnTo>
                        <a:pt x="55" y="364"/>
                      </a:lnTo>
                      <a:lnTo>
                        <a:pt x="55" y="370"/>
                      </a:lnTo>
                      <a:lnTo>
                        <a:pt x="55" y="370"/>
                      </a:lnTo>
                      <a:lnTo>
                        <a:pt x="55" y="375"/>
                      </a:lnTo>
                      <a:lnTo>
                        <a:pt x="57" y="381"/>
                      </a:lnTo>
                      <a:lnTo>
                        <a:pt x="61" y="384"/>
                      </a:lnTo>
                      <a:lnTo>
                        <a:pt x="66" y="387"/>
                      </a:lnTo>
                      <a:lnTo>
                        <a:pt x="66" y="387"/>
                      </a:lnTo>
                      <a:lnTo>
                        <a:pt x="68" y="394"/>
                      </a:lnTo>
                      <a:lnTo>
                        <a:pt x="73" y="399"/>
                      </a:lnTo>
                      <a:lnTo>
                        <a:pt x="80" y="402"/>
                      </a:lnTo>
                      <a:lnTo>
                        <a:pt x="83" y="403"/>
                      </a:lnTo>
                      <a:lnTo>
                        <a:pt x="87" y="403"/>
                      </a:lnTo>
                      <a:lnTo>
                        <a:pt x="185" y="403"/>
                      </a:lnTo>
                      <a:lnTo>
                        <a:pt x="185" y="403"/>
                      </a:lnTo>
                      <a:lnTo>
                        <a:pt x="189" y="403"/>
                      </a:lnTo>
                      <a:lnTo>
                        <a:pt x="192" y="402"/>
                      </a:lnTo>
                      <a:lnTo>
                        <a:pt x="198" y="399"/>
                      </a:lnTo>
                      <a:lnTo>
                        <a:pt x="204" y="394"/>
                      </a:lnTo>
                      <a:lnTo>
                        <a:pt x="206" y="387"/>
                      </a:lnTo>
                      <a:lnTo>
                        <a:pt x="206" y="387"/>
                      </a:lnTo>
                      <a:lnTo>
                        <a:pt x="210" y="384"/>
                      </a:lnTo>
                      <a:lnTo>
                        <a:pt x="215" y="381"/>
                      </a:lnTo>
                      <a:lnTo>
                        <a:pt x="217" y="375"/>
                      </a:lnTo>
                      <a:lnTo>
                        <a:pt x="217" y="370"/>
                      </a:lnTo>
                      <a:lnTo>
                        <a:pt x="217" y="370"/>
                      </a:lnTo>
                      <a:lnTo>
                        <a:pt x="217" y="364"/>
                      </a:lnTo>
                      <a:lnTo>
                        <a:pt x="214" y="360"/>
                      </a:lnTo>
                      <a:lnTo>
                        <a:pt x="214" y="360"/>
                      </a:lnTo>
                      <a:lnTo>
                        <a:pt x="217" y="355"/>
                      </a:lnTo>
                      <a:lnTo>
                        <a:pt x="217" y="349"/>
                      </a:lnTo>
                      <a:lnTo>
                        <a:pt x="217" y="349"/>
                      </a:lnTo>
                      <a:lnTo>
                        <a:pt x="217" y="344"/>
                      </a:lnTo>
                      <a:lnTo>
                        <a:pt x="214" y="339"/>
                      </a:lnTo>
                      <a:lnTo>
                        <a:pt x="214" y="339"/>
                      </a:lnTo>
                      <a:lnTo>
                        <a:pt x="217" y="334"/>
                      </a:lnTo>
                      <a:lnTo>
                        <a:pt x="217" y="329"/>
                      </a:lnTo>
                      <a:lnTo>
                        <a:pt x="217" y="329"/>
                      </a:lnTo>
                      <a:lnTo>
                        <a:pt x="217" y="323"/>
                      </a:lnTo>
                      <a:lnTo>
                        <a:pt x="215" y="319"/>
                      </a:lnTo>
                      <a:lnTo>
                        <a:pt x="212" y="316"/>
                      </a:lnTo>
                      <a:lnTo>
                        <a:pt x="208" y="313"/>
                      </a:lnTo>
                      <a:lnTo>
                        <a:pt x="208" y="313"/>
                      </a:lnTo>
                      <a:lnTo>
                        <a:pt x="209" y="303"/>
                      </a:lnTo>
                      <a:lnTo>
                        <a:pt x="210" y="290"/>
                      </a:lnTo>
                      <a:lnTo>
                        <a:pt x="214" y="278"/>
                      </a:lnTo>
                      <a:lnTo>
                        <a:pt x="216" y="273"/>
                      </a:lnTo>
                      <a:lnTo>
                        <a:pt x="219" y="268"/>
                      </a:lnTo>
                      <a:lnTo>
                        <a:pt x="219" y="268"/>
                      </a:lnTo>
                      <a:lnTo>
                        <a:pt x="228" y="255"/>
                      </a:lnTo>
                      <a:lnTo>
                        <a:pt x="236" y="243"/>
                      </a:lnTo>
                      <a:lnTo>
                        <a:pt x="243" y="232"/>
                      </a:lnTo>
                      <a:lnTo>
                        <a:pt x="249" y="220"/>
                      </a:lnTo>
                      <a:lnTo>
                        <a:pt x="259" y="198"/>
                      </a:lnTo>
                      <a:lnTo>
                        <a:pt x="265" y="178"/>
                      </a:lnTo>
                      <a:lnTo>
                        <a:pt x="269" y="161"/>
                      </a:lnTo>
                      <a:lnTo>
                        <a:pt x="271" y="148"/>
                      </a:lnTo>
                      <a:lnTo>
                        <a:pt x="272" y="138"/>
                      </a:lnTo>
                      <a:lnTo>
                        <a:pt x="272" y="138"/>
                      </a:lnTo>
                      <a:lnTo>
                        <a:pt x="272" y="124"/>
                      </a:lnTo>
                      <a:lnTo>
                        <a:pt x="270" y="110"/>
                      </a:lnTo>
                      <a:lnTo>
                        <a:pt x="266" y="97"/>
                      </a:lnTo>
                      <a:lnTo>
                        <a:pt x="261" y="85"/>
                      </a:lnTo>
                      <a:lnTo>
                        <a:pt x="256" y="73"/>
                      </a:lnTo>
                      <a:lnTo>
                        <a:pt x="249" y="61"/>
                      </a:lnTo>
                      <a:lnTo>
                        <a:pt x="241" y="50"/>
                      </a:lnTo>
                      <a:lnTo>
                        <a:pt x="232" y="40"/>
                      </a:lnTo>
                      <a:lnTo>
                        <a:pt x="222" y="32"/>
                      </a:lnTo>
                      <a:lnTo>
                        <a:pt x="212" y="24"/>
                      </a:lnTo>
                      <a:lnTo>
                        <a:pt x="201" y="18"/>
                      </a:lnTo>
                      <a:lnTo>
                        <a:pt x="189" y="11"/>
                      </a:lnTo>
                      <a:lnTo>
                        <a:pt x="177" y="7"/>
                      </a:lnTo>
                      <a:lnTo>
                        <a:pt x="163" y="4"/>
                      </a:lnTo>
                      <a:lnTo>
                        <a:pt x="150" y="2"/>
                      </a:lnTo>
                      <a:lnTo>
                        <a:pt x="136" y="0"/>
                      </a:lnTo>
                      <a:lnTo>
                        <a:pt x="136" y="0"/>
                      </a:lnTo>
                      <a:close/>
                      <a:moveTo>
                        <a:pt x="203" y="349"/>
                      </a:moveTo>
                      <a:lnTo>
                        <a:pt x="203" y="349"/>
                      </a:lnTo>
                      <a:lnTo>
                        <a:pt x="203" y="351"/>
                      </a:lnTo>
                      <a:lnTo>
                        <a:pt x="201" y="353"/>
                      </a:lnTo>
                      <a:lnTo>
                        <a:pt x="201" y="367"/>
                      </a:lnTo>
                      <a:lnTo>
                        <a:pt x="201" y="367"/>
                      </a:lnTo>
                      <a:lnTo>
                        <a:pt x="203" y="368"/>
                      </a:lnTo>
                      <a:lnTo>
                        <a:pt x="203" y="370"/>
                      </a:lnTo>
                      <a:lnTo>
                        <a:pt x="203" y="370"/>
                      </a:lnTo>
                      <a:lnTo>
                        <a:pt x="202" y="373"/>
                      </a:lnTo>
                      <a:lnTo>
                        <a:pt x="200" y="374"/>
                      </a:lnTo>
                      <a:lnTo>
                        <a:pt x="193" y="381"/>
                      </a:lnTo>
                      <a:lnTo>
                        <a:pt x="193" y="382"/>
                      </a:lnTo>
                      <a:lnTo>
                        <a:pt x="193" y="382"/>
                      </a:lnTo>
                      <a:lnTo>
                        <a:pt x="192" y="385"/>
                      </a:lnTo>
                      <a:lnTo>
                        <a:pt x="191" y="387"/>
                      </a:lnTo>
                      <a:lnTo>
                        <a:pt x="188" y="389"/>
                      </a:lnTo>
                      <a:lnTo>
                        <a:pt x="185" y="389"/>
                      </a:lnTo>
                      <a:lnTo>
                        <a:pt x="87" y="389"/>
                      </a:lnTo>
                      <a:lnTo>
                        <a:pt x="87" y="389"/>
                      </a:lnTo>
                      <a:lnTo>
                        <a:pt x="84" y="389"/>
                      </a:lnTo>
                      <a:lnTo>
                        <a:pt x="82" y="387"/>
                      </a:lnTo>
                      <a:lnTo>
                        <a:pt x="80" y="385"/>
                      </a:lnTo>
                      <a:lnTo>
                        <a:pt x="79" y="382"/>
                      </a:lnTo>
                      <a:lnTo>
                        <a:pt x="79" y="381"/>
                      </a:lnTo>
                      <a:lnTo>
                        <a:pt x="72" y="374"/>
                      </a:lnTo>
                      <a:lnTo>
                        <a:pt x="72" y="374"/>
                      </a:lnTo>
                      <a:lnTo>
                        <a:pt x="70" y="373"/>
                      </a:lnTo>
                      <a:lnTo>
                        <a:pt x="69" y="370"/>
                      </a:lnTo>
                      <a:lnTo>
                        <a:pt x="69" y="370"/>
                      </a:lnTo>
                      <a:lnTo>
                        <a:pt x="69" y="369"/>
                      </a:lnTo>
                      <a:lnTo>
                        <a:pt x="71" y="367"/>
                      </a:lnTo>
                      <a:lnTo>
                        <a:pt x="176" y="367"/>
                      </a:lnTo>
                      <a:lnTo>
                        <a:pt x="176" y="353"/>
                      </a:lnTo>
                      <a:lnTo>
                        <a:pt x="71" y="353"/>
                      </a:lnTo>
                      <a:lnTo>
                        <a:pt x="71" y="353"/>
                      </a:lnTo>
                      <a:lnTo>
                        <a:pt x="69" y="351"/>
                      </a:lnTo>
                      <a:lnTo>
                        <a:pt x="69" y="349"/>
                      </a:lnTo>
                      <a:lnTo>
                        <a:pt x="69" y="349"/>
                      </a:lnTo>
                      <a:lnTo>
                        <a:pt x="70" y="347"/>
                      </a:lnTo>
                      <a:lnTo>
                        <a:pt x="71" y="346"/>
                      </a:lnTo>
                      <a:lnTo>
                        <a:pt x="176" y="346"/>
                      </a:lnTo>
                      <a:lnTo>
                        <a:pt x="176" y="332"/>
                      </a:lnTo>
                      <a:lnTo>
                        <a:pt x="70" y="332"/>
                      </a:lnTo>
                      <a:lnTo>
                        <a:pt x="70" y="332"/>
                      </a:lnTo>
                      <a:lnTo>
                        <a:pt x="69" y="330"/>
                      </a:lnTo>
                      <a:lnTo>
                        <a:pt x="69" y="329"/>
                      </a:lnTo>
                      <a:lnTo>
                        <a:pt x="69" y="329"/>
                      </a:lnTo>
                      <a:lnTo>
                        <a:pt x="70" y="326"/>
                      </a:lnTo>
                      <a:lnTo>
                        <a:pt x="72" y="324"/>
                      </a:lnTo>
                      <a:lnTo>
                        <a:pt x="200" y="324"/>
                      </a:lnTo>
                      <a:lnTo>
                        <a:pt x="200" y="324"/>
                      </a:lnTo>
                      <a:lnTo>
                        <a:pt x="202" y="326"/>
                      </a:lnTo>
                      <a:lnTo>
                        <a:pt x="203" y="329"/>
                      </a:lnTo>
                      <a:lnTo>
                        <a:pt x="203" y="329"/>
                      </a:lnTo>
                      <a:lnTo>
                        <a:pt x="203" y="331"/>
                      </a:lnTo>
                      <a:lnTo>
                        <a:pt x="201" y="332"/>
                      </a:lnTo>
                      <a:lnTo>
                        <a:pt x="201" y="346"/>
                      </a:lnTo>
                      <a:lnTo>
                        <a:pt x="201" y="346"/>
                      </a:lnTo>
                      <a:lnTo>
                        <a:pt x="203" y="347"/>
                      </a:lnTo>
                      <a:lnTo>
                        <a:pt x="203" y="349"/>
                      </a:lnTo>
                      <a:lnTo>
                        <a:pt x="203" y="349"/>
                      </a:lnTo>
                      <a:close/>
                      <a:moveTo>
                        <a:pt x="109" y="310"/>
                      </a:moveTo>
                      <a:lnTo>
                        <a:pt x="90" y="195"/>
                      </a:lnTo>
                      <a:lnTo>
                        <a:pt x="92" y="196"/>
                      </a:lnTo>
                      <a:lnTo>
                        <a:pt x="103" y="186"/>
                      </a:lnTo>
                      <a:lnTo>
                        <a:pt x="114" y="196"/>
                      </a:lnTo>
                      <a:lnTo>
                        <a:pt x="125" y="186"/>
                      </a:lnTo>
                      <a:lnTo>
                        <a:pt x="137" y="196"/>
                      </a:lnTo>
                      <a:lnTo>
                        <a:pt x="148" y="186"/>
                      </a:lnTo>
                      <a:lnTo>
                        <a:pt x="158" y="196"/>
                      </a:lnTo>
                      <a:lnTo>
                        <a:pt x="170" y="186"/>
                      </a:lnTo>
                      <a:lnTo>
                        <a:pt x="181" y="196"/>
                      </a:lnTo>
                      <a:lnTo>
                        <a:pt x="163" y="310"/>
                      </a:lnTo>
                      <a:lnTo>
                        <a:pt x="109" y="310"/>
                      </a:lnTo>
                      <a:close/>
                      <a:moveTo>
                        <a:pt x="208" y="260"/>
                      </a:moveTo>
                      <a:lnTo>
                        <a:pt x="208" y="260"/>
                      </a:lnTo>
                      <a:lnTo>
                        <a:pt x="204" y="265"/>
                      </a:lnTo>
                      <a:lnTo>
                        <a:pt x="202" y="272"/>
                      </a:lnTo>
                      <a:lnTo>
                        <a:pt x="197" y="285"/>
                      </a:lnTo>
                      <a:lnTo>
                        <a:pt x="195" y="299"/>
                      </a:lnTo>
                      <a:lnTo>
                        <a:pt x="194" y="310"/>
                      </a:lnTo>
                      <a:lnTo>
                        <a:pt x="177" y="310"/>
                      </a:lnTo>
                      <a:lnTo>
                        <a:pt x="200" y="172"/>
                      </a:lnTo>
                      <a:lnTo>
                        <a:pt x="185" y="170"/>
                      </a:lnTo>
                      <a:lnTo>
                        <a:pt x="184" y="174"/>
                      </a:lnTo>
                      <a:lnTo>
                        <a:pt x="181" y="178"/>
                      </a:lnTo>
                      <a:lnTo>
                        <a:pt x="170" y="168"/>
                      </a:lnTo>
                      <a:lnTo>
                        <a:pt x="158" y="178"/>
                      </a:lnTo>
                      <a:lnTo>
                        <a:pt x="148" y="168"/>
                      </a:lnTo>
                      <a:lnTo>
                        <a:pt x="137" y="178"/>
                      </a:lnTo>
                      <a:lnTo>
                        <a:pt x="125" y="168"/>
                      </a:lnTo>
                      <a:lnTo>
                        <a:pt x="114" y="178"/>
                      </a:lnTo>
                      <a:lnTo>
                        <a:pt x="103" y="168"/>
                      </a:lnTo>
                      <a:lnTo>
                        <a:pt x="92" y="178"/>
                      </a:lnTo>
                      <a:lnTo>
                        <a:pt x="86" y="173"/>
                      </a:lnTo>
                      <a:lnTo>
                        <a:pt x="86" y="170"/>
                      </a:lnTo>
                      <a:lnTo>
                        <a:pt x="72" y="172"/>
                      </a:lnTo>
                      <a:lnTo>
                        <a:pt x="95" y="310"/>
                      </a:lnTo>
                      <a:lnTo>
                        <a:pt x="77" y="310"/>
                      </a:lnTo>
                      <a:lnTo>
                        <a:pt x="77" y="310"/>
                      </a:lnTo>
                      <a:lnTo>
                        <a:pt x="76" y="299"/>
                      </a:lnTo>
                      <a:lnTo>
                        <a:pt x="74" y="285"/>
                      </a:lnTo>
                      <a:lnTo>
                        <a:pt x="71" y="272"/>
                      </a:lnTo>
                      <a:lnTo>
                        <a:pt x="68" y="265"/>
                      </a:lnTo>
                      <a:lnTo>
                        <a:pt x="63" y="260"/>
                      </a:lnTo>
                      <a:lnTo>
                        <a:pt x="63" y="260"/>
                      </a:lnTo>
                      <a:lnTo>
                        <a:pt x="55" y="248"/>
                      </a:lnTo>
                      <a:lnTo>
                        <a:pt x="47" y="236"/>
                      </a:lnTo>
                      <a:lnTo>
                        <a:pt x="41" y="225"/>
                      </a:lnTo>
                      <a:lnTo>
                        <a:pt x="35" y="214"/>
                      </a:lnTo>
                      <a:lnTo>
                        <a:pt x="27" y="194"/>
                      </a:lnTo>
                      <a:lnTo>
                        <a:pt x="20" y="175"/>
                      </a:lnTo>
                      <a:lnTo>
                        <a:pt x="17" y="159"/>
                      </a:lnTo>
                      <a:lnTo>
                        <a:pt x="15" y="147"/>
                      </a:lnTo>
                      <a:lnTo>
                        <a:pt x="14" y="138"/>
                      </a:lnTo>
                      <a:lnTo>
                        <a:pt x="14" y="138"/>
                      </a:lnTo>
                      <a:lnTo>
                        <a:pt x="14" y="125"/>
                      </a:lnTo>
                      <a:lnTo>
                        <a:pt x="16" y="113"/>
                      </a:lnTo>
                      <a:lnTo>
                        <a:pt x="19" y="101"/>
                      </a:lnTo>
                      <a:lnTo>
                        <a:pt x="23" y="90"/>
                      </a:lnTo>
                      <a:lnTo>
                        <a:pt x="29" y="79"/>
                      </a:lnTo>
                      <a:lnTo>
                        <a:pt x="34" y="69"/>
                      </a:lnTo>
                      <a:lnTo>
                        <a:pt x="42" y="60"/>
                      </a:lnTo>
                      <a:lnTo>
                        <a:pt x="49" y="51"/>
                      </a:lnTo>
                      <a:lnTo>
                        <a:pt x="58" y="43"/>
                      </a:lnTo>
                      <a:lnTo>
                        <a:pt x="68" y="36"/>
                      </a:lnTo>
                      <a:lnTo>
                        <a:pt x="77" y="30"/>
                      </a:lnTo>
                      <a:lnTo>
                        <a:pt x="88" y="24"/>
                      </a:lnTo>
                      <a:lnTo>
                        <a:pt x="99" y="21"/>
                      </a:lnTo>
                      <a:lnTo>
                        <a:pt x="111" y="18"/>
                      </a:lnTo>
                      <a:lnTo>
                        <a:pt x="123" y="16"/>
                      </a:lnTo>
                      <a:lnTo>
                        <a:pt x="136" y="16"/>
                      </a:lnTo>
                      <a:lnTo>
                        <a:pt x="136" y="16"/>
                      </a:lnTo>
                      <a:lnTo>
                        <a:pt x="149" y="16"/>
                      </a:lnTo>
                      <a:lnTo>
                        <a:pt x="161" y="18"/>
                      </a:lnTo>
                      <a:lnTo>
                        <a:pt x="173" y="21"/>
                      </a:lnTo>
                      <a:lnTo>
                        <a:pt x="183" y="24"/>
                      </a:lnTo>
                      <a:lnTo>
                        <a:pt x="194" y="30"/>
                      </a:lnTo>
                      <a:lnTo>
                        <a:pt x="204" y="36"/>
                      </a:lnTo>
                      <a:lnTo>
                        <a:pt x="214" y="43"/>
                      </a:lnTo>
                      <a:lnTo>
                        <a:pt x="222" y="51"/>
                      </a:lnTo>
                      <a:lnTo>
                        <a:pt x="230" y="60"/>
                      </a:lnTo>
                      <a:lnTo>
                        <a:pt x="237" y="69"/>
                      </a:lnTo>
                      <a:lnTo>
                        <a:pt x="244" y="79"/>
                      </a:lnTo>
                      <a:lnTo>
                        <a:pt x="248" y="90"/>
                      </a:lnTo>
                      <a:lnTo>
                        <a:pt x="252" y="101"/>
                      </a:lnTo>
                      <a:lnTo>
                        <a:pt x="256" y="113"/>
                      </a:lnTo>
                      <a:lnTo>
                        <a:pt x="258" y="125"/>
                      </a:lnTo>
                      <a:lnTo>
                        <a:pt x="258" y="138"/>
                      </a:lnTo>
                      <a:lnTo>
                        <a:pt x="258" y="138"/>
                      </a:lnTo>
                      <a:lnTo>
                        <a:pt x="257" y="147"/>
                      </a:lnTo>
                      <a:lnTo>
                        <a:pt x="255" y="159"/>
                      </a:lnTo>
                      <a:lnTo>
                        <a:pt x="251" y="175"/>
                      </a:lnTo>
                      <a:lnTo>
                        <a:pt x="245" y="194"/>
                      </a:lnTo>
                      <a:lnTo>
                        <a:pt x="236" y="214"/>
                      </a:lnTo>
                      <a:lnTo>
                        <a:pt x="231" y="225"/>
                      </a:lnTo>
                      <a:lnTo>
                        <a:pt x="224" y="236"/>
                      </a:lnTo>
                      <a:lnTo>
                        <a:pt x="217" y="248"/>
                      </a:lnTo>
                      <a:lnTo>
                        <a:pt x="208" y="260"/>
                      </a:lnTo>
                      <a:lnTo>
                        <a:pt x="208" y="2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36" name="图形"/>
                <p:cNvSpPr>
                  <a:spLocks noChangeArrowheads="1"/>
                </p:cNvSpPr>
                <p:nvPr/>
              </p:nvSpPr>
              <p:spPr bwMode="auto">
                <a:xfrm>
                  <a:off x="4338638" y="1814513"/>
                  <a:ext cx="2381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37" name="图形"/>
                <p:cNvSpPr/>
                <p:nvPr/>
              </p:nvSpPr>
              <p:spPr bwMode="auto">
                <a:xfrm>
                  <a:off x="4173538" y="1855788"/>
                  <a:ext cx="55563" cy="71438"/>
                </a:xfrm>
                <a:custGeom>
                  <a:avLst/>
                  <a:gdLst>
                    <a:gd name="T0" fmla="*/ 35 w 35"/>
                    <a:gd name="T1" fmla="*/ 37 h 45"/>
                    <a:gd name="T2" fmla="*/ 12 w 35"/>
                    <a:gd name="T3" fmla="*/ 0 h 45"/>
                    <a:gd name="T4" fmla="*/ 0 w 35"/>
                    <a:gd name="T5" fmla="*/ 7 h 45"/>
                    <a:gd name="T6" fmla="*/ 22 w 35"/>
                    <a:gd name="T7" fmla="*/ 45 h 45"/>
                    <a:gd name="T8" fmla="*/ 35 w 35"/>
                    <a:gd name="T9" fmla="*/ 37 h 45"/>
                  </a:gdLst>
                  <a:ahLst/>
                  <a:cxnLst>
                    <a:cxn ang="0">
                      <a:pos x="T0" y="T1"/>
                    </a:cxn>
                    <a:cxn ang="0">
                      <a:pos x="T2" y="T3"/>
                    </a:cxn>
                    <a:cxn ang="0">
                      <a:pos x="T4" y="T5"/>
                    </a:cxn>
                    <a:cxn ang="0">
                      <a:pos x="T6" y="T7"/>
                    </a:cxn>
                    <a:cxn ang="0">
                      <a:pos x="T8" y="T9"/>
                    </a:cxn>
                  </a:cxnLst>
                  <a:rect l="0" t="0" r="r" b="b"/>
                  <a:pathLst>
                    <a:path w="35" h="45">
                      <a:moveTo>
                        <a:pt x="35" y="37"/>
                      </a:moveTo>
                      <a:lnTo>
                        <a:pt x="12" y="0"/>
                      </a:lnTo>
                      <a:lnTo>
                        <a:pt x="0" y="7"/>
                      </a:lnTo>
                      <a:lnTo>
                        <a:pt x="22" y="45"/>
                      </a:lnTo>
                      <a:lnTo>
                        <a:pt x="35"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38" name="图形"/>
                <p:cNvSpPr/>
                <p:nvPr/>
              </p:nvSpPr>
              <p:spPr bwMode="auto">
                <a:xfrm>
                  <a:off x="4057650" y="1976438"/>
                  <a:ext cx="69850" cy="53975"/>
                </a:xfrm>
                <a:custGeom>
                  <a:avLst/>
                  <a:gdLst>
                    <a:gd name="T0" fmla="*/ 44 w 44"/>
                    <a:gd name="T1" fmla="*/ 22 h 34"/>
                    <a:gd name="T2" fmla="*/ 7 w 44"/>
                    <a:gd name="T3" fmla="*/ 0 h 34"/>
                    <a:gd name="T4" fmla="*/ 0 w 44"/>
                    <a:gd name="T5" fmla="*/ 12 h 34"/>
                    <a:gd name="T6" fmla="*/ 38 w 44"/>
                    <a:gd name="T7" fmla="*/ 34 h 34"/>
                    <a:gd name="T8" fmla="*/ 44 w 44"/>
                    <a:gd name="T9" fmla="*/ 22 h 34"/>
                  </a:gdLst>
                  <a:ahLst/>
                  <a:cxnLst>
                    <a:cxn ang="0">
                      <a:pos x="T0" y="T1"/>
                    </a:cxn>
                    <a:cxn ang="0">
                      <a:pos x="T2" y="T3"/>
                    </a:cxn>
                    <a:cxn ang="0">
                      <a:pos x="T4" y="T5"/>
                    </a:cxn>
                    <a:cxn ang="0">
                      <a:pos x="T6" y="T7"/>
                    </a:cxn>
                    <a:cxn ang="0">
                      <a:pos x="T8" y="T9"/>
                    </a:cxn>
                  </a:cxnLst>
                  <a:rect l="0" t="0" r="r" b="b"/>
                  <a:pathLst>
                    <a:path w="44" h="34">
                      <a:moveTo>
                        <a:pt x="44" y="22"/>
                      </a:moveTo>
                      <a:lnTo>
                        <a:pt x="7" y="0"/>
                      </a:lnTo>
                      <a:lnTo>
                        <a:pt x="0" y="12"/>
                      </a:lnTo>
                      <a:lnTo>
                        <a:pt x="38" y="34"/>
                      </a:lnTo>
                      <a:lnTo>
                        <a:pt x="4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39" name="图形"/>
                <p:cNvSpPr>
                  <a:spLocks noChangeArrowheads="1"/>
                </p:cNvSpPr>
                <p:nvPr/>
              </p:nvSpPr>
              <p:spPr bwMode="auto">
                <a:xfrm>
                  <a:off x="4021138" y="2143125"/>
                  <a:ext cx="6826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40" name="图形"/>
                <p:cNvSpPr>
                  <a:spLocks noChangeArrowheads="1"/>
                </p:cNvSpPr>
                <p:nvPr/>
              </p:nvSpPr>
              <p:spPr bwMode="auto">
                <a:xfrm>
                  <a:off x="4621213" y="2133600"/>
                  <a:ext cx="698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41" name="图形"/>
                <p:cNvSpPr/>
                <p:nvPr/>
              </p:nvSpPr>
              <p:spPr bwMode="auto">
                <a:xfrm>
                  <a:off x="4578350" y="1966913"/>
                  <a:ext cx="69850" cy="53975"/>
                </a:xfrm>
                <a:custGeom>
                  <a:avLst/>
                  <a:gdLst>
                    <a:gd name="T0" fmla="*/ 44 w 44"/>
                    <a:gd name="T1" fmla="*/ 13 h 34"/>
                    <a:gd name="T2" fmla="*/ 38 w 44"/>
                    <a:gd name="T3" fmla="*/ 0 h 34"/>
                    <a:gd name="T4" fmla="*/ 0 w 44"/>
                    <a:gd name="T5" fmla="*/ 22 h 34"/>
                    <a:gd name="T6" fmla="*/ 7 w 44"/>
                    <a:gd name="T7" fmla="*/ 34 h 34"/>
                    <a:gd name="T8" fmla="*/ 44 w 44"/>
                    <a:gd name="T9" fmla="*/ 13 h 34"/>
                  </a:gdLst>
                  <a:ahLst/>
                  <a:cxnLst>
                    <a:cxn ang="0">
                      <a:pos x="T0" y="T1"/>
                    </a:cxn>
                    <a:cxn ang="0">
                      <a:pos x="T2" y="T3"/>
                    </a:cxn>
                    <a:cxn ang="0">
                      <a:pos x="T4" y="T5"/>
                    </a:cxn>
                    <a:cxn ang="0">
                      <a:pos x="T6" y="T7"/>
                    </a:cxn>
                    <a:cxn ang="0">
                      <a:pos x="T8" y="T9"/>
                    </a:cxn>
                  </a:cxnLst>
                  <a:rect l="0" t="0" r="r" b="b"/>
                  <a:pathLst>
                    <a:path w="44" h="34">
                      <a:moveTo>
                        <a:pt x="44" y="13"/>
                      </a:moveTo>
                      <a:lnTo>
                        <a:pt x="38" y="0"/>
                      </a:lnTo>
                      <a:lnTo>
                        <a:pt x="0" y="22"/>
                      </a:lnTo>
                      <a:lnTo>
                        <a:pt x="7" y="34"/>
                      </a:lnTo>
                      <a:lnTo>
                        <a:pt x="4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42" name="图形"/>
                <p:cNvSpPr/>
                <p:nvPr/>
              </p:nvSpPr>
              <p:spPr bwMode="auto">
                <a:xfrm>
                  <a:off x="4473575" y="1849438"/>
                  <a:ext cx="55563" cy="73025"/>
                </a:xfrm>
                <a:custGeom>
                  <a:avLst/>
                  <a:gdLst>
                    <a:gd name="T0" fmla="*/ 35 w 35"/>
                    <a:gd name="T1" fmla="*/ 8 h 46"/>
                    <a:gd name="T2" fmla="*/ 23 w 35"/>
                    <a:gd name="T3" fmla="*/ 0 h 46"/>
                    <a:gd name="T4" fmla="*/ 0 w 35"/>
                    <a:gd name="T5" fmla="*/ 38 h 46"/>
                    <a:gd name="T6" fmla="*/ 13 w 35"/>
                    <a:gd name="T7" fmla="*/ 46 h 46"/>
                    <a:gd name="T8" fmla="*/ 35 w 35"/>
                    <a:gd name="T9" fmla="*/ 8 h 46"/>
                  </a:gdLst>
                  <a:ahLst/>
                  <a:cxnLst>
                    <a:cxn ang="0">
                      <a:pos x="T0" y="T1"/>
                    </a:cxn>
                    <a:cxn ang="0">
                      <a:pos x="T2" y="T3"/>
                    </a:cxn>
                    <a:cxn ang="0">
                      <a:pos x="T4" y="T5"/>
                    </a:cxn>
                    <a:cxn ang="0">
                      <a:pos x="T6" y="T7"/>
                    </a:cxn>
                    <a:cxn ang="0">
                      <a:pos x="T8" y="T9"/>
                    </a:cxn>
                  </a:cxnLst>
                  <a:rect l="0" t="0" r="r" b="b"/>
                  <a:pathLst>
                    <a:path w="35" h="46">
                      <a:moveTo>
                        <a:pt x="35" y="8"/>
                      </a:moveTo>
                      <a:lnTo>
                        <a:pt x="23" y="0"/>
                      </a:lnTo>
                      <a:lnTo>
                        <a:pt x="0" y="38"/>
                      </a:lnTo>
                      <a:lnTo>
                        <a:pt x="13" y="46"/>
                      </a:lnTo>
                      <a:lnTo>
                        <a:pt x="3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43" name="图形"/>
                <p:cNvSpPr/>
                <p:nvPr/>
              </p:nvSpPr>
              <p:spPr bwMode="auto">
                <a:xfrm>
                  <a:off x="4579938" y="2271713"/>
                  <a:ext cx="73025" cy="52388"/>
                </a:xfrm>
                <a:custGeom>
                  <a:avLst/>
                  <a:gdLst>
                    <a:gd name="T0" fmla="*/ 0 w 46"/>
                    <a:gd name="T1" fmla="*/ 12 h 33"/>
                    <a:gd name="T2" fmla="*/ 38 w 46"/>
                    <a:gd name="T3" fmla="*/ 33 h 33"/>
                    <a:gd name="T4" fmla="*/ 46 w 46"/>
                    <a:gd name="T5" fmla="*/ 22 h 33"/>
                    <a:gd name="T6" fmla="*/ 8 w 46"/>
                    <a:gd name="T7" fmla="*/ 0 h 33"/>
                    <a:gd name="T8" fmla="*/ 0 w 46"/>
                    <a:gd name="T9" fmla="*/ 12 h 33"/>
                  </a:gdLst>
                  <a:ahLst/>
                  <a:cxnLst>
                    <a:cxn ang="0">
                      <a:pos x="T0" y="T1"/>
                    </a:cxn>
                    <a:cxn ang="0">
                      <a:pos x="T2" y="T3"/>
                    </a:cxn>
                    <a:cxn ang="0">
                      <a:pos x="T4" y="T5"/>
                    </a:cxn>
                    <a:cxn ang="0">
                      <a:pos x="T6" y="T7"/>
                    </a:cxn>
                    <a:cxn ang="0">
                      <a:pos x="T8" y="T9"/>
                    </a:cxn>
                  </a:cxnLst>
                  <a:rect l="0" t="0" r="r" b="b"/>
                  <a:pathLst>
                    <a:path w="46" h="33">
                      <a:moveTo>
                        <a:pt x="0" y="12"/>
                      </a:moveTo>
                      <a:lnTo>
                        <a:pt x="38" y="33"/>
                      </a:lnTo>
                      <a:lnTo>
                        <a:pt x="46" y="22"/>
                      </a:lnTo>
                      <a:lnTo>
                        <a:pt x="8" y="0"/>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44" name="图形"/>
                <p:cNvSpPr/>
                <p:nvPr/>
              </p:nvSpPr>
              <p:spPr bwMode="auto">
                <a:xfrm>
                  <a:off x="4059238" y="2279650"/>
                  <a:ext cx="71438" cy="53975"/>
                </a:xfrm>
                <a:custGeom>
                  <a:avLst/>
                  <a:gdLst>
                    <a:gd name="T0" fmla="*/ 0 w 45"/>
                    <a:gd name="T1" fmla="*/ 22 h 34"/>
                    <a:gd name="T2" fmla="*/ 8 w 45"/>
                    <a:gd name="T3" fmla="*/ 34 h 34"/>
                    <a:gd name="T4" fmla="*/ 45 w 45"/>
                    <a:gd name="T5" fmla="*/ 12 h 34"/>
                    <a:gd name="T6" fmla="*/ 38 w 45"/>
                    <a:gd name="T7" fmla="*/ 0 h 34"/>
                    <a:gd name="T8" fmla="*/ 0 w 45"/>
                    <a:gd name="T9" fmla="*/ 22 h 34"/>
                  </a:gdLst>
                  <a:ahLst/>
                  <a:cxnLst>
                    <a:cxn ang="0">
                      <a:pos x="T0" y="T1"/>
                    </a:cxn>
                    <a:cxn ang="0">
                      <a:pos x="T2" y="T3"/>
                    </a:cxn>
                    <a:cxn ang="0">
                      <a:pos x="T4" y="T5"/>
                    </a:cxn>
                    <a:cxn ang="0">
                      <a:pos x="T6" y="T7"/>
                    </a:cxn>
                    <a:cxn ang="0">
                      <a:pos x="T8" y="T9"/>
                    </a:cxn>
                  </a:cxnLst>
                  <a:rect l="0" t="0" r="r" b="b"/>
                  <a:pathLst>
                    <a:path w="45" h="34">
                      <a:moveTo>
                        <a:pt x="0" y="22"/>
                      </a:moveTo>
                      <a:lnTo>
                        <a:pt x="8" y="34"/>
                      </a:lnTo>
                      <a:lnTo>
                        <a:pt x="45" y="12"/>
                      </a:lnTo>
                      <a:lnTo>
                        <a:pt x="38" y="0"/>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grpSp>
        </p:grpSp>
        <p:grpSp>
          <p:nvGrpSpPr>
            <p:cNvPr id="57" name="图形"/>
            <p:cNvGrpSpPr/>
            <p:nvPr/>
          </p:nvGrpSpPr>
          <p:grpSpPr>
            <a:xfrm>
              <a:off x="1565" y="6966"/>
              <a:ext cx="1602" cy="1602"/>
              <a:chOff x="1016000" y="4828059"/>
              <a:chExt cx="952500" cy="952500"/>
            </a:xfrm>
          </p:grpSpPr>
          <p:sp>
            <p:nvSpPr>
              <p:cNvPr id="33" name="图形"/>
              <p:cNvSpPr/>
              <p:nvPr/>
            </p:nvSpPr>
            <p:spPr>
              <a:xfrm>
                <a:off x="1016000" y="4828059"/>
                <a:ext cx="952500" cy="9525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mn-ea"/>
                  <a:sym typeface="+mn-lt"/>
                </a:endParaRPr>
              </a:p>
            </p:txBody>
          </p:sp>
          <p:grpSp>
            <p:nvGrpSpPr>
              <p:cNvPr id="45" name="Group 44"/>
              <p:cNvGrpSpPr/>
              <p:nvPr/>
            </p:nvGrpSpPr>
            <p:grpSpPr>
              <a:xfrm>
                <a:off x="1206707" y="5072921"/>
                <a:ext cx="571087" cy="462777"/>
                <a:chOff x="5145088" y="3205163"/>
                <a:chExt cx="736600" cy="596900"/>
              </a:xfrm>
              <a:solidFill>
                <a:schemeClr val="bg1"/>
              </a:solidFill>
            </p:grpSpPr>
            <p:sp>
              <p:nvSpPr>
                <p:cNvPr id="46" name="图形"/>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47" name="图形"/>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48" name="图形"/>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49" name="图形"/>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50" name="图形"/>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51" name="图形"/>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cs typeface="+mn-ea"/>
                    <a:sym typeface="+mn-lt"/>
                  </a:endParaRPr>
                </a:p>
              </p:txBody>
            </p:sp>
          </p:grpSp>
        </p:grpSp>
        <p:grpSp>
          <p:nvGrpSpPr>
            <p:cNvPr id="56" name="图形"/>
            <p:cNvGrpSpPr/>
            <p:nvPr/>
          </p:nvGrpSpPr>
          <p:grpSpPr>
            <a:xfrm>
              <a:off x="1565" y="5038"/>
              <a:ext cx="1602" cy="1602"/>
              <a:chOff x="1016000" y="3604360"/>
              <a:chExt cx="952500" cy="952500"/>
            </a:xfrm>
          </p:grpSpPr>
          <p:sp>
            <p:nvSpPr>
              <p:cNvPr id="32" name="图形"/>
              <p:cNvSpPr/>
              <p:nvPr/>
            </p:nvSpPr>
            <p:spPr>
              <a:xfrm>
                <a:off x="1016000" y="3604360"/>
                <a:ext cx="952500" cy="952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mn-ea"/>
                  <a:sym typeface="+mn-lt"/>
                </a:endParaRPr>
              </a:p>
            </p:txBody>
          </p:sp>
          <p:grpSp>
            <p:nvGrpSpPr>
              <p:cNvPr id="52" name="Group 51"/>
              <p:cNvGrpSpPr/>
              <p:nvPr/>
            </p:nvGrpSpPr>
            <p:grpSpPr>
              <a:xfrm>
                <a:off x="1203630" y="3817837"/>
                <a:ext cx="577240" cy="525547"/>
                <a:chOff x="2846388" y="1879600"/>
                <a:chExt cx="744538" cy="677863"/>
              </a:xfrm>
              <a:solidFill>
                <a:schemeClr val="bg1"/>
              </a:solidFill>
            </p:grpSpPr>
            <p:sp>
              <p:nvSpPr>
                <p:cNvPr id="53" name="图形"/>
                <p:cNvSpPr>
                  <a:spLocks noEditPoints="1"/>
                </p:cNvSpPr>
                <p:nvPr/>
              </p:nvSpPr>
              <p:spPr bwMode="auto">
                <a:xfrm>
                  <a:off x="2846388" y="1879600"/>
                  <a:ext cx="744538" cy="677863"/>
                </a:xfrm>
                <a:custGeom>
                  <a:avLst/>
                  <a:gdLst>
                    <a:gd name="T0" fmla="*/ 427 w 469"/>
                    <a:gd name="T1" fmla="*/ 0 h 427"/>
                    <a:gd name="T2" fmla="*/ 427 w 469"/>
                    <a:gd name="T3" fmla="*/ 7 h 427"/>
                    <a:gd name="T4" fmla="*/ 199 w 469"/>
                    <a:gd name="T5" fmla="*/ 106 h 427"/>
                    <a:gd name="T6" fmla="*/ 28 w 469"/>
                    <a:gd name="T7" fmla="*/ 106 h 427"/>
                    <a:gd name="T8" fmla="*/ 28 w 469"/>
                    <a:gd name="T9" fmla="*/ 116 h 427"/>
                    <a:gd name="T10" fmla="*/ 0 w 469"/>
                    <a:gd name="T11" fmla="*/ 116 h 427"/>
                    <a:gd name="T12" fmla="*/ 0 w 469"/>
                    <a:gd name="T13" fmla="*/ 263 h 427"/>
                    <a:gd name="T14" fmla="*/ 28 w 469"/>
                    <a:gd name="T15" fmla="*/ 263 h 427"/>
                    <a:gd name="T16" fmla="*/ 28 w 469"/>
                    <a:gd name="T17" fmla="*/ 274 h 427"/>
                    <a:gd name="T18" fmla="*/ 51 w 469"/>
                    <a:gd name="T19" fmla="*/ 274 h 427"/>
                    <a:gd name="T20" fmla="*/ 62 w 469"/>
                    <a:gd name="T21" fmla="*/ 307 h 427"/>
                    <a:gd name="T22" fmla="*/ 70 w 469"/>
                    <a:gd name="T23" fmla="*/ 305 h 427"/>
                    <a:gd name="T24" fmla="*/ 107 w 469"/>
                    <a:gd name="T25" fmla="*/ 427 h 427"/>
                    <a:gd name="T26" fmla="*/ 215 w 469"/>
                    <a:gd name="T27" fmla="*/ 427 h 427"/>
                    <a:gd name="T28" fmla="*/ 185 w 469"/>
                    <a:gd name="T29" fmla="*/ 330 h 427"/>
                    <a:gd name="T30" fmla="*/ 210 w 469"/>
                    <a:gd name="T31" fmla="*/ 330 h 427"/>
                    <a:gd name="T32" fmla="*/ 193 w 469"/>
                    <a:gd name="T33" fmla="*/ 275 h 427"/>
                    <a:gd name="T34" fmla="*/ 197 w 469"/>
                    <a:gd name="T35" fmla="*/ 274 h 427"/>
                    <a:gd name="T36" fmla="*/ 199 w 469"/>
                    <a:gd name="T37" fmla="*/ 274 h 427"/>
                    <a:gd name="T38" fmla="*/ 427 w 469"/>
                    <a:gd name="T39" fmla="*/ 372 h 427"/>
                    <a:gd name="T40" fmla="*/ 427 w 469"/>
                    <a:gd name="T41" fmla="*/ 380 h 427"/>
                    <a:gd name="T42" fmla="*/ 469 w 469"/>
                    <a:gd name="T43" fmla="*/ 380 h 427"/>
                    <a:gd name="T44" fmla="*/ 469 w 469"/>
                    <a:gd name="T45" fmla="*/ 0 h 427"/>
                    <a:gd name="T46" fmla="*/ 427 w 469"/>
                    <a:gd name="T47" fmla="*/ 0 h 427"/>
                    <a:gd name="T48" fmla="*/ 75 w 469"/>
                    <a:gd name="T49" fmla="*/ 274 h 427"/>
                    <a:gd name="T50" fmla="*/ 139 w 469"/>
                    <a:gd name="T51" fmla="*/ 274 h 427"/>
                    <a:gd name="T52" fmla="*/ 79 w 469"/>
                    <a:gd name="T53" fmla="*/ 288 h 427"/>
                    <a:gd name="T54" fmla="*/ 75 w 469"/>
                    <a:gd name="T55" fmla="*/ 274 h 427"/>
                    <a:gd name="T56" fmla="*/ 14 w 469"/>
                    <a:gd name="T57" fmla="*/ 249 h 427"/>
                    <a:gd name="T58" fmla="*/ 14 w 469"/>
                    <a:gd name="T59" fmla="*/ 130 h 427"/>
                    <a:gd name="T60" fmla="*/ 28 w 469"/>
                    <a:gd name="T61" fmla="*/ 130 h 427"/>
                    <a:gd name="T62" fmla="*/ 28 w 469"/>
                    <a:gd name="T63" fmla="*/ 249 h 427"/>
                    <a:gd name="T64" fmla="*/ 14 w 469"/>
                    <a:gd name="T65" fmla="*/ 249 h 427"/>
                    <a:gd name="T66" fmla="*/ 43 w 469"/>
                    <a:gd name="T67" fmla="*/ 120 h 427"/>
                    <a:gd name="T68" fmla="*/ 196 w 469"/>
                    <a:gd name="T69" fmla="*/ 120 h 427"/>
                    <a:gd name="T70" fmla="*/ 196 w 469"/>
                    <a:gd name="T71" fmla="*/ 260 h 427"/>
                    <a:gd name="T72" fmla="*/ 43 w 469"/>
                    <a:gd name="T73" fmla="*/ 260 h 427"/>
                    <a:gd name="T74" fmla="*/ 43 w 469"/>
                    <a:gd name="T75" fmla="*/ 120 h 427"/>
                    <a:gd name="T76" fmla="*/ 118 w 469"/>
                    <a:gd name="T77" fmla="*/ 412 h 427"/>
                    <a:gd name="T78" fmla="*/ 84 w 469"/>
                    <a:gd name="T79" fmla="*/ 302 h 427"/>
                    <a:gd name="T80" fmla="*/ 156 w 469"/>
                    <a:gd name="T81" fmla="*/ 284 h 427"/>
                    <a:gd name="T82" fmla="*/ 196 w 469"/>
                    <a:gd name="T83" fmla="*/ 412 h 427"/>
                    <a:gd name="T84" fmla="*/ 118 w 469"/>
                    <a:gd name="T85" fmla="*/ 412 h 427"/>
                    <a:gd name="T86" fmla="*/ 190 w 469"/>
                    <a:gd name="T87" fmla="*/ 316 h 427"/>
                    <a:gd name="T88" fmla="*/ 181 w 469"/>
                    <a:gd name="T89" fmla="*/ 316 h 427"/>
                    <a:gd name="T90" fmla="*/ 170 w 469"/>
                    <a:gd name="T91" fmla="*/ 280 h 427"/>
                    <a:gd name="T92" fmla="*/ 179 w 469"/>
                    <a:gd name="T93" fmla="*/ 278 h 427"/>
                    <a:gd name="T94" fmla="*/ 190 w 469"/>
                    <a:gd name="T95" fmla="*/ 316 h 427"/>
                    <a:gd name="T96" fmla="*/ 427 w 469"/>
                    <a:gd name="T97" fmla="*/ 357 h 427"/>
                    <a:gd name="T98" fmla="*/ 211 w 469"/>
                    <a:gd name="T99" fmla="*/ 264 h 427"/>
                    <a:gd name="T100" fmla="*/ 211 w 469"/>
                    <a:gd name="T101" fmla="*/ 116 h 427"/>
                    <a:gd name="T102" fmla="*/ 427 w 469"/>
                    <a:gd name="T103" fmla="*/ 23 h 427"/>
                    <a:gd name="T104" fmla="*/ 427 w 469"/>
                    <a:gd name="T105" fmla="*/ 357 h 427"/>
                    <a:gd name="T106" fmla="*/ 455 w 469"/>
                    <a:gd name="T107" fmla="*/ 366 h 427"/>
                    <a:gd name="T108" fmla="*/ 441 w 469"/>
                    <a:gd name="T109" fmla="*/ 366 h 427"/>
                    <a:gd name="T110" fmla="*/ 441 w 469"/>
                    <a:gd name="T111" fmla="*/ 14 h 427"/>
                    <a:gd name="T112" fmla="*/ 455 w 469"/>
                    <a:gd name="T113" fmla="*/ 14 h 427"/>
                    <a:gd name="T114" fmla="*/ 455 w 469"/>
                    <a:gd name="T115" fmla="*/ 366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69" h="427">
                      <a:moveTo>
                        <a:pt x="427" y="0"/>
                      </a:moveTo>
                      <a:lnTo>
                        <a:pt x="427" y="7"/>
                      </a:lnTo>
                      <a:lnTo>
                        <a:pt x="199" y="106"/>
                      </a:lnTo>
                      <a:lnTo>
                        <a:pt x="28" y="106"/>
                      </a:lnTo>
                      <a:lnTo>
                        <a:pt x="28" y="116"/>
                      </a:lnTo>
                      <a:lnTo>
                        <a:pt x="0" y="116"/>
                      </a:lnTo>
                      <a:lnTo>
                        <a:pt x="0" y="263"/>
                      </a:lnTo>
                      <a:lnTo>
                        <a:pt x="28" y="263"/>
                      </a:lnTo>
                      <a:lnTo>
                        <a:pt x="28" y="274"/>
                      </a:lnTo>
                      <a:lnTo>
                        <a:pt x="51" y="274"/>
                      </a:lnTo>
                      <a:lnTo>
                        <a:pt x="62" y="307"/>
                      </a:lnTo>
                      <a:lnTo>
                        <a:pt x="70" y="305"/>
                      </a:lnTo>
                      <a:lnTo>
                        <a:pt x="107" y="427"/>
                      </a:lnTo>
                      <a:lnTo>
                        <a:pt x="215" y="427"/>
                      </a:lnTo>
                      <a:lnTo>
                        <a:pt x="185" y="330"/>
                      </a:lnTo>
                      <a:lnTo>
                        <a:pt x="210" y="330"/>
                      </a:lnTo>
                      <a:lnTo>
                        <a:pt x="193" y="275"/>
                      </a:lnTo>
                      <a:lnTo>
                        <a:pt x="197" y="274"/>
                      </a:lnTo>
                      <a:lnTo>
                        <a:pt x="199" y="274"/>
                      </a:lnTo>
                      <a:lnTo>
                        <a:pt x="427" y="372"/>
                      </a:lnTo>
                      <a:lnTo>
                        <a:pt x="427" y="380"/>
                      </a:lnTo>
                      <a:lnTo>
                        <a:pt x="469" y="380"/>
                      </a:lnTo>
                      <a:lnTo>
                        <a:pt x="469" y="0"/>
                      </a:lnTo>
                      <a:lnTo>
                        <a:pt x="427" y="0"/>
                      </a:lnTo>
                      <a:close/>
                      <a:moveTo>
                        <a:pt x="75" y="274"/>
                      </a:moveTo>
                      <a:lnTo>
                        <a:pt x="139" y="274"/>
                      </a:lnTo>
                      <a:lnTo>
                        <a:pt x="79" y="288"/>
                      </a:lnTo>
                      <a:lnTo>
                        <a:pt x="75" y="274"/>
                      </a:lnTo>
                      <a:close/>
                      <a:moveTo>
                        <a:pt x="14" y="249"/>
                      </a:moveTo>
                      <a:lnTo>
                        <a:pt x="14" y="130"/>
                      </a:lnTo>
                      <a:lnTo>
                        <a:pt x="28" y="130"/>
                      </a:lnTo>
                      <a:lnTo>
                        <a:pt x="28" y="249"/>
                      </a:lnTo>
                      <a:lnTo>
                        <a:pt x="14" y="249"/>
                      </a:lnTo>
                      <a:close/>
                      <a:moveTo>
                        <a:pt x="43" y="120"/>
                      </a:moveTo>
                      <a:lnTo>
                        <a:pt x="196" y="120"/>
                      </a:lnTo>
                      <a:lnTo>
                        <a:pt x="196" y="260"/>
                      </a:lnTo>
                      <a:lnTo>
                        <a:pt x="43" y="260"/>
                      </a:lnTo>
                      <a:lnTo>
                        <a:pt x="43" y="120"/>
                      </a:lnTo>
                      <a:close/>
                      <a:moveTo>
                        <a:pt x="118" y="412"/>
                      </a:moveTo>
                      <a:lnTo>
                        <a:pt x="84" y="302"/>
                      </a:lnTo>
                      <a:lnTo>
                        <a:pt x="156" y="284"/>
                      </a:lnTo>
                      <a:lnTo>
                        <a:pt x="196" y="412"/>
                      </a:lnTo>
                      <a:lnTo>
                        <a:pt x="118" y="412"/>
                      </a:lnTo>
                      <a:close/>
                      <a:moveTo>
                        <a:pt x="190" y="316"/>
                      </a:moveTo>
                      <a:lnTo>
                        <a:pt x="181" y="316"/>
                      </a:lnTo>
                      <a:lnTo>
                        <a:pt x="170" y="280"/>
                      </a:lnTo>
                      <a:lnTo>
                        <a:pt x="179" y="278"/>
                      </a:lnTo>
                      <a:lnTo>
                        <a:pt x="190" y="316"/>
                      </a:lnTo>
                      <a:close/>
                      <a:moveTo>
                        <a:pt x="427" y="357"/>
                      </a:moveTo>
                      <a:lnTo>
                        <a:pt x="211" y="264"/>
                      </a:lnTo>
                      <a:lnTo>
                        <a:pt x="211" y="116"/>
                      </a:lnTo>
                      <a:lnTo>
                        <a:pt x="427" y="23"/>
                      </a:lnTo>
                      <a:lnTo>
                        <a:pt x="427" y="357"/>
                      </a:lnTo>
                      <a:close/>
                      <a:moveTo>
                        <a:pt x="455" y="366"/>
                      </a:moveTo>
                      <a:lnTo>
                        <a:pt x="441" y="366"/>
                      </a:lnTo>
                      <a:lnTo>
                        <a:pt x="441" y="14"/>
                      </a:lnTo>
                      <a:lnTo>
                        <a:pt x="455" y="14"/>
                      </a:lnTo>
                      <a:lnTo>
                        <a:pt x="455" y="3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cs typeface="+mn-ea"/>
                    <a:sym typeface="+mn-lt"/>
                  </a:endParaRPr>
                </a:p>
              </p:txBody>
            </p:sp>
            <p:sp>
              <p:nvSpPr>
                <p:cNvPr id="54" name="图形"/>
                <p:cNvSpPr>
                  <a:spLocks noChangeArrowheads="1"/>
                </p:cNvSpPr>
                <p:nvPr/>
              </p:nvSpPr>
              <p:spPr bwMode="auto">
                <a:xfrm>
                  <a:off x="2932113" y="2097088"/>
                  <a:ext cx="1714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ko-KR" altLang="en-US">
                    <a:cs typeface="+mn-ea"/>
                    <a:sym typeface="+mn-lt"/>
                  </a:endParaRPr>
                </a:p>
              </p:txBody>
            </p:sp>
          </p:grpSp>
        </p:grpSp>
        <p:pic>
          <p:nvPicPr>
            <p:cNvPr id="8" name="图形" descr="E:\006包图网\素材\1\商务办公\15453.jpg15453"/>
            <p:cNvPicPr>
              <a:picLocks noChangeAspect="1"/>
            </p:cNvPicPr>
            <p:nvPr/>
          </p:nvPicPr>
          <p:blipFill>
            <a:blip r:embed="rId1" cstate="screen"/>
            <a:srcRect/>
            <a:stretch>
              <a:fillRect/>
            </a:stretch>
          </p:blipFill>
          <p:spPr>
            <a:xfrm>
              <a:off x="10072" y="3281"/>
              <a:ext cx="7703" cy="5115"/>
            </a:xfrm>
            <a:prstGeom prst="rect">
              <a:avLst/>
            </a:prstGeom>
          </p:spPr>
        </p:pic>
      </p:grpSp>
    </p:spTree>
    <p:custDataLst>
      <p:tags r:id="rId2"/>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图形"/>
          <p:cNvGrpSpPr/>
          <p:nvPr/>
        </p:nvGrpSpPr>
        <p:grpSpPr>
          <a:xfrm>
            <a:off x="1086485" y="1538605"/>
            <a:ext cx="10558780" cy="5486400"/>
            <a:chOff x="1697" y="2178"/>
            <a:chExt cx="16628" cy="8640"/>
          </a:xfrm>
        </p:grpSpPr>
        <p:sp>
          <p:nvSpPr>
            <p:cNvPr id="60" name="图形"/>
            <p:cNvSpPr txBox="1"/>
            <p:nvPr/>
          </p:nvSpPr>
          <p:spPr>
            <a:xfrm>
              <a:off x="9600" y="3114"/>
              <a:ext cx="1503" cy="14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5400" dirty="0">
                  <a:solidFill>
                    <a:schemeClr val="accent1"/>
                  </a:solidFill>
                  <a:cs typeface="+mn-ea"/>
                  <a:sym typeface="+mn-lt"/>
                </a:rPr>
                <a:t>01</a:t>
              </a:r>
              <a:endParaRPr kumimoji="1" lang="en-US" altLang="zh-CN" sz="5400" dirty="0">
                <a:solidFill>
                  <a:schemeClr val="accent1"/>
                </a:solidFill>
                <a:cs typeface="+mn-ea"/>
                <a:sym typeface="+mn-lt"/>
              </a:endParaRPr>
            </a:p>
          </p:txBody>
        </p:sp>
        <p:sp>
          <p:nvSpPr>
            <p:cNvPr id="61" name="图形"/>
            <p:cNvSpPr txBox="1"/>
            <p:nvPr/>
          </p:nvSpPr>
          <p:spPr>
            <a:xfrm>
              <a:off x="10429" y="4928"/>
              <a:ext cx="1503" cy="14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5400" dirty="0">
                  <a:solidFill>
                    <a:schemeClr val="accent1"/>
                  </a:solidFill>
                  <a:cs typeface="+mn-ea"/>
                  <a:sym typeface="+mn-lt"/>
                </a:rPr>
                <a:t>02</a:t>
              </a:r>
              <a:endParaRPr kumimoji="1" lang="en-US" altLang="zh-CN" sz="5400" dirty="0">
                <a:solidFill>
                  <a:schemeClr val="accent1"/>
                </a:solidFill>
                <a:cs typeface="+mn-ea"/>
                <a:sym typeface="+mn-lt"/>
              </a:endParaRPr>
            </a:p>
          </p:txBody>
        </p:sp>
        <p:sp>
          <p:nvSpPr>
            <p:cNvPr id="62" name="图形"/>
            <p:cNvSpPr txBox="1"/>
            <p:nvPr/>
          </p:nvSpPr>
          <p:spPr>
            <a:xfrm>
              <a:off x="11328" y="6908"/>
              <a:ext cx="1503" cy="14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5400" dirty="0">
                  <a:solidFill>
                    <a:schemeClr val="accent1"/>
                  </a:solidFill>
                  <a:cs typeface="+mn-ea"/>
                  <a:sym typeface="+mn-lt"/>
                </a:rPr>
                <a:t>03</a:t>
              </a:r>
              <a:endParaRPr kumimoji="1" lang="en-US" altLang="zh-CN" sz="5400" dirty="0">
                <a:solidFill>
                  <a:schemeClr val="accent1"/>
                </a:solidFill>
                <a:cs typeface="+mn-ea"/>
                <a:sym typeface="+mn-lt"/>
              </a:endParaRPr>
            </a:p>
          </p:txBody>
        </p:sp>
        <p:sp>
          <p:nvSpPr>
            <p:cNvPr id="63" name="图形"/>
            <p:cNvSpPr/>
            <p:nvPr/>
          </p:nvSpPr>
          <p:spPr>
            <a:xfrm>
              <a:off x="9745" y="4037"/>
              <a:ext cx="1161" cy="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solidFill>
                  <a:srgbClr val="C00000"/>
                </a:solidFill>
                <a:cs typeface="+mn-ea"/>
                <a:sym typeface="+mn-lt"/>
              </a:endParaRPr>
            </a:p>
          </p:txBody>
        </p:sp>
        <p:sp>
          <p:nvSpPr>
            <p:cNvPr id="64" name="图形"/>
            <p:cNvSpPr txBox="1"/>
            <p:nvPr/>
          </p:nvSpPr>
          <p:spPr>
            <a:xfrm>
              <a:off x="9671" y="3924"/>
              <a:ext cx="1195" cy="63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000" b="1" dirty="0">
                  <a:solidFill>
                    <a:schemeClr val="accent2"/>
                  </a:solidFill>
                  <a:cs typeface="+mn-ea"/>
                  <a:sym typeface="+mn-lt"/>
                </a:rPr>
                <a:t>ONE</a:t>
              </a:r>
              <a:endParaRPr kumimoji="1" lang="en-US" altLang="zh-CN" sz="2000" b="1" dirty="0">
                <a:solidFill>
                  <a:schemeClr val="accent2"/>
                </a:solidFill>
                <a:cs typeface="+mn-ea"/>
                <a:sym typeface="+mn-lt"/>
              </a:endParaRPr>
            </a:p>
          </p:txBody>
        </p:sp>
        <p:sp>
          <p:nvSpPr>
            <p:cNvPr id="65" name="图形"/>
            <p:cNvSpPr/>
            <p:nvPr/>
          </p:nvSpPr>
          <p:spPr>
            <a:xfrm>
              <a:off x="10545" y="5869"/>
              <a:ext cx="1161" cy="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solidFill>
                  <a:srgbClr val="C00000"/>
                </a:solidFill>
                <a:cs typeface="+mn-ea"/>
                <a:sym typeface="+mn-lt"/>
              </a:endParaRPr>
            </a:p>
          </p:txBody>
        </p:sp>
        <p:sp>
          <p:nvSpPr>
            <p:cNvPr id="66" name="图形"/>
            <p:cNvSpPr/>
            <p:nvPr/>
          </p:nvSpPr>
          <p:spPr>
            <a:xfrm>
              <a:off x="11475" y="7884"/>
              <a:ext cx="1161" cy="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solidFill>
                  <a:srgbClr val="C00000"/>
                </a:solidFill>
                <a:cs typeface="+mn-ea"/>
                <a:sym typeface="+mn-lt"/>
              </a:endParaRPr>
            </a:p>
          </p:txBody>
        </p:sp>
        <p:sp>
          <p:nvSpPr>
            <p:cNvPr id="67" name="图形"/>
            <p:cNvSpPr txBox="1"/>
            <p:nvPr/>
          </p:nvSpPr>
          <p:spPr>
            <a:xfrm>
              <a:off x="10515" y="5828"/>
              <a:ext cx="1232" cy="63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000" b="1" dirty="0">
                  <a:solidFill>
                    <a:schemeClr val="accent2"/>
                  </a:solidFill>
                  <a:cs typeface="+mn-ea"/>
                  <a:sym typeface="+mn-lt"/>
                </a:rPr>
                <a:t>TWO</a:t>
              </a:r>
              <a:endParaRPr kumimoji="1" lang="en-US" altLang="zh-CN" sz="2000" b="1" dirty="0">
                <a:solidFill>
                  <a:schemeClr val="accent2"/>
                </a:solidFill>
                <a:cs typeface="+mn-ea"/>
                <a:sym typeface="+mn-lt"/>
              </a:endParaRPr>
            </a:p>
          </p:txBody>
        </p:sp>
        <p:sp>
          <p:nvSpPr>
            <p:cNvPr id="68" name="图形"/>
            <p:cNvSpPr txBox="1"/>
            <p:nvPr/>
          </p:nvSpPr>
          <p:spPr>
            <a:xfrm>
              <a:off x="11359" y="7821"/>
              <a:ext cx="1523" cy="58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b="1" dirty="0">
                  <a:solidFill>
                    <a:schemeClr val="accent2"/>
                  </a:solidFill>
                  <a:cs typeface="+mn-ea"/>
                  <a:sym typeface="+mn-lt"/>
                </a:rPr>
                <a:t>THREE</a:t>
              </a:r>
              <a:endParaRPr kumimoji="1" lang="en-US" altLang="zh-CN" b="1" dirty="0">
                <a:solidFill>
                  <a:schemeClr val="accent2"/>
                </a:solidFill>
                <a:cs typeface="+mn-ea"/>
                <a:sym typeface="+mn-lt"/>
              </a:endParaRPr>
            </a:p>
          </p:txBody>
        </p:sp>
        <p:grpSp>
          <p:nvGrpSpPr>
            <p:cNvPr id="21" name="可视化图形"/>
            <p:cNvGrpSpPr/>
            <p:nvPr/>
          </p:nvGrpSpPr>
          <p:grpSpPr>
            <a:xfrm>
              <a:off x="2431" y="2178"/>
              <a:ext cx="8684" cy="8640"/>
              <a:chOff x="1166904" y="1580397"/>
              <a:chExt cx="5514507" cy="5486135"/>
            </a:xfrm>
          </p:grpSpPr>
          <p:grpSp>
            <p:nvGrpSpPr>
              <p:cNvPr id="25" name="组 1"/>
              <p:cNvGrpSpPr/>
              <p:nvPr/>
            </p:nvGrpSpPr>
            <p:grpSpPr>
              <a:xfrm>
                <a:off x="1166904" y="1580397"/>
                <a:ext cx="5406222" cy="5486135"/>
                <a:chOff x="6446270" y="848887"/>
                <a:chExt cx="5406222" cy="5486135"/>
              </a:xfrm>
            </p:grpSpPr>
            <p:sp>
              <p:nvSpPr>
                <p:cNvPr id="54" name="图形"/>
                <p:cNvSpPr/>
                <p:nvPr/>
              </p:nvSpPr>
              <p:spPr>
                <a:xfrm rot="18897359">
                  <a:off x="6231162" y="3041426"/>
                  <a:ext cx="5486135" cy="1101057"/>
                </a:xfrm>
                <a:custGeom>
                  <a:avLst/>
                  <a:gdLst>
                    <a:gd name="connsiteX0" fmla="*/ 5486135 w 5486135"/>
                    <a:gd name="connsiteY0" fmla="*/ 550529 h 1101057"/>
                    <a:gd name="connsiteX1" fmla="*/ 4935607 w 5486135"/>
                    <a:gd name="connsiteY1" fmla="*/ 1101057 h 1101057"/>
                    <a:gd name="connsiteX2" fmla="*/ 1099367 w 5486135"/>
                    <a:gd name="connsiteY2" fmla="*/ 1101057 h 1101057"/>
                    <a:gd name="connsiteX3" fmla="*/ 0 w 5486135"/>
                    <a:gd name="connsiteY3" fmla="*/ 0 h 1101057"/>
                    <a:gd name="connsiteX4" fmla="*/ 4935607 w 5486135"/>
                    <a:gd name="connsiteY4" fmla="*/ 0 h 1101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135" h="1101057">
                      <a:moveTo>
                        <a:pt x="5486135" y="550529"/>
                      </a:moveTo>
                      <a:lnTo>
                        <a:pt x="4935607" y="1101057"/>
                      </a:lnTo>
                      <a:lnTo>
                        <a:pt x="1099367" y="1101057"/>
                      </a:lnTo>
                      <a:lnTo>
                        <a:pt x="0" y="0"/>
                      </a:lnTo>
                      <a:lnTo>
                        <a:pt x="493560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55" name="图形"/>
                <p:cNvSpPr/>
                <p:nvPr/>
              </p:nvSpPr>
              <p:spPr>
                <a:xfrm rot="18897359">
                  <a:off x="8204719" y="3614583"/>
                  <a:ext cx="3866247" cy="1101057"/>
                </a:xfrm>
                <a:custGeom>
                  <a:avLst/>
                  <a:gdLst>
                    <a:gd name="connsiteX0" fmla="*/ 3866247 w 3866247"/>
                    <a:gd name="connsiteY0" fmla="*/ 550529 h 1101057"/>
                    <a:gd name="connsiteX1" fmla="*/ 3315719 w 3866247"/>
                    <a:gd name="connsiteY1" fmla="*/ 1101057 h 1101057"/>
                    <a:gd name="connsiteX2" fmla="*/ 1099366 w 3866247"/>
                    <a:gd name="connsiteY2" fmla="*/ 1101057 h 1101057"/>
                    <a:gd name="connsiteX3" fmla="*/ 0 w 3866247"/>
                    <a:gd name="connsiteY3" fmla="*/ 0 h 1101057"/>
                    <a:gd name="connsiteX4" fmla="*/ 3315719 w 3866247"/>
                    <a:gd name="connsiteY4" fmla="*/ 0 h 1101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6247" h="1101057">
                      <a:moveTo>
                        <a:pt x="3866247" y="550529"/>
                      </a:moveTo>
                      <a:lnTo>
                        <a:pt x="3315719" y="1101057"/>
                      </a:lnTo>
                      <a:lnTo>
                        <a:pt x="1099366" y="1101057"/>
                      </a:lnTo>
                      <a:lnTo>
                        <a:pt x="0" y="0"/>
                      </a:lnTo>
                      <a:lnTo>
                        <a:pt x="3315719"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56" name="图形"/>
                <p:cNvSpPr/>
                <p:nvPr/>
              </p:nvSpPr>
              <p:spPr>
                <a:xfrm rot="18897359">
                  <a:off x="10178783" y="4225228"/>
                  <a:ext cx="2246361" cy="1101057"/>
                </a:xfrm>
                <a:custGeom>
                  <a:avLst/>
                  <a:gdLst>
                    <a:gd name="connsiteX0" fmla="*/ 2246361 w 2246361"/>
                    <a:gd name="connsiteY0" fmla="*/ 550529 h 1101057"/>
                    <a:gd name="connsiteX1" fmla="*/ 1695832 w 2246361"/>
                    <a:gd name="connsiteY1" fmla="*/ 1101057 h 1101057"/>
                    <a:gd name="connsiteX2" fmla="*/ 1099366 w 2246361"/>
                    <a:gd name="connsiteY2" fmla="*/ 1101057 h 1101057"/>
                    <a:gd name="connsiteX3" fmla="*/ 0 w 2246361"/>
                    <a:gd name="connsiteY3" fmla="*/ 0 h 1101057"/>
                    <a:gd name="connsiteX4" fmla="*/ 1695832 w 2246361"/>
                    <a:gd name="connsiteY4" fmla="*/ 0 h 1101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6361" h="1101057">
                      <a:moveTo>
                        <a:pt x="2246361" y="550529"/>
                      </a:moveTo>
                      <a:lnTo>
                        <a:pt x="1695832" y="1101057"/>
                      </a:lnTo>
                      <a:lnTo>
                        <a:pt x="1099366" y="1101057"/>
                      </a:lnTo>
                      <a:lnTo>
                        <a:pt x="0" y="0"/>
                      </a:lnTo>
                      <a:lnTo>
                        <a:pt x="169583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57" name="图形"/>
                <p:cNvSpPr/>
                <p:nvPr/>
              </p:nvSpPr>
              <p:spPr>
                <a:xfrm>
                  <a:off x="6446270" y="5094514"/>
                  <a:ext cx="1758461" cy="170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58" name="图形"/>
                <p:cNvSpPr/>
                <p:nvPr/>
              </p:nvSpPr>
              <p:spPr>
                <a:xfrm>
                  <a:off x="8204731" y="5094514"/>
                  <a:ext cx="1758461" cy="1708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59" name="图形"/>
                <p:cNvSpPr/>
                <p:nvPr/>
              </p:nvSpPr>
              <p:spPr>
                <a:xfrm>
                  <a:off x="9963192" y="5094514"/>
                  <a:ext cx="1713825" cy="170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grpSp>
          <p:grpSp>
            <p:nvGrpSpPr>
              <p:cNvPr id="26" name="组 47"/>
              <p:cNvGrpSpPr/>
              <p:nvPr/>
            </p:nvGrpSpPr>
            <p:grpSpPr>
              <a:xfrm>
                <a:off x="6200251" y="4954358"/>
                <a:ext cx="481160" cy="417815"/>
                <a:chOff x="9893507" y="1889766"/>
                <a:chExt cx="872142" cy="757314"/>
              </a:xfrm>
              <a:solidFill>
                <a:schemeClr val="bg1"/>
              </a:solidFill>
            </p:grpSpPr>
            <p:sp>
              <p:nvSpPr>
                <p:cNvPr id="45" name="图形"/>
                <p:cNvSpPr/>
                <p:nvPr/>
              </p:nvSpPr>
              <p:spPr bwMode="auto">
                <a:xfrm>
                  <a:off x="9957756" y="2595134"/>
                  <a:ext cx="750479" cy="51946"/>
                </a:xfrm>
                <a:custGeom>
                  <a:avLst/>
                  <a:gdLst>
                    <a:gd name="T0" fmla="*/ 232 w 232"/>
                    <a:gd name="T1" fmla="*/ 16 h 16"/>
                    <a:gd name="T2" fmla="*/ 0 w 232"/>
                    <a:gd name="T3" fmla="*/ 16 h 16"/>
                    <a:gd name="T4" fmla="*/ 16 w 232"/>
                    <a:gd name="T5" fmla="*/ 0 h 16"/>
                    <a:gd name="T6" fmla="*/ 216 w 232"/>
                    <a:gd name="T7" fmla="*/ 0 h 16"/>
                    <a:gd name="T8" fmla="*/ 232 w 232"/>
                    <a:gd name="T9" fmla="*/ 16 h 16"/>
                  </a:gdLst>
                  <a:ahLst/>
                  <a:cxnLst>
                    <a:cxn ang="0">
                      <a:pos x="T0" y="T1"/>
                    </a:cxn>
                    <a:cxn ang="0">
                      <a:pos x="T2" y="T3"/>
                    </a:cxn>
                    <a:cxn ang="0">
                      <a:pos x="T4" y="T5"/>
                    </a:cxn>
                    <a:cxn ang="0">
                      <a:pos x="T6" y="T7"/>
                    </a:cxn>
                    <a:cxn ang="0">
                      <a:pos x="T8" y="T9"/>
                    </a:cxn>
                  </a:cxnLst>
                  <a:rect l="0" t="0" r="r" b="b"/>
                  <a:pathLst>
                    <a:path w="232" h="16">
                      <a:moveTo>
                        <a:pt x="232" y="16"/>
                      </a:moveTo>
                      <a:cubicBezTo>
                        <a:pt x="0" y="16"/>
                        <a:pt x="0" y="16"/>
                        <a:pt x="0" y="16"/>
                      </a:cubicBezTo>
                      <a:cubicBezTo>
                        <a:pt x="0" y="8"/>
                        <a:pt x="7" y="0"/>
                        <a:pt x="16" y="0"/>
                      </a:cubicBezTo>
                      <a:cubicBezTo>
                        <a:pt x="216" y="0"/>
                        <a:pt x="216" y="0"/>
                        <a:pt x="216" y="0"/>
                      </a:cubicBezTo>
                      <a:cubicBezTo>
                        <a:pt x="225" y="0"/>
                        <a:pt x="232" y="8"/>
                        <a:pt x="23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6" name="图形"/>
                <p:cNvSpPr>
                  <a:spLocks noChangeArrowheads="1"/>
                </p:cNvSpPr>
                <p:nvPr/>
              </p:nvSpPr>
              <p:spPr bwMode="auto">
                <a:xfrm>
                  <a:off x="10494984" y="2067475"/>
                  <a:ext cx="77919" cy="1913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7" name="图形"/>
                <p:cNvSpPr>
                  <a:spLocks noChangeArrowheads="1"/>
                </p:cNvSpPr>
                <p:nvPr/>
              </p:nvSpPr>
              <p:spPr bwMode="auto">
                <a:xfrm>
                  <a:off x="10155970" y="2533619"/>
                  <a:ext cx="360886" cy="423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8" name="图形"/>
                <p:cNvSpPr>
                  <a:spLocks noChangeArrowheads="1"/>
                </p:cNvSpPr>
                <p:nvPr/>
              </p:nvSpPr>
              <p:spPr bwMode="auto">
                <a:xfrm>
                  <a:off x="10381524" y="2185036"/>
                  <a:ext cx="75185" cy="738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9" name="图形"/>
                <p:cNvSpPr>
                  <a:spLocks noChangeArrowheads="1"/>
                </p:cNvSpPr>
                <p:nvPr/>
              </p:nvSpPr>
              <p:spPr bwMode="auto">
                <a:xfrm>
                  <a:off x="10272164" y="2109851"/>
                  <a:ext cx="73818" cy="1517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50" name="图形"/>
                <p:cNvSpPr>
                  <a:spLocks noEditPoints="1"/>
                </p:cNvSpPr>
                <p:nvPr/>
              </p:nvSpPr>
              <p:spPr bwMode="auto">
                <a:xfrm>
                  <a:off x="9893507" y="1889766"/>
                  <a:ext cx="872142" cy="617881"/>
                </a:xfrm>
                <a:custGeom>
                  <a:avLst/>
                  <a:gdLst>
                    <a:gd name="T0" fmla="*/ 262 w 270"/>
                    <a:gd name="T1" fmla="*/ 191 h 191"/>
                    <a:gd name="T2" fmla="*/ 8 w 270"/>
                    <a:gd name="T3" fmla="*/ 191 h 191"/>
                    <a:gd name="T4" fmla="*/ 0 w 270"/>
                    <a:gd name="T5" fmla="*/ 183 h 191"/>
                    <a:gd name="T6" fmla="*/ 0 w 270"/>
                    <a:gd name="T7" fmla="*/ 9 h 191"/>
                    <a:gd name="T8" fmla="*/ 8 w 270"/>
                    <a:gd name="T9" fmla="*/ 0 h 191"/>
                    <a:gd name="T10" fmla="*/ 262 w 270"/>
                    <a:gd name="T11" fmla="*/ 0 h 191"/>
                    <a:gd name="T12" fmla="*/ 270 w 270"/>
                    <a:gd name="T13" fmla="*/ 9 h 191"/>
                    <a:gd name="T14" fmla="*/ 270 w 270"/>
                    <a:gd name="T15" fmla="*/ 183 h 191"/>
                    <a:gd name="T16" fmla="*/ 262 w 270"/>
                    <a:gd name="T17" fmla="*/ 191 h 191"/>
                    <a:gd name="T18" fmla="*/ 136 w 270"/>
                    <a:gd name="T19" fmla="*/ 169 h 191"/>
                    <a:gd name="T20" fmla="*/ 128 w 270"/>
                    <a:gd name="T21" fmla="*/ 177 h 191"/>
                    <a:gd name="T22" fmla="*/ 136 w 270"/>
                    <a:gd name="T23" fmla="*/ 185 h 191"/>
                    <a:gd name="T24" fmla="*/ 144 w 270"/>
                    <a:gd name="T25" fmla="*/ 177 h 191"/>
                    <a:gd name="T26" fmla="*/ 136 w 270"/>
                    <a:gd name="T27" fmla="*/ 169 h 191"/>
                    <a:gd name="T28" fmla="*/ 13 w 270"/>
                    <a:gd name="T29" fmla="*/ 165 h 191"/>
                    <a:gd name="T30" fmla="*/ 259 w 270"/>
                    <a:gd name="T31" fmla="*/ 165 h 191"/>
                    <a:gd name="T32" fmla="*/ 259 w 270"/>
                    <a:gd name="T33" fmla="*/ 9 h 191"/>
                    <a:gd name="T34" fmla="*/ 13 w 270"/>
                    <a:gd name="T35" fmla="*/ 9 h 191"/>
                    <a:gd name="T36" fmla="*/ 13 w 270"/>
                    <a:gd name="T37"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191">
                      <a:moveTo>
                        <a:pt x="262" y="191"/>
                      </a:moveTo>
                      <a:cubicBezTo>
                        <a:pt x="8" y="191"/>
                        <a:pt x="8" y="191"/>
                        <a:pt x="8" y="191"/>
                      </a:cubicBezTo>
                      <a:cubicBezTo>
                        <a:pt x="3" y="191"/>
                        <a:pt x="0" y="187"/>
                        <a:pt x="0" y="183"/>
                      </a:cubicBezTo>
                      <a:cubicBezTo>
                        <a:pt x="0" y="9"/>
                        <a:pt x="0" y="9"/>
                        <a:pt x="0" y="9"/>
                      </a:cubicBezTo>
                      <a:cubicBezTo>
                        <a:pt x="0" y="4"/>
                        <a:pt x="3" y="0"/>
                        <a:pt x="8" y="0"/>
                      </a:cubicBezTo>
                      <a:cubicBezTo>
                        <a:pt x="262" y="0"/>
                        <a:pt x="262" y="0"/>
                        <a:pt x="262" y="0"/>
                      </a:cubicBezTo>
                      <a:cubicBezTo>
                        <a:pt x="267" y="0"/>
                        <a:pt x="270" y="4"/>
                        <a:pt x="270" y="9"/>
                      </a:cubicBezTo>
                      <a:cubicBezTo>
                        <a:pt x="270" y="183"/>
                        <a:pt x="270" y="183"/>
                        <a:pt x="270" y="183"/>
                      </a:cubicBezTo>
                      <a:cubicBezTo>
                        <a:pt x="270" y="187"/>
                        <a:pt x="267" y="191"/>
                        <a:pt x="262" y="191"/>
                      </a:cubicBezTo>
                      <a:close/>
                      <a:moveTo>
                        <a:pt x="136" y="169"/>
                      </a:moveTo>
                      <a:cubicBezTo>
                        <a:pt x="132" y="169"/>
                        <a:pt x="128" y="173"/>
                        <a:pt x="128" y="177"/>
                      </a:cubicBezTo>
                      <a:cubicBezTo>
                        <a:pt x="128" y="181"/>
                        <a:pt x="132" y="185"/>
                        <a:pt x="136" y="185"/>
                      </a:cubicBezTo>
                      <a:cubicBezTo>
                        <a:pt x="140" y="185"/>
                        <a:pt x="144" y="181"/>
                        <a:pt x="144" y="177"/>
                      </a:cubicBezTo>
                      <a:cubicBezTo>
                        <a:pt x="144" y="173"/>
                        <a:pt x="140" y="169"/>
                        <a:pt x="136" y="169"/>
                      </a:cubicBezTo>
                      <a:close/>
                      <a:moveTo>
                        <a:pt x="13" y="165"/>
                      </a:moveTo>
                      <a:cubicBezTo>
                        <a:pt x="259" y="165"/>
                        <a:pt x="259" y="165"/>
                        <a:pt x="259" y="165"/>
                      </a:cubicBezTo>
                      <a:cubicBezTo>
                        <a:pt x="259" y="9"/>
                        <a:pt x="259" y="9"/>
                        <a:pt x="259" y="9"/>
                      </a:cubicBezTo>
                      <a:cubicBezTo>
                        <a:pt x="13" y="9"/>
                        <a:pt x="13" y="9"/>
                        <a:pt x="13" y="9"/>
                      </a:cubicBezTo>
                      <a:lnTo>
                        <a:pt x="13" y="1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51" name="图形"/>
                <p:cNvSpPr>
                  <a:spLocks noChangeArrowheads="1"/>
                </p:cNvSpPr>
                <p:nvPr/>
              </p:nvSpPr>
              <p:spPr bwMode="auto">
                <a:xfrm>
                  <a:off x="10155970" y="2026465"/>
                  <a:ext cx="73818" cy="2351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52" name="图形"/>
                <p:cNvSpPr>
                  <a:spLocks noChangeArrowheads="1"/>
                </p:cNvSpPr>
                <p:nvPr/>
              </p:nvSpPr>
              <p:spPr bwMode="auto">
                <a:xfrm>
                  <a:off x="10030457" y="2104097"/>
                  <a:ext cx="73817" cy="1517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53" name="图形"/>
                <p:cNvSpPr>
                  <a:spLocks noChangeArrowheads="1"/>
                </p:cNvSpPr>
                <p:nvPr/>
              </p:nvSpPr>
              <p:spPr bwMode="auto">
                <a:xfrm>
                  <a:off x="10289446" y="2426744"/>
                  <a:ext cx="75186" cy="738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grpSp>
            <p:nvGrpSpPr>
              <p:cNvPr id="27" name="组 75"/>
              <p:cNvGrpSpPr/>
              <p:nvPr/>
            </p:nvGrpSpPr>
            <p:grpSpPr>
              <a:xfrm>
                <a:off x="4858475" y="2607626"/>
                <a:ext cx="514088" cy="532043"/>
                <a:chOff x="4858476" y="2607620"/>
                <a:chExt cx="433690" cy="448836"/>
              </a:xfrm>
            </p:grpSpPr>
            <p:sp>
              <p:nvSpPr>
                <p:cNvPr id="42" name="图形"/>
                <p:cNvSpPr>
                  <a:spLocks noEditPoints="1"/>
                </p:cNvSpPr>
                <p:nvPr/>
              </p:nvSpPr>
              <p:spPr bwMode="auto">
                <a:xfrm>
                  <a:off x="4858476" y="2784204"/>
                  <a:ext cx="270243" cy="272252"/>
                </a:xfrm>
                <a:custGeom>
                  <a:avLst/>
                  <a:gdLst>
                    <a:gd name="T0" fmla="*/ 115 w 136"/>
                    <a:gd name="T1" fmla="*/ 94 h 137"/>
                    <a:gd name="T2" fmla="*/ 119 w 136"/>
                    <a:gd name="T3" fmla="*/ 83 h 137"/>
                    <a:gd name="T4" fmla="*/ 136 w 136"/>
                    <a:gd name="T5" fmla="*/ 77 h 137"/>
                    <a:gd name="T6" fmla="*/ 136 w 136"/>
                    <a:gd name="T7" fmla="*/ 68 h 137"/>
                    <a:gd name="T8" fmla="*/ 136 w 136"/>
                    <a:gd name="T9" fmla="*/ 60 h 137"/>
                    <a:gd name="T10" fmla="*/ 119 w 136"/>
                    <a:gd name="T11" fmla="*/ 54 h 137"/>
                    <a:gd name="T12" fmla="*/ 115 w 136"/>
                    <a:gd name="T13" fmla="*/ 43 h 137"/>
                    <a:gd name="T14" fmla="*/ 122 w 136"/>
                    <a:gd name="T15" fmla="*/ 27 h 137"/>
                    <a:gd name="T16" fmla="*/ 110 w 136"/>
                    <a:gd name="T17" fmla="*/ 14 h 137"/>
                    <a:gd name="T18" fmla="*/ 94 w 136"/>
                    <a:gd name="T19" fmla="*/ 22 h 137"/>
                    <a:gd name="T20" fmla="*/ 83 w 136"/>
                    <a:gd name="T21" fmla="*/ 18 h 137"/>
                    <a:gd name="T22" fmla="*/ 77 w 136"/>
                    <a:gd name="T23" fmla="*/ 1 h 137"/>
                    <a:gd name="T24" fmla="*/ 68 w 136"/>
                    <a:gd name="T25" fmla="*/ 0 h 137"/>
                    <a:gd name="T26" fmla="*/ 59 w 136"/>
                    <a:gd name="T27" fmla="*/ 1 h 137"/>
                    <a:gd name="T28" fmla="*/ 53 w 136"/>
                    <a:gd name="T29" fmla="*/ 18 h 137"/>
                    <a:gd name="T30" fmla="*/ 43 w 136"/>
                    <a:gd name="T31" fmla="*/ 22 h 137"/>
                    <a:gd name="T32" fmla="*/ 26 w 136"/>
                    <a:gd name="T33" fmla="*/ 14 h 137"/>
                    <a:gd name="T34" fmla="*/ 14 w 136"/>
                    <a:gd name="T35" fmla="*/ 27 h 137"/>
                    <a:gd name="T36" fmla="*/ 22 w 136"/>
                    <a:gd name="T37" fmla="*/ 43 h 137"/>
                    <a:gd name="T38" fmla="*/ 17 w 136"/>
                    <a:gd name="T39" fmla="*/ 54 h 137"/>
                    <a:gd name="T40" fmla="*/ 0 w 136"/>
                    <a:gd name="T41" fmla="*/ 60 h 137"/>
                    <a:gd name="T42" fmla="*/ 0 w 136"/>
                    <a:gd name="T43" fmla="*/ 68 h 137"/>
                    <a:gd name="T44" fmla="*/ 0 w 136"/>
                    <a:gd name="T45" fmla="*/ 77 h 137"/>
                    <a:gd name="T46" fmla="*/ 17 w 136"/>
                    <a:gd name="T47" fmla="*/ 83 h 137"/>
                    <a:gd name="T48" fmla="*/ 22 w 136"/>
                    <a:gd name="T49" fmla="*/ 94 h 137"/>
                    <a:gd name="T50" fmla="*/ 14 w 136"/>
                    <a:gd name="T51" fmla="*/ 110 h 137"/>
                    <a:gd name="T52" fmla="*/ 26 w 136"/>
                    <a:gd name="T53" fmla="*/ 123 h 137"/>
                    <a:gd name="T54" fmla="*/ 43 w 136"/>
                    <a:gd name="T55" fmla="*/ 115 h 137"/>
                    <a:gd name="T56" fmla="*/ 53 w 136"/>
                    <a:gd name="T57" fmla="*/ 119 h 137"/>
                    <a:gd name="T58" fmla="*/ 59 w 136"/>
                    <a:gd name="T59" fmla="*/ 136 h 137"/>
                    <a:gd name="T60" fmla="*/ 68 w 136"/>
                    <a:gd name="T61" fmla="*/ 137 h 137"/>
                    <a:gd name="T62" fmla="*/ 77 w 136"/>
                    <a:gd name="T63" fmla="*/ 136 h 137"/>
                    <a:gd name="T64" fmla="*/ 83 w 136"/>
                    <a:gd name="T65" fmla="*/ 119 h 137"/>
                    <a:gd name="T66" fmla="*/ 94 w 136"/>
                    <a:gd name="T67" fmla="*/ 115 h 137"/>
                    <a:gd name="T68" fmla="*/ 110 w 136"/>
                    <a:gd name="T69" fmla="*/ 123 h 137"/>
                    <a:gd name="T70" fmla="*/ 122 w 136"/>
                    <a:gd name="T71" fmla="*/ 110 h 137"/>
                    <a:gd name="T72" fmla="*/ 115 w 136"/>
                    <a:gd name="T73" fmla="*/ 94 h 137"/>
                    <a:gd name="T74" fmla="*/ 68 w 136"/>
                    <a:gd name="T75" fmla="*/ 92 h 137"/>
                    <a:gd name="T76" fmla="*/ 44 w 136"/>
                    <a:gd name="T77" fmla="*/ 68 h 137"/>
                    <a:gd name="T78" fmla="*/ 68 w 136"/>
                    <a:gd name="T79" fmla="*/ 45 h 137"/>
                    <a:gd name="T80" fmla="*/ 92 w 136"/>
                    <a:gd name="T81" fmla="*/ 68 h 137"/>
                    <a:gd name="T82" fmla="*/ 68 w 136"/>
                    <a:gd name="T83" fmla="*/ 9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6" h="137">
                      <a:moveTo>
                        <a:pt x="115" y="94"/>
                      </a:moveTo>
                      <a:cubicBezTo>
                        <a:pt x="116" y="91"/>
                        <a:pt x="118" y="87"/>
                        <a:pt x="119" y="83"/>
                      </a:cubicBezTo>
                      <a:cubicBezTo>
                        <a:pt x="136" y="77"/>
                        <a:pt x="136" y="77"/>
                        <a:pt x="136" y="77"/>
                      </a:cubicBezTo>
                      <a:cubicBezTo>
                        <a:pt x="136" y="74"/>
                        <a:pt x="136" y="71"/>
                        <a:pt x="136" y="68"/>
                      </a:cubicBezTo>
                      <a:cubicBezTo>
                        <a:pt x="136" y="65"/>
                        <a:pt x="136" y="63"/>
                        <a:pt x="136" y="60"/>
                      </a:cubicBezTo>
                      <a:cubicBezTo>
                        <a:pt x="119" y="54"/>
                        <a:pt x="119" y="54"/>
                        <a:pt x="119" y="54"/>
                      </a:cubicBezTo>
                      <a:cubicBezTo>
                        <a:pt x="118" y="50"/>
                        <a:pt x="116" y="46"/>
                        <a:pt x="115" y="43"/>
                      </a:cubicBezTo>
                      <a:cubicBezTo>
                        <a:pt x="122" y="27"/>
                        <a:pt x="122" y="27"/>
                        <a:pt x="122" y="27"/>
                      </a:cubicBezTo>
                      <a:cubicBezTo>
                        <a:pt x="119" y="22"/>
                        <a:pt x="115" y="18"/>
                        <a:pt x="110" y="14"/>
                      </a:cubicBezTo>
                      <a:cubicBezTo>
                        <a:pt x="94" y="22"/>
                        <a:pt x="94" y="22"/>
                        <a:pt x="94" y="22"/>
                      </a:cubicBezTo>
                      <a:cubicBezTo>
                        <a:pt x="90" y="20"/>
                        <a:pt x="87" y="19"/>
                        <a:pt x="83" y="18"/>
                      </a:cubicBezTo>
                      <a:cubicBezTo>
                        <a:pt x="77" y="1"/>
                        <a:pt x="77" y="1"/>
                        <a:pt x="77" y="1"/>
                      </a:cubicBezTo>
                      <a:cubicBezTo>
                        <a:pt x="74" y="0"/>
                        <a:pt x="71" y="0"/>
                        <a:pt x="68" y="0"/>
                      </a:cubicBezTo>
                      <a:cubicBezTo>
                        <a:pt x="65" y="0"/>
                        <a:pt x="62" y="0"/>
                        <a:pt x="59" y="1"/>
                      </a:cubicBezTo>
                      <a:cubicBezTo>
                        <a:pt x="53" y="18"/>
                        <a:pt x="53" y="18"/>
                        <a:pt x="53" y="18"/>
                      </a:cubicBezTo>
                      <a:cubicBezTo>
                        <a:pt x="50" y="19"/>
                        <a:pt x="46" y="20"/>
                        <a:pt x="43" y="22"/>
                      </a:cubicBezTo>
                      <a:cubicBezTo>
                        <a:pt x="26" y="14"/>
                        <a:pt x="26" y="14"/>
                        <a:pt x="26" y="14"/>
                      </a:cubicBezTo>
                      <a:cubicBezTo>
                        <a:pt x="22" y="18"/>
                        <a:pt x="18" y="22"/>
                        <a:pt x="14" y="27"/>
                      </a:cubicBezTo>
                      <a:cubicBezTo>
                        <a:pt x="22" y="43"/>
                        <a:pt x="22" y="43"/>
                        <a:pt x="22" y="43"/>
                      </a:cubicBezTo>
                      <a:cubicBezTo>
                        <a:pt x="20" y="46"/>
                        <a:pt x="18" y="50"/>
                        <a:pt x="17" y="54"/>
                      </a:cubicBezTo>
                      <a:cubicBezTo>
                        <a:pt x="0" y="60"/>
                        <a:pt x="0" y="60"/>
                        <a:pt x="0" y="60"/>
                      </a:cubicBezTo>
                      <a:cubicBezTo>
                        <a:pt x="0" y="63"/>
                        <a:pt x="0" y="65"/>
                        <a:pt x="0" y="68"/>
                      </a:cubicBezTo>
                      <a:cubicBezTo>
                        <a:pt x="0" y="71"/>
                        <a:pt x="0" y="74"/>
                        <a:pt x="0" y="77"/>
                      </a:cubicBezTo>
                      <a:cubicBezTo>
                        <a:pt x="17" y="83"/>
                        <a:pt x="17" y="83"/>
                        <a:pt x="17" y="83"/>
                      </a:cubicBezTo>
                      <a:cubicBezTo>
                        <a:pt x="18" y="87"/>
                        <a:pt x="20" y="91"/>
                        <a:pt x="22" y="94"/>
                      </a:cubicBezTo>
                      <a:cubicBezTo>
                        <a:pt x="14" y="110"/>
                        <a:pt x="14" y="110"/>
                        <a:pt x="14" y="110"/>
                      </a:cubicBezTo>
                      <a:cubicBezTo>
                        <a:pt x="18" y="115"/>
                        <a:pt x="22" y="119"/>
                        <a:pt x="26" y="123"/>
                      </a:cubicBezTo>
                      <a:cubicBezTo>
                        <a:pt x="43" y="115"/>
                        <a:pt x="43" y="115"/>
                        <a:pt x="43" y="115"/>
                      </a:cubicBezTo>
                      <a:cubicBezTo>
                        <a:pt x="46" y="117"/>
                        <a:pt x="50" y="118"/>
                        <a:pt x="53" y="119"/>
                      </a:cubicBezTo>
                      <a:cubicBezTo>
                        <a:pt x="59" y="136"/>
                        <a:pt x="59" y="136"/>
                        <a:pt x="59" y="136"/>
                      </a:cubicBezTo>
                      <a:cubicBezTo>
                        <a:pt x="62" y="137"/>
                        <a:pt x="65" y="137"/>
                        <a:pt x="68" y="137"/>
                      </a:cubicBezTo>
                      <a:cubicBezTo>
                        <a:pt x="71" y="137"/>
                        <a:pt x="74" y="137"/>
                        <a:pt x="77" y="136"/>
                      </a:cubicBezTo>
                      <a:cubicBezTo>
                        <a:pt x="83" y="119"/>
                        <a:pt x="83" y="119"/>
                        <a:pt x="83" y="119"/>
                      </a:cubicBezTo>
                      <a:cubicBezTo>
                        <a:pt x="87" y="118"/>
                        <a:pt x="90" y="117"/>
                        <a:pt x="94" y="115"/>
                      </a:cubicBezTo>
                      <a:cubicBezTo>
                        <a:pt x="110" y="123"/>
                        <a:pt x="110" y="123"/>
                        <a:pt x="110" y="123"/>
                      </a:cubicBezTo>
                      <a:cubicBezTo>
                        <a:pt x="115" y="119"/>
                        <a:pt x="119" y="115"/>
                        <a:pt x="122" y="110"/>
                      </a:cubicBezTo>
                      <a:lnTo>
                        <a:pt x="115" y="94"/>
                      </a:lnTo>
                      <a:close/>
                      <a:moveTo>
                        <a:pt x="68" y="92"/>
                      </a:moveTo>
                      <a:cubicBezTo>
                        <a:pt x="55" y="92"/>
                        <a:pt x="44" y="82"/>
                        <a:pt x="44" y="68"/>
                      </a:cubicBezTo>
                      <a:cubicBezTo>
                        <a:pt x="44" y="55"/>
                        <a:pt x="55" y="45"/>
                        <a:pt x="68" y="45"/>
                      </a:cubicBezTo>
                      <a:cubicBezTo>
                        <a:pt x="81" y="45"/>
                        <a:pt x="92" y="55"/>
                        <a:pt x="92" y="68"/>
                      </a:cubicBezTo>
                      <a:cubicBezTo>
                        <a:pt x="92" y="82"/>
                        <a:pt x="81" y="92"/>
                        <a:pt x="68" y="9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id-ID">
                    <a:solidFill>
                      <a:prstClr val="black"/>
                    </a:solidFill>
                    <a:cs typeface="+mn-ea"/>
                    <a:sym typeface="+mn-lt"/>
                  </a:endParaRPr>
                </a:p>
              </p:txBody>
            </p:sp>
            <p:sp>
              <p:nvSpPr>
                <p:cNvPr id="43" name="图形"/>
                <p:cNvSpPr>
                  <a:spLocks noEditPoints="1"/>
                </p:cNvSpPr>
                <p:nvPr/>
              </p:nvSpPr>
              <p:spPr bwMode="auto">
                <a:xfrm>
                  <a:off x="5014967" y="2607620"/>
                  <a:ext cx="178822" cy="178822"/>
                </a:xfrm>
                <a:custGeom>
                  <a:avLst/>
                  <a:gdLst>
                    <a:gd name="T0" fmla="*/ 4 w 90"/>
                    <a:gd name="T1" fmla="*/ 67 h 90"/>
                    <a:gd name="T2" fmla="*/ 16 w 90"/>
                    <a:gd name="T3" fmla="*/ 67 h 90"/>
                    <a:gd name="T4" fmla="*/ 22 w 90"/>
                    <a:gd name="T5" fmla="*/ 73 h 90"/>
                    <a:gd name="T6" fmla="*/ 21 w 90"/>
                    <a:gd name="T7" fmla="*/ 85 h 90"/>
                    <a:gd name="T8" fmla="*/ 26 w 90"/>
                    <a:gd name="T9" fmla="*/ 88 h 90"/>
                    <a:gd name="T10" fmla="*/ 32 w 90"/>
                    <a:gd name="T11" fmla="*/ 90 h 90"/>
                    <a:gd name="T12" fmla="*/ 40 w 90"/>
                    <a:gd name="T13" fmla="*/ 81 h 90"/>
                    <a:gd name="T14" fmla="*/ 48 w 90"/>
                    <a:gd name="T15" fmla="*/ 81 h 90"/>
                    <a:gd name="T16" fmla="*/ 56 w 90"/>
                    <a:gd name="T17" fmla="*/ 90 h 90"/>
                    <a:gd name="T18" fmla="*/ 67 w 90"/>
                    <a:gd name="T19" fmla="*/ 86 h 90"/>
                    <a:gd name="T20" fmla="*/ 67 w 90"/>
                    <a:gd name="T21" fmla="*/ 74 h 90"/>
                    <a:gd name="T22" fmla="*/ 73 w 90"/>
                    <a:gd name="T23" fmla="*/ 68 h 90"/>
                    <a:gd name="T24" fmla="*/ 85 w 90"/>
                    <a:gd name="T25" fmla="*/ 69 h 90"/>
                    <a:gd name="T26" fmla="*/ 87 w 90"/>
                    <a:gd name="T27" fmla="*/ 64 h 90"/>
                    <a:gd name="T28" fmla="*/ 89 w 90"/>
                    <a:gd name="T29" fmla="*/ 58 h 90"/>
                    <a:gd name="T30" fmla="*/ 81 w 90"/>
                    <a:gd name="T31" fmla="*/ 50 h 90"/>
                    <a:gd name="T32" fmla="*/ 81 w 90"/>
                    <a:gd name="T33" fmla="*/ 42 h 90"/>
                    <a:gd name="T34" fmla="*/ 90 w 90"/>
                    <a:gd name="T35" fmla="*/ 34 h 90"/>
                    <a:gd name="T36" fmla="*/ 86 w 90"/>
                    <a:gd name="T37" fmla="*/ 23 h 90"/>
                    <a:gd name="T38" fmla="*/ 73 w 90"/>
                    <a:gd name="T39" fmla="*/ 23 h 90"/>
                    <a:gd name="T40" fmla="*/ 68 w 90"/>
                    <a:gd name="T41" fmla="*/ 17 h 90"/>
                    <a:gd name="T42" fmla="*/ 69 w 90"/>
                    <a:gd name="T43" fmla="*/ 5 h 90"/>
                    <a:gd name="T44" fmla="*/ 63 w 90"/>
                    <a:gd name="T45" fmla="*/ 3 h 90"/>
                    <a:gd name="T46" fmla="*/ 58 w 90"/>
                    <a:gd name="T47" fmla="*/ 0 h 90"/>
                    <a:gd name="T48" fmla="*/ 49 w 90"/>
                    <a:gd name="T49" fmla="*/ 9 h 90"/>
                    <a:gd name="T50" fmla="*/ 41 w 90"/>
                    <a:gd name="T51" fmla="*/ 9 h 90"/>
                    <a:gd name="T52" fmla="*/ 33 w 90"/>
                    <a:gd name="T53" fmla="*/ 0 h 90"/>
                    <a:gd name="T54" fmla="*/ 22 w 90"/>
                    <a:gd name="T55" fmla="*/ 4 h 90"/>
                    <a:gd name="T56" fmla="*/ 23 w 90"/>
                    <a:gd name="T57" fmla="*/ 17 h 90"/>
                    <a:gd name="T58" fmla="*/ 17 w 90"/>
                    <a:gd name="T59" fmla="*/ 22 h 90"/>
                    <a:gd name="T60" fmla="*/ 5 w 90"/>
                    <a:gd name="T61" fmla="*/ 21 h 90"/>
                    <a:gd name="T62" fmla="*/ 2 w 90"/>
                    <a:gd name="T63" fmla="*/ 27 h 90"/>
                    <a:gd name="T64" fmla="*/ 0 w 90"/>
                    <a:gd name="T65" fmla="*/ 32 h 90"/>
                    <a:gd name="T66" fmla="*/ 9 w 90"/>
                    <a:gd name="T67" fmla="*/ 40 h 90"/>
                    <a:gd name="T68" fmla="*/ 9 w 90"/>
                    <a:gd name="T69" fmla="*/ 48 h 90"/>
                    <a:gd name="T70" fmla="*/ 0 w 90"/>
                    <a:gd name="T71" fmla="*/ 56 h 90"/>
                    <a:gd name="T72" fmla="*/ 4 w 90"/>
                    <a:gd name="T73" fmla="*/ 67 h 90"/>
                    <a:gd name="T74" fmla="*/ 30 w 90"/>
                    <a:gd name="T75" fmla="*/ 39 h 90"/>
                    <a:gd name="T76" fmla="*/ 51 w 90"/>
                    <a:gd name="T77" fmla="*/ 30 h 90"/>
                    <a:gd name="T78" fmla="*/ 60 w 90"/>
                    <a:gd name="T79" fmla="*/ 52 h 90"/>
                    <a:gd name="T80" fmla="*/ 38 w 90"/>
                    <a:gd name="T81" fmla="*/ 60 h 90"/>
                    <a:gd name="T82" fmla="*/ 30 w 90"/>
                    <a:gd name="T83" fmla="*/ 3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90">
                      <a:moveTo>
                        <a:pt x="4" y="67"/>
                      </a:moveTo>
                      <a:cubicBezTo>
                        <a:pt x="16" y="67"/>
                        <a:pt x="16" y="67"/>
                        <a:pt x="16" y="67"/>
                      </a:cubicBezTo>
                      <a:cubicBezTo>
                        <a:pt x="18" y="69"/>
                        <a:pt x="20" y="71"/>
                        <a:pt x="22" y="73"/>
                      </a:cubicBezTo>
                      <a:cubicBezTo>
                        <a:pt x="21" y="85"/>
                        <a:pt x="21" y="85"/>
                        <a:pt x="21" y="85"/>
                      </a:cubicBezTo>
                      <a:cubicBezTo>
                        <a:pt x="23" y="86"/>
                        <a:pt x="25" y="87"/>
                        <a:pt x="26" y="88"/>
                      </a:cubicBezTo>
                      <a:cubicBezTo>
                        <a:pt x="28" y="88"/>
                        <a:pt x="30" y="89"/>
                        <a:pt x="32" y="90"/>
                      </a:cubicBezTo>
                      <a:cubicBezTo>
                        <a:pt x="40" y="81"/>
                        <a:pt x="40" y="81"/>
                        <a:pt x="40" y="81"/>
                      </a:cubicBezTo>
                      <a:cubicBezTo>
                        <a:pt x="43" y="81"/>
                        <a:pt x="46" y="81"/>
                        <a:pt x="48" y="81"/>
                      </a:cubicBezTo>
                      <a:cubicBezTo>
                        <a:pt x="56" y="90"/>
                        <a:pt x="56" y="90"/>
                        <a:pt x="56" y="90"/>
                      </a:cubicBezTo>
                      <a:cubicBezTo>
                        <a:pt x="60" y="89"/>
                        <a:pt x="64" y="88"/>
                        <a:pt x="67" y="86"/>
                      </a:cubicBezTo>
                      <a:cubicBezTo>
                        <a:pt x="67" y="74"/>
                        <a:pt x="67" y="74"/>
                        <a:pt x="67" y="74"/>
                      </a:cubicBezTo>
                      <a:cubicBezTo>
                        <a:pt x="69" y="72"/>
                        <a:pt x="71" y="70"/>
                        <a:pt x="73" y="68"/>
                      </a:cubicBezTo>
                      <a:cubicBezTo>
                        <a:pt x="85" y="69"/>
                        <a:pt x="85" y="69"/>
                        <a:pt x="85" y="69"/>
                      </a:cubicBezTo>
                      <a:cubicBezTo>
                        <a:pt x="86" y="67"/>
                        <a:pt x="87" y="65"/>
                        <a:pt x="87" y="64"/>
                      </a:cubicBezTo>
                      <a:cubicBezTo>
                        <a:pt x="88" y="62"/>
                        <a:pt x="89" y="60"/>
                        <a:pt x="89" y="58"/>
                      </a:cubicBezTo>
                      <a:cubicBezTo>
                        <a:pt x="81" y="50"/>
                        <a:pt x="81" y="50"/>
                        <a:pt x="81" y="50"/>
                      </a:cubicBezTo>
                      <a:cubicBezTo>
                        <a:pt x="81" y="47"/>
                        <a:pt x="81" y="44"/>
                        <a:pt x="81" y="42"/>
                      </a:cubicBezTo>
                      <a:cubicBezTo>
                        <a:pt x="90" y="34"/>
                        <a:pt x="90" y="34"/>
                        <a:pt x="90" y="34"/>
                      </a:cubicBezTo>
                      <a:cubicBezTo>
                        <a:pt x="89" y="30"/>
                        <a:pt x="87" y="26"/>
                        <a:pt x="86" y="23"/>
                      </a:cubicBezTo>
                      <a:cubicBezTo>
                        <a:pt x="73" y="23"/>
                        <a:pt x="73" y="23"/>
                        <a:pt x="73" y="23"/>
                      </a:cubicBezTo>
                      <a:cubicBezTo>
                        <a:pt x="72" y="21"/>
                        <a:pt x="70" y="19"/>
                        <a:pt x="68" y="17"/>
                      </a:cubicBezTo>
                      <a:cubicBezTo>
                        <a:pt x="69" y="5"/>
                        <a:pt x="69" y="5"/>
                        <a:pt x="69" y="5"/>
                      </a:cubicBezTo>
                      <a:cubicBezTo>
                        <a:pt x="67" y="4"/>
                        <a:pt x="65" y="3"/>
                        <a:pt x="63" y="3"/>
                      </a:cubicBezTo>
                      <a:cubicBezTo>
                        <a:pt x="62" y="2"/>
                        <a:pt x="60" y="1"/>
                        <a:pt x="58" y="0"/>
                      </a:cubicBezTo>
                      <a:cubicBezTo>
                        <a:pt x="49" y="9"/>
                        <a:pt x="49" y="9"/>
                        <a:pt x="49" y="9"/>
                      </a:cubicBezTo>
                      <a:cubicBezTo>
                        <a:pt x="47" y="9"/>
                        <a:pt x="44" y="9"/>
                        <a:pt x="41" y="9"/>
                      </a:cubicBezTo>
                      <a:cubicBezTo>
                        <a:pt x="33" y="0"/>
                        <a:pt x="33" y="0"/>
                        <a:pt x="33" y="0"/>
                      </a:cubicBezTo>
                      <a:cubicBezTo>
                        <a:pt x="30" y="1"/>
                        <a:pt x="26" y="3"/>
                        <a:pt x="22" y="4"/>
                      </a:cubicBezTo>
                      <a:cubicBezTo>
                        <a:pt x="23" y="17"/>
                        <a:pt x="23" y="17"/>
                        <a:pt x="23" y="17"/>
                      </a:cubicBezTo>
                      <a:cubicBezTo>
                        <a:pt x="21" y="18"/>
                        <a:pt x="19" y="20"/>
                        <a:pt x="17" y="22"/>
                      </a:cubicBezTo>
                      <a:cubicBezTo>
                        <a:pt x="5" y="21"/>
                        <a:pt x="5" y="21"/>
                        <a:pt x="5" y="21"/>
                      </a:cubicBezTo>
                      <a:cubicBezTo>
                        <a:pt x="4" y="23"/>
                        <a:pt x="3" y="25"/>
                        <a:pt x="2" y="27"/>
                      </a:cubicBezTo>
                      <a:cubicBezTo>
                        <a:pt x="2" y="28"/>
                        <a:pt x="1" y="30"/>
                        <a:pt x="0" y="32"/>
                      </a:cubicBezTo>
                      <a:cubicBezTo>
                        <a:pt x="9" y="40"/>
                        <a:pt x="9" y="40"/>
                        <a:pt x="9" y="40"/>
                      </a:cubicBezTo>
                      <a:cubicBezTo>
                        <a:pt x="9" y="43"/>
                        <a:pt x="9" y="46"/>
                        <a:pt x="9" y="48"/>
                      </a:cubicBezTo>
                      <a:cubicBezTo>
                        <a:pt x="0" y="56"/>
                        <a:pt x="0" y="56"/>
                        <a:pt x="0" y="56"/>
                      </a:cubicBezTo>
                      <a:cubicBezTo>
                        <a:pt x="1" y="60"/>
                        <a:pt x="2" y="64"/>
                        <a:pt x="4" y="67"/>
                      </a:cubicBezTo>
                      <a:close/>
                      <a:moveTo>
                        <a:pt x="30" y="39"/>
                      </a:moveTo>
                      <a:cubicBezTo>
                        <a:pt x="34" y="30"/>
                        <a:pt x="43" y="27"/>
                        <a:pt x="51" y="30"/>
                      </a:cubicBezTo>
                      <a:cubicBezTo>
                        <a:pt x="60" y="34"/>
                        <a:pt x="63" y="43"/>
                        <a:pt x="60" y="52"/>
                      </a:cubicBezTo>
                      <a:cubicBezTo>
                        <a:pt x="56" y="60"/>
                        <a:pt x="47" y="63"/>
                        <a:pt x="38" y="60"/>
                      </a:cubicBezTo>
                      <a:cubicBezTo>
                        <a:pt x="30" y="56"/>
                        <a:pt x="26" y="47"/>
                        <a:pt x="30"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id-ID">
                    <a:solidFill>
                      <a:prstClr val="black"/>
                    </a:solidFill>
                    <a:cs typeface="+mn-ea"/>
                    <a:sym typeface="+mn-lt"/>
                  </a:endParaRPr>
                </a:p>
              </p:txBody>
            </p:sp>
            <p:sp>
              <p:nvSpPr>
                <p:cNvPr id="44" name="图形"/>
                <p:cNvSpPr>
                  <a:spLocks noEditPoints="1"/>
                </p:cNvSpPr>
                <p:nvPr/>
              </p:nvSpPr>
              <p:spPr bwMode="auto">
                <a:xfrm>
                  <a:off x="5148505" y="2831813"/>
                  <a:ext cx="143661" cy="144665"/>
                </a:xfrm>
                <a:custGeom>
                  <a:avLst/>
                  <a:gdLst>
                    <a:gd name="T0" fmla="*/ 63 w 72"/>
                    <a:gd name="T1" fmla="*/ 44 h 73"/>
                    <a:gd name="T2" fmla="*/ 72 w 72"/>
                    <a:gd name="T3" fmla="*/ 41 h 73"/>
                    <a:gd name="T4" fmla="*/ 72 w 72"/>
                    <a:gd name="T5" fmla="*/ 36 h 73"/>
                    <a:gd name="T6" fmla="*/ 72 w 72"/>
                    <a:gd name="T7" fmla="*/ 31 h 73"/>
                    <a:gd name="T8" fmla="*/ 63 w 72"/>
                    <a:gd name="T9" fmla="*/ 28 h 73"/>
                    <a:gd name="T10" fmla="*/ 60 w 72"/>
                    <a:gd name="T11" fmla="*/ 23 h 73"/>
                    <a:gd name="T12" fmla="*/ 64 w 72"/>
                    <a:gd name="T13" fmla="*/ 14 h 73"/>
                    <a:gd name="T14" fmla="*/ 58 w 72"/>
                    <a:gd name="T15" fmla="*/ 8 h 73"/>
                    <a:gd name="T16" fmla="*/ 49 w 72"/>
                    <a:gd name="T17" fmla="*/ 12 h 73"/>
                    <a:gd name="T18" fmla="*/ 43 w 72"/>
                    <a:gd name="T19" fmla="*/ 10 h 73"/>
                    <a:gd name="T20" fmla="*/ 40 w 72"/>
                    <a:gd name="T21" fmla="*/ 1 h 73"/>
                    <a:gd name="T22" fmla="*/ 35 w 72"/>
                    <a:gd name="T23" fmla="*/ 0 h 73"/>
                    <a:gd name="T24" fmla="*/ 31 w 72"/>
                    <a:gd name="T25" fmla="*/ 1 h 73"/>
                    <a:gd name="T26" fmla="*/ 28 w 72"/>
                    <a:gd name="T27" fmla="*/ 10 h 73"/>
                    <a:gd name="T28" fmla="*/ 22 w 72"/>
                    <a:gd name="T29" fmla="*/ 12 h 73"/>
                    <a:gd name="T30" fmla="*/ 13 w 72"/>
                    <a:gd name="T31" fmla="*/ 8 h 73"/>
                    <a:gd name="T32" fmla="*/ 7 w 72"/>
                    <a:gd name="T33" fmla="*/ 15 h 73"/>
                    <a:gd name="T34" fmla="*/ 11 w 72"/>
                    <a:gd name="T35" fmla="*/ 24 h 73"/>
                    <a:gd name="T36" fmla="*/ 9 w 72"/>
                    <a:gd name="T37" fmla="*/ 29 h 73"/>
                    <a:gd name="T38" fmla="*/ 0 w 72"/>
                    <a:gd name="T39" fmla="*/ 33 h 73"/>
                    <a:gd name="T40" fmla="*/ 0 w 72"/>
                    <a:gd name="T41" fmla="*/ 37 h 73"/>
                    <a:gd name="T42" fmla="*/ 0 w 72"/>
                    <a:gd name="T43" fmla="*/ 42 h 73"/>
                    <a:gd name="T44" fmla="*/ 9 w 72"/>
                    <a:gd name="T45" fmla="*/ 45 h 73"/>
                    <a:gd name="T46" fmla="*/ 12 w 72"/>
                    <a:gd name="T47" fmla="*/ 51 h 73"/>
                    <a:gd name="T48" fmla="*/ 8 w 72"/>
                    <a:gd name="T49" fmla="*/ 59 h 73"/>
                    <a:gd name="T50" fmla="*/ 15 w 72"/>
                    <a:gd name="T51" fmla="*/ 66 h 73"/>
                    <a:gd name="T52" fmla="*/ 23 w 72"/>
                    <a:gd name="T53" fmla="*/ 62 h 73"/>
                    <a:gd name="T54" fmla="*/ 29 w 72"/>
                    <a:gd name="T55" fmla="*/ 64 h 73"/>
                    <a:gd name="T56" fmla="*/ 32 w 72"/>
                    <a:gd name="T57" fmla="*/ 73 h 73"/>
                    <a:gd name="T58" fmla="*/ 37 w 72"/>
                    <a:gd name="T59" fmla="*/ 73 h 73"/>
                    <a:gd name="T60" fmla="*/ 41 w 72"/>
                    <a:gd name="T61" fmla="*/ 72 h 73"/>
                    <a:gd name="T62" fmla="*/ 44 w 72"/>
                    <a:gd name="T63" fmla="*/ 63 h 73"/>
                    <a:gd name="T64" fmla="*/ 50 w 72"/>
                    <a:gd name="T65" fmla="*/ 61 h 73"/>
                    <a:gd name="T66" fmla="*/ 59 w 72"/>
                    <a:gd name="T67" fmla="*/ 65 h 73"/>
                    <a:gd name="T68" fmla="*/ 65 w 72"/>
                    <a:gd name="T69" fmla="*/ 58 h 73"/>
                    <a:gd name="T70" fmla="*/ 61 w 72"/>
                    <a:gd name="T71" fmla="*/ 50 h 73"/>
                    <a:gd name="T72" fmla="*/ 63 w 72"/>
                    <a:gd name="T73" fmla="*/ 44 h 73"/>
                    <a:gd name="T74" fmla="*/ 36 w 72"/>
                    <a:gd name="T75" fmla="*/ 49 h 73"/>
                    <a:gd name="T76" fmla="*/ 23 w 72"/>
                    <a:gd name="T77" fmla="*/ 37 h 73"/>
                    <a:gd name="T78" fmla="*/ 36 w 72"/>
                    <a:gd name="T79" fmla="*/ 24 h 73"/>
                    <a:gd name="T80" fmla="*/ 49 w 72"/>
                    <a:gd name="T81" fmla="*/ 36 h 73"/>
                    <a:gd name="T82" fmla="*/ 36 w 72"/>
                    <a:gd name="T83" fmla="*/ 4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73">
                      <a:moveTo>
                        <a:pt x="63" y="44"/>
                      </a:moveTo>
                      <a:cubicBezTo>
                        <a:pt x="72" y="41"/>
                        <a:pt x="72" y="41"/>
                        <a:pt x="72" y="41"/>
                      </a:cubicBezTo>
                      <a:cubicBezTo>
                        <a:pt x="72" y="39"/>
                        <a:pt x="72" y="37"/>
                        <a:pt x="72" y="36"/>
                      </a:cubicBezTo>
                      <a:cubicBezTo>
                        <a:pt x="72" y="34"/>
                        <a:pt x="72" y="33"/>
                        <a:pt x="72" y="31"/>
                      </a:cubicBezTo>
                      <a:cubicBezTo>
                        <a:pt x="63" y="28"/>
                        <a:pt x="63" y="28"/>
                        <a:pt x="63" y="28"/>
                      </a:cubicBezTo>
                      <a:cubicBezTo>
                        <a:pt x="62" y="26"/>
                        <a:pt x="61" y="24"/>
                        <a:pt x="60" y="23"/>
                      </a:cubicBezTo>
                      <a:cubicBezTo>
                        <a:pt x="64" y="14"/>
                        <a:pt x="64" y="14"/>
                        <a:pt x="64" y="14"/>
                      </a:cubicBezTo>
                      <a:cubicBezTo>
                        <a:pt x="62" y="12"/>
                        <a:pt x="60" y="9"/>
                        <a:pt x="58" y="8"/>
                      </a:cubicBezTo>
                      <a:cubicBezTo>
                        <a:pt x="49" y="12"/>
                        <a:pt x="49" y="12"/>
                        <a:pt x="49" y="12"/>
                      </a:cubicBezTo>
                      <a:cubicBezTo>
                        <a:pt x="47" y="11"/>
                        <a:pt x="45" y="10"/>
                        <a:pt x="43" y="10"/>
                      </a:cubicBezTo>
                      <a:cubicBezTo>
                        <a:pt x="40" y="1"/>
                        <a:pt x="40" y="1"/>
                        <a:pt x="40" y="1"/>
                      </a:cubicBezTo>
                      <a:cubicBezTo>
                        <a:pt x="38" y="0"/>
                        <a:pt x="37" y="0"/>
                        <a:pt x="35" y="0"/>
                      </a:cubicBezTo>
                      <a:cubicBezTo>
                        <a:pt x="34" y="0"/>
                        <a:pt x="32" y="1"/>
                        <a:pt x="31" y="1"/>
                      </a:cubicBezTo>
                      <a:cubicBezTo>
                        <a:pt x="28" y="10"/>
                        <a:pt x="28" y="10"/>
                        <a:pt x="28" y="10"/>
                      </a:cubicBezTo>
                      <a:cubicBezTo>
                        <a:pt x="26" y="10"/>
                        <a:pt x="24" y="11"/>
                        <a:pt x="22" y="12"/>
                      </a:cubicBezTo>
                      <a:cubicBezTo>
                        <a:pt x="13" y="8"/>
                        <a:pt x="13" y="8"/>
                        <a:pt x="13" y="8"/>
                      </a:cubicBezTo>
                      <a:cubicBezTo>
                        <a:pt x="11" y="10"/>
                        <a:pt x="9" y="13"/>
                        <a:pt x="7" y="15"/>
                      </a:cubicBezTo>
                      <a:cubicBezTo>
                        <a:pt x="11" y="24"/>
                        <a:pt x="11" y="24"/>
                        <a:pt x="11" y="24"/>
                      </a:cubicBezTo>
                      <a:cubicBezTo>
                        <a:pt x="10" y="25"/>
                        <a:pt x="10" y="27"/>
                        <a:pt x="9" y="29"/>
                      </a:cubicBezTo>
                      <a:cubicBezTo>
                        <a:pt x="0" y="33"/>
                        <a:pt x="0" y="33"/>
                        <a:pt x="0" y="33"/>
                      </a:cubicBezTo>
                      <a:cubicBezTo>
                        <a:pt x="0" y="34"/>
                        <a:pt x="0" y="36"/>
                        <a:pt x="0" y="37"/>
                      </a:cubicBezTo>
                      <a:cubicBezTo>
                        <a:pt x="0" y="39"/>
                        <a:pt x="0" y="41"/>
                        <a:pt x="0" y="42"/>
                      </a:cubicBezTo>
                      <a:cubicBezTo>
                        <a:pt x="9" y="45"/>
                        <a:pt x="9" y="45"/>
                        <a:pt x="9" y="45"/>
                      </a:cubicBezTo>
                      <a:cubicBezTo>
                        <a:pt x="10" y="47"/>
                        <a:pt x="11" y="49"/>
                        <a:pt x="12" y="51"/>
                      </a:cubicBezTo>
                      <a:cubicBezTo>
                        <a:pt x="8" y="59"/>
                        <a:pt x="8" y="59"/>
                        <a:pt x="8" y="59"/>
                      </a:cubicBezTo>
                      <a:cubicBezTo>
                        <a:pt x="10" y="62"/>
                        <a:pt x="12" y="64"/>
                        <a:pt x="15" y="66"/>
                      </a:cubicBezTo>
                      <a:cubicBezTo>
                        <a:pt x="23" y="62"/>
                        <a:pt x="23" y="62"/>
                        <a:pt x="23" y="62"/>
                      </a:cubicBezTo>
                      <a:cubicBezTo>
                        <a:pt x="25" y="62"/>
                        <a:pt x="27" y="63"/>
                        <a:pt x="29" y="64"/>
                      </a:cubicBezTo>
                      <a:cubicBezTo>
                        <a:pt x="32" y="73"/>
                        <a:pt x="32" y="73"/>
                        <a:pt x="32" y="73"/>
                      </a:cubicBezTo>
                      <a:cubicBezTo>
                        <a:pt x="34" y="73"/>
                        <a:pt x="35" y="73"/>
                        <a:pt x="37" y="73"/>
                      </a:cubicBezTo>
                      <a:cubicBezTo>
                        <a:pt x="38" y="73"/>
                        <a:pt x="40" y="73"/>
                        <a:pt x="41" y="72"/>
                      </a:cubicBezTo>
                      <a:cubicBezTo>
                        <a:pt x="44" y="63"/>
                        <a:pt x="44" y="63"/>
                        <a:pt x="44" y="63"/>
                      </a:cubicBezTo>
                      <a:cubicBezTo>
                        <a:pt x="46" y="63"/>
                        <a:pt x="48" y="62"/>
                        <a:pt x="50" y="61"/>
                      </a:cubicBezTo>
                      <a:cubicBezTo>
                        <a:pt x="59" y="65"/>
                        <a:pt x="59" y="65"/>
                        <a:pt x="59" y="65"/>
                      </a:cubicBezTo>
                      <a:cubicBezTo>
                        <a:pt x="61" y="63"/>
                        <a:pt x="63" y="61"/>
                        <a:pt x="65" y="58"/>
                      </a:cubicBezTo>
                      <a:cubicBezTo>
                        <a:pt x="61" y="50"/>
                        <a:pt x="61" y="50"/>
                        <a:pt x="61" y="50"/>
                      </a:cubicBezTo>
                      <a:cubicBezTo>
                        <a:pt x="62" y="48"/>
                        <a:pt x="63" y="46"/>
                        <a:pt x="63" y="44"/>
                      </a:cubicBezTo>
                      <a:close/>
                      <a:moveTo>
                        <a:pt x="36" y="49"/>
                      </a:moveTo>
                      <a:cubicBezTo>
                        <a:pt x="29" y="49"/>
                        <a:pt x="24" y="44"/>
                        <a:pt x="23" y="37"/>
                      </a:cubicBezTo>
                      <a:cubicBezTo>
                        <a:pt x="23" y="30"/>
                        <a:pt x="29" y="24"/>
                        <a:pt x="36" y="24"/>
                      </a:cubicBezTo>
                      <a:cubicBezTo>
                        <a:pt x="43" y="24"/>
                        <a:pt x="49" y="29"/>
                        <a:pt x="49" y="36"/>
                      </a:cubicBezTo>
                      <a:cubicBezTo>
                        <a:pt x="49" y="43"/>
                        <a:pt x="43" y="49"/>
                        <a:pt x="36" y="4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id-ID">
                    <a:solidFill>
                      <a:prstClr val="black"/>
                    </a:solidFill>
                    <a:cs typeface="+mn-ea"/>
                    <a:sym typeface="+mn-lt"/>
                  </a:endParaRPr>
                </a:p>
              </p:txBody>
            </p:sp>
          </p:grpSp>
          <p:grpSp>
            <p:nvGrpSpPr>
              <p:cNvPr id="28" name="组 76"/>
              <p:cNvGrpSpPr/>
              <p:nvPr/>
            </p:nvGrpSpPr>
            <p:grpSpPr>
              <a:xfrm>
                <a:off x="5557791" y="3795234"/>
                <a:ext cx="506557" cy="427543"/>
                <a:chOff x="966618" y="1645368"/>
                <a:chExt cx="506557" cy="427543"/>
              </a:xfrm>
              <a:solidFill>
                <a:schemeClr val="bg1"/>
              </a:solidFill>
            </p:grpSpPr>
            <p:sp>
              <p:nvSpPr>
                <p:cNvPr id="29" name="图形"/>
                <p:cNvSpPr/>
                <p:nvPr/>
              </p:nvSpPr>
              <p:spPr bwMode="auto">
                <a:xfrm>
                  <a:off x="966618" y="1952766"/>
                  <a:ext cx="99580" cy="120145"/>
                </a:xfrm>
                <a:custGeom>
                  <a:avLst/>
                  <a:gdLst>
                    <a:gd name="T0" fmla="*/ 5 w 39"/>
                    <a:gd name="T1" fmla="*/ 0 h 47"/>
                    <a:gd name="T2" fmla="*/ 1 w 39"/>
                    <a:gd name="T3" fmla="*/ 43 h 47"/>
                    <a:gd name="T4" fmla="*/ 3 w 39"/>
                    <a:gd name="T5" fmla="*/ 47 h 47"/>
                    <a:gd name="T6" fmla="*/ 5 w 39"/>
                    <a:gd name="T7" fmla="*/ 47 h 47"/>
                    <a:gd name="T8" fmla="*/ 7 w 39"/>
                    <a:gd name="T9" fmla="*/ 46 h 47"/>
                    <a:gd name="T10" fmla="*/ 39 w 39"/>
                    <a:gd name="T11" fmla="*/ 17 h 47"/>
                  </a:gdLst>
                  <a:ahLst/>
                  <a:cxnLst>
                    <a:cxn ang="0">
                      <a:pos x="T0" y="T1"/>
                    </a:cxn>
                    <a:cxn ang="0">
                      <a:pos x="T2" y="T3"/>
                    </a:cxn>
                    <a:cxn ang="0">
                      <a:pos x="T4" y="T5"/>
                    </a:cxn>
                    <a:cxn ang="0">
                      <a:pos x="T6" y="T7"/>
                    </a:cxn>
                    <a:cxn ang="0">
                      <a:pos x="T8" y="T9"/>
                    </a:cxn>
                    <a:cxn ang="0">
                      <a:pos x="T10" y="T11"/>
                    </a:cxn>
                  </a:cxnLst>
                  <a:rect l="0" t="0" r="r" b="b"/>
                  <a:pathLst>
                    <a:path w="39" h="47">
                      <a:moveTo>
                        <a:pt x="5" y="0"/>
                      </a:moveTo>
                      <a:cubicBezTo>
                        <a:pt x="1" y="43"/>
                        <a:pt x="1" y="43"/>
                        <a:pt x="1" y="43"/>
                      </a:cubicBezTo>
                      <a:cubicBezTo>
                        <a:pt x="0" y="45"/>
                        <a:pt x="1" y="46"/>
                        <a:pt x="3" y="47"/>
                      </a:cubicBezTo>
                      <a:cubicBezTo>
                        <a:pt x="3" y="47"/>
                        <a:pt x="4" y="47"/>
                        <a:pt x="5" y="47"/>
                      </a:cubicBezTo>
                      <a:cubicBezTo>
                        <a:pt x="6" y="47"/>
                        <a:pt x="7" y="47"/>
                        <a:pt x="7" y="46"/>
                      </a:cubicBezTo>
                      <a:cubicBezTo>
                        <a:pt x="39" y="17"/>
                        <a:pt x="39" y="17"/>
                        <a:pt x="39"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30" name="图形"/>
                <p:cNvSpPr>
                  <a:spLocks noChangeShapeType="1"/>
                </p:cNvSpPr>
                <p:nvPr/>
              </p:nvSpPr>
              <p:spPr bwMode="auto">
                <a:xfrm>
                  <a:off x="1184178" y="198090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31" name="图形"/>
                <p:cNvSpPr>
                  <a:spLocks noChangeShapeType="1"/>
                </p:cNvSpPr>
                <p:nvPr/>
              </p:nvSpPr>
              <p:spPr bwMode="auto">
                <a:xfrm>
                  <a:off x="1184178" y="198090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32" name="图形"/>
                <p:cNvSpPr/>
                <p:nvPr/>
              </p:nvSpPr>
              <p:spPr bwMode="auto">
                <a:xfrm>
                  <a:off x="1099752" y="1952766"/>
                  <a:ext cx="97414" cy="120145"/>
                </a:xfrm>
                <a:custGeom>
                  <a:avLst/>
                  <a:gdLst>
                    <a:gd name="T0" fmla="*/ 5 w 38"/>
                    <a:gd name="T1" fmla="*/ 0 h 47"/>
                    <a:gd name="T2" fmla="*/ 0 w 38"/>
                    <a:gd name="T3" fmla="*/ 43 h 47"/>
                    <a:gd name="T4" fmla="*/ 3 w 38"/>
                    <a:gd name="T5" fmla="*/ 47 h 47"/>
                    <a:gd name="T6" fmla="*/ 4 w 38"/>
                    <a:gd name="T7" fmla="*/ 47 h 47"/>
                    <a:gd name="T8" fmla="*/ 7 w 38"/>
                    <a:gd name="T9" fmla="*/ 46 h 47"/>
                    <a:gd name="T10" fmla="*/ 38 w 38"/>
                    <a:gd name="T11" fmla="*/ 17 h 47"/>
                  </a:gdLst>
                  <a:ahLst/>
                  <a:cxnLst>
                    <a:cxn ang="0">
                      <a:pos x="T0" y="T1"/>
                    </a:cxn>
                    <a:cxn ang="0">
                      <a:pos x="T2" y="T3"/>
                    </a:cxn>
                    <a:cxn ang="0">
                      <a:pos x="T4" y="T5"/>
                    </a:cxn>
                    <a:cxn ang="0">
                      <a:pos x="T6" y="T7"/>
                    </a:cxn>
                    <a:cxn ang="0">
                      <a:pos x="T8" y="T9"/>
                    </a:cxn>
                    <a:cxn ang="0">
                      <a:pos x="T10" y="T11"/>
                    </a:cxn>
                  </a:cxnLst>
                  <a:rect l="0" t="0" r="r" b="b"/>
                  <a:pathLst>
                    <a:path w="38" h="47">
                      <a:moveTo>
                        <a:pt x="5" y="0"/>
                      </a:moveTo>
                      <a:cubicBezTo>
                        <a:pt x="0" y="43"/>
                        <a:pt x="0" y="43"/>
                        <a:pt x="0" y="43"/>
                      </a:cubicBezTo>
                      <a:cubicBezTo>
                        <a:pt x="0" y="45"/>
                        <a:pt x="1" y="46"/>
                        <a:pt x="3" y="47"/>
                      </a:cubicBezTo>
                      <a:cubicBezTo>
                        <a:pt x="3" y="47"/>
                        <a:pt x="4" y="47"/>
                        <a:pt x="4" y="47"/>
                      </a:cubicBezTo>
                      <a:cubicBezTo>
                        <a:pt x="5" y="47"/>
                        <a:pt x="6" y="47"/>
                        <a:pt x="7" y="46"/>
                      </a:cubicBezTo>
                      <a:cubicBezTo>
                        <a:pt x="38" y="17"/>
                        <a:pt x="38" y="17"/>
                        <a:pt x="38"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33" name="图形"/>
                <p:cNvSpPr/>
                <p:nvPr/>
              </p:nvSpPr>
              <p:spPr bwMode="auto">
                <a:xfrm>
                  <a:off x="1232885" y="1952766"/>
                  <a:ext cx="97414" cy="120145"/>
                </a:xfrm>
                <a:custGeom>
                  <a:avLst/>
                  <a:gdLst>
                    <a:gd name="T0" fmla="*/ 4 w 38"/>
                    <a:gd name="T1" fmla="*/ 0 h 47"/>
                    <a:gd name="T2" fmla="*/ 0 w 38"/>
                    <a:gd name="T3" fmla="*/ 43 h 47"/>
                    <a:gd name="T4" fmla="*/ 2 w 38"/>
                    <a:gd name="T5" fmla="*/ 47 h 47"/>
                    <a:gd name="T6" fmla="*/ 4 w 38"/>
                    <a:gd name="T7" fmla="*/ 47 h 47"/>
                    <a:gd name="T8" fmla="*/ 7 w 38"/>
                    <a:gd name="T9" fmla="*/ 46 h 47"/>
                    <a:gd name="T10" fmla="*/ 38 w 38"/>
                    <a:gd name="T11" fmla="*/ 17 h 47"/>
                  </a:gdLst>
                  <a:ahLst/>
                  <a:cxnLst>
                    <a:cxn ang="0">
                      <a:pos x="T0" y="T1"/>
                    </a:cxn>
                    <a:cxn ang="0">
                      <a:pos x="T2" y="T3"/>
                    </a:cxn>
                    <a:cxn ang="0">
                      <a:pos x="T4" y="T5"/>
                    </a:cxn>
                    <a:cxn ang="0">
                      <a:pos x="T6" y="T7"/>
                    </a:cxn>
                    <a:cxn ang="0">
                      <a:pos x="T8" y="T9"/>
                    </a:cxn>
                    <a:cxn ang="0">
                      <a:pos x="T10" y="T11"/>
                    </a:cxn>
                  </a:cxnLst>
                  <a:rect l="0" t="0" r="r" b="b"/>
                  <a:pathLst>
                    <a:path w="38" h="47">
                      <a:moveTo>
                        <a:pt x="4" y="0"/>
                      </a:moveTo>
                      <a:cubicBezTo>
                        <a:pt x="0" y="43"/>
                        <a:pt x="0" y="43"/>
                        <a:pt x="0" y="43"/>
                      </a:cubicBezTo>
                      <a:cubicBezTo>
                        <a:pt x="0" y="45"/>
                        <a:pt x="1" y="46"/>
                        <a:pt x="2" y="47"/>
                      </a:cubicBezTo>
                      <a:cubicBezTo>
                        <a:pt x="3" y="47"/>
                        <a:pt x="4" y="47"/>
                        <a:pt x="4" y="47"/>
                      </a:cubicBezTo>
                      <a:cubicBezTo>
                        <a:pt x="5" y="47"/>
                        <a:pt x="6" y="47"/>
                        <a:pt x="7" y="46"/>
                      </a:cubicBezTo>
                      <a:cubicBezTo>
                        <a:pt x="38" y="17"/>
                        <a:pt x="38" y="17"/>
                        <a:pt x="38"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34" name="图形"/>
                <p:cNvSpPr/>
                <p:nvPr/>
              </p:nvSpPr>
              <p:spPr bwMode="auto">
                <a:xfrm>
                  <a:off x="1097588" y="1645368"/>
                  <a:ext cx="112568" cy="101744"/>
                </a:xfrm>
                <a:custGeom>
                  <a:avLst/>
                  <a:gdLst>
                    <a:gd name="T0" fmla="*/ 38 w 44"/>
                    <a:gd name="T1" fmla="*/ 11 h 40"/>
                    <a:gd name="T2" fmla="*/ 21 w 44"/>
                    <a:gd name="T3" fmla="*/ 2 h 40"/>
                    <a:gd name="T4" fmla="*/ 8 w 44"/>
                    <a:gd name="T5" fmla="*/ 7 h 40"/>
                    <a:gd name="T6" fmla="*/ 1 w 44"/>
                    <a:gd name="T7" fmla="*/ 21 h 40"/>
                    <a:gd name="T8" fmla="*/ 3 w 44"/>
                    <a:gd name="T9" fmla="*/ 26 h 40"/>
                    <a:gd name="T10" fmla="*/ 30 w 44"/>
                    <a:gd name="T11" fmla="*/ 40 h 40"/>
                    <a:gd name="T12" fmla="*/ 32 w 44"/>
                    <a:gd name="T13" fmla="*/ 40 h 40"/>
                    <a:gd name="T14" fmla="*/ 33 w 44"/>
                    <a:gd name="T15" fmla="*/ 40 h 40"/>
                    <a:gd name="T16" fmla="*/ 36 w 44"/>
                    <a:gd name="T17" fmla="*/ 38 h 40"/>
                    <a:gd name="T18" fmla="*/ 43 w 44"/>
                    <a:gd name="T19" fmla="*/ 24 h 40"/>
                    <a:gd name="T20" fmla="*/ 43 w 44"/>
                    <a:gd name="T21" fmla="*/ 16 h 40"/>
                    <a:gd name="T22" fmla="*/ 38 w 44"/>
                    <a:gd name="T23"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0">
                      <a:moveTo>
                        <a:pt x="38" y="11"/>
                      </a:moveTo>
                      <a:cubicBezTo>
                        <a:pt x="21" y="2"/>
                        <a:pt x="21" y="2"/>
                        <a:pt x="21" y="2"/>
                      </a:cubicBezTo>
                      <a:cubicBezTo>
                        <a:pt x="17" y="0"/>
                        <a:pt x="10" y="2"/>
                        <a:pt x="8" y="7"/>
                      </a:cubicBezTo>
                      <a:cubicBezTo>
                        <a:pt x="1" y="21"/>
                        <a:pt x="1" y="21"/>
                        <a:pt x="1" y="21"/>
                      </a:cubicBezTo>
                      <a:cubicBezTo>
                        <a:pt x="0" y="23"/>
                        <a:pt x="1" y="25"/>
                        <a:pt x="3" y="26"/>
                      </a:cubicBezTo>
                      <a:cubicBezTo>
                        <a:pt x="30" y="40"/>
                        <a:pt x="30" y="40"/>
                        <a:pt x="30" y="40"/>
                      </a:cubicBezTo>
                      <a:cubicBezTo>
                        <a:pt x="31" y="40"/>
                        <a:pt x="31" y="40"/>
                        <a:pt x="32" y="40"/>
                      </a:cubicBezTo>
                      <a:cubicBezTo>
                        <a:pt x="32" y="40"/>
                        <a:pt x="33" y="40"/>
                        <a:pt x="33" y="40"/>
                      </a:cubicBezTo>
                      <a:cubicBezTo>
                        <a:pt x="34" y="40"/>
                        <a:pt x="35" y="39"/>
                        <a:pt x="36" y="38"/>
                      </a:cubicBezTo>
                      <a:cubicBezTo>
                        <a:pt x="43" y="24"/>
                        <a:pt x="43" y="24"/>
                        <a:pt x="43" y="24"/>
                      </a:cubicBezTo>
                      <a:cubicBezTo>
                        <a:pt x="44" y="22"/>
                        <a:pt x="44" y="19"/>
                        <a:pt x="43" y="16"/>
                      </a:cubicBezTo>
                      <a:cubicBezTo>
                        <a:pt x="42" y="14"/>
                        <a:pt x="40" y="12"/>
                        <a:pt x="3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35" name="图形"/>
                <p:cNvSpPr/>
                <p:nvPr/>
              </p:nvSpPr>
              <p:spPr bwMode="auto">
                <a:xfrm>
                  <a:off x="1230721" y="1647533"/>
                  <a:ext cx="112568" cy="99580"/>
                </a:xfrm>
                <a:custGeom>
                  <a:avLst/>
                  <a:gdLst>
                    <a:gd name="T0" fmla="*/ 38 w 44"/>
                    <a:gd name="T1" fmla="*/ 10 h 39"/>
                    <a:gd name="T2" fmla="*/ 21 w 44"/>
                    <a:gd name="T3" fmla="*/ 1 h 39"/>
                    <a:gd name="T4" fmla="*/ 17 w 44"/>
                    <a:gd name="T5" fmla="*/ 0 h 39"/>
                    <a:gd name="T6" fmla="*/ 8 w 44"/>
                    <a:gd name="T7" fmla="*/ 6 h 39"/>
                    <a:gd name="T8" fmla="*/ 1 w 44"/>
                    <a:gd name="T9" fmla="*/ 20 h 39"/>
                    <a:gd name="T10" fmla="*/ 3 w 44"/>
                    <a:gd name="T11" fmla="*/ 25 h 39"/>
                    <a:gd name="T12" fmla="*/ 30 w 44"/>
                    <a:gd name="T13" fmla="*/ 39 h 39"/>
                    <a:gd name="T14" fmla="*/ 32 w 44"/>
                    <a:gd name="T15" fmla="*/ 39 h 39"/>
                    <a:gd name="T16" fmla="*/ 33 w 44"/>
                    <a:gd name="T17" fmla="*/ 39 h 39"/>
                    <a:gd name="T18" fmla="*/ 35 w 44"/>
                    <a:gd name="T19" fmla="*/ 37 h 39"/>
                    <a:gd name="T20" fmla="*/ 42 w 44"/>
                    <a:gd name="T21" fmla="*/ 23 h 39"/>
                    <a:gd name="T22" fmla="*/ 43 w 44"/>
                    <a:gd name="T23" fmla="*/ 15 h 39"/>
                    <a:gd name="T24" fmla="*/ 38 w 44"/>
                    <a:gd name="T25" fmla="*/ 1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39">
                      <a:moveTo>
                        <a:pt x="38" y="10"/>
                      </a:moveTo>
                      <a:cubicBezTo>
                        <a:pt x="21" y="1"/>
                        <a:pt x="21" y="1"/>
                        <a:pt x="21" y="1"/>
                      </a:cubicBezTo>
                      <a:cubicBezTo>
                        <a:pt x="20" y="1"/>
                        <a:pt x="18" y="0"/>
                        <a:pt x="17" y="0"/>
                      </a:cubicBezTo>
                      <a:cubicBezTo>
                        <a:pt x="13" y="0"/>
                        <a:pt x="9" y="2"/>
                        <a:pt x="8" y="6"/>
                      </a:cubicBezTo>
                      <a:cubicBezTo>
                        <a:pt x="1" y="20"/>
                        <a:pt x="1" y="20"/>
                        <a:pt x="1" y="20"/>
                      </a:cubicBezTo>
                      <a:cubicBezTo>
                        <a:pt x="0" y="22"/>
                        <a:pt x="1" y="24"/>
                        <a:pt x="3" y="25"/>
                      </a:cubicBezTo>
                      <a:cubicBezTo>
                        <a:pt x="30" y="39"/>
                        <a:pt x="30" y="39"/>
                        <a:pt x="30" y="39"/>
                      </a:cubicBezTo>
                      <a:cubicBezTo>
                        <a:pt x="31" y="39"/>
                        <a:pt x="31" y="39"/>
                        <a:pt x="32" y="39"/>
                      </a:cubicBezTo>
                      <a:cubicBezTo>
                        <a:pt x="32" y="39"/>
                        <a:pt x="33" y="39"/>
                        <a:pt x="33" y="39"/>
                      </a:cubicBezTo>
                      <a:cubicBezTo>
                        <a:pt x="34" y="39"/>
                        <a:pt x="35" y="38"/>
                        <a:pt x="35" y="37"/>
                      </a:cubicBezTo>
                      <a:cubicBezTo>
                        <a:pt x="42" y="23"/>
                        <a:pt x="42" y="23"/>
                        <a:pt x="42" y="23"/>
                      </a:cubicBezTo>
                      <a:cubicBezTo>
                        <a:pt x="44" y="21"/>
                        <a:pt x="44" y="18"/>
                        <a:pt x="43" y="15"/>
                      </a:cubicBezTo>
                      <a:cubicBezTo>
                        <a:pt x="42" y="13"/>
                        <a:pt x="40" y="11"/>
                        <a:pt x="3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36" name="图形"/>
                <p:cNvSpPr/>
                <p:nvPr/>
              </p:nvSpPr>
              <p:spPr bwMode="auto">
                <a:xfrm>
                  <a:off x="1363854" y="1647533"/>
                  <a:ext cx="109321" cy="99580"/>
                </a:xfrm>
                <a:custGeom>
                  <a:avLst/>
                  <a:gdLst>
                    <a:gd name="T0" fmla="*/ 43 w 43"/>
                    <a:gd name="T1" fmla="*/ 15 h 39"/>
                    <a:gd name="T2" fmla="*/ 38 w 43"/>
                    <a:gd name="T3" fmla="*/ 10 h 39"/>
                    <a:gd name="T4" fmla="*/ 21 w 43"/>
                    <a:gd name="T5" fmla="*/ 1 h 39"/>
                    <a:gd name="T6" fmla="*/ 16 w 43"/>
                    <a:gd name="T7" fmla="*/ 0 h 39"/>
                    <a:gd name="T8" fmla="*/ 8 w 43"/>
                    <a:gd name="T9" fmla="*/ 6 h 39"/>
                    <a:gd name="T10" fmla="*/ 1 w 43"/>
                    <a:gd name="T11" fmla="*/ 20 h 39"/>
                    <a:gd name="T12" fmla="*/ 2 w 43"/>
                    <a:gd name="T13" fmla="*/ 25 h 39"/>
                    <a:gd name="T14" fmla="*/ 30 w 43"/>
                    <a:gd name="T15" fmla="*/ 39 h 39"/>
                    <a:gd name="T16" fmla="*/ 32 w 43"/>
                    <a:gd name="T17" fmla="*/ 39 h 39"/>
                    <a:gd name="T18" fmla="*/ 33 w 43"/>
                    <a:gd name="T19" fmla="*/ 39 h 39"/>
                    <a:gd name="T20" fmla="*/ 35 w 43"/>
                    <a:gd name="T21" fmla="*/ 37 h 39"/>
                    <a:gd name="T22" fmla="*/ 42 w 43"/>
                    <a:gd name="T23" fmla="*/ 23 h 39"/>
                    <a:gd name="T24" fmla="*/ 43 w 43"/>
                    <a:gd name="T25"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39">
                      <a:moveTo>
                        <a:pt x="43" y="15"/>
                      </a:moveTo>
                      <a:cubicBezTo>
                        <a:pt x="42" y="13"/>
                        <a:pt x="40" y="11"/>
                        <a:pt x="38" y="10"/>
                      </a:cubicBezTo>
                      <a:cubicBezTo>
                        <a:pt x="21" y="1"/>
                        <a:pt x="21" y="1"/>
                        <a:pt x="21" y="1"/>
                      </a:cubicBezTo>
                      <a:cubicBezTo>
                        <a:pt x="20" y="1"/>
                        <a:pt x="18" y="0"/>
                        <a:pt x="16" y="0"/>
                      </a:cubicBezTo>
                      <a:cubicBezTo>
                        <a:pt x="13" y="0"/>
                        <a:pt x="9" y="2"/>
                        <a:pt x="8" y="6"/>
                      </a:cubicBezTo>
                      <a:cubicBezTo>
                        <a:pt x="1" y="20"/>
                        <a:pt x="1" y="20"/>
                        <a:pt x="1" y="20"/>
                      </a:cubicBezTo>
                      <a:cubicBezTo>
                        <a:pt x="0" y="22"/>
                        <a:pt x="0" y="24"/>
                        <a:pt x="2" y="25"/>
                      </a:cubicBezTo>
                      <a:cubicBezTo>
                        <a:pt x="30" y="39"/>
                        <a:pt x="30" y="39"/>
                        <a:pt x="30" y="39"/>
                      </a:cubicBezTo>
                      <a:cubicBezTo>
                        <a:pt x="30" y="39"/>
                        <a:pt x="31" y="39"/>
                        <a:pt x="32" y="39"/>
                      </a:cubicBezTo>
                      <a:cubicBezTo>
                        <a:pt x="32" y="39"/>
                        <a:pt x="32" y="39"/>
                        <a:pt x="33" y="39"/>
                      </a:cubicBezTo>
                      <a:cubicBezTo>
                        <a:pt x="34" y="39"/>
                        <a:pt x="35" y="38"/>
                        <a:pt x="35" y="37"/>
                      </a:cubicBezTo>
                      <a:cubicBezTo>
                        <a:pt x="42" y="23"/>
                        <a:pt x="42" y="23"/>
                        <a:pt x="42" y="23"/>
                      </a:cubicBezTo>
                      <a:cubicBezTo>
                        <a:pt x="43" y="21"/>
                        <a:pt x="43" y="18"/>
                        <a:pt x="4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grpSp>
              <p:nvGrpSpPr>
                <p:cNvPr id="37" name="组 85"/>
                <p:cNvGrpSpPr/>
                <p:nvPr/>
              </p:nvGrpSpPr>
              <p:grpSpPr>
                <a:xfrm rot="1581978" flipH="1">
                  <a:off x="1029215" y="1724201"/>
                  <a:ext cx="98873" cy="248232"/>
                  <a:chOff x="581026" y="1146081"/>
                  <a:chExt cx="420309" cy="644524"/>
                </a:xfrm>
                <a:grpFill/>
              </p:grpSpPr>
              <p:sp>
                <p:nvSpPr>
                  <p:cNvPr id="38" name="图形"/>
                  <p:cNvSpPr/>
                  <p:nvPr/>
                </p:nvSpPr>
                <p:spPr>
                  <a:xfrm>
                    <a:off x="581026" y="1146081"/>
                    <a:ext cx="105198" cy="6445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39" name="图形"/>
                  <p:cNvSpPr/>
                  <p:nvPr/>
                </p:nvSpPr>
                <p:spPr>
                  <a:xfrm>
                    <a:off x="704815" y="1146081"/>
                    <a:ext cx="45719" cy="6445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40" name="图形"/>
                  <p:cNvSpPr/>
                  <p:nvPr/>
                </p:nvSpPr>
                <p:spPr>
                  <a:xfrm>
                    <a:off x="896137" y="1146081"/>
                    <a:ext cx="105198" cy="6445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41" name="图形"/>
                  <p:cNvSpPr/>
                  <p:nvPr/>
                </p:nvSpPr>
                <p:spPr>
                  <a:xfrm>
                    <a:off x="827640" y="1146081"/>
                    <a:ext cx="45719" cy="6445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grpSp>
            <p:grpSp>
              <p:nvGrpSpPr>
                <p:cNvPr id="69" name="组 86"/>
                <p:cNvGrpSpPr/>
                <p:nvPr/>
              </p:nvGrpSpPr>
              <p:grpSpPr>
                <a:xfrm rot="1581978" flipH="1">
                  <a:off x="1162185" y="1724201"/>
                  <a:ext cx="98873" cy="248232"/>
                  <a:chOff x="581026" y="1146081"/>
                  <a:chExt cx="420309" cy="644524"/>
                </a:xfrm>
                <a:grpFill/>
              </p:grpSpPr>
              <p:sp>
                <p:nvSpPr>
                  <p:cNvPr id="70" name="图形"/>
                  <p:cNvSpPr/>
                  <p:nvPr/>
                </p:nvSpPr>
                <p:spPr>
                  <a:xfrm>
                    <a:off x="581026" y="1146081"/>
                    <a:ext cx="105198" cy="6445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71" name="图形"/>
                  <p:cNvSpPr/>
                  <p:nvPr/>
                </p:nvSpPr>
                <p:spPr>
                  <a:xfrm>
                    <a:off x="704815" y="1146081"/>
                    <a:ext cx="45719" cy="6445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72" name="图形"/>
                  <p:cNvSpPr/>
                  <p:nvPr/>
                </p:nvSpPr>
                <p:spPr>
                  <a:xfrm>
                    <a:off x="896137" y="1146081"/>
                    <a:ext cx="105198" cy="6445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73" name="图形"/>
                  <p:cNvSpPr/>
                  <p:nvPr/>
                </p:nvSpPr>
                <p:spPr>
                  <a:xfrm>
                    <a:off x="827640" y="1146081"/>
                    <a:ext cx="45719" cy="6445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grpSp>
            <p:grpSp>
              <p:nvGrpSpPr>
                <p:cNvPr id="74" name="组 87"/>
                <p:cNvGrpSpPr/>
                <p:nvPr/>
              </p:nvGrpSpPr>
              <p:grpSpPr>
                <a:xfrm rot="1581978" flipH="1">
                  <a:off x="1295155" y="1724201"/>
                  <a:ext cx="98873" cy="248232"/>
                  <a:chOff x="581026" y="1146081"/>
                  <a:chExt cx="420309" cy="644524"/>
                </a:xfrm>
                <a:grpFill/>
              </p:grpSpPr>
              <p:sp>
                <p:nvSpPr>
                  <p:cNvPr id="75" name="图形"/>
                  <p:cNvSpPr/>
                  <p:nvPr/>
                </p:nvSpPr>
                <p:spPr>
                  <a:xfrm>
                    <a:off x="581026" y="1146081"/>
                    <a:ext cx="105198" cy="6445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76" name="图形"/>
                  <p:cNvSpPr/>
                  <p:nvPr/>
                </p:nvSpPr>
                <p:spPr>
                  <a:xfrm>
                    <a:off x="704815" y="1146081"/>
                    <a:ext cx="45719" cy="6445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77" name="图形"/>
                  <p:cNvSpPr/>
                  <p:nvPr/>
                </p:nvSpPr>
                <p:spPr>
                  <a:xfrm>
                    <a:off x="896137" y="1146081"/>
                    <a:ext cx="105198" cy="6445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sp>
                <p:nvSpPr>
                  <p:cNvPr id="78" name="图形"/>
                  <p:cNvSpPr/>
                  <p:nvPr/>
                </p:nvSpPr>
                <p:spPr>
                  <a:xfrm>
                    <a:off x="827640" y="1146081"/>
                    <a:ext cx="45719" cy="6445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cs typeface="+mn-ea"/>
                      <a:sym typeface="+mn-lt"/>
                    </a:endParaRPr>
                  </a:p>
                </p:txBody>
              </p:sp>
            </p:grpSp>
          </p:grpSp>
        </p:grpSp>
        <p:sp>
          <p:nvSpPr>
            <p:cNvPr id="79" name="图形"/>
            <p:cNvSpPr txBox="1"/>
            <p:nvPr/>
          </p:nvSpPr>
          <p:spPr>
            <a:xfrm>
              <a:off x="1697" y="3255"/>
              <a:ext cx="2688" cy="628"/>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a:solidFill>
                    <a:schemeClr val="tx1">
                      <a:lumMod val="85000"/>
                      <a:lumOff val="15000"/>
                    </a:schemeClr>
                  </a:solidFill>
                  <a:cs typeface="+mn-ea"/>
                  <a:sym typeface="+mn-lt"/>
                </a:rPr>
                <a:t>预设标题文本</a:t>
              </a:r>
              <a:endParaRPr lang="zh-CN" altLang="en-US" sz="2000" b="1">
                <a:solidFill>
                  <a:schemeClr val="tx1">
                    <a:lumMod val="75000"/>
                    <a:lumOff val="25000"/>
                  </a:schemeClr>
                </a:solidFill>
                <a:cs typeface="+mn-ea"/>
                <a:sym typeface="+mn-lt"/>
              </a:endParaRPr>
            </a:p>
          </p:txBody>
        </p:sp>
        <p:cxnSp>
          <p:nvCxnSpPr>
            <p:cNvPr id="80" name="图形"/>
            <p:cNvCxnSpPr/>
            <p:nvPr/>
          </p:nvCxnSpPr>
          <p:spPr>
            <a:xfrm>
              <a:off x="1921" y="4117"/>
              <a:ext cx="2321"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81" name="图形"/>
            <p:cNvCxnSpPr/>
            <p:nvPr/>
          </p:nvCxnSpPr>
          <p:spPr>
            <a:xfrm>
              <a:off x="1875" y="4117"/>
              <a:ext cx="120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2" name="图形"/>
            <p:cNvSpPr txBox="1"/>
            <p:nvPr/>
          </p:nvSpPr>
          <p:spPr>
            <a:xfrm>
              <a:off x="1697" y="4271"/>
              <a:ext cx="4111" cy="18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solidFill>
                    <a:schemeClr val="tx1">
                      <a:lumMod val="85000"/>
                      <a:lumOff val="15000"/>
                    </a:schemeClr>
                  </a:solidFill>
                  <a:cs typeface="+mn-ea"/>
                  <a:sym typeface="+mn-lt"/>
                </a:rPr>
                <a:t>在此处添加您的文本内容在此处添加您的文本内容在此处添加您的文本内容在此处添加您的文本内容在此处添加您的文本内容</a:t>
              </a:r>
              <a:endParaRPr lang="zh-CN" altLang="en-US" sz="1200">
                <a:solidFill>
                  <a:schemeClr val="tx1">
                    <a:lumMod val="75000"/>
                    <a:lumOff val="25000"/>
                  </a:schemeClr>
                </a:solidFill>
                <a:cs typeface="+mn-ea"/>
                <a:sym typeface="+mn-lt"/>
              </a:endParaRPr>
            </a:p>
          </p:txBody>
        </p:sp>
        <p:sp>
          <p:nvSpPr>
            <p:cNvPr id="83" name="图形"/>
            <p:cNvSpPr txBox="1"/>
            <p:nvPr/>
          </p:nvSpPr>
          <p:spPr>
            <a:xfrm>
              <a:off x="10847" y="3204"/>
              <a:ext cx="2448" cy="58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a:solidFill>
                    <a:schemeClr val="tx1">
                      <a:lumMod val="85000"/>
                      <a:lumOff val="15000"/>
                    </a:schemeClr>
                  </a:solidFill>
                  <a:cs typeface="+mn-ea"/>
                  <a:sym typeface="+mn-lt"/>
                </a:rPr>
                <a:t>预设标题文本</a:t>
              </a:r>
              <a:endParaRPr lang="en-US" altLang="zh-CN" b="1" dirty="0">
                <a:solidFill>
                  <a:schemeClr val="tx1">
                    <a:lumMod val="75000"/>
                    <a:lumOff val="25000"/>
                  </a:schemeClr>
                </a:solidFill>
                <a:cs typeface="+mn-ea"/>
                <a:sym typeface="+mn-lt"/>
              </a:endParaRPr>
            </a:p>
          </p:txBody>
        </p:sp>
        <p:sp>
          <p:nvSpPr>
            <p:cNvPr id="84" name="图形"/>
            <p:cNvSpPr txBox="1"/>
            <p:nvPr/>
          </p:nvSpPr>
          <p:spPr>
            <a:xfrm>
              <a:off x="10847" y="3656"/>
              <a:ext cx="5677" cy="9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solidFill>
                    <a:schemeClr val="tx1">
                      <a:lumMod val="85000"/>
                      <a:lumOff val="15000"/>
                    </a:schemeClr>
                  </a:solidFill>
                  <a:cs typeface="+mn-ea"/>
                  <a:sym typeface="+mn-lt"/>
                </a:rPr>
                <a:t>在此处添加您的文本内容在此处添加您的文本内容在此处添加您的文本内容在此处添加您的文本内容</a:t>
              </a:r>
              <a:endParaRPr lang="zh-CN" altLang="en-US" sz="1200" dirty="0">
                <a:solidFill>
                  <a:schemeClr val="tx1">
                    <a:lumMod val="85000"/>
                    <a:lumOff val="15000"/>
                  </a:schemeClr>
                </a:solidFill>
                <a:cs typeface="+mn-ea"/>
                <a:sym typeface="+mn-lt"/>
              </a:endParaRPr>
            </a:p>
          </p:txBody>
        </p:sp>
        <p:sp>
          <p:nvSpPr>
            <p:cNvPr id="85" name="图形"/>
            <p:cNvSpPr txBox="1"/>
            <p:nvPr/>
          </p:nvSpPr>
          <p:spPr>
            <a:xfrm>
              <a:off x="11812" y="5077"/>
              <a:ext cx="2448" cy="58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a:solidFill>
                    <a:schemeClr val="tx1">
                      <a:lumMod val="85000"/>
                      <a:lumOff val="15000"/>
                    </a:schemeClr>
                  </a:solidFill>
                  <a:cs typeface="+mn-ea"/>
                  <a:sym typeface="+mn-lt"/>
                </a:rPr>
                <a:t>预设标题文本</a:t>
              </a:r>
              <a:endParaRPr lang="en-US" altLang="zh-CN" b="1" dirty="0">
                <a:solidFill>
                  <a:schemeClr val="tx1">
                    <a:lumMod val="75000"/>
                    <a:lumOff val="25000"/>
                  </a:schemeClr>
                </a:solidFill>
                <a:cs typeface="+mn-ea"/>
                <a:sym typeface="+mn-lt"/>
              </a:endParaRPr>
            </a:p>
          </p:txBody>
        </p:sp>
        <p:sp>
          <p:nvSpPr>
            <p:cNvPr id="86" name="图形"/>
            <p:cNvSpPr txBox="1"/>
            <p:nvPr/>
          </p:nvSpPr>
          <p:spPr>
            <a:xfrm>
              <a:off x="11812" y="5529"/>
              <a:ext cx="5677" cy="9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solidFill>
                    <a:schemeClr val="tx1">
                      <a:lumMod val="85000"/>
                      <a:lumOff val="15000"/>
                    </a:schemeClr>
                  </a:solidFill>
                  <a:cs typeface="+mn-ea"/>
                  <a:sym typeface="+mn-lt"/>
                </a:rPr>
                <a:t>在此处添加您的文本内容在此处添加您的文本内容在此处添加您的文本内容在此处添加您的文本内容</a:t>
              </a:r>
              <a:endParaRPr lang="zh-CN" altLang="en-US" sz="1200" dirty="0">
                <a:solidFill>
                  <a:schemeClr val="tx1">
                    <a:lumMod val="85000"/>
                    <a:lumOff val="15000"/>
                  </a:schemeClr>
                </a:solidFill>
                <a:cs typeface="+mn-ea"/>
                <a:sym typeface="+mn-lt"/>
              </a:endParaRPr>
            </a:p>
          </p:txBody>
        </p:sp>
        <p:sp>
          <p:nvSpPr>
            <p:cNvPr id="87" name="图形"/>
            <p:cNvSpPr txBox="1"/>
            <p:nvPr/>
          </p:nvSpPr>
          <p:spPr>
            <a:xfrm>
              <a:off x="12648" y="7029"/>
              <a:ext cx="2448" cy="58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a:solidFill>
                    <a:schemeClr val="tx1">
                      <a:lumMod val="85000"/>
                      <a:lumOff val="15000"/>
                    </a:schemeClr>
                  </a:solidFill>
                  <a:cs typeface="+mn-ea"/>
                  <a:sym typeface="+mn-lt"/>
                </a:rPr>
                <a:t>预设标题文本</a:t>
              </a:r>
              <a:endParaRPr lang="en-US" altLang="zh-CN" b="1" dirty="0">
                <a:solidFill>
                  <a:schemeClr val="tx1">
                    <a:lumMod val="75000"/>
                    <a:lumOff val="25000"/>
                  </a:schemeClr>
                </a:solidFill>
                <a:cs typeface="+mn-ea"/>
                <a:sym typeface="+mn-lt"/>
              </a:endParaRPr>
            </a:p>
          </p:txBody>
        </p:sp>
        <p:sp>
          <p:nvSpPr>
            <p:cNvPr id="88" name="图形"/>
            <p:cNvSpPr txBox="1"/>
            <p:nvPr/>
          </p:nvSpPr>
          <p:spPr>
            <a:xfrm>
              <a:off x="12648" y="7481"/>
              <a:ext cx="5677" cy="96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solidFill>
                    <a:schemeClr val="tx1">
                      <a:lumMod val="85000"/>
                      <a:lumOff val="15000"/>
                    </a:schemeClr>
                  </a:solidFill>
                  <a:cs typeface="+mn-ea"/>
                  <a:sym typeface="+mn-lt"/>
                </a:rPr>
                <a:t>在此处添加您的文本内容在此处添加您的文本内容在此处添加您的文本内容在此处添加您的文本内容</a:t>
              </a:r>
              <a:endParaRPr lang="zh-CN" altLang="en-US" sz="1200" dirty="0">
                <a:solidFill>
                  <a:schemeClr val="tx1">
                    <a:lumMod val="85000"/>
                    <a:lumOff val="15000"/>
                  </a:schemeClr>
                </a:solidFill>
                <a:cs typeface="+mn-ea"/>
                <a:sym typeface="+mn-lt"/>
              </a:endParaRPr>
            </a:p>
          </p:txBody>
        </p:sp>
      </p:grpSp>
    </p:spTree>
    <p:custDataLst>
      <p:tags r:id="rId1"/>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20"/>
                                        </p:tgtEl>
                                        <p:attrNameLst>
                                          <p:attrName>style.visibility</p:attrName>
                                        </p:attrNameLst>
                                      </p:cBhvr>
                                      <p:to>
                                        <p:strVal val="visible"/>
                                      </p:to>
                                    </p:set>
                                    <p:animEffect transition="in" filter="wedg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06500" y="1842770"/>
            <a:ext cx="9835515" cy="3669030"/>
            <a:chOff x="1900" y="2902"/>
            <a:chExt cx="15489" cy="5778"/>
          </a:xfrm>
        </p:grpSpPr>
        <p:grpSp>
          <p:nvGrpSpPr>
            <p:cNvPr id="3" name="图形"/>
            <p:cNvGrpSpPr/>
            <p:nvPr/>
          </p:nvGrpSpPr>
          <p:grpSpPr>
            <a:xfrm>
              <a:off x="1922" y="3208"/>
              <a:ext cx="4922" cy="1122"/>
              <a:chOff x="1228725" y="2452688"/>
              <a:chExt cx="3125153" cy="712774"/>
            </a:xfrm>
          </p:grpSpPr>
          <p:sp>
            <p:nvSpPr>
              <p:cNvPr id="6151" name="图形"/>
              <p:cNvSpPr>
                <a:spLocks noChangeArrowheads="1"/>
              </p:cNvSpPr>
              <p:nvPr/>
            </p:nvSpPr>
            <p:spPr bwMode="auto">
              <a:xfrm>
                <a:off x="1228725" y="2452688"/>
                <a:ext cx="571500" cy="571500"/>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r>
                  <a:rPr lang="en-US" altLang="zh-CN" sz="1400" dirty="0">
                    <a:solidFill>
                      <a:schemeClr val="bg1"/>
                    </a:solidFill>
                    <a:latin typeface="+mn-lt"/>
                    <a:ea typeface="+mn-ea"/>
                    <a:cs typeface="+mn-ea"/>
                    <a:sym typeface="+mn-lt"/>
                  </a:rPr>
                  <a:t>01</a:t>
                </a:r>
                <a:endParaRPr lang="en-US" altLang="zh-CN" sz="1400" dirty="0">
                  <a:solidFill>
                    <a:schemeClr val="bg1"/>
                  </a:solidFill>
                  <a:latin typeface="+mn-lt"/>
                  <a:ea typeface="+mn-ea"/>
                  <a:cs typeface="+mn-ea"/>
                  <a:sym typeface="+mn-lt"/>
                </a:endParaRPr>
              </a:p>
            </p:txBody>
          </p:sp>
          <p:sp>
            <p:nvSpPr>
              <p:cNvPr id="6152" name="图形"/>
              <p:cNvSpPr>
                <a:spLocks noChangeArrowheads="1"/>
              </p:cNvSpPr>
              <p:nvPr/>
            </p:nvSpPr>
            <p:spPr bwMode="auto">
              <a:xfrm>
                <a:off x="1944053" y="2638425"/>
                <a:ext cx="2409825" cy="5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字魂58号-创中黑" panose="00000500000000000000" charset="-122"/>
                  <a:buNone/>
                </a:pPr>
                <a:r>
                  <a:rPr lang="zh-CN" altLang="en-US" sz="1000">
                    <a:solidFill>
                      <a:schemeClr val="tx1">
                        <a:lumMod val="75000"/>
                        <a:lumOff val="25000"/>
                      </a:schemeClr>
                    </a:solidFill>
                    <a:latin typeface="+mn-lt"/>
                    <a:ea typeface="+mn-ea"/>
                    <a:cs typeface="+mn-ea"/>
                    <a:sym typeface="+mn-lt"/>
                  </a:rPr>
                  <a:t>在此处添加您的文本内容在此处添加您的文本内容在此处添加文本内容</a:t>
                </a:r>
                <a:endParaRPr lang="en-US" altLang="zh-CN" sz="1000" dirty="0">
                  <a:solidFill>
                    <a:srgbClr val="595959"/>
                  </a:solidFill>
                  <a:latin typeface="+mn-lt"/>
                  <a:ea typeface="+mn-ea"/>
                  <a:cs typeface="+mn-ea"/>
                  <a:sym typeface="+mn-lt"/>
                </a:endParaRPr>
              </a:p>
            </p:txBody>
          </p:sp>
        </p:grpSp>
        <p:grpSp>
          <p:nvGrpSpPr>
            <p:cNvPr id="8" name="图形"/>
            <p:cNvGrpSpPr/>
            <p:nvPr/>
          </p:nvGrpSpPr>
          <p:grpSpPr>
            <a:xfrm>
              <a:off x="1900" y="5382"/>
              <a:ext cx="4921" cy="1122"/>
              <a:chOff x="1214438" y="3833813"/>
              <a:chExt cx="3125152" cy="712316"/>
            </a:xfrm>
          </p:grpSpPr>
          <p:sp>
            <p:nvSpPr>
              <p:cNvPr id="6153" name="图形"/>
              <p:cNvSpPr>
                <a:spLocks noChangeArrowheads="1"/>
              </p:cNvSpPr>
              <p:nvPr/>
            </p:nvSpPr>
            <p:spPr bwMode="auto">
              <a:xfrm>
                <a:off x="1214438" y="3833813"/>
                <a:ext cx="571500" cy="571500"/>
              </a:xfrm>
              <a:prstGeom prst="ellipse">
                <a:avLst/>
              </a:prstGeom>
              <a:solidFill>
                <a:schemeClr val="accent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r>
                  <a:rPr lang="en-US" altLang="zh-CN" sz="1400">
                    <a:solidFill>
                      <a:srgbClr val="F2F2F2"/>
                    </a:solidFill>
                    <a:latin typeface="+mn-lt"/>
                    <a:ea typeface="+mn-ea"/>
                    <a:cs typeface="+mn-ea"/>
                    <a:sym typeface="+mn-lt"/>
                  </a:rPr>
                  <a:t>04</a:t>
                </a:r>
                <a:endParaRPr lang="en-US" altLang="zh-CN" sz="1400">
                  <a:solidFill>
                    <a:srgbClr val="F2F2F2"/>
                  </a:solidFill>
                  <a:latin typeface="+mn-lt"/>
                  <a:ea typeface="+mn-ea"/>
                  <a:cs typeface="+mn-ea"/>
                  <a:sym typeface="+mn-lt"/>
                </a:endParaRPr>
              </a:p>
            </p:txBody>
          </p:sp>
          <p:sp>
            <p:nvSpPr>
              <p:cNvPr id="6154" name="图形"/>
              <p:cNvSpPr>
                <a:spLocks noChangeArrowheads="1"/>
              </p:cNvSpPr>
              <p:nvPr/>
            </p:nvSpPr>
            <p:spPr bwMode="auto">
              <a:xfrm>
                <a:off x="1929765" y="4019550"/>
                <a:ext cx="2409825" cy="52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字魂58号-创中黑" panose="00000500000000000000" charset="-122"/>
                  <a:buNone/>
                </a:pPr>
                <a:r>
                  <a:rPr lang="zh-CN" altLang="en-US" sz="1000">
                    <a:solidFill>
                      <a:schemeClr val="tx1">
                        <a:lumMod val="75000"/>
                        <a:lumOff val="25000"/>
                      </a:schemeClr>
                    </a:solidFill>
                    <a:latin typeface="+mn-lt"/>
                    <a:ea typeface="+mn-ea"/>
                    <a:cs typeface="+mn-ea"/>
                    <a:sym typeface="+mn-lt"/>
                  </a:rPr>
                  <a:t>在此处添加您的文本内容在此处添加您的文本内容在此处添加文本内容</a:t>
                </a:r>
                <a:endParaRPr lang="en-US" altLang="zh-CN" sz="1000">
                  <a:solidFill>
                    <a:srgbClr val="595959"/>
                  </a:solidFill>
                  <a:latin typeface="+mn-lt"/>
                  <a:ea typeface="+mn-ea"/>
                  <a:cs typeface="+mn-ea"/>
                  <a:sym typeface="+mn-lt"/>
                </a:endParaRPr>
              </a:p>
            </p:txBody>
          </p:sp>
        </p:grpSp>
        <p:grpSp>
          <p:nvGrpSpPr>
            <p:cNvPr id="4" name="图形"/>
            <p:cNvGrpSpPr/>
            <p:nvPr/>
          </p:nvGrpSpPr>
          <p:grpSpPr>
            <a:xfrm>
              <a:off x="7182" y="3207"/>
              <a:ext cx="4924" cy="1122"/>
              <a:chOff x="4568825" y="2452688"/>
              <a:chExt cx="3126740" cy="712316"/>
            </a:xfrm>
          </p:grpSpPr>
          <p:sp>
            <p:nvSpPr>
              <p:cNvPr id="6155" name="图形"/>
              <p:cNvSpPr>
                <a:spLocks noChangeArrowheads="1"/>
              </p:cNvSpPr>
              <p:nvPr/>
            </p:nvSpPr>
            <p:spPr bwMode="auto">
              <a:xfrm>
                <a:off x="4568825" y="2452688"/>
                <a:ext cx="571500" cy="571500"/>
              </a:xfrm>
              <a:prstGeom prst="ellipse">
                <a:avLst/>
              </a:prstGeom>
              <a:solidFill>
                <a:schemeClr val="accent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r>
                  <a:rPr lang="en-US" altLang="zh-CN" sz="1400" dirty="0">
                    <a:solidFill>
                      <a:schemeClr val="bg1"/>
                    </a:solidFill>
                    <a:latin typeface="+mn-lt"/>
                    <a:ea typeface="+mn-ea"/>
                    <a:cs typeface="+mn-ea"/>
                    <a:sym typeface="+mn-lt"/>
                  </a:rPr>
                  <a:t>02</a:t>
                </a:r>
                <a:endParaRPr lang="en-US" altLang="zh-CN" sz="1400" dirty="0">
                  <a:solidFill>
                    <a:schemeClr val="bg1"/>
                  </a:solidFill>
                  <a:latin typeface="+mn-lt"/>
                  <a:ea typeface="+mn-ea"/>
                  <a:cs typeface="+mn-ea"/>
                  <a:sym typeface="+mn-lt"/>
                </a:endParaRPr>
              </a:p>
            </p:txBody>
          </p:sp>
          <p:sp>
            <p:nvSpPr>
              <p:cNvPr id="6156" name="图形"/>
              <p:cNvSpPr>
                <a:spLocks noChangeArrowheads="1"/>
              </p:cNvSpPr>
              <p:nvPr/>
            </p:nvSpPr>
            <p:spPr bwMode="auto">
              <a:xfrm>
                <a:off x="5285740" y="2638425"/>
                <a:ext cx="2409825" cy="52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字魂58号-创中黑" panose="00000500000000000000" charset="-122"/>
                  <a:buNone/>
                </a:pPr>
                <a:r>
                  <a:rPr lang="zh-CN" altLang="en-US" sz="1000">
                    <a:solidFill>
                      <a:schemeClr val="tx1">
                        <a:lumMod val="75000"/>
                        <a:lumOff val="25000"/>
                      </a:schemeClr>
                    </a:solidFill>
                    <a:latin typeface="+mn-lt"/>
                    <a:ea typeface="+mn-ea"/>
                    <a:cs typeface="+mn-ea"/>
                    <a:sym typeface="+mn-lt"/>
                  </a:rPr>
                  <a:t>在此处添加您的文本内容在此处添加您的文本内容在此处添加文本内容</a:t>
                </a:r>
                <a:endParaRPr lang="en-US" altLang="zh-CN" sz="1000">
                  <a:solidFill>
                    <a:srgbClr val="595959"/>
                  </a:solidFill>
                  <a:latin typeface="+mn-lt"/>
                  <a:ea typeface="+mn-ea"/>
                  <a:cs typeface="+mn-ea"/>
                  <a:sym typeface="+mn-lt"/>
                </a:endParaRPr>
              </a:p>
            </p:txBody>
          </p:sp>
        </p:grpSp>
        <p:grpSp>
          <p:nvGrpSpPr>
            <p:cNvPr id="7" name="图形"/>
            <p:cNvGrpSpPr/>
            <p:nvPr/>
          </p:nvGrpSpPr>
          <p:grpSpPr>
            <a:xfrm>
              <a:off x="7162" y="5382"/>
              <a:ext cx="4919" cy="1122"/>
              <a:chOff x="4556125" y="3833813"/>
              <a:chExt cx="3123565" cy="712316"/>
            </a:xfrm>
          </p:grpSpPr>
          <p:sp>
            <p:nvSpPr>
              <p:cNvPr id="6157" name="图形"/>
              <p:cNvSpPr>
                <a:spLocks noChangeArrowheads="1"/>
              </p:cNvSpPr>
              <p:nvPr/>
            </p:nvSpPr>
            <p:spPr bwMode="auto">
              <a:xfrm>
                <a:off x="4556125" y="3833813"/>
                <a:ext cx="571500" cy="571500"/>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r>
                  <a:rPr lang="en-US" altLang="zh-CN" sz="1400">
                    <a:solidFill>
                      <a:srgbClr val="F2F2F2"/>
                    </a:solidFill>
                    <a:latin typeface="+mn-lt"/>
                    <a:ea typeface="+mn-ea"/>
                    <a:cs typeface="+mn-ea"/>
                    <a:sym typeface="+mn-lt"/>
                  </a:rPr>
                  <a:t>05</a:t>
                </a:r>
                <a:endParaRPr lang="en-US" altLang="zh-CN" sz="1400">
                  <a:solidFill>
                    <a:srgbClr val="F2F2F2"/>
                  </a:solidFill>
                  <a:latin typeface="+mn-lt"/>
                  <a:ea typeface="+mn-ea"/>
                  <a:cs typeface="+mn-ea"/>
                  <a:sym typeface="+mn-lt"/>
                </a:endParaRPr>
              </a:p>
            </p:txBody>
          </p:sp>
          <p:sp>
            <p:nvSpPr>
              <p:cNvPr id="6158" name="图形"/>
              <p:cNvSpPr>
                <a:spLocks noChangeArrowheads="1"/>
              </p:cNvSpPr>
              <p:nvPr/>
            </p:nvSpPr>
            <p:spPr bwMode="auto">
              <a:xfrm>
                <a:off x="5269865" y="4019550"/>
                <a:ext cx="2409825" cy="52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字魂58号-创中黑" panose="00000500000000000000" charset="-122"/>
                  <a:buNone/>
                </a:pPr>
                <a:r>
                  <a:rPr lang="zh-CN" altLang="en-US" sz="1000">
                    <a:solidFill>
                      <a:schemeClr val="tx1">
                        <a:lumMod val="75000"/>
                        <a:lumOff val="25000"/>
                      </a:schemeClr>
                    </a:solidFill>
                    <a:latin typeface="+mn-lt"/>
                    <a:ea typeface="+mn-ea"/>
                    <a:cs typeface="+mn-ea"/>
                    <a:sym typeface="+mn-lt"/>
                  </a:rPr>
                  <a:t>在此处添加您的文本内容在此处添加您的文本内容在此处添加文本内容</a:t>
                </a:r>
                <a:endParaRPr lang="en-US" altLang="zh-CN" sz="1000">
                  <a:solidFill>
                    <a:srgbClr val="595959"/>
                  </a:solidFill>
                  <a:latin typeface="+mn-lt"/>
                  <a:ea typeface="+mn-ea"/>
                  <a:cs typeface="+mn-ea"/>
                  <a:sym typeface="+mn-lt"/>
                </a:endParaRPr>
              </a:p>
            </p:txBody>
          </p:sp>
        </p:grpSp>
        <p:grpSp>
          <p:nvGrpSpPr>
            <p:cNvPr id="5" name="图形"/>
            <p:cNvGrpSpPr/>
            <p:nvPr/>
          </p:nvGrpSpPr>
          <p:grpSpPr>
            <a:xfrm>
              <a:off x="12467" y="3207"/>
              <a:ext cx="4922" cy="1122"/>
              <a:chOff x="7924800" y="2452688"/>
              <a:chExt cx="3125153" cy="712316"/>
            </a:xfrm>
          </p:grpSpPr>
          <p:sp>
            <p:nvSpPr>
              <p:cNvPr id="6159" name="图形"/>
              <p:cNvSpPr>
                <a:spLocks noChangeArrowheads="1"/>
              </p:cNvSpPr>
              <p:nvPr/>
            </p:nvSpPr>
            <p:spPr bwMode="auto">
              <a:xfrm>
                <a:off x="7924800" y="2452688"/>
                <a:ext cx="571500" cy="571500"/>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r>
                  <a:rPr lang="en-US" altLang="zh-CN" sz="1400">
                    <a:solidFill>
                      <a:srgbClr val="F2F2F2"/>
                    </a:solidFill>
                    <a:latin typeface="+mn-lt"/>
                    <a:ea typeface="+mn-ea"/>
                    <a:cs typeface="+mn-ea"/>
                    <a:sym typeface="+mn-lt"/>
                  </a:rPr>
                  <a:t>03</a:t>
                </a:r>
                <a:endParaRPr lang="en-US" altLang="zh-CN" sz="1400">
                  <a:solidFill>
                    <a:srgbClr val="F2F2F2"/>
                  </a:solidFill>
                  <a:latin typeface="+mn-lt"/>
                  <a:ea typeface="+mn-ea"/>
                  <a:cs typeface="+mn-ea"/>
                  <a:sym typeface="+mn-lt"/>
                </a:endParaRPr>
              </a:p>
            </p:txBody>
          </p:sp>
          <p:sp>
            <p:nvSpPr>
              <p:cNvPr id="6160" name="图形"/>
              <p:cNvSpPr>
                <a:spLocks noChangeArrowheads="1"/>
              </p:cNvSpPr>
              <p:nvPr/>
            </p:nvSpPr>
            <p:spPr bwMode="auto">
              <a:xfrm>
                <a:off x="8640128" y="2638425"/>
                <a:ext cx="2409825" cy="52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字魂58号-创中黑" panose="00000500000000000000" charset="-122"/>
                  <a:buNone/>
                </a:pPr>
                <a:r>
                  <a:rPr lang="zh-CN" altLang="en-US" sz="1000">
                    <a:solidFill>
                      <a:schemeClr val="tx1">
                        <a:lumMod val="75000"/>
                        <a:lumOff val="25000"/>
                      </a:schemeClr>
                    </a:solidFill>
                    <a:latin typeface="+mn-lt"/>
                    <a:ea typeface="+mn-ea"/>
                    <a:cs typeface="+mn-ea"/>
                    <a:sym typeface="+mn-lt"/>
                  </a:rPr>
                  <a:t>在此处添加您的文本内容在此处添加您的文本内容在此处添加文本内容</a:t>
                </a:r>
                <a:endParaRPr lang="en-US" altLang="zh-CN" sz="1000">
                  <a:solidFill>
                    <a:srgbClr val="595959"/>
                  </a:solidFill>
                  <a:latin typeface="+mn-lt"/>
                  <a:ea typeface="+mn-ea"/>
                  <a:cs typeface="+mn-ea"/>
                  <a:sym typeface="+mn-lt"/>
                </a:endParaRPr>
              </a:p>
            </p:txBody>
          </p:sp>
        </p:grpSp>
        <p:grpSp>
          <p:nvGrpSpPr>
            <p:cNvPr id="6" name="图形"/>
            <p:cNvGrpSpPr/>
            <p:nvPr/>
          </p:nvGrpSpPr>
          <p:grpSpPr>
            <a:xfrm>
              <a:off x="12445" y="5383"/>
              <a:ext cx="4921" cy="1122"/>
              <a:chOff x="7910513" y="3833813"/>
              <a:chExt cx="3125152" cy="712774"/>
            </a:xfrm>
          </p:grpSpPr>
          <p:sp>
            <p:nvSpPr>
              <p:cNvPr id="6161" name="图形"/>
              <p:cNvSpPr>
                <a:spLocks noChangeArrowheads="1"/>
              </p:cNvSpPr>
              <p:nvPr/>
            </p:nvSpPr>
            <p:spPr bwMode="auto">
              <a:xfrm>
                <a:off x="7910513" y="3833813"/>
                <a:ext cx="571500" cy="571500"/>
              </a:xfrm>
              <a:prstGeom prst="ellipse">
                <a:avLst/>
              </a:prstGeom>
              <a:solidFill>
                <a:schemeClr val="accent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r>
                  <a:rPr lang="en-US" altLang="zh-CN" sz="1400">
                    <a:solidFill>
                      <a:srgbClr val="F2F2F2"/>
                    </a:solidFill>
                    <a:latin typeface="+mn-lt"/>
                    <a:ea typeface="+mn-ea"/>
                    <a:cs typeface="+mn-ea"/>
                    <a:sym typeface="+mn-lt"/>
                  </a:rPr>
                  <a:t>06</a:t>
                </a:r>
                <a:endParaRPr lang="en-US" altLang="zh-CN" sz="1400">
                  <a:solidFill>
                    <a:srgbClr val="F2F2F2"/>
                  </a:solidFill>
                  <a:latin typeface="+mn-lt"/>
                  <a:ea typeface="+mn-ea"/>
                  <a:cs typeface="+mn-ea"/>
                  <a:sym typeface="+mn-lt"/>
                </a:endParaRPr>
              </a:p>
            </p:txBody>
          </p:sp>
          <p:sp>
            <p:nvSpPr>
              <p:cNvPr id="6162" name="图形"/>
              <p:cNvSpPr>
                <a:spLocks noChangeArrowheads="1"/>
              </p:cNvSpPr>
              <p:nvPr/>
            </p:nvSpPr>
            <p:spPr bwMode="auto">
              <a:xfrm>
                <a:off x="8625840" y="4019550"/>
                <a:ext cx="2409825" cy="5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字魂58号-创中黑" panose="00000500000000000000" charset="-122"/>
                  <a:buNone/>
                </a:pPr>
                <a:r>
                  <a:rPr lang="zh-CN" altLang="en-US" sz="1000">
                    <a:solidFill>
                      <a:schemeClr val="tx1">
                        <a:lumMod val="75000"/>
                        <a:lumOff val="25000"/>
                      </a:schemeClr>
                    </a:solidFill>
                    <a:latin typeface="+mn-lt"/>
                    <a:ea typeface="+mn-ea"/>
                    <a:cs typeface="+mn-ea"/>
                    <a:sym typeface="+mn-lt"/>
                  </a:rPr>
                  <a:t>在此处添加您的文本内容在此处添加您的文本内容在此处添加文本内容</a:t>
                </a:r>
                <a:endParaRPr lang="en-US" altLang="zh-CN" sz="1000">
                  <a:solidFill>
                    <a:srgbClr val="595959"/>
                  </a:solidFill>
                  <a:latin typeface="+mn-lt"/>
                  <a:ea typeface="+mn-ea"/>
                  <a:cs typeface="+mn-ea"/>
                  <a:sym typeface="+mn-lt"/>
                </a:endParaRPr>
              </a:p>
            </p:txBody>
          </p:sp>
        </p:grpSp>
        <p:sp>
          <p:nvSpPr>
            <p:cNvPr id="14" name="图形"/>
            <p:cNvSpPr txBox="1"/>
            <p:nvPr/>
          </p:nvSpPr>
          <p:spPr>
            <a:xfrm>
              <a:off x="3065" y="2902"/>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cxnSp>
          <p:nvCxnSpPr>
            <p:cNvPr id="15" name="图形"/>
            <p:cNvCxnSpPr/>
            <p:nvPr/>
          </p:nvCxnSpPr>
          <p:spPr>
            <a:xfrm>
              <a:off x="3250" y="3492"/>
              <a:ext cx="1952"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图形"/>
            <p:cNvCxnSpPr/>
            <p:nvPr/>
          </p:nvCxnSpPr>
          <p:spPr>
            <a:xfrm>
              <a:off x="3204" y="3492"/>
              <a:ext cx="95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图形"/>
            <p:cNvSpPr txBox="1"/>
            <p:nvPr/>
          </p:nvSpPr>
          <p:spPr>
            <a:xfrm>
              <a:off x="3065" y="5144"/>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cxnSp>
          <p:nvCxnSpPr>
            <p:cNvPr id="10" name="图形"/>
            <p:cNvCxnSpPr/>
            <p:nvPr/>
          </p:nvCxnSpPr>
          <p:spPr>
            <a:xfrm>
              <a:off x="3250" y="5734"/>
              <a:ext cx="1952"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图形"/>
            <p:cNvCxnSpPr/>
            <p:nvPr/>
          </p:nvCxnSpPr>
          <p:spPr>
            <a:xfrm>
              <a:off x="3204" y="5734"/>
              <a:ext cx="95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图形"/>
            <p:cNvSpPr txBox="1"/>
            <p:nvPr/>
          </p:nvSpPr>
          <p:spPr>
            <a:xfrm>
              <a:off x="8286" y="2902"/>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cxnSp>
          <p:nvCxnSpPr>
            <p:cNvPr id="13" name="图形"/>
            <p:cNvCxnSpPr/>
            <p:nvPr/>
          </p:nvCxnSpPr>
          <p:spPr>
            <a:xfrm>
              <a:off x="8471" y="3492"/>
              <a:ext cx="1952"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图形"/>
            <p:cNvCxnSpPr/>
            <p:nvPr/>
          </p:nvCxnSpPr>
          <p:spPr>
            <a:xfrm>
              <a:off x="8425" y="3492"/>
              <a:ext cx="95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图形"/>
            <p:cNvSpPr txBox="1"/>
            <p:nvPr/>
          </p:nvSpPr>
          <p:spPr>
            <a:xfrm>
              <a:off x="8286" y="5144"/>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cxnSp>
          <p:nvCxnSpPr>
            <p:cNvPr id="19" name="图形"/>
            <p:cNvCxnSpPr/>
            <p:nvPr/>
          </p:nvCxnSpPr>
          <p:spPr>
            <a:xfrm>
              <a:off x="8471" y="5734"/>
              <a:ext cx="1952"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图形"/>
            <p:cNvCxnSpPr/>
            <p:nvPr/>
          </p:nvCxnSpPr>
          <p:spPr>
            <a:xfrm>
              <a:off x="8425" y="5734"/>
              <a:ext cx="95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图形"/>
            <p:cNvSpPr txBox="1"/>
            <p:nvPr/>
          </p:nvSpPr>
          <p:spPr>
            <a:xfrm>
              <a:off x="13555" y="2902"/>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cxnSp>
          <p:nvCxnSpPr>
            <p:cNvPr id="22" name="图形"/>
            <p:cNvCxnSpPr/>
            <p:nvPr/>
          </p:nvCxnSpPr>
          <p:spPr>
            <a:xfrm>
              <a:off x="13740" y="3492"/>
              <a:ext cx="1952"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图形"/>
            <p:cNvCxnSpPr/>
            <p:nvPr/>
          </p:nvCxnSpPr>
          <p:spPr>
            <a:xfrm>
              <a:off x="13694" y="3492"/>
              <a:ext cx="95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4" name="图形"/>
            <p:cNvSpPr txBox="1"/>
            <p:nvPr/>
          </p:nvSpPr>
          <p:spPr>
            <a:xfrm>
              <a:off x="13555" y="5144"/>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cxnSp>
          <p:nvCxnSpPr>
            <p:cNvPr id="25" name="图形"/>
            <p:cNvCxnSpPr/>
            <p:nvPr/>
          </p:nvCxnSpPr>
          <p:spPr>
            <a:xfrm>
              <a:off x="13740" y="5734"/>
              <a:ext cx="1952"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图形"/>
            <p:cNvCxnSpPr/>
            <p:nvPr/>
          </p:nvCxnSpPr>
          <p:spPr>
            <a:xfrm>
              <a:off x="13694" y="5734"/>
              <a:ext cx="95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 name="图形"/>
            <p:cNvGrpSpPr/>
            <p:nvPr/>
          </p:nvGrpSpPr>
          <p:grpSpPr>
            <a:xfrm>
              <a:off x="1900" y="7557"/>
              <a:ext cx="4921" cy="1122"/>
              <a:chOff x="1214438" y="3833813"/>
              <a:chExt cx="3125152" cy="712316"/>
            </a:xfrm>
          </p:grpSpPr>
          <p:sp>
            <p:nvSpPr>
              <p:cNvPr id="28" name="图形"/>
              <p:cNvSpPr>
                <a:spLocks noChangeArrowheads="1"/>
              </p:cNvSpPr>
              <p:nvPr/>
            </p:nvSpPr>
            <p:spPr bwMode="auto">
              <a:xfrm>
                <a:off x="1214438" y="3833813"/>
                <a:ext cx="571500" cy="571500"/>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r>
                  <a:rPr lang="en-US" altLang="zh-CN" sz="1400">
                    <a:solidFill>
                      <a:srgbClr val="F2F2F2"/>
                    </a:solidFill>
                    <a:latin typeface="+mn-lt"/>
                    <a:ea typeface="+mn-ea"/>
                    <a:cs typeface="+mn-ea"/>
                    <a:sym typeface="+mn-lt"/>
                  </a:rPr>
                  <a:t>04</a:t>
                </a:r>
                <a:endParaRPr lang="en-US" altLang="zh-CN" sz="1400">
                  <a:solidFill>
                    <a:srgbClr val="F2F2F2"/>
                  </a:solidFill>
                  <a:latin typeface="+mn-lt"/>
                  <a:ea typeface="+mn-ea"/>
                  <a:cs typeface="+mn-ea"/>
                  <a:sym typeface="+mn-lt"/>
                </a:endParaRPr>
              </a:p>
            </p:txBody>
          </p:sp>
          <p:sp>
            <p:nvSpPr>
              <p:cNvPr id="29" name="图形"/>
              <p:cNvSpPr>
                <a:spLocks noChangeArrowheads="1"/>
              </p:cNvSpPr>
              <p:nvPr/>
            </p:nvSpPr>
            <p:spPr bwMode="auto">
              <a:xfrm>
                <a:off x="1929765" y="4019550"/>
                <a:ext cx="2409825" cy="52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字魂58号-创中黑" panose="00000500000000000000" charset="-122"/>
                  <a:buNone/>
                </a:pPr>
                <a:r>
                  <a:rPr lang="zh-CN" altLang="en-US" sz="1000">
                    <a:solidFill>
                      <a:schemeClr val="tx1">
                        <a:lumMod val="75000"/>
                        <a:lumOff val="25000"/>
                      </a:schemeClr>
                    </a:solidFill>
                    <a:latin typeface="+mn-lt"/>
                    <a:ea typeface="+mn-ea"/>
                    <a:cs typeface="+mn-ea"/>
                    <a:sym typeface="+mn-lt"/>
                  </a:rPr>
                  <a:t>在此处添加您的文本内容在此处添加您的文本内容在此处添加文本内容</a:t>
                </a:r>
                <a:endParaRPr lang="en-US" altLang="zh-CN" sz="1000">
                  <a:solidFill>
                    <a:srgbClr val="595959"/>
                  </a:solidFill>
                  <a:latin typeface="+mn-lt"/>
                  <a:ea typeface="+mn-ea"/>
                  <a:cs typeface="+mn-ea"/>
                  <a:sym typeface="+mn-lt"/>
                </a:endParaRPr>
              </a:p>
            </p:txBody>
          </p:sp>
        </p:grpSp>
        <p:grpSp>
          <p:nvGrpSpPr>
            <p:cNvPr id="30" name="图形"/>
            <p:cNvGrpSpPr/>
            <p:nvPr/>
          </p:nvGrpSpPr>
          <p:grpSpPr>
            <a:xfrm>
              <a:off x="7162" y="7557"/>
              <a:ext cx="4919" cy="1122"/>
              <a:chOff x="4556125" y="3833813"/>
              <a:chExt cx="3123565" cy="712316"/>
            </a:xfrm>
          </p:grpSpPr>
          <p:sp>
            <p:nvSpPr>
              <p:cNvPr id="31" name="图形"/>
              <p:cNvSpPr>
                <a:spLocks noChangeArrowheads="1"/>
              </p:cNvSpPr>
              <p:nvPr/>
            </p:nvSpPr>
            <p:spPr bwMode="auto">
              <a:xfrm>
                <a:off x="4556125" y="3833813"/>
                <a:ext cx="571500" cy="571500"/>
              </a:xfrm>
              <a:prstGeom prst="ellipse">
                <a:avLst/>
              </a:prstGeom>
              <a:solidFill>
                <a:schemeClr val="accent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r>
                  <a:rPr lang="en-US" altLang="zh-CN" sz="1400">
                    <a:solidFill>
                      <a:srgbClr val="F2F2F2"/>
                    </a:solidFill>
                    <a:latin typeface="+mn-lt"/>
                    <a:ea typeface="+mn-ea"/>
                    <a:cs typeface="+mn-ea"/>
                    <a:sym typeface="+mn-lt"/>
                  </a:rPr>
                  <a:t>05</a:t>
                </a:r>
                <a:endParaRPr lang="en-US" altLang="zh-CN" sz="1400">
                  <a:solidFill>
                    <a:srgbClr val="F2F2F2"/>
                  </a:solidFill>
                  <a:latin typeface="+mn-lt"/>
                  <a:ea typeface="+mn-ea"/>
                  <a:cs typeface="+mn-ea"/>
                  <a:sym typeface="+mn-lt"/>
                </a:endParaRPr>
              </a:p>
            </p:txBody>
          </p:sp>
          <p:sp>
            <p:nvSpPr>
              <p:cNvPr id="32" name="图形"/>
              <p:cNvSpPr>
                <a:spLocks noChangeArrowheads="1"/>
              </p:cNvSpPr>
              <p:nvPr/>
            </p:nvSpPr>
            <p:spPr bwMode="auto">
              <a:xfrm>
                <a:off x="5269865" y="4019550"/>
                <a:ext cx="2409825" cy="52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字魂58号-创中黑" panose="00000500000000000000" charset="-122"/>
                  <a:buNone/>
                </a:pPr>
                <a:r>
                  <a:rPr lang="zh-CN" altLang="en-US" sz="1000">
                    <a:solidFill>
                      <a:schemeClr val="tx1">
                        <a:lumMod val="75000"/>
                        <a:lumOff val="25000"/>
                      </a:schemeClr>
                    </a:solidFill>
                    <a:latin typeface="+mn-lt"/>
                    <a:ea typeface="+mn-ea"/>
                    <a:cs typeface="+mn-ea"/>
                    <a:sym typeface="+mn-lt"/>
                  </a:rPr>
                  <a:t>在此处添加您的文本内容在此处添加您的文本内容在此处添加文本内容</a:t>
                </a:r>
                <a:endParaRPr lang="en-US" altLang="zh-CN" sz="1000">
                  <a:solidFill>
                    <a:srgbClr val="595959"/>
                  </a:solidFill>
                  <a:latin typeface="+mn-lt"/>
                  <a:ea typeface="+mn-ea"/>
                  <a:cs typeface="+mn-ea"/>
                  <a:sym typeface="+mn-lt"/>
                </a:endParaRPr>
              </a:p>
            </p:txBody>
          </p:sp>
        </p:grpSp>
        <p:grpSp>
          <p:nvGrpSpPr>
            <p:cNvPr id="33" name="图形"/>
            <p:cNvGrpSpPr/>
            <p:nvPr/>
          </p:nvGrpSpPr>
          <p:grpSpPr>
            <a:xfrm>
              <a:off x="12445" y="7558"/>
              <a:ext cx="4921" cy="1122"/>
              <a:chOff x="7910513" y="3833813"/>
              <a:chExt cx="3125152" cy="712774"/>
            </a:xfrm>
          </p:grpSpPr>
          <p:sp>
            <p:nvSpPr>
              <p:cNvPr id="34" name="图形"/>
              <p:cNvSpPr>
                <a:spLocks noChangeArrowheads="1"/>
              </p:cNvSpPr>
              <p:nvPr/>
            </p:nvSpPr>
            <p:spPr bwMode="auto">
              <a:xfrm>
                <a:off x="7910513" y="3833813"/>
                <a:ext cx="571500" cy="571500"/>
              </a:xfrm>
              <a:prstGeom prst="ellipse">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r>
                  <a:rPr lang="en-US" altLang="zh-CN" sz="1400">
                    <a:solidFill>
                      <a:srgbClr val="F2F2F2"/>
                    </a:solidFill>
                    <a:latin typeface="+mn-lt"/>
                    <a:ea typeface="+mn-ea"/>
                    <a:cs typeface="+mn-ea"/>
                    <a:sym typeface="+mn-lt"/>
                  </a:rPr>
                  <a:t>06</a:t>
                </a:r>
                <a:endParaRPr lang="en-US" altLang="zh-CN" sz="1400">
                  <a:solidFill>
                    <a:srgbClr val="F2F2F2"/>
                  </a:solidFill>
                  <a:latin typeface="+mn-lt"/>
                  <a:ea typeface="+mn-ea"/>
                  <a:cs typeface="+mn-ea"/>
                  <a:sym typeface="+mn-lt"/>
                </a:endParaRPr>
              </a:p>
            </p:txBody>
          </p:sp>
          <p:sp>
            <p:nvSpPr>
              <p:cNvPr id="35" name="图形"/>
              <p:cNvSpPr>
                <a:spLocks noChangeArrowheads="1"/>
              </p:cNvSpPr>
              <p:nvPr/>
            </p:nvSpPr>
            <p:spPr bwMode="auto">
              <a:xfrm>
                <a:off x="8625840" y="4019550"/>
                <a:ext cx="2409825" cy="5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字魂58号-创中黑" panose="00000500000000000000" charset="-122"/>
                  <a:buNone/>
                </a:pPr>
                <a:r>
                  <a:rPr lang="zh-CN" altLang="en-US" sz="1000">
                    <a:solidFill>
                      <a:schemeClr val="tx1">
                        <a:lumMod val="75000"/>
                        <a:lumOff val="25000"/>
                      </a:schemeClr>
                    </a:solidFill>
                    <a:latin typeface="+mn-lt"/>
                    <a:ea typeface="+mn-ea"/>
                    <a:cs typeface="+mn-ea"/>
                    <a:sym typeface="+mn-lt"/>
                  </a:rPr>
                  <a:t>在此处添加您的文本内容在此处添加您的文本内容在此处添加文本内容</a:t>
                </a:r>
                <a:endParaRPr lang="en-US" altLang="zh-CN" sz="1000">
                  <a:solidFill>
                    <a:srgbClr val="595959"/>
                  </a:solidFill>
                  <a:latin typeface="+mn-lt"/>
                  <a:ea typeface="+mn-ea"/>
                  <a:cs typeface="+mn-ea"/>
                  <a:sym typeface="+mn-lt"/>
                </a:endParaRPr>
              </a:p>
            </p:txBody>
          </p:sp>
        </p:grpSp>
        <p:sp>
          <p:nvSpPr>
            <p:cNvPr id="36" name="图形"/>
            <p:cNvSpPr txBox="1"/>
            <p:nvPr/>
          </p:nvSpPr>
          <p:spPr>
            <a:xfrm>
              <a:off x="3065" y="7319"/>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cxnSp>
          <p:nvCxnSpPr>
            <p:cNvPr id="37" name="图形"/>
            <p:cNvCxnSpPr/>
            <p:nvPr/>
          </p:nvCxnSpPr>
          <p:spPr>
            <a:xfrm>
              <a:off x="3250" y="7909"/>
              <a:ext cx="1952"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图形"/>
            <p:cNvCxnSpPr/>
            <p:nvPr/>
          </p:nvCxnSpPr>
          <p:spPr>
            <a:xfrm>
              <a:off x="3204" y="7909"/>
              <a:ext cx="95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9" name="图形"/>
            <p:cNvSpPr txBox="1"/>
            <p:nvPr/>
          </p:nvSpPr>
          <p:spPr>
            <a:xfrm>
              <a:off x="8286" y="7319"/>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cxnSp>
          <p:nvCxnSpPr>
            <p:cNvPr id="40" name="图形"/>
            <p:cNvCxnSpPr/>
            <p:nvPr/>
          </p:nvCxnSpPr>
          <p:spPr>
            <a:xfrm>
              <a:off x="8471" y="7909"/>
              <a:ext cx="1952"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图形"/>
            <p:cNvCxnSpPr/>
            <p:nvPr/>
          </p:nvCxnSpPr>
          <p:spPr>
            <a:xfrm>
              <a:off x="8425" y="7909"/>
              <a:ext cx="95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2" name="图形"/>
            <p:cNvSpPr txBox="1"/>
            <p:nvPr/>
          </p:nvSpPr>
          <p:spPr>
            <a:xfrm>
              <a:off x="13555" y="7319"/>
              <a:ext cx="2208" cy="531"/>
            </a:xfrm>
            <a:prstGeom prst="rect">
              <a:avLst/>
            </a:prstGeom>
            <a:noFill/>
          </p:spPr>
          <p:txBody>
            <a:bodyPr wrap="none" rtlCol="0">
              <a:spAutoFit/>
            </a:bodyPr>
            <a:lstStyle/>
            <a:p>
              <a:r>
                <a:rPr lang="zh-CN" altLang="en-US" sz="1600">
                  <a:solidFill>
                    <a:schemeClr val="tx1">
                      <a:lumMod val="75000"/>
                      <a:lumOff val="25000"/>
                    </a:schemeClr>
                  </a:solidFill>
                  <a:cs typeface="+mn-ea"/>
                  <a:sym typeface="+mn-lt"/>
                </a:rPr>
                <a:t>预设标题文本</a:t>
              </a:r>
              <a:endParaRPr lang="zh-CN" altLang="en-US" sz="1600">
                <a:solidFill>
                  <a:schemeClr val="tx1">
                    <a:lumMod val="75000"/>
                    <a:lumOff val="25000"/>
                  </a:schemeClr>
                </a:solidFill>
                <a:cs typeface="+mn-ea"/>
                <a:sym typeface="+mn-lt"/>
              </a:endParaRPr>
            </a:p>
          </p:txBody>
        </p:sp>
        <p:cxnSp>
          <p:nvCxnSpPr>
            <p:cNvPr id="43" name="图形"/>
            <p:cNvCxnSpPr/>
            <p:nvPr/>
          </p:nvCxnSpPr>
          <p:spPr>
            <a:xfrm>
              <a:off x="13740" y="7909"/>
              <a:ext cx="1952"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图形"/>
            <p:cNvCxnSpPr/>
            <p:nvPr/>
          </p:nvCxnSpPr>
          <p:spPr>
            <a:xfrm>
              <a:off x="13694" y="7909"/>
              <a:ext cx="95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advTm="2000">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heckerboard(across)">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图形"/>
          <p:cNvGrpSpPr/>
          <p:nvPr/>
        </p:nvGrpSpPr>
        <p:grpSpPr>
          <a:xfrm>
            <a:off x="1119505" y="1873885"/>
            <a:ext cx="10147300" cy="3645535"/>
            <a:chOff x="1616" y="3323"/>
            <a:chExt cx="15980" cy="5741"/>
          </a:xfrm>
        </p:grpSpPr>
        <p:pic>
          <p:nvPicPr>
            <p:cNvPr id="5" name="图形" descr="E:\006包图网\素材\1\商务办公\13063.jpg13063"/>
            <p:cNvPicPr>
              <a:picLocks noGrp="1" noChangeAspect="1"/>
            </p:cNvPicPr>
            <p:nvPr/>
          </p:nvPicPr>
          <p:blipFill>
            <a:blip r:embed="rId1" cstate="screen"/>
            <a:srcRect/>
            <a:stretch>
              <a:fillRect/>
            </a:stretch>
          </p:blipFill>
          <p:spPr>
            <a:xfrm>
              <a:off x="8626" y="6099"/>
              <a:ext cx="2524" cy="2524"/>
            </a:xfrm>
            <a:prstGeom prst="ellipse">
              <a:avLst/>
            </a:prstGeom>
          </p:spPr>
        </p:pic>
        <p:sp>
          <p:nvSpPr>
            <p:cNvPr id="10" name="图形"/>
            <p:cNvSpPr/>
            <p:nvPr/>
          </p:nvSpPr>
          <p:spPr bwMode="auto">
            <a:xfrm>
              <a:off x="6983" y="3449"/>
              <a:ext cx="6439" cy="5615"/>
            </a:xfrm>
            <a:custGeom>
              <a:avLst/>
              <a:gdLst>
                <a:gd name="T0" fmla="*/ 4504532 w 21410"/>
                <a:gd name="T1" fmla="*/ 3928635 h 21460"/>
                <a:gd name="T2" fmla="*/ 4504532 w 21410"/>
                <a:gd name="T3" fmla="*/ 3928635 h 21460"/>
                <a:gd name="T4" fmla="*/ 4504532 w 21410"/>
                <a:gd name="T5" fmla="*/ 3928635 h 21460"/>
                <a:gd name="T6" fmla="*/ 4504532 w 21410"/>
                <a:gd name="T7" fmla="*/ 3928635 h 214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410" h="21460">
                  <a:moveTo>
                    <a:pt x="10087" y="1"/>
                  </a:moveTo>
                  <a:cubicBezTo>
                    <a:pt x="10004" y="-1"/>
                    <a:pt x="9920" y="0"/>
                    <a:pt x="9836" y="6"/>
                  </a:cubicBezTo>
                  <a:cubicBezTo>
                    <a:pt x="8489" y="98"/>
                    <a:pt x="7334" y="1235"/>
                    <a:pt x="7100" y="2753"/>
                  </a:cubicBezTo>
                  <a:cubicBezTo>
                    <a:pt x="6862" y="4295"/>
                    <a:pt x="7371" y="5484"/>
                    <a:pt x="8475" y="6368"/>
                  </a:cubicBezTo>
                  <a:cubicBezTo>
                    <a:pt x="9015" y="6801"/>
                    <a:pt x="9217" y="7418"/>
                    <a:pt x="9104" y="8148"/>
                  </a:cubicBezTo>
                  <a:cubicBezTo>
                    <a:pt x="8997" y="8863"/>
                    <a:pt x="8639" y="9355"/>
                    <a:pt x="8019" y="9582"/>
                  </a:cubicBezTo>
                  <a:cubicBezTo>
                    <a:pt x="7593" y="9738"/>
                    <a:pt x="7177" y="9921"/>
                    <a:pt x="6789" y="10183"/>
                  </a:cubicBezTo>
                  <a:cubicBezTo>
                    <a:pt x="6216" y="10568"/>
                    <a:pt x="5627" y="10604"/>
                    <a:pt x="5059" y="10185"/>
                  </a:cubicBezTo>
                  <a:cubicBezTo>
                    <a:pt x="4495" y="9770"/>
                    <a:pt x="4253" y="9160"/>
                    <a:pt x="4331" y="8392"/>
                  </a:cubicBezTo>
                  <a:cubicBezTo>
                    <a:pt x="4375" y="7950"/>
                    <a:pt x="4324" y="7528"/>
                    <a:pt x="4162" y="7122"/>
                  </a:cubicBezTo>
                  <a:cubicBezTo>
                    <a:pt x="3814" y="6252"/>
                    <a:pt x="3220" y="5773"/>
                    <a:pt x="2397" y="5725"/>
                  </a:cubicBezTo>
                  <a:cubicBezTo>
                    <a:pt x="1542" y="5676"/>
                    <a:pt x="877" y="6108"/>
                    <a:pt x="473" y="6978"/>
                  </a:cubicBezTo>
                  <a:cubicBezTo>
                    <a:pt x="84" y="7815"/>
                    <a:pt x="139" y="8668"/>
                    <a:pt x="615" y="9438"/>
                  </a:cubicBezTo>
                  <a:cubicBezTo>
                    <a:pt x="1175" y="10345"/>
                    <a:pt x="1970" y="10582"/>
                    <a:pt x="2890" y="10364"/>
                  </a:cubicBezTo>
                  <a:cubicBezTo>
                    <a:pt x="3411" y="10239"/>
                    <a:pt x="3861" y="10412"/>
                    <a:pt x="4243" y="10814"/>
                  </a:cubicBezTo>
                  <a:cubicBezTo>
                    <a:pt x="4798" y="11395"/>
                    <a:pt x="4894" y="12143"/>
                    <a:pt x="4553" y="13089"/>
                  </a:cubicBezTo>
                  <a:cubicBezTo>
                    <a:pt x="4293" y="13810"/>
                    <a:pt x="4158" y="14530"/>
                    <a:pt x="4139" y="15252"/>
                  </a:cubicBezTo>
                  <a:lnTo>
                    <a:pt x="4137" y="15237"/>
                  </a:lnTo>
                  <a:cubicBezTo>
                    <a:pt x="4088" y="15740"/>
                    <a:pt x="3871" y="16114"/>
                    <a:pt x="3452" y="16295"/>
                  </a:cubicBezTo>
                  <a:cubicBezTo>
                    <a:pt x="3035" y="16473"/>
                    <a:pt x="2657" y="16379"/>
                    <a:pt x="2331" y="16026"/>
                  </a:cubicBezTo>
                  <a:cubicBezTo>
                    <a:pt x="2145" y="15823"/>
                    <a:pt x="1929" y="15688"/>
                    <a:pt x="1677" y="15625"/>
                  </a:cubicBezTo>
                  <a:cubicBezTo>
                    <a:pt x="1136" y="15491"/>
                    <a:pt x="676" y="15662"/>
                    <a:pt x="328" y="16148"/>
                  </a:cubicBezTo>
                  <a:cubicBezTo>
                    <a:pt x="-34" y="16650"/>
                    <a:pt x="-98" y="17229"/>
                    <a:pt x="143" y="17823"/>
                  </a:cubicBezTo>
                  <a:cubicBezTo>
                    <a:pt x="377" y="18393"/>
                    <a:pt x="792" y="18697"/>
                    <a:pt x="1337" y="18713"/>
                  </a:cubicBezTo>
                  <a:cubicBezTo>
                    <a:pt x="1980" y="18731"/>
                    <a:pt x="2406" y="18341"/>
                    <a:pt x="2671" y="17690"/>
                  </a:cubicBezTo>
                  <a:cubicBezTo>
                    <a:pt x="2820" y="17323"/>
                    <a:pt x="3079" y="17117"/>
                    <a:pt x="3416" y="17042"/>
                  </a:cubicBezTo>
                  <a:cubicBezTo>
                    <a:pt x="3854" y="16946"/>
                    <a:pt x="4210" y="17077"/>
                    <a:pt x="4519" y="17667"/>
                  </a:cubicBezTo>
                  <a:cubicBezTo>
                    <a:pt x="4534" y="17712"/>
                    <a:pt x="4844" y="18471"/>
                    <a:pt x="5042" y="18820"/>
                  </a:cubicBezTo>
                  <a:cubicBezTo>
                    <a:pt x="5340" y="19343"/>
                    <a:pt x="5710" y="19797"/>
                    <a:pt x="6126" y="20175"/>
                  </a:cubicBezTo>
                  <a:cubicBezTo>
                    <a:pt x="6126" y="20175"/>
                    <a:pt x="6162" y="20211"/>
                    <a:pt x="6244" y="20282"/>
                  </a:cubicBezTo>
                  <a:lnTo>
                    <a:pt x="6237" y="20279"/>
                  </a:lnTo>
                  <a:cubicBezTo>
                    <a:pt x="6241" y="20283"/>
                    <a:pt x="6246" y="20287"/>
                    <a:pt x="6250" y="20291"/>
                  </a:cubicBezTo>
                  <a:cubicBezTo>
                    <a:pt x="7100" y="21006"/>
                    <a:pt x="8135" y="21438"/>
                    <a:pt x="9250" y="21457"/>
                  </a:cubicBezTo>
                  <a:cubicBezTo>
                    <a:pt x="10097" y="21487"/>
                    <a:pt x="10913" y="21286"/>
                    <a:pt x="11638" y="20903"/>
                  </a:cubicBezTo>
                  <a:cubicBezTo>
                    <a:pt x="12539" y="20410"/>
                    <a:pt x="13259" y="19679"/>
                    <a:pt x="13837" y="18730"/>
                  </a:cubicBezTo>
                  <a:cubicBezTo>
                    <a:pt x="14194" y="18144"/>
                    <a:pt x="14708" y="17915"/>
                    <a:pt x="15319" y="18009"/>
                  </a:cubicBezTo>
                  <a:cubicBezTo>
                    <a:pt x="15928" y="18105"/>
                    <a:pt x="16359" y="18483"/>
                    <a:pt x="16591" y="19150"/>
                  </a:cubicBezTo>
                  <a:cubicBezTo>
                    <a:pt x="16680" y="19406"/>
                    <a:pt x="16737" y="19673"/>
                    <a:pt x="16849" y="19921"/>
                  </a:cubicBezTo>
                  <a:cubicBezTo>
                    <a:pt x="17336" y="21003"/>
                    <a:pt x="18386" y="21598"/>
                    <a:pt x="19439" y="21373"/>
                  </a:cubicBezTo>
                  <a:cubicBezTo>
                    <a:pt x="20487" y="21148"/>
                    <a:pt x="21296" y="20132"/>
                    <a:pt x="21399" y="18907"/>
                  </a:cubicBezTo>
                  <a:cubicBezTo>
                    <a:pt x="21501" y="17691"/>
                    <a:pt x="20870" y="16487"/>
                    <a:pt x="19887" y="16060"/>
                  </a:cubicBezTo>
                  <a:cubicBezTo>
                    <a:pt x="18905" y="15631"/>
                    <a:pt x="18039" y="15899"/>
                    <a:pt x="17261" y="16670"/>
                  </a:cubicBezTo>
                  <a:cubicBezTo>
                    <a:pt x="16774" y="17152"/>
                    <a:pt x="16217" y="17206"/>
                    <a:pt x="15646" y="16928"/>
                  </a:cubicBezTo>
                  <a:cubicBezTo>
                    <a:pt x="15087" y="16656"/>
                    <a:pt x="14734" y="16170"/>
                    <a:pt x="14692" y="15444"/>
                  </a:cubicBezTo>
                  <a:cubicBezTo>
                    <a:pt x="14658" y="14883"/>
                    <a:pt x="14601" y="14326"/>
                    <a:pt x="14488" y="13780"/>
                  </a:cubicBezTo>
                  <a:lnTo>
                    <a:pt x="14479" y="13765"/>
                  </a:lnTo>
                  <a:cubicBezTo>
                    <a:pt x="14327" y="13035"/>
                    <a:pt x="14462" y="12374"/>
                    <a:pt x="14958" y="11839"/>
                  </a:cubicBezTo>
                  <a:cubicBezTo>
                    <a:pt x="15480" y="11275"/>
                    <a:pt x="16094" y="11145"/>
                    <a:pt x="16767" y="11438"/>
                  </a:cubicBezTo>
                  <a:cubicBezTo>
                    <a:pt x="17155" y="11607"/>
                    <a:pt x="17549" y="11654"/>
                    <a:pt x="17957" y="11568"/>
                  </a:cubicBezTo>
                  <a:cubicBezTo>
                    <a:pt x="18833" y="11381"/>
                    <a:pt x="19424" y="10797"/>
                    <a:pt x="19681" y="9827"/>
                  </a:cubicBezTo>
                  <a:cubicBezTo>
                    <a:pt x="19948" y="8820"/>
                    <a:pt x="19730" y="7915"/>
                    <a:pt x="19050" y="7206"/>
                  </a:cubicBezTo>
                  <a:cubicBezTo>
                    <a:pt x="18397" y="6524"/>
                    <a:pt x="17614" y="6367"/>
                    <a:pt x="16794" y="6733"/>
                  </a:cubicBezTo>
                  <a:cubicBezTo>
                    <a:pt x="15828" y="7164"/>
                    <a:pt x="15406" y="8050"/>
                    <a:pt x="15364" y="9206"/>
                  </a:cubicBezTo>
                  <a:cubicBezTo>
                    <a:pt x="15340" y="9859"/>
                    <a:pt x="15067" y="10350"/>
                    <a:pt x="14604" y="10700"/>
                  </a:cubicBezTo>
                  <a:cubicBezTo>
                    <a:pt x="13935" y="11210"/>
                    <a:pt x="13235" y="11130"/>
                    <a:pt x="12469" y="10476"/>
                  </a:cubicBezTo>
                  <a:cubicBezTo>
                    <a:pt x="12469" y="10476"/>
                    <a:pt x="11702" y="9992"/>
                    <a:pt x="11302" y="9766"/>
                  </a:cubicBezTo>
                  <a:cubicBezTo>
                    <a:pt x="10245" y="9174"/>
                    <a:pt x="10121" y="7465"/>
                    <a:pt x="11070" y="6668"/>
                  </a:cubicBezTo>
                  <a:cubicBezTo>
                    <a:pt x="11236" y="6529"/>
                    <a:pt x="11428" y="6435"/>
                    <a:pt x="11604" y="6312"/>
                  </a:cubicBezTo>
                  <a:cubicBezTo>
                    <a:pt x="12745" y="5503"/>
                    <a:pt x="13256" y="3864"/>
                    <a:pt x="12841" y="2360"/>
                  </a:cubicBezTo>
                  <a:cubicBezTo>
                    <a:pt x="12462" y="984"/>
                    <a:pt x="11338" y="38"/>
                    <a:pt x="10087" y="1"/>
                  </a:cubicBezTo>
                  <a:close/>
                  <a:moveTo>
                    <a:pt x="9231" y="10126"/>
                  </a:moveTo>
                  <a:cubicBezTo>
                    <a:pt x="9387" y="10117"/>
                    <a:pt x="9544" y="10116"/>
                    <a:pt x="9704" y="10126"/>
                  </a:cubicBezTo>
                  <a:cubicBezTo>
                    <a:pt x="12172" y="10277"/>
                    <a:pt x="14141" y="12744"/>
                    <a:pt x="14021" y="15643"/>
                  </a:cubicBezTo>
                  <a:cubicBezTo>
                    <a:pt x="13906" y="18437"/>
                    <a:pt x="11810" y="20694"/>
                    <a:pt x="9330" y="20606"/>
                  </a:cubicBezTo>
                  <a:cubicBezTo>
                    <a:pt x="6814" y="20563"/>
                    <a:pt x="4772" y="18048"/>
                    <a:pt x="4897" y="15109"/>
                  </a:cubicBezTo>
                  <a:cubicBezTo>
                    <a:pt x="5010" y="12454"/>
                    <a:pt x="6895" y="10263"/>
                    <a:pt x="9231" y="10126"/>
                  </a:cubicBezTo>
                  <a:close/>
                </a:path>
              </a:pathLst>
            </a:custGeom>
            <a:solidFill>
              <a:schemeClr val="bg2">
                <a:lumMod val="95000"/>
              </a:schemeClr>
            </a:solidFill>
            <a:ln>
              <a:noFill/>
            </a:ln>
            <a:effectLst>
              <a:outerShdw blurRad="266700" sx="102000" sy="102000" algn="ctr" rotWithShape="0">
                <a:schemeClr val="accent1">
                  <a:alpha val="40000"/>
                </a:schemeClr>
              </a:outerShdw>
            </a:effectLst>
          </p:spPr>
          <p:txBody>
            <a:bodyPr lIns="0" tIns="0" rIns="0" bIns="0" anchor="ctr"/>
            <a:lstStyle/>
            <a:p>
              <a:pPr defTabSz="685800"/>
              <a:endParaRPr lang="id-ID" sz="1350">
                <a:solidFill>
                  <a:srgbClr val="44546A"/>
                </a:solidFill>
                <a:cs typeface="+mn-ea"/>
                <a:sym typeface="+mn-lt"/>
              </a:endParaRPr>
            </a:p>
          </p:txBody>
        </p:sp>
        <p:grpSp>
          <p:nvGrpSpPr>
            <p:cNvPr id="11" name="组合 10"/>
            <p:cNvGrpSpPr/>
            <p:nvPr/>
          </p:nvGrpSpPr>
          <p:grpSpPr>
            <a:xfrm>
              <a:off x="12207" y="7793"/>
              <a:ext cx="1060" cy="1060"/>
              <a:chOff x="5675954" y="2249137"/>
              <a:chExt cx="648072" cy="648072"/>
            </a:xfrm>
          </p:grpSpPr>
          <p:sp>
            <p:nvSpPr>
              <p:cNvPr id="25" name="图形"/>
              <p:cNvSpPr/>
              <p:nvPr/>
            </p:nvSpPr>
            <p:spPr>
              <a:xfrm>
                <a:off x="5675954" y="2249137"/>
                <a:ext cx="648072" cy="64807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dirty="0">
                  <a:solidFill>
                    <a:prstClr val="white"/>
                  </a:solidFill>
                  <a:cs typeface="+mn-ea"/>
                  <a:sym typeface="+mn-lt"/>
                </a:endParaRPr>
              </a:p>
            </p:txBody>
          </p:sp>
          <p:sp>
            <p:nvSpPr>
              <p:cNvPr id="26" name="图形"/>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vert="horz" wrap="square" lIns="137124" tIns="68562" rIns="137124" bIns="6856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en-US" sz="5400">
                  <a:solidFill>
                    <a:prstClr val="black"/>
                  </a:solidFill>
                  <a:cs typeface="+mn-ea"/>
                  <a:sym typeface="+mn-lt"/>
                </a:endParaRPr>
              </a:p>
            </p:txBody>
          </p:sp>
        </p:grpSp>
        <p:grpSp>
          <p:nvGrpSpPr>
            <p:cNvPr id="12" name="组合 11"/>
            <p:cNvGrpSpPr/>
            <p:nvPr/>
          </p:nvGrpSpPr>
          <p:grpSpPr>
            <a:xfrm>
              <a:off x="7102" y="7634"/>
              <a:ext cx="590" cy="590"/>
              <a:chOff x="7442747" y="2249137"/>
              <a:chExt cx="648072" cy="648072"/>
            </a:xfrm>
          </p:grpSpPr>
          <p:sp>
            <p:nvSpPr>
              <p:cNvPr id="23" name="图形"/>
              <p:cNvSpPr/>
              <p:nvPr/>
            </p:nvSpPr>
            <p:spPr>
              <a:xfrm>
                <a:off x="7442747" y="2249137"/>
                <a:ext cx="648072" cy="648072"/>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dirty="0">
                  <a:solidFill>
                    <a:prstClr val="white"/>
                  </a:solidFill>
                  <a:cs typeface="+mn-ea"/>
                  <a:sym typeface="+mn-lt"/>
                </a:endParaRPr>
              </a:p>
            </p:txBody>
          </p:sp>
          <p:sp>
            <p:nvSpPr>
              <p:cNvPr id="24" name="图形"/>
              <p:cNvSpPr>
                <a:spLocks noEditPoints="1"/>
              </p:cNvSpPr>
              <p:nvPr/>
            </p:nvSpPr>
            <p:spPr bwMode="auto">
              <a:xfrm>
                <a:off x="7576637" y="2390028"/>
                <a:ext cx="380293" cy="366291"/>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chemeClr val="bg1"/>
              </a:solidFill>
              <a:ln>
                <a:noFill/>
              </a:ln>
            </p:spPr>
            <p:txBody>
              <a:bodyPr vert="horz" wrap="square" lIns="137124" tIns="68562" rIns="137124" bIns="6856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en-US" sz="5400">
                  <a:solidFill>
                    <a:prstClr val="black"/>
                  </a:solidFill>
                  <a:cs typeface="+mn-ea"/>
                  <a:sym typeface="+mn-lt"/>
                </a:endParaRPr>
              </a:p>
            </p:txBody>
          </p:sp>
        </p:grpSp>
        <p:grpSp>
          <p:nvGrpSpPr>
            <p:cNvPr id="13" name="组合 12"/>
            <p:cNvGrpSpPr/>
            <p:nvPr/>
          </p:nvGrpSpPr>
          <p:grpSpPr>
            <a:xfrm>
              <a:off x="11826" y="5356"/>
              <a:ext cx="910" cy="910"/>
              <a:chOff x="4792557" y="2249137"/>
              <a:chExt cx="648072" cy="648072"/>
            </a:xfrm>
          </p:grpSpPr>
          <p:sp>
            <p:nvSpPr>
              <p:cNvPr id="21" name="图形"/>
              <p:cNvSpPr/>
              <p:nvPr/>
            </p:nvSpPr>
            <p:spPr>
              <a:xfrm>
                <a:off x="4792557" y="2249137"/>
                <a:ext cx="648072" cy="648072"/>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cs typeface="+mn-ea"/>
                  <a:sym typeface="+mn-lt"/>
                </a:endParaRPr>
              </a:p>
            </p:txBody>
          </p:sp>
          <p:sp>
            <p:nvSpPr>
              <p:cNvPr id="22" name="图形"/>
              <p:cNvSpPr>
                <a:spLocks noEditPoints="1"/>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vert="horz" wrap="square" lIns="216000" tIns="68562" rIns="137124" bIns="6856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370965">
                  <a:lnSpc>
                    <a:spcPct val="150000"/>
                  </a:lnSpc>
                </a:pPr>
                <a:endParaRPr lang="en-GB" sz="2700" kern="0" dirty="0">
                  <a:solidFill>
                    <a:sysClr val="windowText" lastClr="000000"/>
                  </a:solidFill>
                  <a:cs typeface="+mn-ea"/>
                  <a:sym typeface="+mn-lt"/>
                </a:endParaRPr>
              </a:p>
            </p:txBody>
          </p:sp>
        </p:grpSp>
        <p:grpSp>
          <p:nvGrpSpPr>
            <p:cNvPr id="14" name="组合 13"/>
            <p:cNvGrpSpPr/>
            <p:nvPr/>
          </p:nvGrpSpPr>
          <p:grpSpPr>
            <a:xfrm>
              <a:off x="9319" y="3655"/>
              <a:ext cx="1366" cy="1366"/>
              <a:chOff x="3909160" y="2249137"/>
              <a:chExt cx="648072" cy="648072"/>
            </a:xfrm>
          </p:grpSpPr>
          <p:sp>
            <p:nvSpPr>
              <p:cNvPr id="19" name="图形"/>
              <p:cNvSpPr/>
              <p:nvPr/>
            </p:nvSpPr>
            <p:spPr>
              <a:xfrm>
                <a:off x="3909160" y="2249137"/>
                <a:ext cx="648072" cy="64807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dirty="0">
                  <a:solidFill>
                    <a:prstClr val="white"/>
                  </a:solidFill>
                  <a:cs typeface="+mn-ea"/>
                  <a:sym typeface="+mn-lt"/>
                </a:endParaRPr>
              </a:p>
            </p:txBody>
          </p:sp>
          <p:sp>
            <p:nvSpPr>
              <p:cNvPr id="20" name="图形"/>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vert="horz" wrap="square" lIns="68580" tIns="34290" rIns="68580" bIns="3429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dirty="0">
                  <a:solidFill>
                    <a:prstClr val="black"/>
                  </a:solidFill>
                  <a:cs typeface="+mn-ea"/>
                  <a:sym typeface="+mn-lt"/>
                </a:endParaRPr>
              </a:p>
            </p:txBody>
          </p:sp>
        </p:grpSp>
        <p:grpSp>
          <p:nvGrpSpPr>
            <p:cNvPr id="15" name="组合 14"/>
            <p:cNvGrpSpPr/>
            <p:nvPr/>
          </p:nvGrpSpPr>
          <p:grpSpPr>
            <a:xfrm>
              <a:off x="7162" y="5068"/>
              <a:ext cx="957" cy="957"/>
              <a:chOff x="6559351" y="2249137"/>
              <a:chExt cx="648072" cy="648072"/>
            </a:xfrm>
          </p:grpSpPr>
          <p:sp>
            <p:nvSpPr>
              <p:cNvPr id="17" name="图形"/>
              <p:cNvSpPr/>
              <p:nvPr/>
            </p:nvSpPr>
            <p:spPr>
              <a:xfrm>
                <a:off x="6559351" y="2249137"/>
                <a:ext cx="648072" cy="648072"/>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cs typeface="+mn-ea"/>
                  <a:sym typeface="+mn-lt"/>
                </a:endParaRPr>
              </a:p>
            </p:txBody>
          </p:sp>
          <p:sp>
            <p:nvSpPr>
              <p:cNvPr id="18" name="图形"/>
              <p:cNvSpPr/>
              <p:nvPr/>
            </p:nvSpPr>
            <p:spPr bwMode="auto">
              <a:xfrm>
                <a:off x="6693241" y="2390028"/>
                <a:ext cx="380293" cy="366291"/>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p:spPr>
            <p:txBody>
              <a:bodyPr lIns="91416" tIns="91416" rIns="91416" bIns="914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fontAlgn="base" hangingPunct="0">
                  <a:spcBef>
                    <a:spcPct val="0"/>
                  </a:spcBef>
                  <a:spcAft>
                    <a:spcPct val="0"/>
                  </a:spcAft>
                </a:pPr>
                <a:endParaRPr lang="zh-CN" altLang="zh-CN" sz="4800">
                  <a:solidFill>
                    <a:srgbClr val="000000"/>
                  </a:solidFill>
                  <a:cs typeface="+mn-ea"/>
                  <a:sym typeface="+mn-lt"/>
                </a:endParaRPr>
              </a:p>
            </p:txBody>
          </p:sp>
        </p:grpSp>
        <p:sp>
          <p:nvSpPr>
            <p:cNvPr id="9" name="图形"/>
            <p:cNvSpPr/>
            <p:nvPr/>
          </p:nvSpPr>
          <p:spPr>
            <a:xfrm>
              <a:off x="13296" y="3735"/>
              <a:ext cx="3925" cy="1452"/>
            </a:xfrm>
            <a:prstGeom prst="rect">
              <a:avLst/>
            </a:prstGeom>
            <a:ln>
              <a:noFill/>
            </a:ln>
          </p:spPr>
          <p:txBody>
            <a:bodyPr wrap="square">
              <a:spAutoFit/>
              <a:scene3d>
                <a:camera prst="orthographicFront"/>
                <a:lightRig rig="threePt" dir="t"/>
              </a:scene3d>
              <a:sp3d contourW="12700"/>
            </a:bodyPr>
            <a:lstStyle/>
            <a:p>
              <a:pPr algn="l" defTabSz="685800">
                <a:lnSpc>
                  <a:spcPct val="150000"/>
                </a:lnSpc>
              </a:pPr>
              <a:r>
                <a:rPr lang="zh-CN" altLang="en-US" sz="1200">
                  <a:solidFill>
                    <a:schemeClr val="tx1">
                      <a:lumMod val="75000"/>
                      <a:lumOff val="25000"/>
                    </a:schemeClr>
                  </a:solidFill>
                  <a:cs typeface="+mn-ea"/>
                  <a:sym typeface="+mn-lt"/>
                </a:rPr>
                <a:t>此处添加您的文本内容此处添加您的文本内容此处添加您的文本内容此处添加您的文本内容</a:t>
              </a:r>
              <a:endParaRPr lang="zh-CN" altLang="en-US" sz="1200" dirty="0">
                <a:solidFill>
                  <a:schemeClr val="tx1">
                    <a:lumMod val="75000"/>
                    <a:lumOff val="25000"/>
                  </a:schemeClr>
                </a:solidFill>
                <a:cs typeface="+mn-ea"/>
                <a:sym typeface="+mn-lt"/>
              </a:endParaRPr>
            </a:p>
          </p:txBody>
        </p:sp>
        <p:sp>
          <p:nvSpPr>
            <p:cNvPr id="2" name="图形"/>
            <p:cNvSpPr/>
            <p:nvPr/>
          </p:nvSpPr>
          <p:spPr>
            <a:xfrm>
              <a:off x="13266" y="3323"/>
              <a:ext cx="3235" cy="628"/>
            </a:xfrm>
            <a:prstGeom prst="rect">
              <a:avLst/>
            </a:prstGeom>
            <a:ln>
              <a:noFill/>
            </a:ln>
          </p:spPr>
          <p:txBody>
            <a:bodyPr wrap="square">
              <a:spAutoFit/>
              <a:scene3d>
                <a:camera prst="orthographicFront"/>
                <a:lightRig rig="threePt" dir="t"/>
              </a:scene3d>
              <a:sp3d contourW="12700"/>
            </a:bodyPr>
            <a:lstStyle/>
            <a:p>
              <a:pPr algn="l"/>
              <a:r>
                <a:rPr lang="zh-CN" altLang="en-US" sz="2000" dirty="0">
                  <a:solidFill>
                    <a:srgbClr val="000000"/>
                  </a:solidFill>
                  <a:cs typeface="+mn-ea"/>
                  <a:sym typeface="+mn-lt"/>
                </a:rPr>
                <a:t>预设标题文本</a:t>
              </a:r>
              <a:endParaRPr lang="zh-CN" altLang="en-US" sz="2000" b="1" dirty="0">
                <a:solidFill>
                  <a:srgbClr val="000000"/>
                </a:solidFill>
                <a:cs typeface="+mn-ea"/>
                <a:sym typeface="+mn-lt"/>
              </a:endParaRPr>
            </a:p>
          </p:txBody>
        </p:sp>
        <p:sp>
          <p:nvSpPr>
            <p:cNvPr id="3" name="图形"/>
            <p:cNvSpPr/>
            <p:nvPr/>
          </p:nvSpPr>
          <p:spPr>
            <a:xfrm>
              <a:off x="13671" y="7418"/>
              <a:ext cx="3925" cy="1452"/>
            </a:xfrm>
            <a:prstGeom prst="rect">
              <a:avLst/>
            </a:prstGeom>
            <a:ln>
              <a:noFill/>
            </a:ln>
          </p:spPr>
          <p:txBody>
            <a:bodyPr wrap="square">
              <a:spAutoFit/>
              <a:scene3d>
                <a:camera prst="orthographicFront"/>
                <a:lightRig rig="threePt" dir="t"/>
              </a:scene3d>
              <a:sp3d contourW="12700"/>
            </a:bodyPr>
            <a:lstStyle/>
            <a:p>
              <a:pPr algn="l" defTabSz="685800">
                <a:lnSpc>
                  <a:spcPct val="150000"/>
                </a:lnSpc>
              </a:pPr>
              <a:r>
                <a:rPr lang="zh-CN" altLang="en-US" sz="1200">
                  <a:solidFill>
                    <a:schemeClr val="tx1">
                      <a:lumMod val="75000"/>
                      <a:lumOff val="25000"/>
                    </a:schemeClr>
                  </a:solidFill>
                  <a:cs typeface="+mn-ea"/>
                  <a:sym typeface="+mn-lt"/>
                </a:rPr>
                <a:t>此处添加您的文本内容此处添加您的文本内容此处添加您的文本内容此处添加您的文本内容</a:t>
              </a:r>
              <a:endParaRPr lang="zh-CN" altLang="en-US" sz="1200" dirty="0">
                <a:solidFill>
                  <a:schemeClr val="tx1">
                    <a:lumMod val="75000"/>
                    <a:lumOff val="25000"/>
                  </a:schemeClr>
                </a:solidFill>
                <a:cs typeface="+mn-ea"/>
                <a:sym typeface="+mn-lt"/>
              </a:endParaRPr>
            </a:p>
          </p:txBody>
        </p:sp>
        <p:sp>
          <p:nvSpPr>
            <p:cNvPr id="4" name="图形"/>
            <p:cNvSpPr/>
            <p:nvPr/>
          </p:nvSpPr>
          <p:spPr>
            <a:xfrm>
              <a:off x="13641" y="7006"/>
              <a:ext cx="3235" cy="628"/>
            </a:xfrm>
            <a:prstGeom prst="rect">
              <a:avLst/>
            </a:prstGeom>
            <a:ln>
              <a:noFill/>
            </a:ln>
          </p:spPr>
          <p:txBody>
            <a:bodyPr wrap="square">
              <a:spAutoFit/>
              <a:scene3d>
                <a:camera prst="orthographicFront"/>
                <a:lightRig rig="threePt" dir="t"/>
              </a:scene3d>
              <a:sp3d contourW="12700"/>
            </a:bodyPr>
            <a:lstStyle/>
            <a:p>
              <a:pPr algn="l"/>
              <a:r>
                <a:rPr lang="zh-CN" altLang="en-US" sz="2000" dirty="0">
                  <a:solidFill>
                    <a:srgbClr val="000000"/>
                  </a:solidFill>
                  <a:cs typeface="+mn-ea"/>
                  <a:sym typeface="+mn-lt"/>
                </a:rPr>
                <a:t>预设标题文本</a:t>
              </a:r>
              <a:endParaRPr lang="zh-CN" altLang="en-US" sz="2000" b="1" dirty="0">
                <a:solidFill>
                  <a:srgbClr val="000000"/>
                </a:solidFill>
                <a:cs typeface="+mn-ea"/>
                <a:sym typeface="+mn-lt"/>
              </a:endParaRPr>
            </a:p>
          </p:txBody>
        </p:sp>
        <p:sp>
          <p:nvSpPr>
            <p:cNvPr id="6" name="图形"/>
            <p:cNvSpPr/>
            <p:nvPr/>
          </p:nvSpPr>
          <p:spPr>
            <a:xfrm>
              <a:off x="1646" y="7418"/>
              <a:ext cx="3925" cy="1452"/>
            </a:xfrm>
            <a:prstGeom prst="rect">
              <a:avLst/>
            </a:prstGeom>
            <a:ln>
              <a:noFill/>
            </a:ln>
          </p:spPr>
          <p:txBody>
            <a:bodyPr wrap="square">
              <a:spAutoFit/>
              <a:scene3d>
                <a:camera prst="orthographicFront"/>
                <a:lightRig rig="threePt" dir="t"/>
              </a:scene3d>
              <a:sp3d contourW="12700"/>
            </a:bodyPr>
            <a:lstStyle/>
            <a:p>
              <a:pPr algn="l" defTabSz="685800">
                <a:lnSpc>
                  <a:spcPct val="150000"/>
                </a:lnSpc>
              </a:pPr>
              <a:r>
                <a:rPr lang="zh-CN" altLang="en-US" sz="1200">
                  <a:solidFill>
                    <a:schemeClr val="tx1">
                      <a:lumMod val="75000"/>
                      <a:lumOff val="25000"/>
                    </a:schemeClr>
                  </a:solidFill>
                  <a:cs typeface="+mn-ea"/>
                  <a:sym typeface="+mn-lt"/>
                </a:rPr>
                <a:t>此处添加您的文本内容此处添加您的文本内容此处添加您的文本内容此处添加您的文本内容</a:t>
              </a:r>
              <a:endParaRPr lang="zh-CN" altLang="en-US" sz="1200" dirty="0">
                <a:solidFill>
                  <a:schemeClr val="tx1">
                    <a:lumMod val="75000"/>
                    <a:lumOff val="25000"/>
                  </a:schemeClr>
                </a:solidFill>
                <a:cs typeface="+mn-ea"/>
                <a:sym typeface="+mn-lt"/>
              </a:endParaRPr>
            </a:p>
          </p:txBody>
        </p:sp>
        <p:sp>
          <p:nvSpPr>
            <p:cNvPr id="7" name="图形"/>
            <p:cNvSpPr/>
            <p:nvPr/>
          </p:nvSpPr>
          <p:spPr>
            <a:xfrm>
              <a:off x="1616" y="7006"/>
              <a:ext cx="3235" cy="628"/>
            </a:xfrm>
            <a:prstGeom prst="rect">
              <a:avLst/>
            </a:prstGeom>
            <a:ln>
              <a:noFill/>
            </a:ln>
          </p:spPr>
          <p:txBody>
            <a:bodyPr wrap="square">
              <a:spAutoFit/>
              <a:scene3d>
                <a:camera prst="orthographicFront"/>
                <a:lightRig rig="threePt" dir="t"/>
              </a:scene3d>
              <a:sp3d contourW="12700"/>
            </a:bodyPr>
            <a:lstStyle/>
            <a:p>
              <a:pPr algn="l"/>
              <a:r>
                <a:rPr lang="zh-CN" altLang="en-US" sz="2000" dirty="0">
                  <a:solidFill>
                    <a:srgbClr val="000000"/>
                  </a:solidFill>
                  <a:cs typeface="+mn-ea"/>
                  <a:sym typeface="+mn-lt"/>
                </a:rPr>
                <a:t>预设标题文本</a:t>
              </a:r>
              <a:endParaRPr lang="zh-CN" altLang="en-US" sz="2000" b="1" dirty="0">
                <a:solidFill>
                  <a:srgbClr val="000000"/>
                </a:solidFill>
                <a:cs typeface="+mn-ea"/>
                <a:sym typeface="+mn-lt"/>
              </a:endParaRPr>
            </a:p>
          </p:txBody>
        </p:sp>
        <p:sp>
          <p:nvSpPr>
            <p:cNvPr id="8" name="图形"/>
            <p:cNvSpPr/>
            <p:nvPr/>
          </p:nvSpPr>
          <p:spPr>
            <a:xfrm>
              <a:off x="2731" y="5060"/>
              <a:ext cx="3925" cy="1452"/>
            </a:xfrm>
            <a:prstGeom prst="rect">
              <a:avLst/>
            </a:prstGeom>
            <a:ln>
              <a:noFill/>
            </a:ln>
          </p:spPr>
          <p:txBody>
            <a:bodyPr wrap="square">
              <a:spAutoFit/>
              <a:scene3d>
                <a:camera prst="orthographicFront"/>
                <a:lightRig rig="threePt" dir="t"/>
              </a:scene3d>
              <a:sp3d contourW="12700"/>
            </a:bodyPr>
            <a:lstStyle/>
            <a:p>
              <a:pPr algn="l" defTabSz="685800">
                <a:lnSpc>
                  <a:spcPct val="150000"/>
                </a:lnSpc>
              </a:pPr>
              <a:r>
                <a:rPr lang="zh-CN" altLang="en-US" sz="1200">
                  <a:solidFill>
                    <a:schemeClr val="tx1">
                      <a:lumMod val="75000"/>
                      <a:lumOff val="25000"/>
                    </a:schemeClr>
                  </a:solidFill>
                  <a:cs typeface="+mn-ea"/>
                  <a:sym typeface="+mn-lt"/>
                </a:rPr>
                <a:t>此处添加您的文本内容此处添加您的文本内容此处添加您的文本内容此处添加您的文本内容</a:t>
              </a:r>
              <a:endParaRPr lang="zh-CN" altLang="en-US" sz="1200" dirty="0">
                <a:solidFill>
                  <a:schemeClr val="tx1">
                    <a:lumMod val="75000"/>
                    <a:lumOff val="25000"/>
                  </a:schemeClr>
                </a:solidFill>
                <a:cs typeface="+mn-ea"/>
                <a:sym typeface="+mn-lt"/>
              </a:endParaRPr>
            </a:p>
          </p:txBody>
        </p:sp>
        <p:sp>
          <p:nvSpPr>
            <p:cNvPr id="16" name="图形"/>
            <p:cNvSpPr/>
            <p:nvPr/>
          </p:nvSpPr>
          <p:spPr>
            <a:xfrm>
              <a:off x="2701" y="4648"/>
              <a:ext cx="3235" cy="628"/>
            </a:xfrm>
            <a:prstGeom prst="rect">
              <a:avLst/>
            </a:prstGeom>
            <a:ln>
              <a:noFill/>
            </a:ln>
          </p:spPr>
          <p:txBody>
            <a:bodyPr wrap="square">
              <a:spAutoFit/>
              <a:scene3d>
                <a:camera prst="orthographicFront"/>
                <a:lightRig rig="threePt" dir="t"/>
              </a:scene3d>
              <a:sp3d contourW="12700"/>
            </a:bodyPr>
            <a:lstStyle/>
            <a:p>
              <a:pPr algn="l"/>
              <a:r>
                <a:rPr lang="zh-CN" altLang="en-US" sz="2000" dirty="0">
                  <a:solidFill>
                    <a:srgbClr val="000000"/>
                  </a:solidFill>
                  <a:cs typeface="+mn-ea"/>
                  <a:sym typeface="+mn-lt"/>
                </a:rPr>
                <a:t>预设标题文本</a:t>
              </a:r>
              <a:endParaRPr lang="zh-CN" altLang="en-US" sz="2000" b="1" dirty="0">
                <a:solidFill>
                  <a:srgbClr val="000000"/>
                </a:solidFill>
                <a:cs typeface="+mn-ea"/>
                <a:sym typeface="+mn-lt"/>
              </a:endParaRPr>
            </a:p>
          </p:txBody>
        </p:sp>
      </p:grpSp>
    </p:spTree>
    <p:custDataLst>
      <p:tags r:id="rId2"/>
    </p:custDataLst>
  </p:cSld>
  <p:clrMapOvr>
    <a:masterClrMapping/>
  </p:clrMapOvr>
  <p:transition advTm="2000">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27"/>
                                        </p:tgtEl>
                                        <p:attrNameLst>
                                          <p:attrName>style.visibility</p:attrName>
                                        </p:attrNameLst>
                                      </p:cBhvr>
                                      <p:to>
                                        <p:strVal val="visible"/>
                                      </p:to>
                                    </p:set>
                                    <p:animEffect transition="in" filter="plus(in)">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0190" y="-379730"/>
            <a:ext cx="2106295" cy="1738630"/>
            <a:chOff x="-394" y="-598"/>
            <a:chExt cx="3317" cy="2738"/>
          </a:xfrm>
        </p:grpSpPr>
        <p:sp>
          <p:nvSpPr>
            <p:cNvPr id="17" name="图形"/>
            <p:cNvSpPr/>
            <p:nvPr/>
          </p:nvSpPr>
          <p:spPr>
            <a:xfrm flipH="1">
              <a:off x="-394" y="-598"/>
              <a:ext cx="2287" cy="2287"/>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图形"/>
            <p:cNvSpPr/>
            <p:nvPr userDrawn="1"/>
          </p:nvSpPr>
          <p:spPr>
            <a:xfrm rot="-13500000" flipH="1">
              <a:off x="2351" y="1568"/>
              <a:ext cx="572" cy="572"/>
            </a:xfrm>
            <a:prstGeom prst="ellipse">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sp>
        <p:nvSpPr>
          <p:cNvPr id="10" name="图形"/>
          <p:cNvSpPr txBox="1"/>
          <p:nvPr/>
        </p:nvSpPr>
        <p:spPr>
          <a:xfrm>
            <a:off x="1202055" y="3220085"/>
            <a:ext cx="5657850" cy="1168400"/>
          </a:xfrm>
          <a:prstGeom prst="rect">
            <a:avLst/>
          </a:prstGeom>
          <a:noFill/>
        </p:spPr>
        <p:txBody>
          <a:bodyPr wrap="square" rtlCol="0">
            <a:spAutoFit/>
          </a:bodyPr>
          <a:lstStyle/>
          <a:p>
            <a:pPr algn="l"/>
            <a:r>
              <a:rPr lang="zh-CN" altLang="en-US" sz="7000">
                <a:solidFill>
                  <a:schemeClr val="tx1">
                    <a:lumMod val="85000"/>
                    <a:lumOff val="15000"/>
                  </a:schemeClr>
                </a:solidFill>
                <a:effectLst/>
                <a:cs typeface="+mn-ea"/>
                <a:sym typeface="+mn-lt"/>
              </a:rPr>
              <a:t>未来工作计划</a:t>
            </a:r>
            <a:endParaRPr lang="zh-CN" altLang="en-US" sz="7000">
              <a:solidFill>
                <a:schemeClr val="tx1">
                  <a:lumMod val="85000"/>
                  <a:lumOff val="15000"/>
                </a:schemeClr>
              </a:solidFill>
              <a:effectLst/>
              <a:cs typeface="+mn-ea"/>
              <a:sym typeface="+mn-lt"/>
            </a:endParaRPr>
          </a:p>
        </p:txBody>
      </p:sp>
      <p:sp>
        <p:nvSpPr>
          <p:cNvPr id="11" name="图形"/>
          <p:cNvSpPr txBox="1"/>
          <p:nvPr/>
        </p:nvSpPr>
        <p:spPr>
          <a:xfrm>
            <a:off x="1221105" y="4215130"/>
            <a:ext cx="5638800" cy="698717"/>
          </a:xfrm>
          <a:prstGeom prst="rect">
            <a:avLst/>
          </a:prstGeom>
          <a:noFill/>
        </p:spPr>
        <p:txBody>
          <a:bodyPr wrap="square" rtlCol="0">
            <a:spAutoFit/>
          </a:bodyPr>
          <a:lstStyle/>
          <a:p>
            <a:pPr algn="l">
              <a:lnSpc>
                <a:spcPct val="150000"/>
              </a:lnSpc>
            </a:pPr>
            <a:r>
              <a:rPr lang="zh-CN" altLang="en-US" sz="1400">
                <a:solidFill>
                  <a:schemeClr val="tx1">
                    <a:lumMod val="65000"/>
                    <a:lumOff val="35000"/>
                  </a:schemeClr>
                </a:solidFill>
                <a:cs typeface="+mn-ea"/>
                <a:sym typeface="+mn-lt"/>
              </a:rPr>
              <a:t>Add your text content</a:t>
            </a:r>
            <a:r>
              <a:rPr lang="en-US" altLang="zh-CN" sz="1400">
                <a:solidFill>
                  <a:schemeClr val="tx1">
                    <a:lumMod val="65000"/>
                    <a:lumOff val="35000"/>
                  </a:schemeClr>
                </a:solidFill>
                <a:cs typeface="+mn-ea"/>
                <a:sym typeface="+mn-lt"/>
              </a:rPr>
              <a:t> here.</a:t>
            </a:r>
            <a:r>
              <a:rPr lang="zh-CN" altLang="en-US" sz="1400">
                <a:solidFill>
                  <a:schemeClr val="tx1">
                    <a:lumMod val="65000"/>
                    <a:lumOff val="35000"/>
                  </a:schemeClr>
                </a:solidFill>
                <a:cs typeface="+mn-ea"/>
                <a:sym typeface="+mn-lt"/>
              </a:rPr>
              <a:t>Add your text content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content</a:t>
            </a:r>
            <a:r>
              <a:rPr lang="en-US" altLang="zh-CN" sz="1400">
                <a:solidFill>
                  <a:schemeClr val="tx1">
                    <a:lumMod val="65000"/>
                    <a:lumOff val="35000"/>
                  </a:schemeClr>
                </a:solidFill>
                <a:cs typeface="+mn-ea"/>
                <a:sym typeface="+mn-lt"/>
              </a:rPr>
              <a:t>.</a:t>
            </a:r>
            <a:endParaRPr lang="en-US" altLang="zh-CN" sz="1400">
              <a:solidFill>
                <a:schemeClr val="tx1">
                  <a:lumMod val="65000"/>
                  <a:lumOff val="35000"/>
                </a:schemeClr>
              </a:solidFill>
              <a:cs typeface="+mn-ea"/>
              <a:sym typeface="+mn-lt"/>
            </a:endParaRPr>
          </a:p>
          <a:p>
            <a:pPr algn="l">
              <a:lnSpc>
                <a:spcPct val="150000"/>
              </a:lnSpc>
            </a:pPr>
            <a:r>
              <a:rPr lang="zh-CN" altLang="en-US" sz="1400">
                <a:solidFill>
                  <a:schemeClr val="tx1">
                    <a:lumMod val="65000"/>
                    <a:lumOff val="35000"/>
                  </a:schemeClr>
                </a:solidFill>
                <a:cs typeface="+mn-ea"/>
                <a:sym typeface="+mn-lt"/>
              </a:rPr>
              <a:t>Add your text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content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text</a:t>
            </a:r>
            <a:r>
              <a:rPr lang="en-US" altLang="zh-CN" sz="1400">
                <a:solidFill>
                  <a:schemeClr val="tx1">
                    <a:lumMod val="65000"/>
                    <a:lumOff val="35000"/>
                  </a:schemeClr>
                </a:solidFill>
                <a:cs typeface="+mn-ea"/>
                <a:sym typeface="+mn-lt"/>
              </a:rPr>
              <a:t>.</a:t>
            </a:r>
            <a:endParaRPr lang="en-US" altLang="zh-CN" sz="1400">
              <a:solidFill>
                <a:schemeClr val="tx1">
                  <a:lumMod val="65000"/>
                  <a:lumOff val="35000"/>
                </a:schemeClr>
              </a:solidFill>
              <a:cs typeface="+mn-ea"/>
              <a:sym typeface="+mn-lt"/>
            </a:endParaRPr>
          </a:p>
        </p:txBody>
      </p:sp>
      <p:grpSp>
        <p:nvGrpSpPr>
          <p:cNvPr id="34" name="组合 33"/>
          <p:cNvGrpSpPr/>
          <p:nvPr/>
        </p:nvGrpSpPr>
        <p:grpSpPr>
          <a:xfrm>
            <a:off x="1202055" y="2144395"/>
            <a:ext cx="878840" cy="878840"/>
            <a:chOff x="1893" y="3377"/>
            <a:chExt cx="1384" cy="1384"/>
          </a:xfrm>
        </p:grpSpPr>
        <p:sp>
          <p:nvSpPr>
            <p:cNvPr id="13" name="图形"/>
            <p:cNvSpPr/>
            <p:nvPr/>
          </p:nvSpPr>
          <p:spPr>
            <a:xfrm>
              <a:off x="1893" y="3377"/>
              <a:ext cx="1384" cy="1384"/>
            </a:xfrm>
            <a:prstGeom prst="ellipse">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图形"/>
            <p:cNvSpPr txBox="1"/>
            <p:nvPr/>
          </p:nvSpPr>
          <p:spPr>
            <a:xfrm>
              <a:off x="1973" y="3504"/>
              <a:ext cx="1230" cy="1113"/>
            </a:xfrm>
            <a:prstGeom prst="rect">
              <a:avLst/>
            </a:prstGeom>
            <a:noFill/>
          </p:spPr>
          <p:txBody>
            <a:bodyPr wrap="none" rtlCol="0">
              <a:spAutoFit/>
            </a:bodyPr>
            <a:lstStyle/>
            <a:p>
              <a:r>
                <a:rPr lang="en-US" altLang="zh-CN" sz="4000">
                  <a:solidFill>
                    <a:schemeClr val="bg1"/>
                  </a:solidFill>
                  <a:cs typeface="+mn-ea"/>
                  <a:sym typeface="+mn-lt"/>
                </a:rPr>
                <a:t>04</a:t>
              </a:r>
              <a:endParaRPr lang="en-US" altLang="zh-CN" sz="4000">
                <a:solidFill>
                  <a:schemeClr val="bg1"/>
                </a:solidFill>
                <a:cs typeface="+mn-ea"/>
                <a:sym typeface="+mn-lt"/>
              </a:endParaRPr>
            </a:p>
          </p:txBody>
        </p:sp>
      </p:grpSp>
      <p:grpSp>
        <p:nvGrpSpPr>
          <p:cNvPr id="35" name="组合 34"/>
          <p:cNvGrpSpPr/>
          <p:nvPr/>
        </p:nvGrpSpPr>
        <p:grpSpPr>
          <a:xfrm>
            <a:off x="2225675" y="2282825"/>
            <a:ext cx="2677160" cy="602615"/>
            <a:chOff x="3505" y="3595"/>
            <a:chExt cx="4216" cy="949"/>
          </a:xfrm>
        </p:grpSpPr>
        <p:sp>
          <p:nvSpPr>
            <p:cNvPr id="14" name="图形"/>
            <p:cNvSpPr/>
            <p:nvPr>
              <p:custDataLst>
                <p:tags r:id="rId1"/>
              </p:custDataLst>
            </p:nvPr>
          </p:nvSpPr>
          <p:spPr>
            <a:xfrm>
              <a:off x="3505" y="3595"/>
              <a:ext cx="4216" cy="949"/>
            </a:xfrm>
            <a:prstGeom prst="roundRect">
              <a:avLst>
                <a:gd name="adj" fmla="val 50000"/>
              </a:avLst>
            </a:prstGeom>
            <a:solidFill>
              <a:srgbClr val="FF8B75"/>
            </a:solidFill>
            <a:ln w="190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lt2"/>
                </a:solidFill>
                <a:cs typeface="+mn-ea"/>
                <a:sym typeface="+mn-lt"/>
              </a:endParaRPr>
            </a:p>
          </p:txBody>
        </p:sp>
        <p:sp>
          <p:nvSpPr>
            <p:cNvPr id="16" name="文本框 15"/>
            <p:cNvSpPr txBox="1"/>
            <p:nvPr/>
          </p:nvSpPr>
          <p:spPr>
            <a:xfrm>
              <a:off x="3564" y="3615"/>
              <a:ext cx="4156" cy="919"/>
            </a:xfrm>
            <a:prstGeom prst="rect">
              <a:avLst/>
            </a:prstGeom>
            <a:noFill/>
          </p:spPr>
          <p:txBody>
            <a:bodyPr wrap="square" rtlCol="0">
              <a:spAutoFit/>
            </a:bodyPr>
            <a:lstStyle/>
            <a:p>
              <a:r>
                <a:rPr lang="en-US" altLang="zh-CN" sz="3200">
                  <a:solidFill>
                    <a:schemeClr val="bg1"/>
                  </a:solidFill>
                  <a:cs typeface="+mn-ea"/>
                  <a:sym typeface="+mn-lt"/>
                </a:rPr>
                <a:t>PART FOUR</a:t>
              </a:r>
              <a:endParaRPr lang="en-US" altLang="zh-CN" sz="3200">
                <a:solidFill>
                  <a:schemeClr val="bg1"/>
                </a:solidFill>
                <a:cs typeface="+mn-ea"/>
                <a:sym typeface="+mn-lt"/>
              </a:endParaRPr>
            </a:p>
          </p:txBody>
        </p:sp>
      </p:grpSp>
      <p:grpSp>
        <p:nvGrpSpPr>
          <p:cNvPr id="36" name="组合 35"/>
          <p:cNvGrpSpPr/>
          <p:nvPr/>
        </p:nvGrpSpPr>
        <p:grpSpPr>
          <a:xfrm>
            <a:off x="7477760" y="-207645"/>
            <a:ext cx="7085330" cy="7105650"/>
            <a:chOff x="11776" y="-327"/>
            <a:chExt cx="11158" cy="11190"/>
          </a:xfrm>
        </p:grpSpPr>
        <p:sp>
          <p:nvSpPr>
            <p:cNvPr id="15" name="图形"/>
            <p:cNvSpPr/>
            <p:nvPr/>
          </p:nvSpPr>
          <p:spPr>
            <a:xfrm rot="2520000">
              <a:off x="17028" y="4485"/>
              <a:ext cx="4359" cy="781"/>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nvGrpSpPr>
            <p:cNvPr id="33" name="组合 32"/>
            <p:cNvGrpSpPr/>
            <p:nvPr/>
          </p:nvGrpSpPr>
          <p:grpSpPr>
            <a:xfrm>
              <a:off x="11776" y="-327"/>
              <a:ext cx="11159" cy="11191"/>
              <a:chOff x="11776" y="-327"/>
              <a:chExt cx="11159" cy="11191"/>
            </a:xfrm>
          </p:grpSpPr>
          <p:sp>
            <p:nvSpPr>
              <p:cNvPr id="23" name="Oval 22"/>
              <p:cNvSpPr/>
              <p:nvPr userDrawn="1"/>
            </p:nvSpPr>
            <p:spPr>
              <a:xfrm rot="13500000">
                <a:off x="11776" y="4315"/>
                <a:ext cx="1123" cy="1123"/>
              </a:xfrm>
              <a:prstGeom prst="ellipse">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57" name="Freeform: Shape 56"/>
              <p:cNvSpPr/>
              <p:nvPr userDrawn="1"/>
            </p:nvSpPr>
            <p:spPr>
              <a:xfrm rot="13500000">
                <a:off x="15049" y="-327"/>
                <a:ext cx="669" cy="669"/>
              </a:xfrm>
              <a:custGeom>
                <a:avLst/>
                <a:gdLst>
                  <a:gd name="connsiteX0" fmla="*/ 424963 w 424963"/>
                  <a:gd name="connsiteY0" fmla="*/ 6848 h 424886"/>
                  <a:gd name="connsiteX1" fmla="*/ 6924 w 424963"/>
                  <a:gd name="connsiteY1" fmla="*/ 424886 h 424886"/>
                  <a:gd name="connsiteX2" fmla="*/ 0 w 424963"/>
                  <a:gd name="connsiteY2" fmla="*/ 356196 h 424886"/>
                  <a:gd name="connsiteX3" fmla="*/ 356196 w 424963"/>
                  <a:gd name="connsiteY3" fmla="*/ 0 h 424886"/>
                  <a:gd name="connsiteX4" fmla="*/ 357036 w 424963"/>
                  <a:gd name="connsiteY4" fmla="*/ 0 h 424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963" h="424886">
                    <a:moveTo>
                      <a:pt x="424963" y="6848"/>
                    </a:moveTo>
                    <a:lnTo>
                      <a:pt x="6924" y="424886"/>
                    </a:lnTo>
                    <a:lnTo>
                      <a:pt x="0" y="356196"/>
                    </a:lnTo>
                    <a:cubicBezTo>
                      <a:pt x="0" y="159474"/>
                      <a:pt x="159474" y="0"/>
                      <a:pt x="356196" y="0"/>
                    </a:cubicBezTo>
                    <a:lnTo>
                      <a:pt x="357036" y="0"/>
                    </a:lnTo>
                    <a:close/>
                  </a:path>
                </a:pathLst>
              </a:custGeom>
              <a:solidFill>
                <a:srgbClr val="FF8B75"/>
              </a:solidFill>
              <a:ln w="0">
                <a:noFill/>
                <a:prstDash val="solid"/>
                <a:round/>
              </a:ln>
            </p:spPr>
            <p:txBody>
              <a:bodyPr vert="horz" wrap="square" lIns="91440" tIns="45720" rIns="91440" bIns="45720" numCol="1" anchor="t" anchorCtr="0" compatLnSpc="1">
                <a:noAutofit/>
              </a:bodyPr>
              <a:lstStyle/>
              <a:p>
                <a:endParaRPr lang="en-US">
                  <a:solidFill>
                    <a:schemeClr val="tx1"/>
                  </a:solidFill>
                  <a:cs typeface="+mn-ea"/>
                  <a:sym typeface="+mn-lt"/>
                </a:endParaRPr>
              </a:p>
            </p:txBody>
          </p:sp>
          <p:sp>
            <p:nvSpPr>
              <p:cNvPr id="27" name="Oval 26"/>
              <p:cNvSpPr/>
              <p:nvPr userDrawn="1"/>
            </p:nvSpPr>
            <p:spPr>
              <a:xfrm rot="13500000">
                <a:off x="16851" y="4948"/>
                <a:ext cx="904" cy="904"/>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Rounded Corners 28"/>
              <p:cNvSpPr/>
              <p:nvPr userDrawn="1"/>
            </p:nvSpPr>
            <p:spPr>
              <a:xfrm rot="13500000">
                <a:off x="15005" y="9468"/>
                <a:ext cx="142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Freeform: Shape 51"/>
              <p:cNvSpPr/>
              <p:nvPr userDrawn="1"/>
            </p:nvSpPr>
            <p:spPr>
              <a:xfrm rot="13500000">
                <a:off x="13805" y="1734"/>
                <a:ext cx="7540" cy="10721"/>
              </a:xfrm>
              <a:custGeom>
                <a:avLst/>
                <a:gdLst>
                  <a:gd name="connsiteX0" fmla="*/ 2734105 w 4788069"/>
                  <a:gd name="connsiteY0" fmla="*/ 464925 h 6807921"/>
                  <a:gd name="connsiteX1" fmla="*/ 2550081 w 4788069"/>
                  <a:gd name="connsiteY1" fmla="*/ 541150 h 6807921"/>
                  <a:gd name="connsiteX2" fmla="*/ 1947791 w 4788069"/>
                  <a:gd name="connsiteY2" fmla="*/ 541150 h 6807921"/>
                  <a:gd name="connsiteX3" fmla="*/ 2468287 w 4788069"/>
                  <a:gd name="connsiteY3" fmla="*/ 20653 h 6807921"/>
                  <a:gd name="connsiteX4" fmla="*/ 2550081 w 4788069"/>
                  <a:gd name="connsiteY4" fmla="*/ 20653 h 6807921"/>
                  <a:gd name="connsiteX5" fmla="*/ 2805043 w 4788069"/>
                  <a:gd name="connsiteY5" fmla="*/ 228452 h 6807921"/>
                  <a:gd name="connsiteX6" fmla="*/ 2810330 w 4788069"/>
                  <a:gd name="connsiteY6" fmla="*/ 280900 h 6807921"/>
                  <a:gd name="connsiteX7" fmla="*/ 2805043 w 4788069"/>
                  <a:gd name="connsiteY7" fmla="*/ 333350 h 6807921"/>
                  <a:gd name="connsiteX8" fmla="*/ 2734105 w 4788069"/>
                  <a:gd name="connsiteY8" fmla="*/ 464925 h 6807921"/>
                  <a:gd name="connsiteX9" fmla="*/ 3484890 w 4788069"/>
                  <a:gd name="connsiteY9" fmla="*/ 559684 h 6807921"/>
                  <a:gd name="connsiteX10" fmla="*/ 3253062 w 4788069"/>
                  <a:gd name="connsiteY10" fmla="*/ 655711 h 6807921"/>
                  <a:gd name="connsiteX11" fmla="*/ 2925207 w 4788069"/>
                  <a:gd name="connsiteY11" fmla="*/ 327856 h 6807921"/>
                  <a:gd name="connsiteX12" fmla="*/ 3253062 w 4788069"/>
                  <a:gd name="connsiteY12" fmla="*/ 0 h 6807921"/>
                  <a:gd name="connsiteX13" fmla="*/ 3580917 w 4788069"/>
                  <a:gd name="connsiteY13" fmla="*/ 327856 h 6807921"/>
                  <a:gd name="connsiteX14" fmla="*/ 3484890 w 4788069"/>
                  <a:gd name="connsiteY14" fmla="*/ 559684 h 6807921"/>
                  <a:gd name="connsiteX15" fmla="*/ 2685145 w 4788069"/>
                  <a:gd name="connsiteY15" fmla="*/ 4214172 h 6807921"/>
                  <a:gd name="connsiteX16" fmla="*/ 2604777 w 4788069"/>
                  <a:gd name="connsiteY16" fmla="*/ 4249955 h 6807921"/>
                  <a:gd name="connsiteX17" fmla="*/ 2558414 w 4788069"/>
                  <a:gd name="connsiteY17" fmla="*/ 4252061 h 6807921"/>
                  <a:gd name="connsiteX18" fmla="*/ 1763122 w 4788069"/>
                  <a:gd name="connsiteY18" fmla="*/ 4252062 h 6807921"/>
                  <a:gd name="connsiteX19" fmla="*/ 1278980 w 4788069"/>
                  <a:gd name="connsiteY19" fmla="*/ 3767920 h 6807921"/>
                  <a:gd name="connsiteX20" fmla="*/ 2558414 w 4788069"/>
                  <a:gd name="connsiteY20" fmla="*/ 3767919 h 6807921"/>
                  <a:gd name="connsiteX21" fmla="*/ 2604779 w 4788069"/>
                  <a:gd name="connsiteY21" fmla="*/ 3774235 h 6807921"/>
                  <a:gd name="connsiteX22" fmla="*/ 2685146 w 4788069"/>
                  <a:gd name="connsiteY22" fmla="*/ 3810019 h 6807921"/>
                  <a:gd name="connsiteX23" fmla="*/ 2746965 w 4788069"/>
                  <a:gd name="connsiteY23" fmla="*/ 3876675 h 6807921"/>
                  <a:gd name="connsiteX24" fmla="*/ 2779937 w 4788069"/>
                  <a:gd name="connsiteY24" fmla="*/ 3962981 h 6807921"/>
                  <a:gd name="connsiteX25" fmla="*/ 2781997 w 4788069"/>
                  <a:gd name="connsiteY25" fmla="*/ 4013499 h 6807921"/>
                  <a:gd name="connsiteX26" fmla="*/ 2779937 w 4788069"/>
                  <a:gd name="connsiteY26" fmla="*/ 4059105 h 6807921"/>
                  <a:gd name="connsiteX27" fmla="*/ 2746966 w 4788069"/>
                  <a:gd name="connsiteY27" fmla="*/ 4145410 h 6807921"/>
                  <a:gd name="connsiteX28" fmla="*/ 2685145 w 4788069"/>
                  <a:gd name="connsiteY28" fmla="*/ 4214172 h 6807921"/>
                  <a:gd name="connsiteX29" fmla="*/ 4688125 w 4788069"/>
                  <a:gd name="connsiteY29" fmla="*/ 2321107 h 6807921"/>
                  <a:gd name="connsiteX30" fmla="*/ 4609820 w 4788069"/>
                  <a:gd name="connsiteY30" fmla="*/ 2358295 h 6807921"/>
                  <a:gd name="connsiteX31" fmla="*/ 4562424 w 4788069"/>
                  <a:gd name="connsiteY31" fmla="*/ 2360399 h 6807921"/>
                  <a:gd name="connsiteX32" fmla="*/ 1771234 w 4788069"/>
                  <a:gd name="connsiteY32" fmla="*/ 2360400 h 6807921"/>
                  <a:gd name="connsiteX33" fmla="*/ 1732081 w 4788069"/>
                  <a:gd name="connsiteY33" fmla="*/ 2370927 h 6807921"/>
                  <a:gd name="connsiteX34" fmla="*/ 1668200 w 4788069"/>
                  <a:gd name="connsiteY34" fmla="*/ 2413026 h 6807921"/>
                  <a:gd name="connsiteX35" fmla="*/ 1619774 w 4788069"/>
                  <a:gd name="connsiteY35" fmla="*/ 2476174 h 6807921"/>
                  <a:gd name="connsiteX36" fmla="*/ 1595046 w 4788069"/>
                  <a:gd name="connsiteY36" fmla="*/ 2553356 h 6807921"/>
                  <a:gd name="connsiteX37" fmla="*/ 1590925 w 4788069"/>
                  <a:gd name="connsiteY37" fmla="*/ 2597560 h 6807921"/>
                  <a:gd name="connsiteX38" fmla="*/ 1595046 w 4788069"/>
                  <a:gd name="connsiteY38" fmla="*/ 2643870 h 6807921"/>
                  <a:gd name="connsiteX39" fmla="*/ 1621835 w 4788069"/>
                  <a:gd name="connsiteY39" fmla="*/ 2723156 h 6807921"/>
                  <a:gd name="connsiteX40" fmla="*/ 1676442 w 4788069"/>
                  <a:gd name="connsiteY40" fmla="*/ 2790515 h 6807921"/>
                  <a:gd name="connsiteX41" fmla="*/ 1748566 w 4788069"/>
                  <a:gd name="connsiteY41" fmla="*/ 2828405 h 6807921"/>
                  <a:gd name="connsiteX42" fmla="*/ 1789779 w 4788069"/>
                  <a:gd name="connsiteY42" fmla="*/ 2836825 h 6807921"/>
                  <a:gd name="connsiteX43" fmla="*/ 3292015 w 4788069"/>
                  <a:gd name="connsiteY43" fmla="*/ 2836824 h 6807921"/>
                  <a:gd name="connsiteX44" fmla="*/ 3337350 w 4788069"/>
                  <a:gd name="connsiteY44" fmla="*/ 2843138 h 6807921"/>
                  <a:gd name="connsiteX45" fmla="*/ 3418747 w 4788069"/>
                  <a:gd name="connsiteY45" fmla="*/ 2878924 h 6807921"/>
                  <a:gd name="connsiteX46" fmla="*/ 3480568 w 4788069"/>
                  <a:gd name="connsiteY46" fmla="*/ 2943476 h 6807921"/>
                  <a:gd name="connsiteX47" fmla="*/ 3513538 w 4788069"/>
                  <a:gd name="connsiteY47" fmla="*/ 3029780 h 6807921"/>
                  <a:gd name="connsiteX48" fmla="*/ 3515598 w 4788069"/>
                  <a:gd name="connsiteY48" fmla="*/ 3080298 h 6807921"/>
                  <a:gd name="connsiteX49" fmla="*/ 3513539 w 4788069"/>
                  <a:gd name="connsiteY49" fmla="*/ 3128011 h 6807921"/>
                  <a:gd name="connsiteX50" fmla="*/ 3480567 w 4788069"/>
                  <a:gd name="connsiteY50" fmla="*/ 3214313 h 6807921"/>
                  <a:gd name="connsiteX51" fmla="*/ 3418747 w 4788069"/>
                  <a:gd name="connsiteY51" fmla="*/ 3278867 h 6807921"/>
                  <a:gd name="connsiteX52" fmla="*/ 3337350 w 4788069"/>
                  <a:gd name="connsiteY52" fmla="*/ 3318861 h 6807921"/>
                  <a:gd name="connsiteX53" fmla="*/ 3292015 w 4788069"/>
                  <a:gd name="connsiteY53" fmla="*/ 3320966 h 6807921"/>
                  <a:gd name="connsiteX54" fmla="*/ 1114908 w 4788069"/>
                  <a:gd name="connsiteY54" fmla="*/ 3320966 h 6807921"/>
                  <a:gd name="connsiteX55" fmla="*/ 1086058 w 4788069"/>
                  <a:gd name="connsiteY55" fmla="*/ 3337806 h 6807921"/>
                  <a:gd name="connsiteX56" fmla="*/ 1039693 w 4788069"/>
                  <a:gd name="connsiteY56" fmla="*/ 3382010 h 6807921"/>
                  <a:gd name="connsiteX57" fmla="*/ 1004661 w 4788069"/>
                  <a:gd name="connsiteY57" fmla="*/ 3438844 h 6807921"/>
                  <a:gd name="connsiteX58" fmla="*/ 992440 w 4788069"/>
                  <a:gd name="connsiteY58" fmla="*/ 3481380 h 6807921"/>
                  <a:gd name="connsiteX59" fmla="*/ 0 w 4788069"/>
                  <a:gd name="connsiteY59" fmla="*/ 2488941 h 6807921"/>
                  <a:gd name="connsiteX60" fmla="*/ 1456978 w 4788069"/>
                  <a:gd name="connsiteY60" fmla="*/ 1031963 h 6807921"/>
                  <a:gd name="connsiteX61" fmla="*/ 1475526 w 4788069"/>
                  <a:gd name="connsiteY61" fmla="*/ 1052517 h 6807921"/>
                  <a:gd name="connsiteX62" fmla="*/ 1508497 w 4788069"/>
                  <a:gd name="connsiteY62" fmla="*/ 1138119 h 6807921"/>
                  <a:gd name="connsiteX63" fmla="*/ 1512618 w 4788069"/>
                  <a:gd name="connsiteY63" fmla="*/ 1188637 h 6807921"/>
                  <a:gd name="connsiteX64" fmla="*/ 1508497 w 4788069"/>
                  <a:gd name="connsiteY64" fmla="*/ 1237052 h 6807921"/>
                  <a:gd name="connsiteX65" fmla="*/ 1475527 w 4788069"/>
                  <a:gd name="connsiteY65" fmla="*/ 1322654 h 6807921"/>
                  <a:gd name="connsiteX66" fmla="*/ 1414736 w 4788069"/>
                  <a:gd name="connsiteY66" fmla="*/ 1390013 h 6807921"/>
                  <a:gd name="connsiteX67" fmla="*/ 1332309 w 4788069"/>
                  <a:gd name="connsiteY67" fmla="*/ 1425799 h 6807921"/>
                  <a:gd name="connsiteX68" fmla="*/ 1286974 w 4788069"/>
                  <a:gd name="connsiteY68" fmla="*/ 1427901 h 6807921"/>
                  <a:gd name="connsiteX69" fmla="*/ 1129332 w 4788069"/>
                  <a:gd name="connsiteY69" fmla="*/ 1427903 h 6807921"/>
                  <a:gd name="connsiteX70" fmla="*/ 1098422 w 4788069"/>
                  <a:gd name="connsiteY70" fmla="*/ 1444041 h 6807921"/>
                  <a:gd name="connsiteX71" fmla="*/ 1045875 w 4788069"/>
                  <a:gd name="connsiteY71" fmla="*/ 1488246 h 6807921"/>
                  <a:gd name="connsiteX72" fmla="*/ 1006722 w 4788069"/>
                  <a:gd name="connsiteY72" fmla="*/ 1547184 h 6807921"/>
                  <a:gd name="connsiteX73" fmla="*/ 986115 w 4788069"/>
                  <a:gd name="connsiteY73" fmla="*/ 1615947 h 6807921"/>
                  <a:gd name="connsiteX74" fmla="*/ 984055 w 4788069"/>
                  <a:gd name="connsiteY74" fmla="*/ 1655940 h 6807921"/>
                  <a:gd name="connsiteX75" fmla="*/ 986115 w 4788069"/>
                  <a:gd name="connsiteY75" fmla="*/ 1693829 h 6807921"/>
                  <a:gd name="connsiteX76" fmla="*/ 1004661 w 4788069"/>
                  <a:gd name="connsiteY76" fmla="*/ 1761188 h 6807921"/>
                  <a:gd name="connsiteX77" fmla="*/ 1043814 w 4788069"/>
                  <a:gd name="connsiteY77" fmla="*/ 1817320 h 6807921"/>
                  <a:gd name="connsiteX78" fmla="*/ 1090179 w 4788069"/>
                  <a:gd name="connsiteY78" fmla="*/ 1863630 h 6807921"/>
                  <a:gd name="connsiteX79" fmla="*/ 1119029 w 4788069"/>
                  <a:gd name="connsiteY79" fmla="*/ 1878366 h 6807921"/>
                  <a:gd name="connsiteX80" fmla="*/ 4562425 w 4788069"/>
                  <a:gd name="connsiteY80" fmla="*/ 1878364 h 6807921"/>
                  <a:gd name="connsiteX81" fmla="*/ 4609820 w 4788069"/>
                  <a:gd name="connsiteY81" fmla="*/ 1880469 h 6807921"/>
                  <a:gd name="connsiteX82" fmla="*/ 4688126 w 4788069"/>
                  <a:gd name="connsiteY82" fmla="*/ 1918358 h 6807921"/>
                  <a:gd name="connsiteX83" fmla="*/ 4748916 w 4788069"/>
                  <a:gd name="connsiteY83" fmla="*/ 1982910 h 6807921"/>
                  <a:gd name="connsiteX84" fmla="*/ 4783948 w 4788069"/>
                  <a:gd name="connsiteY84" fmla="*/ 2069213 h 6807921"/>
                  <a:gd name="connsiteX85" fmla="*/ 4788069 w 4788069"/>
                  <a:gd name="connsiteY85" fmla="*/ 2119734 h 6807921"/>
                  <a:gd name="connsiteX86" fmla="*/ 4783948 w 4788069"/>
                  <a:gd name="connsiteY86" fmla="*/ 2169550 h 6807921"/>
                  <a:gd name="connsiteX87" fmla="*/ 4748916 w 4788069"/>
                  <a:gd name="connsiteY87" fmla="*/ 2255853 h 6807921"/>
                  <a:gd name="connsiteX88" fmla="*/ 4688125 w 4788069"/>
                  <a:gd name="connsiteY88" fmla="*/ 2321107 h 6807921"/>
                  <a:gd name="connsiteX89" fmla="*/ 4688126 w 4788069"/>
                  <a:gd name="connsiteY89" fmla="*/ 6046893 h 6807921"/>
                  <a:gd name="connsiteX90" fmla="*/ 4609819 w 4788069"/>
                  <a:gd name="connsiteY90" fmla="*/ 6082677 h 6807921"/>
                  <a:gd name="connsiteX91" fmla="*/ 4562424 w 4788069"/>
                  <a:gd name="connsiteY91" fmla="*/ 6084783 h 6807921"/>
                  <a:gd name="connsiteX92" fmla="*/ 3595844 w 4788069"/>
                  <a:gd name="connsiteY92" fmla="*/ 6084784 h 6807921"/>
                  <a:gd name="connsiteX93" fmla="*/ 3115911 w 4788069"/>
                  <a:gd name="connsiteY93" fmla="*/ 5604851 h 6807921"/>
                  <a:gd name="connsiteX94" fmla="*/ 4562425 w 4788069"/>
                  <a:gd name="connsiteY94" fmla="*/ 5604850 h 6807921"/>
                  <a:gd name="connsiteX95" fmla="*/ 4609819 w 4788069"/>
                  <a:gd name="connsiteY95" fmla="*/ 5606956 h 6807921"/>
                  <a:gd name="connsiteX96" fmla="*/ 4688126 w 4788069"/>
                  <a:gd name="connsiteY96" fmla="*/ 5642739 h 6807921"/>
                  <a:gd name="connsiteX97" fmla="*/ 4748916 w 4788069"/>
                  <a:gd name="connsiteY97" fmla="*/ 5709398 h 6807921"/>
                  <a:gd name="connsiteX98" fmla="*/ 4783948 w 4788069"/>
                  <a:gd name="connsiteY98" fmla="*/ 5795700 h 6807921"/>
                  <a:gd name="connsiteX99" fmla="*/ 4788069 w 4788069"/>
                  <a:gd name="connsiteY99" fmla="*/ 5844115 h 6807921"/>
                  <a:gd name="connsiteX100" fmla="*/ 4783948 w 4788069"/>
                  <a:gd name="connsiteY100" fmla="*/ 5893932 h 6807921"/>
                  <a:gd name="connsiteX101" fmla="*/ 4748915 w 4788069"/>
                  <a:gd name="connsiteY101" fmla="*/ 5980236 h 6807921"/>
                  <a:gd name="connsiteX102" fmla="*/ 4688126 w 4788069"/>
                  <a:gd name="connsiteY102" fmla="*/ 6046893 h 6807921"/>
                  <a:gd name="connsiteX103" fmla="*/ 4318980 w 4788069"/>
                  <a:gd name="connsiteY103" fmla="*/ 6807921 h 6807921"/>
                  <a:gd name="connsiteX104" fmla="*/ 4096894 w 4788069"/>
                  <a:gd name="connsiteY104" fmla="*/ 6585834 h 6807921"/>
                  <a:gd name="connsiteX105" fmla="*/ 4144467 w 4788069"/>
                  <a:gd name="connsiteY105" fmla="*/ 6600601 h 6807921"/>
                  <a:gd name="connsiteX106" fmla="*/ 4304213 w 4788069"/>
                  <a:gd name="connsiteY106" fmla="*/ 6760348 h 68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788069" h="6807921">
                    <a:moveTo>
                      <a:pt x="2734105" y="464925"/>
                    </a:moveTo>
                    <a:cubicBezTo>
                      <a:pt x="2687009" y="512021"/>
                      <a:pt x="2621947" y="541150"/>
                      <a:pt x="2550081" y="541150"/>
                    </a:cubicBezTo>
                    <a:lnTo>
                      <a:pt x="1947791" y="541150"/>
                    </a:lnTo>
                    <a:lnTo>
                      <a:pt x="2468287" y="20653"/>
                    </a:lnTo>
                    <a:lnTo>
                      <a:pt x="2550081" y="20653"/>
                    </a:lnTo>
                    <a:cubicBezTo>
                      <a:pt x="2675847" y="20653"/>
                      <a:pt x="2780775" y="109861"/>
                      <a:pt x="2805043" y="228452"/>
                    </a:cubicBezTo>
                    <a:lnTo>
                      <a:pt x="2810330" y="280900"/>
                    </a:lnTo>
                    <a:lnTo>
                      <a:pt x="2805043" y="333350"/>
                    </a:lnTo>
                    <a:cubicBezTo>
                      <a:pt x="2794642" y="384175"/>
                      <a:pt x="2769426" y="429603"/>
                      <a:pt x="2734105" y="464925"/>
                    </a:cubicBezTo>
                    <a:close/>
                    <a:moveTo>
                      <a:pt x="3484890" y="559684"/>
                    </a:moveTo>
                    <a:cubicBezTo>
                      <a:pt x="3425560" y="619014"/>
                      <a:pt x="3343596" y="655711"/>
                      <a:pt x="3253062" y="655711"/>
                    </a:cubicBezTo>
                    <a:cubicBezTo>
                      <a:pt x="3071993" y="655711"/>
                      <a:pt x="2925207" y="508924"/>
                      <a:pt x="2925207" y="327856"/>
                    </a:cubicBezTo>
                    <a:cubicBezTo>
                      <a:pt x="2925207" y="146787"/>
                      <a:pt x="3071993" y="1"/>
                      <a:pt x="3253062" y="0"/>
                    </a:cubicBezTo>
                    <a:cubicBezTo>
                      <a:pt x="3434131" y="0"/>
                      <a:pt x="3580916" y="146786"/>
                      <a:pt x="3580917" y="327856"/>
                    </a:cubicBezTo>
                    <a:cubicBezTo>
                      <a:pt x="3580916" y="418390"/>
                      <a:pt x="3544220" y="500354"/>
                      <a:pt x="3484890" y="559684"/>
                    </a:cubicBezTo>
                    <a:close/>
                    <a:moveTo>
                      <a:pt x="2685145" y="4214172"/>
                    </a:moveTo>
                    <a:lnTo>
                      <a:pt x="2604777" y="4249955"/>
                    </a:lnTo>
                    <a:lnTo>
                      <a:pt x="2558414" y="4252061"/>
                    </a:lnTo>
                    <a:lnTo>
                      <a:pt x="1763122" y="4252062"/>
                    </a:lnTo>
                    <a:lnTo>
                      <a:pt x="1278980" y="3767920"/>
                    </a:lnTo>
                    <a:lnTo>
                      <a:pt x="2558414" y="3767919"/>
                    </a:lnTo>
                    <a:lnTo>
                      <a:pt x="2604779" y="3774235"/>
                    </a:lnTo>
                    <a:lnTo>
                      <a:pt x="2685146" y="3810019"/>
                    </a:lnTo>
                    <a:cubicBezTo>
                      <a:pt x="2705752" y="3832472"/>
                      <a:pt x="2726359" y="3854223"/>
                      <a:pt x="2746965" y="3876675"/>
                    </a:cubicBezTo>
                    <a:cubicBezTo>
                      <a:pt x="2758299" y="3905443"/>
                      <a:pt x="2768602" y="3934211"/>
                      <a:pt x="2779937" y="3962981"/>
                    </a:cubicBezTo>
                    <a:cubicBezTo>
                      <a:pt x="2780967" y="3979819"/>
                      <a:pt x="2780967" y="3996658"/>
                      <a:pt x="2781997" y="4013499"/>
                    </a:cubicBezTo>
                    <a:cubicBezTo>
                      <a:pt x="2780966" y="4028935"/>
                      <a:pt x="2780967" y="4043671"/>
                      <a:pt x="2779937" y="4059105"/>
                    </a:cubicBezTo>
                    <a:cubicBezTo>
                      <a:pt x="2768603" y="4087874"/>
                      <a:pt x="2758299" y="4116642"/>
                      <a:pt x="2746966" y="4145410"/>
                    </a:cubicBezTo>
                    <a:cubicBezTo>
                      <a:pt x="2726359" y="4168563"/>
                      <a:pt x="2705751" y="4191016"/>
                      <a:pt x="2685145" y="4214172"/>
                    </a:cubicBezTo>
                    <a:close/>
                    <a:moveTo>
                      <a:pt x="4688125" y="2321107"/>
                    </a:moveTo>
                    <a:cubicBezTo>
                      <a:pt x="4662368" y="2333737"/>
                      <a:pt x="4635578" y="2345665"/>
                      <a:pt x="4609820" y="2358295"/>
                    </a:cubicBezTo>
                    <a:lnTo>
                      <a:pt x="4562424" y="2360399"/>
                    </a:lnTo>
                    <a:lnTo>
                      <a:pt x="1771234" y="2360400"/>
                    </a:lnTo>
                    <a:cubicBezTo>
                      <a:pt x="1757840" y="2363909"/>
                      <a:pt x="1745476" y="2367418"/>
                      <a:pt x="1732081" y="2370927"/>
                    </a:cubicBezTo>
                    <a:cubicBezTo>
                      <a:pt x="1710444" y="2384958"/>
                      <a:pt x="1689837" y="2398992"/>
                      <a:pt x="1668200" y="2413026"/>
                    </a:cubicBezTo>
                    <a:cubicBezTo>
                      <a:pt x="1651715" y="2434074"/>
                      <a:pt x="1636259" y="2455126"/>
                      <a:pt x="1619774" y="2476174"/>
                    </a:cubicBezTo>
                    <a:cubicBezTo>
                      <a:pt x="1611532" y="2502135"/>
                      <a:pt x="1603288" y="2527395"/>
                      <a:pt x="1595046" y="2553356"/>
                    </a:cubicBezTo>
                    <a:cubicBezTo>
                      <a:pt x="1594015" y="2568092"/>
                      <a:pt x="1591955" y="2582824"/>
                      <a:pt x="1590925" y="2597560"/>
                    </a:cubicBezTo>
                    <a:cubicBezTo>
                      <a:pt x="1591955" y="2612998"/>
                      <a:pt x="1594015" y="2628432"/>
                      <a:pt x="1595046" y="2643870"/>
                    </a:cubicBezTo>
                    <a:cubicBezTo>
                      <a:pt x="1604319" y="2670532"/>
                      <a:pt x="1612561" y="2696494"/>
                      <a:pt x="1621835" y="2723156"/>
                    </a:cubicBezTo>
                    <a:cubicBezTo>
                      <a:pt x="1640380" y="2745610"/>
                      <a:pt x="1657897" y="2768062"/>
                      <a:pt x="1676442" y="2790515"/>
                    </a:cubicBezTo>
                    <a:cubicBezTo>
                      <a:pt x="1700141" y="2803145"/>
                      <a:pt x="1724869" y="2815774"/>
                      <a:pt x="1748566" y="2828405"/>
                    </a:cubicBezTo>
                    <a:lnTo>
                      <a:pt x="1789779" y="2836825"/>
                    </a:lnTo>
                    <a:lnTo>
                      <a:pt x="3292015" y="2836824"/>
                    </a:lnTo>
                    <a:lnTo>
                      <a:pt x="3337350" y="2843138"/>
                    </a:lnTo>
                    <a:lnTo>
                      <a:pt x="3418747" y="2878924"/>
                    </a:lnTo>
                    <a:cubicBezTo>
                      <a:pt x="3439354" y="2900675"/>
                      <a:pt x="3459961" y="2921723"/>
                      <a:pt x="3480568" y="2943476"/>
                    </a:cubicBezTo>
                    <a:cubicBezTo>
                      <a:pt x="3491901" y="2972243"/>
                      <a:pt x="3502204" y="3001010"/>
                      <a:pt x="3513538" y="3029780"/>
                    </a:cubicBezTo>
                    <a:cubicBezTo>
                      <a:pt x="3514569" y="3046619"/>
                      <a:pt x="3514569" y="3063458"/>
                      <a:pt x="3515598" y="3080298"/>
                    </a:cubicBezTo>
                    <a:cubicBezTo>
                      <a:pt x="3514569" y="3096436"/>
                      <a:pt x="3514569" y="3111872"/>
                      <a:pt x="3513539" y="3128011"/>
                    </a:cubicBezTo>
                    <a:cubicBezTo>
                      <a:pt x="3502205" y="3156778"/>
                      <a:pt x="3491901" y="3185546"/>
                      <a:pt x="3480567" y="3214313"/>
                    </a:cubicBezTo>
                    <a:cubicBezTo>
                      <a:pt x="3459961" y="3236065"/>
                      <a:pt x="3439353" y="3257114"/>
                      <a:pt x="3418747" y="3278867"/>
                    </a:cubicBezTo>
                    <a:lnTo>
                      <a:pt x="3337350" y="3318861"/>
                    </a:lnTo>
                    <a:lnTo>
                      <a:pt x="3292015" y="3320966"/>
                    </a:lnTo>
                    <a:lnTo>
                      <a:pt x="1114908" y="3320966"/>
                    </a:lnTo>
                    <a:cubicBezTo>
                      <a:pt x="1105634" y="3326579"/>
                      <a:pt x="1095331" y="3332192"/>
                      <a:pt x="1086058" y="3337806"/>
                    </a:cubicBezTo>
                    <a:lnTo>
                      <a:pt x="1039693" y="3382010"/>
                    </a:lnTo>
                    <a:cubicBezTo>
                      <a:pt x="1028358" y="3400955"/>
                      <a:pt x="1015994" y="3419898"/>
                      <a:pt x="1004661" y="3438844"/>
                    </a:cubicBezTo>
                    <a:lnTo>
                      <a:pt x="992440" y="3481380"/>
                    </a:lnTo>
                    <a:lnTo>
                      <a:pt x="0" y="2488941"/>
                    </a:lnTo>
                    <a:lnTo>
                      <a:pt x="1456978" y="1031963"/>
                    </a:lnTo>
                    <a:lnTo>
                      <a:pt x="1475526" y="1052517"/>
                    </a:lnTo>
                    <a:cubicBezTo>
                      <a:pt x="1486860" y="1081284"/>
                      <a:pt x="1497164" y="1109352"/>
                      <a:pt x="1508497" y="1138119"/>
                    </a:cubicBezTo>
                    <a:cubicBezTo>
                      <a:pt x="1509527" y="1154959"/>
                      <a:pt x="1511588" y="1171798"/>
                      <a:pt x="1512618" y="1188637"/>
                    </a:cubicBezTo>
                    <a:cubicBezTo>
                      <a:pt x="1511588" y="1204775"/>
                      <a:pt x="1509529" y="1220914"/>
                      <a:pt x="1508497" y="1237052"/>
                    </a:cubicBezTo>
                    <a:cubicBezTo>
                      <a:pt x="1497164" y="1265819"/>
                      <a:pt x="1486860" y="1293887"/>
                      <a:pt x="1475527" y="1322654"/>
                    </a:cubicBezTo>
                    <a:cubicBezTo>
                      <a:pt x="1454920" y="1345107"/>
                      <a:pt x="1435344" y="1367560"/>
                      <a:pt x="1414736" y="1390013"/>
                    </a:cubicBezTo>
                    <a:lnTo>
                      <a:pt x="1332309" y="1425799"/>
                    </a:lnTo>
                    <a:lnTo>
                      <a:pt x="1286974" y="1427901"/>
                    </a:lnTo>
                    <a:lnTo>
                      <a:pt x="1129332" y="1427903"/>
                    </a:lnTo>
                    <a:cubicBezTo>
                      <a:pt x="1119029" y="1433517"/>
                      <a:pt x="1108725" y="1438426"/>
                      <a:pt x="1098422" y="1444041"/>
                    </a:cubicBezTo>
                    <a:lnTo>
                      <a:pt x="1045875" y="1488246"/>
                    </a:lnTo>
                    <a:cubicBezTo>
                      <a:pt x="1032480" y="1507891"/>
                      <a:pt x="1020116" y="1527536"/>
                      <a:pt x="1006722" y="1547184"/>
                    </a:cubicBezTo>
                    <a:cubicBezTo>
                      <a:pt x="999509" y="1570337"/>
                      <a:pt x="993328" y="1592791"/>
                      <a:pt x="986115" y="1615947"/>
                    </a:cubicBezTo>
                    <a:cubicBezTo>
                      <a:pt x="985085" y="1629277"/>
                      <a:pt x="985084" y="1642609"/>
                      <a:pt x="984055" y="1655940"/>
                    </a:cubicBezTo>
                    <a:cubicBezTo>
                      <a:pt x="985085" y="1668571"/>
                      <a:pt x="985084" y="1681200"/>
                      <a:pt x="986115" y="1693829"/>
                    </a:cubicBezTo>
                    <a:lnTo>
                      <a:pt x="1004661" y="1761188"/>
                    </a:lnTo>
                    <a:cubicBezTo>
                      <a:pt x="1018056" y="1780134"/>
                      <a:pt x="1030419" y="1798376"/>
                      <a:pt x="1043814" y="1817320"/>
                    </a:cubicBezTo>
                    <a:lnTo>
                      <a:pt x="1090179" y="1863630"/>
                    </a:lnTo>
                    <a:cubicBezTo>
                      <a:pt x="1099452" y="1868540"/>
                      <a:pt x="1109756" y="1873452"/>
                      <a:pt x="1119029" y="1878366"/>
                    </a:cubicBezTo>
                    <a:lnTo>
                      <a:pt x="4562425" y="1878364"/>
                    </a:lnTo>
                    <a:lnTo>
                      <a:pt x="4609820" y="1880469"/>
                    </a:lnTo>
                    <a:lnTo>
                      <a:pt x="4688126" y="1918358"/>
                    </a:lnTo>
                    <a:lnTo>
                      <a:pt x="4748916" y="1982910"/>
                    </a:lnTo>
                    <a:cubicBezTo>
                      <a:pt x="4760248" y="2011678"/>
                      <a:pt x="4772614" y="2040447"/>
                      <a:pt x="4783948" y="2069213"/>
                    </a:cubicBezTo>
                    <a:cubicBezTo>
                      <a:pt x="4784978" y="2086054"/>
                      <a:pt x="4787037" y="2102893"/>
                      <a:pt x="4788069" y="2119734"/>
                    </a:cubicBezTo>
                    <a:cubicBezTo>
                      <a:pt x="4787039" y="2136572"/>
                      <a:pt x="4784978" y="2152711"/>
                      <a:pt x="4783948" y="2169550"/>
                    </a:cubicBezTo>
                    <a:cubicBezTo>
                      <a:pt x="4772614" y="2198318"/>
                      <a:pt x="4760250" y="2227087"/>
                      <a:pt x="4748916" y="2255853"/>
                    </a:cubicBezTo>
                    <a:cubicBezTo>
                      <a:pt x="4728309" y="2277606"/>
                      <a:pt x="4708732" y="2299355"/>
                      <a:pt x="4688125" y="2321107"/>
                    </a:cubicBezTo>
                    <a:close/>
                    <a:moveTo>
                      <a:pt x="4688126" y="6046893"/>
                    </a:moveTo>
                    <a:lnTo>
                      <a:pt x="4609819" y="6082677"/>
                    </a:lnTo>
                    <a:lnTo>
                      <a:pt x="4562424" y="6084783"/>
                    </a:lnTo>
                    <a:lnTo>
                      <a:pt x="3595844" y="6084784"/>
                    </a:lnTo>
                    <a:lnTo>
                      <a:pt x="3115911" y="5604851"/>
                    </a:lnTo>
                    <a:lnTo>
                      <a:pt x="4562425" y="5604850"/>
                    </a:lnTo>
                    <a:lnTo>
                      <a:pt x="4609819" y="5606956"/>
                    </a:lnTo>
                    <a:lnTo>
                      <a:pt x="4688126" y="5642739"/>
                    </a:lnTo>
                    <a:cubicBezTo>
                      <a:pt x="4708733" y="5665193"/>
                      <a:pt x="4728309" y="5686944"/>
                      <a:pt x="4748916" y="5709398"/>
                    </a:cubicBezTo>
                    <a:cubicBezTo>
                      <a:pt x="4760250" y="5738165"/>
                      <a:pt x="4772613" y="5766933"/>
                      <a:pt x="4783948" y="5795700"/>
                    </a:cubicBezTo>
                    <a:cubicBezTo>
                      <a:pt x="4784978" y="5811839"/>
                      <a:pt x="4787039" y="5827977"/>
                      <a:pt x="4788069" y="5844115"/>
                    </a:cubicBezTo>
                    <a:cubicBezTo>
                      <a:pt x="4787039" y="5860955"/>
                      <a:pt x="4784978" y="5877092"/>
                      <a:pt x="4783948" y="5893932"/>
                    </a:cubicBezTo>
                    <a:cubicBezTo>
                      <a:pt x="4772613" y="5922700"/>
                      <a:pt x="4760250" y="5951468"/>
                      <a:pt x="4748915" y="5980236"/>
                    </a:cubicBezTo>
                    <a:cubicBezTo>
                      <a:pt x="4728308" y="6002689"/>
                      <a:pt x="4708733" y="6024440"/>
                      <a:pt x="4688126" y="6046893"/>
                    </a:cubicBezTo>
                    <a:close/>
                    <a:moveTo>
                      <a:pt x="4318980" y="6807921"/>
                    </a:moveTo>
                    <a:lnTo>
                      <a:pt x="4096894" y="6585834"/>
                    </a:lnTo>
                    <a:lnTo>
                      <a:pt x="4144467" y="6600601"/>
                    </a:lnTo>
                    <a:cubicBezTo>
                      <a:pt x="4216293" y="6630981"/>
                      <a:pt x="4273834" y="6688522"/>
                      <a:pt x="4304213" y="6760348"/>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mn-ea"/>
                  <a:sym typeface="+mn-lt"/>
                </a:endParaRPr>
              </a:p>
            </p:txBody>
          </p:sp>
          <p:sp>
            <p:nvSpPr>
              <p:cNvPr id="21" name="图形"/>
              <p:cNvSpPr/>
              <p:nvPr/>
            </p:nvSpPr>
            <p:spPr>
              <a:xfrm flipH="1">
                <a:off x="14613" y="8819"/>
                <a:ext cx="503" cy="503"/>
              </a:xfrm>
              <a:prstGeom prst="roundRect">
                <a:avLst>
                  <a:gd name="adj" fmla="val 50000"/>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grpSp>
      <p:grpSp>
        <p:nvGrpSpPr>
          <p:cNvPr id="32" name="组合 31"/>
          <p:cNvGrpSpPr/>
          <p:nvPr/>
        </p:nvGrpSpPr>
        <p:grpSpPr>
          <a:xfrm>
            <a:off x="28575" y="5239385"/>
            <a:ext cx="2832100" cy="1915160"/>
            <a:chOff x="45" y="8251"/>
            <a:chExt cx="4460" cy="3016"/>
          </a:xfrm>
        </p:grpSpPr>
        <p:grpSp>
          <p:nvGrpSpPr>
            <p:cNvPr id="24" name="组合 23"/>
            <p:cNvGrpSpPr/>
            <p:nvPr/>
          </p:nvGrpSpPr>
          <p:grpSpPr>
            <a:xfrm flipH="1" flipV="1">
              <a:off x="45" y="8251"/>
              <a:ext cx="3941" cy="3016"/>
              <a:chOff x="15112" y="-467"/>
              <a:chExt cx="3941" cy="3016"/>
            </a:xfrm>
          </p:grpSpPr>
          <p:sp>
            <p:nvSpPr>
              <p:cNvPr id="12" name="图形"/>
              <p:cNvSpPr/>
              <p:nvPr/>
            </p:nvSpPr>
            <p:spPr>
              <a:xfrm flipH="1">
                <a:off x="15112" y="0"/>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图形"/>
              <p:cNvSpPr/>
              <p:nvPr/>
            </p:nvSpPr>
            <p:spPr>
              <a:xfrm rot="18720000" flipH="1">
                <a:off x="17709" y="135"/>
                <a:ext cx="194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图形"/>
              <p:cNvSpPr/>
              <p:nvPr/>
            </p:nvSpPr>
            <p:spPr>
              <a:xfrm rot="18720000" flipH="1">
                <a:off x="18037" y="1774"/>
                <a:ext cx="1061" cy="490"/>
              </a:xfrm>
              <a:prstGeom prst="roundRect">
                <a:avLst>
                  <a:gd name="adj" fmla="val 50000"/>
                </a:avLst>
              </a:pr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5" name="图形"/>
            <p:cNvSpPr/>
            <p:nvPr/>
          </p:nvSpPr>
          <p:spPr>
            <a:xfrm flipH="1">
              <a:off x="4213" y="9559"/>
              <a:ext cx="293" cy="293"/>
            </a:xfrm>
            <a:prstGeom prst="roundRect">
              <a:avLst>
                <a:gd name="adj" fmla="val 50000"/>
              </a:avLst>
            </a:prstGeom>
            <a:solidFill>
              <a:srgbClr val="ABC0E8"/>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spTree>
    <p:custDataLst>
      <p:tags r:id="rId2"/>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966470" y="2155190"/>
            <a:ext cx="10085705" cy="3209925"/>
            <a:chOff x="1522" y="3394"/>
            <a:chExt cx="15883" cy="5055"/>
          </a:xfrm>
        </p:grpSpPr>
        <p:grpSp>
          <p:nvGrpSpPr>
            <p:cNvPr id="130" name="图形"/>
            <p:cNvGrpSpPr/>
            <p:nvPr/>
          </p:nvGrpSpPr>
          <p:grpSpPr>
            <a:xfrm>
              <a:off x="1522" y="3394"/>
              <a:ext cx="3568" cy="1967"/>
              <a:chOff x="892889" y="1324716"/>
              <a:chExt cx="1662865" cy="916911"/>
            </a:xfrm>
          </p:grpSpPr>
          <p:sp>
            <p:nvSpPr>
              <p:cNvPr id="44" name="图形"/>
              <p:cNvSpPr/>
              <p:nvPr/>
            </p:nvSpPr>
            <p:spPr>
              <a:xfrm>
                <a:off x="892889" y="1362002"/>
                <a:ext cx="1662865" cy="864105"/>
              </a:xfrm>
              <a:prstGeom prst="wedgeRectCallout">
                <a:avLst>
                  <a:gd name="adj1" fmla="val -31515"/>
                  <a:gd name="adj2" fmla="val 924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89" name="Group 88"/>
              <p:cNvGrpSpPr/>
              <p:nvPr/>
            </p:nvGrpSpPr>
            <p:grpSpPr>
              <a:xfrm>
                <a:off x="1291169" y="1324716"/>
                <a:ext cx="866304" cy="916911"/>
                <a:chOff x="1205286" y="1362002"/>
                <a:chExt cx="866304" cy="916911"/>
              </a:xfrm>
            </p:grpSpPr>
            <p:graphicFrame>
              <p:nvGraphicFramePr>
                <p:cNvPr id="60" name="图形"/>
                <p:cNvGraphicFramePr/>
                <p:nvPr/>
              </p:nvGraphicFramePr>
              <p:xfrm>
                <a:off x="1205286" y="1362002"/>
                <a:ext cx="866304" cy="916911"/>
              </p:xfrm>
              <a:graphic>
                <a:graphicData uri="http://schemas.openxmlformats.org/drawingml/2006/chart">
                  <c:chart xmlns:c="http://schemas.openxmlformats.org/drawingml/2006/chart" xmlns:r="http://schemas.openxmlformats.org/officeDocument/2006/relationships" r:id="rId1"/>
                </a:graphicData>
              </a:graphic>
            </p:graphicFrame>
            <p:sp>
              <p:nvSpPr>
                <p:cNvPr id="64" name="图形"/>
                <p:cNvSpPr txBox="1"/>
                <p:nvPr/>
              </p:nvSpPr>
              <p:spPr>
                <a:xfrm>
                  <a:off x="1459194" y="1732488"/>
                  <a:ext cx="358489" cy="135179"/>
                </a:xfrm>
                <a:prstGeom prst="rect">
                  <a:avLst/>
                </a:prstGeom>
                <a:noFill/>
              </p:spPr>
              <p:txBody>
                <a:bodyPr wrap="square" lIns="0" tIns="0" rIns="0" bIns="0" rtlCol="0">
                  <a:spAutoFit/>
                </a:bodyPr>
                <a:lstStyle/>
                <a:p>
                  <a:pPr algn="ctr"/>
                  <a:r>
                    <a:rPr lang="en-US" sz="1200" b="1" dirty="0">
                      <a:solidFill>
                        <a:schemeClr val="bg1"/>
                      </a:solidFill>
                      <a:cs typeface="+mn-ea"/>
                      <a:sym typeface="+mn-lt"/>
                    </a:rPr>
                    <a:t>50%</a:t>
                  </a:r>
                  <a:endParaRPr lang="en-US" sz="1200" b="1" dirty="0">
                    <a:solidFill>
                      <a:schemeClr val="bg1"/>
                    </a:solidFill>
                    <a:cs typeface="+mn-ea"/>
                    <a:sym typeface="+mn-lt"/>
                  </a:endParaRPr>
                </a:p>
              </p:txBody>
            </p:sp>
          </p:grpSp>
        </p:grpSp>
        <p:grpSp>
          <p:nvGrpSpPr>
            <p:cNvPr id="131" name="图形"/>
            <p:cNvGrpSpPr/>
            <p:nvPr/>
          </p:nvGrpSpPr>
          <p:grpSpPr>
            <a:xfrm>
              <a:off x="1822" y="6192"/>
              <a:ext cx="2966" cy="2214"/>
              <a:chOff x="1000366" y="2629357"/>
              <a:chExt cx="1382568" cy="1032042"/>
            </a:xfrm>
          </p:grpSpPr>
          <p:grpSp>
            <p:nvGrpSpPr>
              <p:cNvPr id="62" name="Group 179"/>
              <p:cNvGrpSpPr/>
              <p:nvPr/>
            </p:nvGrpSpPr>
            <p:grpSpPr>
              <a:xfrm>
                <a:off x="1000366" y="2629357"/>
                <a:ext cx="403249" cy="1032042"/>
                <a:chOff x="5054600" y="1652588"/>
                <a:chExt cx="187325" cy="479424"/>
              </a:xfrm>
              <a:solidFill>
                <a:schemeClr val="tx2">
                  <a:lumMod val="75000"/>
                </a:schemeClr>
              </a:solidFill>
            </p:grpSpPr>
            <p:sp>
              <p:nvSpPr>
                <p:cNvPr id="66" name="图形"/>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2"/>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67" name="图形"/>
                <p:cNvSpPr>
                  <a:spLocks noChangeArrowheads="1"/>
                </p:cNvSpPr>
                <p:nvPr/>
              </p:nvSpPr>
              <p:spPr bwMode="auto">
                <a:xfrm>
                  <a:off x="5110163" y="1652588"/>
                  <a:ext cx="74613" cy="76200"/>
                </a:xfrm>
                <a:prstGeom prst="ellipse">
                  <a:avLst/>
                </a:prstGeom>
                <a:solidFill>
                  <a:schemeClr val="accent2"/>
                </a:solidFill>
                <a:ln w="9525">
                  <a:noFill/>
                  <a:round/>
                </a:ln>
              </p:spPr>
              <p:txBody>
                <a:bodyPr vert="horz" wrap="square" lIns="91440" tIns="45720" rIns="91440" bIns="45720" numCol="1" anchor="t" anchorCtr="0" compatLnSpc="1"/>
                <a:lstStyle/>
                <a:p>
                  <a:endParaRPr lang="en-US">
                    <a:cs typeface="+mn-ea"/>
                    <a:sym typeface="+mn-lt"/>
                  </a:endParaRPr>
                </a:p>
              </p:txBody>
            </p:sp>
          </p:grpSp>
          <p:grpSp>
            <p:nvGrpSpPr>
              <p:cNvPr id="68" name="Group 179"/>
              <p:cNvGrpSpPr/>
              <p:nvPr/>
            </p:nvGrpSpPr>
            <p:grpSpPr>
              <a:xfrm>
                <a:off x="1490025" y="2629357"/>
                <a:ext cx="403249" cy="1032042"/>
                <a:chOff x="5054600" y="1652588"/>
                <a:chExt cx="187325" cy="479424"/>
              </a:xfrm>
              <a:solidFill>
                <a:schemeClr val="tx2">
                  <a:lumMod val="75000"/>
                </a:schemeClr>
              </a:solidFill>
            </p:grpSpPr>
            <p:sp>
              <p:nvSpPr>
                <p:cNvPr id="80" name="图形"/>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81" name="图形"/>
                <p:cNvSpPr>
                  <a:spLocks noChangeArrowheads="1"/>
                </p:cNvSpPr>
                <p:nvPr/>
              </p:nvSpPr>
              <p:spPr bwMode="auto">
                <a:xfrm>
                  <a:off x="5110163" y="1652588"/>
                  <a:ext cx="74613" cy="76200"/>
                </a:xfrm>
                <a:prstGeom prst="ellipse">
                  <a:avLst/>
                </a:prstGeom>
                <a:solidFill>
                  <a:schemeClr val="accent1"/>
                </a:solidFill>
                <a:ln w="9525">
                  <a:noFill/>
                  <a:round/>
                </a:ln>
              </p:spPr>
              <p:txBody>
                <a:bodyPr vert="horz" wrap="square" lIns="91440" tIns="45720" rIns="91440" bIns="45720" numCol="1" anchor="t" anchorCtr="0" compatLnSpc="1"/>
                <a:lstStyle/>
                <a:p>
                  <a:endParaRPr lang="en-US">
                    <a:cs typeface="+mn-ea"/>
                    <a:sym typeface="+mn-lt"/>
                  </a:endParaRPr>
                </a:p>
              </p:txBody>
            </p:sp>
          </p:grpSp>
          <p:grpSp>
            <p:nvGrpSpPr>
              <p:cNvPr id="82" name="Group 179"/>
              <p:cNvGrpSpPr/>
              <p:nvPr/>
            </p:nvGrpSpPr>
            <p:grpSpPr>
              <a:xfrm>
                <a:off x="1979685" y="2629357"/>
                <a:ext cx="403249" cy="1032042"/>
                <a:chOff x="5054600" y="1652588"/>
                <a:chExt cx="187325" cy="479424"/>
              </a:xfrm>
              <a:solidFill>
                <a:schemeClr val="tx2">
                  <a:lumMod val="75000"/>
                </a:schemeClr>
              </a:solidFill>
            </p:grpSpPr>
            <p:sp>
              <p:nvSpPr>
                <p:cNvPr id="87" name="图形"/>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2"/>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88" name="图形"/>
                <p:cNvSpPr>
                  <a:spLocks noChangeArrowheads="1"/>
                </p:cNvSpPr>
                <p:nvPr/>
              </p:nvSpPr>
              <p:spPr bwMode="auto">
                <a:xfrm>
                  <a:off x="5110163" y="1652588"/>
                  <a:ext cx="74613" cy="76200"/>
                </a:xfrm>
                <a:prstGeom prst="ellipse">
                  <a:avLst/>
                </a:prstGeom>
                <a:solidFill>
                  <a:schemeClr val="accent2"/>
                </a:solidFill>
                <a:ln w="9525">
                  <a:noFill/>
                  <a:round/>
                </a:ln>
              </p:spPr>
              <p:txBody>
                <a:bodyPr vert="horz" wrap="square" lIns="91440" tIns="45720" rIns="91440" bIns="45720" numCol="1" anchor="t" anchorCtr="0" compatLnSpc="1"/>
                <a:lstStyle/>
                <a:p>
                  <a:endParaRPr lang="en-US">
                    <a:cs typeface="+mn-ea"/>
                    <a:sym typeface="+mn-lt"/>
                  </a:endParaRPr>
                </a:p>
              </p:txBody>
            </p:sp>
          </p:grpSp>
        </p:grpSp>
        <p:grpSp>
          <p:nvGrpSpPr>
            <p:cNvPr id="146" name="图形"/>
            <p:cNvGrpSpPr/>
            <p:nvPr/>
          </p:nvGrpSpPr>
          <p:grpSpPr>
            <a:xfrm>
              <a:off x="14251" y="6253"/>
              <a:ext cx="3154" cy="2197"/>
              <a:chOff x="6899360" y="2700061"/>
              <a:chExt cx="1469799" cy="1024546"/>
            </a:xfrm>
          </p:grpSpPr>
          <p:grpSp>
            <p:nvGrpSpPr>
              <p:cNvPr id="53" name="Group 184"/>
              <p:cNvGrpSpPr/>
              <p:nvPr/>
            </p:nvGrpSpPr>
            <p:grpSpPr>
              <a:xfrm>
                <a:off x="7891926" y="2700061"/>
                <a:ext cx="477233" cy="1024546"/>
                <a:chOff x="6213475" y="1668463"/>
                <a:chExt cx="227013" cy="487362"/>
              </a:xfrm>
              <a:solidFill>
                <a:schemeClr val="tx2">
                  <a:lumMod val="75000"/>
                </a:schemeClr>
              </a:solidFill>
            </p:grpSpPr>
            <p:sp>
              <p:nvSpPr>
                <p:cNvPr id="54" name="图形"/>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55" name="图形"/>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40" tIns="45720" rIns="91440" bIns="45720" numCol="1" anchor="t" anchorCtr="0" compatLnSpc="1"/>
                <a:lstStyle/>
                <a:p>
                  <a:endParaRPr lang="en-US">
                    <a:cs typeface="+mn-ea"/>
                    <a:sym typeface="+mn-lt"/>
                  </a:endParaRPr>
                </a:p>
              </p:txBody>
            </p:sp>
          </p:grpSp>
          <p:grpSp>
            <p:nvGrpSpPr>
              <p:cNvPr id="132" name="Group 184"/>
              <p:cNvGrpSpPr/>
              <p:nvPr/>
            </p:nvGrpSpPr>
            <p:grpSpPr>
              <a:xfrm>
                <a:off x="7395643" y="2700061"/>
                <a:ext cx="477233" cy="1024546"/>
                <a:chOff x="6213475" y="1668463"/>
                <a:chExt cx="227013" cy="487362"/>
              </a:xfrm>
              <a:solidFill>
                <a:schemeClr val="tx2">
                  <a:lumMod val="75000"/>
                </a:schemeClr>
              </a:solidFill>
            </p:grpSpPr>
            <p:sp>
              <p:nvSpPr>
                <p:cNvPr id="133" name="图形"/>
                <p:cNvSpPr>
                  <a:spLocks noChangeArrowheads="1"/>
                </p:cNvSpPr>
                <p:nvPr/>
              </p:nvSpPr>
              <p:spPr bwMode="auto">
                <a:xfrm>
                  <a:off x="6291263" y="1668463"/>
                  <a:ext cx="73025" cy="73025"/>
                </a:xfrm>
                <a:prstGeom prst="ellipse">
                  <a:avLst/>
                </a:prstGeom>
                <a:solidFill>
                  <a:schemeClr val="accent1"/>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34" name="图形"/>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1"/>
                </a:solidFill>
                <a:ln w="9525">
                  <a:noFill/>
                  <a:round/>
                </a:ln>
              </p:spPr>
              <p:txBody>
                <a:bodyPr vert="horz" wrap="square" lIns="91440" tIns="45720" rIns="91440" bIns="45720" numCol="1" anchor="t" anchorCtr="0" compatLnSpc="1"/>
                <a:lstStyle/>
                <a:p>
                  <a:endParaRPr lang="en-US">
                    <a:cs typeface="+mn-ea"/>
                    <a:sym typeface="+mn-lt"/>
                  </a:endParaRPr>
                </a:p>
              </p:txBody>
            </p:sp>
          </p:grpSp>
          <p:grpSp>
            <p:nvGrpSpPr>
              <p:cNvPr id="135" name="Group 184"/>
              <p:cNvGrpSpPr/>
              <p:nvPr/>
            </p:nvGrpSpPr>
            <p:grpSpPr>
              <a:xfrm>
                <a:off x="6899360" y="2700061"/>
                <a:ext cx="477233" cy="1024546"/>
                <a:chOff x="6213475" y="1668463"/>
                <a:chExt cx="227013" cy="487362"/>
              </a:xfrm>
              <a:solidFill>
                <a:schemeClr val="tx2">
                  <a:lumMod val="75000"/>
                </a:schemeClr>
              </a:solidFill>
            </p:grpSpPr>
            <p:sp>
              <p:nvSpPr>
                <p:cNvPr id="136" name="图形"/>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37" name="图形"/>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40" tIns="45720" rIns="91440" bIns="45720" numCol="1" anchor="t" anchorCtr="0" compatLnSpc="1"/>
                <a:lstStyle/>
                <a:p>
                  <a:endParaRPr lang="en-US">
                    <a:cs typeface="+mn-ea"/>
                    <a:sym typeface="+mn-lt"/>
                  </a:endParaRPr>
                </a:p>
              </p:txBody>
            </p:sp>
          </p:grpSp>
        </p:grpSp>
        <p:grpSp>
          <p:nvGrpSpPr>
            <p:cNvPr id="144" name="图形"/>
            <p:cNvGrpSpPr/>
            <p:nvPr/>
          </p:nvGrpSpPr>
          <p:grpSpPr>
            <a:xfrm>
              <a:off x="13836" y="3427"/>
              <a:ext cx="3568" cy="1967"/>
              <a:chOff x="6706294" y="1382323"/>
              <a:chExt cx="1662865" cy="916911"/>
            </a:xfrm>
          </p:grpSpPr>
          <p:sp>
            <p:nvSpPr>
              <p:cNvPr id="139" name="图形"/>
              <p:cNvSpPr/>
              <p:nvPr/>
            </p:nvSpPr>
            <p:spPr>
              <a:xfrm flipH="1">
                <a:off x="6706294" y="1419609"/>
                <a:ext cx="1662865" cy="864105"/>
              </a:xfrm>
              <a:prstGeom prst="wedgeRectCallout">
                <a:avLst>
                  <a:gd name="adj1" fmla="val -31515"/>
                  <a:gd name="adj2" fmla="val 924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nvGrpSpPr>
              <p:cNvPr id="140" name="Group 139"/>
              <p:cNvGrpSpPr/>
              <p:nvPr/>
            </p:nvGrpSpPr>
            <p:grpSpPr>
              <a:xfrm>
                <a:off x="7104574" y="1382323"/>
                <a:ext cx="866304" cy="916911"/>
                <a:chOff x="1205286" y="1362002"/>
                <a:chExt cx="866304" cy="916911"/>
              </a:xfrm>
            </p:grpSpPr>
            <p:graphicFrame>
              <p:nvGraphicFramePr>
                <p:cNvPr id="141" name="图形"/>
                <p:cNvGraphicFramePr/>
                <p:nvPr/>
              </p:nvGraphicFramePr>
              <p:xfrm>
                <a:off x="1205286" y="1362002"/>
                <a:ext cx="866304" cy="916911"/>
              </p:xfrm>
              <a:graphic>
                <a:graphicData uri="http://schemas.openxmlformats.org/drawingml/2006/chart">
                  <c:chart xmlns:c="http://schemas.openxmlformats.org/drawingml/2006/chart" xmlns:r="http://schemas.openxmlformats.org/officeDocument/2006/relationships" r:id="rId2"/>
                </a:graphicData>
              </a:graphic>
            </p:graphicFrame>
            <p:sp>
              <p:nvSpPr>
                <p:cNvPr id="142" name="图形"/>
                <p:cNvSpPr txBox="1"/>
                <p:nvPr/>
              </p:nvSpPr>
              <p:spPr>
                <a:xfrm>
                  <a:off x="1459194" y="1732488"/>
                  <a:ext cx="358489" cy="135179"/>
                </a:xfrm>
                <a:prstGeom prst="rect">
                  <a:avLst/>
                </a:prstGeom>
                <a:noFill/>
              </p:spPr>
              <p:txBody>
                <a:bodyPr wrap="square" lIns="0" tIns="0" rIns="0" bIns="0" rtlCol="0">
                  <a:spAutoFit/>
                </a:bodyPr>
                <a:lstStyle/>
                <a:p>
                  <a:pPr algn="ctr"/>
                  <a:r>
                    <a:rPr lang="en-US" sz="1200" b="1" dirty="0">
                      <a:solidFill>
                        <a:schemeClr val="bg1"/>
                      </a:solidFill>
                      <a:cs typeface="+mn-ea"/>
                      <a:sym typeface="+mn-lt"/>
                    </a:rPr>
                    <a:t>50%</a:t>
                  </a:r>
                  <a:endParaRPr lang="en-US" sz="1200" b="1" dirty="0">
                    <a:solidFill>
                      <a:schemeClr val="bg1"/>
                    </a:solidFill>
                    <a:cs typeface="+mn-ea"/>
                    <a:sym typeface="+mn-lt"/>
                  </a:endParaRPr>
                </a:p>
              </p:txBody>
            </p:sp>
          </p:grpSp>
        </p:grpSp>
        <p:sp>
          <p:nvSpPr>
            <p:cNvPr id="3" name="图形"/>
            <p:cNvSpPr/>
            <p:nvPr/>
          </p:nvSpPr>
          <p:spPr>
            <a:xfrm>
              <a:off x="6794" y="4022"/>
              <a:ext cx="5338" cy="961"/>
            </a:xfrm>
            <a:prstGeom prst="snip2SameRect">
              <a:avLst>
                <a:gd name="adj1" fmla="val 0"/>
                <a:gd name="adj2" fmla="val 0"/>
              </a:avLst>
            </a:prstGeom>
            <a:ln>
              <a:noFill/>
            </a:ln>
          </p:spPr>
          <p:txBody>
            <a:bodyPr wrap="square" anchor="t"/>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在此处添加您的文本内容在此处添加您的文本内容在此处添加您的文本内容在此处添加文本内容在此处添加您的文本内容</a:t>
              </a:r>
              <a:endParaRPr lang="zh-CN" altLang="en-US" sz="1200" dirty="0">
                <a:solidFill>
                  <a:schemeClr val="tx1">
                    <a:lumMod val="75000"/>
                    <a:lumOff val="25000"/>
                  </a:schemeClr>
                </a:solidFill>
                <a:cs typeface="+mn-ea"/>
                <a:sym typeface="+mn-lt"/>
              </a:endParaRPr>
            </a:p>
          </p:txBody>
        </p:sp>
        <p:sp>
          <p:nvSpPr>
            <p:cNvPr id="9" name="图形"/>
            <p:cNvSpPr txBox="1"/>
            <p:nvPr/>
          </p:nvSpPr>
          <p:spPr bwMode="auto">
            <a:xfrm>
              <a:off x="6794" y="3474"/>
              <a:ext cx="5338"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a:solidFill>
                    <a:schemeClr val="tx1">
                      <a:lumMod val="75000"/>
                      <a:lumOff val="25000"/>
                    </a:schemeClr>
                  </a:solidFill>
                  <a:cs typeface="+mn-ea"/>
                  <a:sym typeface="+mn-lt"/>
                </a:rPr>
                <a:t>预设标题文本</a:t>
              </a:r>
              <a:endParaRPr lang="zh-CN" altLang="en-US" sz="2000" b="1" dirty="0">
                <a:solidFill>
                  <a:schemeClr val="tx1">
                    <a:lumMod val="75000"/>
                    <a:lumOff val="25000"/>
                  </a:schemeClr>
                </a:solidFill>
                <a:cs typeface="+mn-ea"/>
                <a:sym typeface="+mn-lt"/>
              </a:endParaRPr>
            </a:p>
          </p:txBody>
        </p:sp>
        <p:sp>
          <p:nvSpPr>
            <p:cNvPr id="4" name="图形"/>
            <p:cNvSpPr/>
            <p:nvPr/>
          </p:nvSpPr>
          <p:spPr>
            <a:xfrm>
              <a:off x="6931" y="7169"/>
              <a:ext cx="5338" cy="961"/>
            </a:xfrm>
            <a:prstGeom prst="snip2SameRect">
              <a:avLst>
                <a:gd name="adj1" fmla="val 0"/>
                <a:gd name="adj2" fmla="val 0"/>
              </a:avLst>
            </a:prstGeom>
            <a:ln>
              <a:noFill/>
            </a:ln>
          </p:spPr>
          <p:txBody>
            <a:bodyPr wrap="square" anchor="t"/>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在此处添加您的文本内容在此处添加您的文本内容在此处添加您的文本内容在此处添加文本内容在此处添加您的文本内容</a:t>
              </a:r>
              <a:endParaRPr lang="zh-CN" altLang="en-US" sz="1200" dirty="0">
                <a:solidFill>
                  <a:schemeClr val="tx1">
                    <a:lumMod val="75000"/>
                    <a:lumOff val="25000"/>
                  </a:schemeClr>
                </a:solidFill>
                <a:cs typeface="+mn-ea"/>
                <a:sym typeface="+mn-lt"/>
              </a:endParaRPr>
            </a:p>
          </p:txBody>
        </p:sp>
        <p:sp>
          <p:nvSpPr>
            <p:cNvPr id="5" name="图形"/>
            <p:cNvSpPr txBox="1"/>
            <p:nvPr/>
          </p:nvSpPr>
          <p:spPr bwMode="auto">
            <a:xfrm>
              <a:off x="6931" y="6621"/>
              <a:ext cx="5338" cy="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a:solidFill>
                    <a:schemeClr val="tx1">
                      <a:lumMod val="75000"/>
                      <a:lumOff val="25000"/>
                    </a:schemeClr>
                  </a:solidFill>
                  <a:cs typeface="+mn-ea"/>
                  <a:sym typeface="+mn-lt"/>
                </a:rPr>
                <a:t>预设标题文本</a:t>
              </a:r>
              <a:endParaRPr lang="zh-CN" altLang="en-US" sz="2000" b="1" dirty="0">
                <a:solidFill>
                  <a:schemeClr val="tx1">
                    <a:lumMod val="75000"/>
                    <a:lumOff val="25000"/>
                  </a:schemeClr>
                </a:solidFill>
                <a:cs typeface="+mn-ea"/>
                <a:sym typeface="+mn-lt"/>
              </a:endParaRPr>
            </a:p>
          </p:txBody>
        </p:sp>
        <p:cxnSp>
          <p:nvCxnSpPr>
            <p:cNvPr id="6" name="图形"/>
            <p:cNvCxnSpPr/>
            <p:nvPr/>
          </p:nvCxnSpPr>
          <p:spPr>
            <a:xfrm>
              <a:off x="6911" y="6161"/>
              <a:ext cx="5214"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grpSp>
    </p:spTree>
    <p:custDataLst>
      <p:tags r:id="rId3"/>
    </p:custDataLst>
  </p:cSld>
  <p:clrMapOvr>
    <a:masterClrMapping/>
  </p:clrMapOvr>
  <p:transition advTm="2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图形"/>
          <p:cNvSpPr/>
          <p:nvPr/>
        </p:nvSpPr>
        <p:spPr>
          <a:xfrm flipH="1">
            <a:off x="-379095" y="6235700"/>
            <a:ext cx="879475" cy="879475"/>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87" name="组合 86"/>
          <p:cNvGrpSpPr/>
          <p:nvPr/>
        </p:nvGrpSpPr>
        <p:grpSpPr>
          <a:xfrm>
            <a:off x="-559435" y="261620"/>
            <a:ext cx="1689735" cy="576580"/>
            <a:chOff x="-881" y="412"/>
            <a:chExt cx="2661" cy="908"/>
          </a:xfrm>
        </p:grpSpPr>
        <p:sp>
          <p:nvSpPr>
            <p:cNvPr id="16" name="图形"/>
            <p:cNvSpPr/>
            <p:nvPr/>
          </p:nvSpPr>
          <p:spPr>
            <a:xfrm flipH="1">
              <a:off x="112" y="412"/>
              <a:ext cx="1669" cy="299"/>
            </a:xfrm>
            <a:prstGeom prst="roundRect">
              <a:avLst>
                <a:gd name="adj" fmla="val 50000"/>
              </a:avLst>
            </a:prstGeom>
            <a:solidFill>
              <a:srgbClr val="315CB1"/>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0" name="图形"/>
            <p:cNvSpPr/>
            <p:nvPr/>
          </p:nvSpPr>
          <p:spPr>
            <a:xfrm flipH="1">
              <a:off x="-881" y="1022"/>
              <a:ext cx="1669" cy="299"/>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grpSp>
        <p:nvGrpSpPr>
          <p:cNvPr id="88" name="组合 87"/>
          <p:cNvGrpSpPr/>
          <p:nvPr/>
        </p:nvGrpSpPr>
        <p:grpSpPr>
          <a:xfrm>
            <a:off x="928370" y="806450"/>
            <a:ext cx="4017645" cy="1108075"/>
            <a:chOff x="1462" y="1270"/>
            <a:chExt cx="6327" cy="1745"/>
          </a:xfrm>
        </p:grpSpPr>
        <p:sp>
          <p:nvSpPr>
            <p:cNvPr id="98" name="图形"/>
            <p:cNvSpPr/>
            <p:nvPr/>
          </p:nvSpPr>
          <p:spPr>
            <a:xfrm rot="5400000" flipV="1">
              <a:off x="6908" y="1848"/>
              <a:ext cx="428" cy="428"/>
            </a:xfrm>
            <a:prstGeom prst="ellipse">
              <a:avLst/>
            </a:prstGeom>
            <a:solidFill>
              <a:srgbClr val="7598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9" name="图形"/>
            <p:cNvSpPr txBox="1"/>
            <p:nvPr/>
          </p:nvSpPr>
          <p:spPr>
            <a:xfrm>
              <a:off x="1462" y="1270"/>
              <a:ext cx="6327" cy="1745"/>
            </a:xfrm>
            <a:prstGeom prst="rect">
              <a:avLst/>
            </a:prstGeom>
            <a:noFill/>
          </p:spPr>
          <p:txBody>
            <a:bodyPr wrap="none" rtlCol="0">
              <a:spAutoFit/>
            </a:bodyPr>
            <a:lstStyle/>
            <a:p>
              <a:r>
                <a:rPr lang="en-US" sz="6600" spc="100">
                  <a:solidFill>
                    <a:srgbClr val="FF8B75"/>
                  </a:solidFill>
                  <a:uFillTx/>
                  <a:cs typeface="+mn-ea"/>
                  <a:sym typeface="+mn-lt"/>
                </a:rPr>
                <a:t>CON</a:t>
              </a:r>
              <a:r>
                <a:rPr lang="en-US" sz="4400" spc="100">
                  <a:solidFill>
                    <a:schemeClr val="tx1">
                      <a:lumMod val="75000"/>
                      <a:lumOff val="25000"/>
                    </a:schemeClr>
                  </a:solidFill>
                  <a:uFillTx/>
                  <a:cs typeface="+mn-ea"/>
                  <a:sym typeface="+mn-lt"/>
                </a:rPr>
                <a:t>TENTS</a:t>
              </a:r>
              <a:endParaRPr lang="en-US" sz="4400" spc="100">
                <a:solidFill>
                  <a:schemeClr val="tx1">
                    <a:lumMod val="75000"/>
                    <a:lumOff val="25000"/>
                  </a:schemeClr>
                </a:solidFill>
                <a:uFillTx/>
                <a:cs typeface="+mn-ea"/>
                <a:sym typeface="+mn-lt"/>
              </a:endParaRPr>
            </a:p>
          </p:txBody>
        </p:sp>
      </p:grpSp>
      <p:sp>
        <p:nvSpPr>
          <p:cNvPr id="101" name="图形"/>
          <p:cNvSpPr/>
          <p:nvPr/>
        </p:nvSpPr>
        <p:spPr>
          <a:xfrm flipH="1">
            <a:off x="10978515" y="5970905"/>
            <a:ext cx="1478915" cy="264795"/>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02" name="图形"/>
          <p:cNvSpPr/>
          <p:nvPr/>
        </p:nvSpPr>
        <p:spPr>
          <a:xfrm flipH="1">
            <a:off x="9410700" y="6551295"/>
            <a:ext cx="3186430" cy="570865"/>
          </a:xfrm>
          <a:prstGeom prst="roundRect">
            <a:avLst>
              <a:gd name="adj" fmla="val 50000"/>
            </a:avLst>
          </a:prstGeom>
          <a:solidFill>
            <a:srgbClr val="315CB1"/>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nvGrpSpPr>
          <p:cNvPr id="5" name="组合 4"/>
          <p:cNvGrpSpPr/>
          <p:nvPr/>
        </p:nvGrpSpPr>
        <p:grpSpPr>
          <a:xfrm>
            <a:off x="942975" y="2395220"/>
            <a:ext cx="2414270" cy="3175000"/>
            <a:chOff x="1485" y="3772"/>
            <a:chExt cx="3802" cy="5000"/>
          </a:xfrm>
        </p:grpSpPr>
        <p:sp>
          <p:nvSpPr>
            <p:cNvPr id="28" name="图形"/>
            <p:cNvSpPr/>
            <p:nvPr/>
          </p:nvSpPr>
          <p:spPr>
            <a:xfrm>
              <a:off x="2167" y="3772"/>
              <a:ext cx="2437" cy="2941"/>
            </a:xfrm>
            <a:prstGeom prst="roundRect">
              <a:avLst>
                <a:gd name="adj" fmla="val 4546"/>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9" name="图形"/>
            <p:cNvSpPr/>
            <p:nvPr/>
          </p:nvSpPr>
          <p:spPr>
            <a:xfrm>
              <a:off x="1485" y="4962"/>
              <a:ext cx="3802" cy="3810"/>
            </a:xfrm>
            <a:custGeom>
              <a:avLst/>
              <a:gdLst>
                <a:gd name="connsiteX0" fmla="*/ 72200 w 2477337"/>
                <a:gd name="connsiteY0" fmla="*/ 0 h 2281187"/>
                <a:gd name="connsiteX1" fmla="*/ 679540 w 2477337"/>
                <a:gd name="connsiteY1" fmla="*/ 0 h 2281187"/>
                <a:gd name="connsiteX2" fmla="*/ 1238668 w 2477337"/>
                <a:gd name="connsiteY2" fmla="*/ 559128 h 2281187"/>
                <a:gd name="connsiteX3" fmla="*/ 1797796 w 2477337"/>
                <a:gd name="connsiteY3" fmla="*/ 0 h 2281187"/>
                <a:gd name="connsiteX4" fmla="*/ 2405137 w 2477337"/>
                <a:gd name="connsiteY4" fmla="*/ 0 h 2281187"/>
                <a:gd name="connsiteX5" fmla="*/ 2477337 w 2477337"/>
                <a:gd name="connsiteY5" fmla="*/ 72200 h 2281187"/>
                <a:gd name="connsiteX6" fmla="*/ 2477337 w 2477337"/>
                <a:gd name="connsiteY6" fmla="*/ 2208987 h 2281187"/>
                <a:gd name="connsiteX7" fmla="*/ 2405137 w 2477337"/>
                <a:gd name="connsiteY7" fmla="*/ 2281187 h 2281187"/>
                <a:gd name="connsiteX8" fmla="*/ 72200 w 2477337"/>
                <a:gd name="connsiteY8" fmla="*/ 2281187 h 2281187"/>
                <a:gd name="connsiteX9" fmla="*/ 0 w 2477337"/>
                <a:gd name="connsiteY9" fmla="*/ 2208987 h 2281187"/>
                <a:gd name="connsiteX10" fmla="*/ 0 w 2477337"/>
                <a:gd name="connsiteY10" fmla="*/ 72200 h 2281187"/>
                <a:gd name="connsiteX11" fmla="*/ 72200 w 2477337"/>
                <a:gd name="connsiteY11" fmla="*/ 0 h 22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7337" h="2281187">
                  <a:moveTo>
                    <a:pt x="72200" y="0"/>
                  </a:moveTo>
                  <a:lnTo>
                    <a:pt x="679540" y="0"/>
                  </a:lnTo>
                  <a:cubicBezTo>
                    <a:pt x="679540" y="308798"/>
                    <a:pt x="929870" y="559128"/>
                    <a:pt x="1238668" y="559128"/>
                  </a:cubicBezTo>
                  <a:cubicBezTo>
                    <a:pt x="1547466" y="559128"/>
                    <a:pt x="1797796" y="308798"/>
                    <a:pt x="1797796" y="0"/>
                  </a:cubicBezTo>
                  <a:lnTo>
                    <a:pt x="2405137" y="0"/>
                  </a:lnTo>
                  <a:cubicBezTo>
                    <a:pt x="2445012" y="0"/>
                    <a:pt x="2477337" y="32325"/>
                    <a:pt x="2477337" y="72200"/>
                  </a:cubicBezTo>
                  <a:lnTo>
                    <a:pt x="2477337" y="2208987"/>
                  </a:lnTo>
                  <a:cubicBezTo>
                    <a:pt x="2477337" y="2248862"/>
                    <a:pt x="2445012" y="2281187"/>
                    <a:pt x="2405137" y="2281187"/>
                  </a:cubicBezTo>
                  <a:lnTo>
                    <a:pt x="72200" y="2281187"/>
                  </a:lnTo>
                  <a:cubicBezTo>
                    <a:pt x="32325" y="2281187"/>
                    <a:pt x="0" y="2248862"/>
                    <a:pt x="0" y="2208987"/>
                  </a:cubicBezTo>
                  <a:lnTo>
                    <a:pt x="0" y="72200"/>
                  </a:lnTo>
                  <a:cubicBezTo>
                    <a:pt x="0" y="32325"/>
                    <a:pt x="32325" y="0"/>
                    <a:pt x="72200" y="0"/>
                  </a:cubicBezTo>
                  <a:close/>
                </a:path>
              </a:pathLst>
            </a:custGeom>
            <a:solidFill>
              <a:schemeClr val="bg1"/>
            </a:solidFill>
            <a:ln>
              <a:noFill/>
            </a:ln>
            <a:effectLst>
              <a:outerShdw blurRad="469900" dist="38100" dir="5400000" algn="t" rotWithShape="0">
                <a:srgbClr val="7598D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0" name="图形"/>
            <p:cNvSpPr/>
            <p:nvPr/>
          </p:nvSpPr>
          <p:spPr>
            <a:xfrm>
              <a:off x="1769" y="6977"/>
              <a:ext cx="3185" cy="8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buNone/>
              </a:pPr>
              <a:r>
                <a:rPr lang="zh-CN" altLang="en-US" sz="1000">
                  <a:solidFill>
                    <a:schemeClr val="tx1">
                      <a:lumMod val="65000"/>
                      <a:lumOff val="35000"/>
                    </a:schemeClr>
                  </a:solidFill>
                  <a:cs typeface="+mn-ea"/>
                  <a:sym typeface="+mn-lt"/>
                </a:rPr>
                <a:t>Add your text content</a:t>
              </a:r>
              <a:r>
                <a:rPr lang="en-US" altLang="zh-CN" sz="1000">
                  <a:solidFill>
                    <a:schemeClr val="tx1">
                      <a:lumMod val="65000"/>
                      <a:lumOff val="35000"/>
                    </a:schemeClr>
                  </a:solidFill>
                  <a:cs typeface="+mn-ea"/>
                  <a:sym typeface="+mn-lt"/>
                </a:rPr>
                <a:t>.</a:t>
              </a:r>
              <a:r>
                <a:rPr lang="zh-CN" altLang="en-US" sz="1000">
                  <a:solidFill>
                    <a:schemeClr val="tx1">
                      <a:lumMod val="65000"/>
                      <a:lumOff val="35000"/>
                    </a:schemeClr>
                  </a:solidFill>
                  <a:cs typeface="+mn-ea"/>
                  <a:sym typeface="+mn-lt"/>
                </a:rPr>
                <a:t>Add your text content</a:t>
              </a:r>
              <a:r>
                <a:rPr lang="en-US" altLang="zh-CN" sz="1000">
                  <a:solidFill>
                    <a:schemeClr val="tx1">
                      <a:lumMod val="65000"/>
                      <a:lumOff val="35000"/>
                    </a:schemeClr>
                  </a:solidFill>
                  <a:cs typeface="+mn-ea"/>
                  <a:sym typeface="+mn-lt"/>
                </a:rPr>
                <a:t>.</a:t>
              </a:r>
              <a:r>
                <a:rPr lang="zh-CN" altLang="en-US" sz="1000">
                  <a:solidFill>
                    <a:schemeClr val="tx1">
                      <a:lumMod val="65000"/>
                      <a:lumOff val="35000"/>
                    </a:schemeClr>
                  </a:solidFill>
                  <a:cs typeface="+mn-ea"/>
                  <a:sym typeface="+mn-lt"/>
                </a:rPr>
                <a:t>Add your content</a:t>
              </a:r>
              <a:r>
                <a:rPr lang="en-US" altLang="zh-CN" sz="1000">
                  <a:solidFill>
                    <a:schemeClr val="tx1">
                      <a:lumMod val="65000"/>
                      <a:lumOff val="35000"/>
                    </a:schemeClr>
                  </a:solidFill>
                  <a:cs typeface="+mn-ea"/>
                  <a:sym typeface="+mn-lt"/>
                </a:rPr>
                <a:t>.</a:t>
              </a:r>
              <a:endParaRPr lang="en-US" altLang="zh-CN" sz="1000">
                <a:solidFill>
                  <a:schemeClr val="tx1">
                    <a:lumMod val="65000"/>
                    <a:lumOff val="35000"/>
                  </a:schemeClr>
                </a:solidFill>
                <a:cs typeface="+mn-ea"/>
                <a:sym typeface="+mn-lt"/>
              </a:endParaRPr>
            </a:p>
          </p:txBody>
        </p:sp>
        <p:sp>
          <p:nvSpPr>
            <p:cNvPr id="7" name="图形"/>
            <p:cNvSpPr txBox="1"/>
            <p:nvPr/>
          </p:nvSpPr>
          <p:spPr>
            <a:xfrm>
              <a:off x="1746" y="6181"/>
              <a:ext cx="3183" cy="78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20000"/>
                </a:lnSpc>
                <a:spcBef>
                  <a:spcPts val="0"/>
                </a:spcBef>
                <a:spcAft>
                  <a:spcPts val="0"/>
                </a:spcAft>
              </a:pPr>
              <a:r>
                <a:rPr lang="zh-CN" altLang="en-US" sz="2400">
                  <a:solidFill>
                    <a:schemeClr val="tx1">
                      <a:lumMod val="75000"/>
                      <a:lumOff val="25000"/>
                    </a:schemeClr>
                  </a:solidFill>
                  <a:cs typeface="+mn-ea"/>
                  <a:sym typeface="+mn-lt"/>
                </a:rPr>
                <a:t>工作内容概述</a:t>
              </a:r>
              <a:endParaRPr lang="zh-CN" altLang="en-US" sz="2400">
                <a:solidFill>
                  <a:schemeClr val="tx1">
                    <a:lumMod val="75000"/>
                    <a:lumOff val="25000"/>
                  </a:schemeClr>
                </a:solidFill>
                <a:cs typeface="+mn-ea"/>
                <a:sym typeface="+mn-lt"/>
              </a:endParaRPr>
            </a:p>
          </p:txBody>
        </p:sp>
        <p:sp>
          <p:nvSpPr>
            <p:cNvPr id="68" name="图形"/>
            <p:cNvSpPr/>
            <p:nvPr/>
          </p:nvSpPr>
          <p:spPr>
            <a:xfrm>
              <a:off x="2666" y="4239"/>
              <a:ext cx="1440" cy="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79" name="图形" descr="333639373137353b343435303639373bb9a4d7f7bbe3b1a8"/>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2947" y="4519"/>
              <a:ext cx="880" cy="880"/>
            </a:xfrm>
            <a:prstGeom prst="rect">
              <a:avLst/>
            </a:prstGeom>
          </p:spPr>
        </p:pic>
      </p:grpSp>
      <p:grpSp>
        <p:nvGrpSpPr>
          <p:cNvPr id="6" name="组合 5"/>
          <p:cNvGrpSpPr/>
          <p:nvPr/>
        </p:nvGrpSpPr>
        <p:grpSpPr>
          <a:xfrm>
            <a:off x="3648075" y="2395220"/>
            <a:ext cx="2414270" cy="3175000"/>
            <a:chOff x="5745" y="3772"/>
            <a:chExt cx="3802" cy="5000"/>
          </a:xfrm>
        </p:grpSpPr>
        <p:sp>
          <p:nvSpPr>
            <p:cNvPr id="24" name="图形"/>
            <p:cNvSpPr/>
            <p:nvPr/>
          </p:nvSpPr>
          <p:spPr>
            <a:xfrm>
              <a:off x="6427" y="3772"/>
              <a:ext cx="2437" cy="2941"/>
            </a:xfrm>
            <a:prstGeom prst="roundRect">
              <a:avLst>
                <a:gd name="adj" fmla="val 4546"/>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5" name="图形"/>
            <p:cNvSpPr/>
            <p:nvPr/>
          </p:nvSpPr>
          <p:spPr>
            <a:xfrm>
              <a:off x="5745" y="4962"/>
              <a:ext cx="3802" cy="3810"/>
            </a:xfrm>
            <a:custGeom>
              <a:avLst/>
              <a:gdLst>
                <a:gd name="connsiteX0" fmla="*/ 72200 w 2477337"/>
                <a:gd name="connsiteY0" fmla="*/ 0 h 2281187"/>
                <a:gd name="connsiteX1" fmla="*/ 679540 w 2477337"/>
                <a:gd name="connsiteY1" fmla="*/ 0 h 2281187"/>
                <a:gd name="connsiteX2" fmla="*/ 1238668 w 2477337"/>
                <a:gd name="connsiteY2" fmla="*/ 559128 h 2281187"/>
                <a:gd name="connsiteX3" fmla="*/ 1797796 w 2477337"/>
                <a:gd name="connsiteY3" fmla="*/ 0 h 2281187"/>
                <a:gd name="connsiteX4" fmla="*/ 2405137 w 2477337"/>
                <a:gd name="connsiteY4" fmla="*/ 0 h 2281187"/>
                <a:gd name="connsiteX5" fmla="*/ 2477337 w 2477337"/>
                <a:gd name="connsiteY5" fmla="*/ 72200 h 2281187"/>
                <a:gd name="connsiteX6" fmla="*/ 2477337 w 2477337"/>
                <a:gd name="connsiteY6" fmla="*/ 2208987 h 2281187"/>
                <a:gd name="connsiteX7" fmla="*/ 2405137 w 2477337"/>
                <a:gd name="connsiteY7" fmla="*/ 2281187 h 2281187"/>
                <a:gd name="connsiteX8" fmla="*/ 72200 w 2477337"/>
                <a:gd name="connsiteY8" fmla="*/ 2281187 h 2281187"/>
                <a:gd name="connsiteX9" fmla="*/ 0 w 2477337"/>
                <a:gd name="connsiteY9" fmla="*/ 2208987 h 2281187"/>
                <a:gd name="connsiteX10" fmla="*/ 0 w 2477337"/>
                <a:gd name="connsiteY10" fmla="*/ 72200 h 2281187"/>
                <a:gd name="connsiteX11" fmla="*/ 72200 w 2477337"/>
                <a:gd name="connsiteY11" fmla="*/ 0 h 22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7337" h="2281187">
                  <a:moveTo>
                    <a:pt x="72200" y="0"/>
                  </a:moveTo>
                  <a:lnTo>
                    <a:pt x="679540" y="0"/>
                  </a:lnTo>
                  <a:cubicBezTo>
                    <a:pt x="679540" y="308798"/>
                    <a:pt x="929870" y="559128"/>
                    <a:pt x="1238668" y="559128"/>
                  </a:cubicBezTo>
                  <a:cubicBezTo>
                    <a:pt x="1547466" y="559128"/>
                    <a:pt x="1797796" y="308798"/>
                    <a:pt x="1797796" y="0"/>
                  </a:cubicBezTo>
                  <a:lnTo>
                    <a:pt x="2405137" y="0"/>
                  </a:lnTo>
                  <a:cubicBezTo>
                    <a:pt x="2445012" y="0"/>
                    <a:pt x="2477337" y="32325"/>
                    <a:pt x="2477337" y="72200"/>
                  </a:cubicBezTo>
                  <a:lnTo>
                    <a:pt x="2477337" y="2208987"/>
                  </a:lnTo>
                  <a:cubicBezTo>
                    <a:pt x="2477337" y="2248862"/>
                    <a:pt x="2445012" y="2281187"/>
                    <a:pt x="2405137" y="2281187"/>
                  </a:cubicBezTo>
                  <a:lnTo>
                    <a:pt x="72200" y="2281187"/>
                  </a:lnTo>
                  <a:cubicBezTo>
                    <a:pt x="32325" y="2281187"/>
                    <a:pt x="0" y="2248862"/>
                    <a:pt x="0" y="2208987"/>
                  </a:cubicBezTo>
                  <a:lnTo>
                    <a:pt x="0" y="72200"/>
                  </a:lnTo>
                  <a:cubicBezTo>
                    <a:pt x="0" y="32325"/>
                    <a:pt x="32325" y="0"/>
                    <a:pt x="72200" y="0"/>
                  </a:cubicBezTo>
                  <a:close/>
                </a:path>
              </a:pathLst>
            </a:custGeom>
            <a:solidFill>
              <a:schemeClr val="bg1"/>
            </a:solidFill>
            <a:ln>
              <a:noFill/>
            </a:ln>
            <a:effectLst>
              <a:outerShdw blurRad="469900" dist="38100" dir="5400000" algn="t" rotWithShape="0">
                <a:srgbClr val="FFBEB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7" name="图形"/>
            <p:cNvSpPr txBox="1"/>
            <p:nvPr/>
          </p:nvSpPr>
          <p:spPr>
            <a:xfrm>
              <a:off x="6015" y="6181"/>
              <a:ext cx="3204" cy="78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20000"/>
                </a:lnSpc>
                <a:spcBef>
                  <a:spcPts val="0"/>
                </a:spcBef>
                <a:spcAft>
                  <a:spcPts val="0"/>
                </a:spcAft>
              </a:pPr>
              <a:r>
                <a:rPr lang="zh-CN" altLang="en-US" sz="2400">
                  <a:solidFill>
                    <a:schemeClr val="tx1">
                      <a:lumMod val="75000"/>
                      <a:lumOff val="25000"/>
                    </a:schemeClr>
                  </a:solidFill>
                  <a:cs typeface="+mn-ea"/>
                  <a:sym typeface="+mn-lt"/>
                </a:rPr>
                <a:t>业绩数据展示</a:t>
              </a:r>
              <a:endParaRPr lang="zh-CN" altLang="en-US" sz="2400">
                <a:solidFill>
                  <a:schemeClr val="tx1">
                    <a:lumMod val="75000"/>
                    <a:lumOff val="25000"/>
                  </a:schemeClr>
                </a:solidFill>
                <a:cs typeface="+mn-ea"/>
                <a:sym typeface="+mn-lt"/>
              </a:endParaRPr>
            </a:p>
          </p:txBody>
        </p:sp>
        <p:sp>
          <p:nvSpPr>
            <p:cNvPr id="76" name="图形"/>
            <p:cNvSpPr/>
            <p:nvPr/>
          </p:nvSpPr>
          <p:spPr>
            <a:xfrm>
              <a:off x="6926" y="4239"/>
              <a:ext cx="1440" cy="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80" name="图形" descr="333639373138333b343435303738313bd0fbb4abb9a4d7f7"/>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7204" y="4519"/>
              <a:ext cx="880" cy="880"/>
            </a:xfrm>
            <a:prstGeom prst="rect">
              <a:avLst/>
            </a:prstGeom>
          </p:spPr>
        </p:pic>
        <p:sp>
          <p:nvSpPr>
            <p:cNvPr id="2" name="图形"/>
            <p:cNvSpPr/>
            <p:nvPr/>
          </p:nvSpPr>
          <p:spPr>
            <a:xfrm>
              <a:off x="6053" y="6977"/>
              <a:ext cx="3185" cy="8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buNone/>
              </a:pPr>
              <a:r>
                <a:rPr lang="zh-CN" altLang="en-US" sz="1000">
                  <a:solidFill>
                    <a:schemeClr val="tx1">
                      <a:lumMod val="65000"/>
                      <a:lumOff val="35000"/>
                    </a:schemeClr>
                  </a:solidFill>
                  <a:cs typeface="+mn-ea"/>
                  <a:sym typeface="+mn-lt"/>
                </a:rPr>
                <a:t>Add your text content</a:t>
              </a:r>
              <a:r>
                <a:rPr lang="en-US" altLang="zh-CN" sz="1000">
                  <a:solidFill>
                    <a:schemeClr val="tx1">
                      <a:lumMod val="65000"/>
                      <a:lumOff val="35000"/>
                    </a:schemeClr>
                  </a:solidFill>
                  <a:cs typeface="+mn-ea"/>
                  <a:sym typeface="+mn-lt"/>
                </a:rPr>
                <a:t>.</a:t>
              </a:r>
              <a:r>
                <a:rPr lang="zh-CN" altLang="en-US" sz="1000">
                  <a:solidFill>
                    <a:schemeClr val="tx1">
                      <a:lumMod val="65000"/>
                      <a:lumOff val="35000"/>
                    </a:schemeClr>
                  </a:solidFill>
                  <a:cs typeface="+mn-ea"/>
                  <a:sym typeface="+mn-lt"/>
                </a:rPr>
                <a:t>Add your text content</a:t>
              </a:r>
              <a:r>
                <a:rPr lang="en-US" altLang="zh-CN" sz="1000">
                  <a:solidFill>
                    <a:schemeClr val="tx1">
                      <a:lumMod val="65000"/>
                      <a:lumOff val="35000"/>
                    </a:schemeClr>
                  </a:solidFill>
                  <a:cs typeface="+mn-ea"/>
                  <a:sym typeface="+mn-lt"/>
                </a:rPr>
                <a:t>.</a:t>
              </a:r>
              <a:r>
                <a:rPr lang="zh-CN" altLang="en-US" sz="1000">
                  <a:solidFill>
                    <a:schemeClr val="tx1">
                      <a:lumMod val="65000"/>
                      <a:lumOff val="35000"/>
                    </a:schemeClr>
                  </a:solidFill>
                  <a:cs typeface="+mn-ea"/>
                  <a:sym typeface="+mn-lt"/>
                </a:rPr>
                <a:t>Add your content</a:t>
              </a:r>
              <a:r>
                <a:rPr lang="en-US" altLang="zh-CN" sz="1000">
                  <a:solidFill>
                    <a:schemeClr val="tx1">
                      <a:lumMod val="65000"/>
                      <a:lumOff val="35000"/>
                    </a:schemeClr>
                  </a:solidFill>
                  <a:cs typeface="+mn-ea"/>
                  <a:sym typeface="+mn-lt"/>
                </a:rPr>
                <a:t>.</a:t>
              </a:r>
              <a:endParaRPr lang="en-US" altLang="zh-CN" sz="1000">
                <a:solidFill>
                  <a:schemeClr val="tx1">
                    <a:lumMod val="65000"/>
                    <a:lumOff val="35000"/>
                  </a:schemeClr>
                </a:solidFill>
                <a:cs typeface="+mn-ea"/>
                <a:sym typeface="+mn-lt"/>
              </a:endParaRPr>
            </a:p>
          </p:txBody>
        </p:sp>
      </p:grpSp>
      <p:grpSp>
        <p:nvGrpSpPr>
          <p:cNvPr id="8" name="组合 7"/>
          <p:cNvGrpSpPr/>
          <p:nvPr/>
        </p:nvGrpSpPr>
        <p:grpSpPr>
          <a:xfrm>
            <a:off x="6352540" y="2395220"/>
            <a:ext cx="2414270" cy="3175000"/>
            <a:chOff x="10004" y="3772"/>
            <a:chExt cx="3802" cy="5000"/>
          </a:xfrm>
        </p:grpSpPr>
        <p:sp>
          <p:nvSpPr>
            <p:cNvPr id="20" name="图形"/>
            <p:cNvSpPr/>
            <p:nvPr/>
          </p:nvSpPr>
          <p:spPr>
            <a:xfrm>
              <a:off x="10686" y="3772"/>
              <a:ext cx="2437" cy="2941"/>
            </a:xfrm>
            <a:prstGeom prst="roundRect">
              <a:avLst>
                <a:gd name="adj" fmla="val 4546"/>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图形"/>
            <p:cNvSpPr/>
            <p:nvPr/>
          </p:nvSpPr>
          <p:spPr>
            <a:xfrm>
              <a:off x="10004" y="4962"/>
              <a:ext cx="3802" cy="3810"/>
            </a:xfrm>
            <a:custGeom>
              <a:avLst/>
              <a:gdLst>
                <a:gd name="connsiteX0" fmla="*/ 72200 w 2477337"/>
                <a:gd name="connsiteY0" fmla="*/ 0 h 2281187"/>
                <a:gd name="connsiteX1" fmla="*/ 679540 w 2477337"/>
                <a:gd name="connsiteY1" fmla="*/ 0 h 2281187"/>
                <a:gd name="connsiteX2" fmla="*/ 1238668 w 2477337"/>
                <a:gd name="connsiteY2" fmla="*/ 559128 h 2281187"/>
                <a:gd name="connsiteX3" fmla="*/ 1797796 w 2477337"/>
                <a:gd name="connsiteY3" fmla="*/ 0 h 2281187"/>
                <a:gd name="connsiteX4" fmla="*/ 2405137 w 2477337"/>
                <a:gd name="connsiteY4" fmla="*/ 0 h 2281187"/>
                <a:gd name="connsiteX5" fmla="*/ 2477337 w 2477337"/>
                <a:gd name="connsiteY5" fmla="*/ 72200 h 2281187"/>
                <a:gd name="connsiteX6" fmla="*/ 2477337 w 2477337"/>
                <a:gd name="connsiteY6" fmla="*/ 2208987 h 2281187"/>
                <a:gd name="connsiteX7" fmla="*/ 2405137 w 2477337"/>
                <a:gd name="connsiteY7" fmla="*/ 2281187 h 2281187"/>
                <a:gd name="connsiteX8" fmla="*/ 72200 w 2477337"/>
                <a:gd name="connsiteY8" fmla="*/ 2281187 h 2281187"/>
                <a:gd name="connsiteX9" fmla="*/ 0 w 2477337"/>
                <a:gd name="connsiteY9" fmla="*/ 2208987 h 2281187"/>
                <a:gd name="connsiteX10" fmla="*/ 0 w 2477337"/>
                <a:gd name="connsiteY10" fmla="*/ 72200 h 2281187"/>
                <a:gd name="connsiteX11" fmla="*/ 72200 w 2477337"/>
                <a:gd name="connsiteY11" fmla="*/ 0 h 22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7337" h="2281187">
                  <a:moveTo>
                    <a:pt x="72200" y="0"/>
                  </a:moveTo>
                  <a:lnTo>
                    <a:pt x="679540" y="0"/>
                  </a:lnTo>
                  <a:cubicBezTo>
                    <a:pt x="679540" y="308798"/>
                    <a:pt x="929870" y="559128"/>
                    <a:pt x="1238668" y="559128"/>
                  </a:cubicBezTo>
                  <a:cubicBezTo>
                    <a:pt x="1547466" y="559128"/>
                    <a:pt x="1797796" y="308798"/>
                    <a:pt x="1797796" y="0"/>
                  </a:cubicBezTo>
                  <a:lnTo>
                    <a:pt x="2405137" y="0"/>
                  </a:lnTo>
                  <a:cubicBezTo>
                    <a:pt x="2445012" y="0"/>
                    <a:pt x="2477337" y="32325"/>
                    <a:pt x="2477337" y="72200"/>
                  </a:cubicBezTo>
                  <a:lnTo>
                    <a:pt x="2477337" y="2208987"/>
                  </a:lnTo>
                  <a:cubicBezTo>
                    <a:pt x="2477337" y="2248862"/>
                    <a:pt x="2445012" y="2281187"/>
                    <a:pt x="2405137" y="2281187"/>
                  </a:cubicBezTo>
                  <a:lnTo>
                    <a:pt x="72200" y="2281187"/>
                  </a:lnTo>
                  <a:cubicBezTo>
                    <a:pt x="32325" y="2281187"/>
                    <a:pt x="0" y="2248862"/>
                    <a:pt x="0" y="2208987"/>
                  </a:cubicBezTo>
                  <a:lnTo>
                    <a:pt x="0" y="72200"/>
                  </a:lnTo>
                  <a:cubicBezTo>
                    <a:pt x="0" y="32325"/>
                    <a:pt x="32325" y="0"/>
                    <a:pt x="72200" y="0"/>
                  </a:cubicBezTo>
                  <a:close/>
                </a:path>
              </a:pathLst>
            </a:custGeom>
            <a:solidFill>
              <a:schemeClr val="bg1"/>
            </a:solidFill>
            <a:ln>
              <a:noFill/>
            </a:ln>
            <a:effectLst>
              <a:outerShdw blurRad="469900" dist="38100" dir="5400000" algn="t" rotWithShape="0">
                <a:srgbClr val="7598D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3" name="图形"/>
            <p:cNvSpPr txBox="1"/>
            <p:nvPr/>
          </p:nvSpPr>
          <p:spPr>
            <a:xfrm>
              <a:off x="10305" y="6181"/>
              <a:ext cx="3204" cy="78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20000"/>
                </a:lnSpc>
                <a:spcBef>
                  <a:spcPts val="0"/>
                </a:spcBef>
                <a:spcAft>
                  <a:spcPts val="0"/>
                </a:spcAft>
              </a:pPr>
              <a:r>
                <a:rPr lang="zh-CN" altLang="en-US" sz="2400">
                  <a:solidFill>
                    <a:schemeClr val="tx1">
                      <a:lumMod val="75000"/>
                      <a:lumOff val="25000"/>
                    </a:schemeClr>
                  </a:solidFill>
                  <a:cs typeface="+mn-ea"/>
                  <a:sym typeface="+mn-lt"/>
                </a:rPr>
                <a:t>工作经验总结</a:t>
              </a:r>
              <a:endParaRPr lang="zh-CN" altLang="en-US" sz="2400">
                <a:solidFill>
                  <a:schemeClr val="tx1">
                    <a:lumMod val="75000"/>
                    <a:lumOff val="25000"/>
                  </a:schemeClr>
                </a:solidFill>
                <a:cs typeface="+mn-ea"/>
                <a:sym typeface="+mn-lt"/>
              </a:endParaRPr>
            </a:p>
          </p:txBody>
        </p:sp>
        <p:sp>
          <p:nvSpPr>
            <p:cNvPr id="77" name="图形"/>
            <p:cNvSpPr/>
            <p:nvPr/>
          </p:nvSpPr>
          <p:spPr>
            <a:xfrm>
              <a:off x="11186" y="4239"/>
              <a:ext cx="1440" cy="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81" name="图形" descr="333639373230313b343435303838323bb9a4d7f7bdf8b6c8"/>
            <p:cNvPicPr>
              <a:picLocks noChangeAspect="1"/>
            </p:cNvPicPr>
            <p:nvPr/>
          </p:nvPicPr>
          <p:blipFill>
            <a:blip r:embed="rId5" cstate="screen">
              <a:extLst>
                <a:ext uri="{96DAC541-7B7A-43D3-8B79-37D633B846F1}">
                  <asvg:svgBlip xmlns:asvg="http://schemas.microsoft.com/office/drawing/2016/SVG/main" r:embed="rId6"/>
                </a:ext>
              </a:extLst>
            </a:blip>
            <a:stretch>
              <a:fillRect/>
            </a:stretch>
          </p:blipFill>
          <p:spPr>
            <a:xfrm>
              <a:off x="11465" y="4519"/>
              <a:ext cx="880" cy="880"/>
            </a:xfrm>
            <a:prstGeom prst="rect">
              <a:avLst/>
            </a:prstGeom>
          </p:spPr>
        </p:pic>
        <p:sp>
          <p:nvSpPr>
            <p:cNvPr id="3" name="图形"/>
            <p:cNvSpPr/>
            <p:nvPr/>
          </p:nvSpPr>
          <p:spPr>
            <a:xfrm>
              <a:off x="10363" y="6977"/>
              <a:ext cx="3185" cy="8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buNone/>
              </a:pPr>
              <a:r>
                <a:rPr lang="zh-CN" altLang="en-US" sz="1000">
                  <a:solidFill>
                    <a:schemeClr val="tx1">
                      <a:lumMod val="65000"/>
                      <a:lumOff val="35000"/>
                    </a:schemeClr>
                  </a:solidFill>
                  <a:cs typeface="+mn-ea"/>
                  <a:sym typeface="+mn-lt"/>
                </a:rPr>
                <a:t>Add your text content</a:t>
              </a:r>
              <a:r>
                <a:rPr lang="en-US" altLang="zh-CN" sz="1000">
                  <a:solidFill>
                    <a:schemeClr val="tx1">
                      <a:lumMod val="65000"/>
                      <a:lumOff val="35000"/>
                    </a:schemeClr>
                  </a:solidFill>
                  <a:cs typeface="+mn-ea"/>
                  <a:sym typeface="+mn-lt"/>
                </a:rPr>
                <a:t>.</a:t>
              </a:r>
              <a:r>
                <a:rPr lang="zh-CN" altLang="en-US" sz="1000">
                  <a:solidFill>
                    <a:schemeClr val="tx1">
                      <a:lumMod val="65000"/>
                      <a:lumOff val="35000"/>
                    </a:schemeClr>
                  </a:solidFill>
                  <a:cs typeface="+mn-ea"/>
                  <a:sym typeface="+mn-lt"/>
                </a:rPr>
                <a:t>Add your text content</a:t>
              </a:r>
              <a:r>
                <a:rPr lang="en-US" altLang="zh-CN" sz="1000">
                  <a:solidFill>
                    <a:schemeClr val="tx1">
                      <a:lumMod val="65000"/>
                      <a:lumOff val="35000"/>
                    </a:schemeClr>
                  </a:solidFill>
                  <a:cs typeface="+mn-ea"/>
                  <a:sym typeface="+mn-lt"/>
                </a:rPr>
                <a:t>.</a:t>
              </a:r>
              <a:r>
                <a:rPr lang="zh-CN" altLang="en-US" sz="1000">
                  <a:solidFill>
                    <a:schemeClr val="tx1">
                      <a:lumMod val="65000"/>
                      <a:lumOff val="35000"/>
                    </a:schemeClr>
                  </a:solidFill>
                  <a:cs typeface="+mn-ea"/>
                  <a:sym typeface="+mn-lt"/>
                </a:rPr>
                <a:t>Add your content</a:t>
              </a:r>
              <a:r>
                <a:rPr lang="en-US" altLang="zh-CN" sz="1000">
                  <a:solidFill>
                    <a:schemeClr val="tx1">
                      <a:lumMod val="65000"/>
                      <a:lumOff val="35000"/>
                    </a:schemeClr>
                  </a:solidFill>
                  <a:cs typeface="+mn-ea"/>
                  <a:sym typeface="+mn-lt"/>
                </a:rPr>
                <a:t>.</a:t>
              </a:r>
              <a:endParaRPr lang="en-US" altLang="zh-CN" sz="1000">
                <a:solidFill>
                  <a:schemeClr val="tx1">
                    <a:lumMod val="65000"/>
                    <a:lumOff val="35000"/>
                  </a:schemeClr>
                </a:solidFill>
                <a:cs typeface="+mn-ea"/>
                <a:sym typeface="+mn-lt"/>
              </a:endParaRPr>
            </a:p>
          </p:txBody>
        </p:sp>
      </p:grpSp>
      <p:grpSp>
        <p:nvGrpSpPr>
          <p:cNvPr id="9" name="组合 8"/>
          <p:cNvGrpSpPr/>
          <p:nvPr/>
        </p:nvGrpSpPr>
        <p:grpSpPr>
          <a:xfrm>
            <a:off x="9057640" y="2395220"/>
            <a:ext cx="2414270" cy="3175000"/>
            <a:chOff x="14264" y="3772"/>
            <a:chExt cx="3802" cy="5000"/>
          </a:xfrm>
        </p:grpSpPr>
        <p:sp>
          <p:nvSpPr>
            <p:cNvPr id="40" name="图形"/>
            <p:cNvSpPr/>
            <p:nvPr/>
          </p:nvSpPr>
          <p:spPr>
            <a:xfrm>
              <a:off x="14946" y="3772"/>
              <a:ext cx="2437" cy="2941"/>
            </a:xfrm>
            <a:prstGeom prst="roundRect">
              <a:avLst>
                <a:gd name="adj" fmla="val 4546"/>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8" name="图形"/>
            <p:cNvSpPr/>
            <p:nvPr/>
          </p:nvSpPr>
          <p:spPr>
            <a:xfrm>
              <a:off x="14264" y="4962"/>
              <a:ext cx="3802" cy="3810"/>
            </a:xfrm>
            <a:custGeom>
              <a:avLst/>
              <a:gdLst>
                <a:gd name="connsiteX0" fmla="*/ 72200 w 2477337"/>
                <a:gd name="connsiteY0" fmla="*/ 0 h 2281187"/>
                <a:gd name="connsiteX1" fmla="*/ 679540 w 2477337"/>
                <a:gd name="connsiteY1" fmla="*/ 0 h 2281187"/>
                <a:gd name="connsiteX2" fmla="*/ 1238668 w 2477337"/>
                <a:gd name="connsiteY2" fmla="*/ 559128 h 2281187"/>
                <a:gd name="connsiteX3" fmla="*/ 1797796 w 2477337"/>
                <a:gd name="connsiteY3" fmla="*/ 0 h 2281187"/>
                <a:gd name="connsiteX4" fmla="*/ 2405137 w 2477337"/>
                <a:gd name="connsiteY4" fmla="*/ 0 h 2281187"/>
                <a:gd name="connsiteX5" fmla="*/ 2477337 w 2477337"/>
                <a:gd name="connsiteY5" fmla="*/ 72200 h 2281187"/>
                <a:gd name="connsiteX6" fmla="*/ 2477337 w 2477337"/>
                <a:gd name="connsiteY6" fmla="*/ 2208987 h 2281187"/>
                <a:gd name="connsiteX7" fmla="*/ 2405137 w 2477337"/>
                <a:gd name="connsiteY7" fmla="*/ 2281187 h 2281187"/>
                <a:gd name="connsiteX8" fmla="*/ 72200 w 2477337"/>
                <a:gd name="connsiteY8" fmla="*/ 2281187 h 2281187"/>
                <a:gd name="connsiteX9" fmla="*/ 0 w 2477337"/>
                <a:gd name="connsiteY9" fmla="*/ 2208987 h 2281187"/>
                <a:gd name="connsiteX10" fmla="*/ 0 w 2477337"/>
                <a:gd name="connsiteY10" fmla="*/ 72200 h 2281187"/>
                <a:gd name="connsiteX11" fmla="*/ 72200 w 2477337"/>
                <a:gd name="connsiteY11" fmla="*/ 0 h 22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77337" h="2281187">
                  <a:moveTo>
                    <a:pt x="72200" y="0"/>
                  </a:moveTo>
                  <a:lnTo>
                    <a:pt x="679540" y="0"/>
                  </a:lnTo>
                  <a:cubicBezTo>
                    <a:pt x="679540" y="308798"/>
                    <a:pt x="929870" y="559128"/>
                    <a:pt x="1238668" y="559128"/>
                  </a:cubicBezTo>
                  <a:cubicBezTo>
                    <a:pt x="1547466" y="559128"/>
                    <a:pt x="1797796" y="308798"/>
                    <a:pt x="1797796" y="0"/>
                  </a:cubicBezTo>
                  <a:lnTo>
                    <a:pt x="2405137" y="0"/>
                  </a:lnTo>
                  <a:cubicBezTo>
                    <a:pt x="2445012" y="0"/>
                    <a:pt x="2477337" y="32325"/>
                    <a:pt x="2477337" y="72200"/>
                  </a:cubicBezTo>
                  <a:lnTo>
                    <a:pt x="2477337" y="2208987"/>
                  </a:lnTo>
                  <a:cubicBezTo>
                    <a:pt x="2477337" y="2248862"/>
                    <a:pt x="2445012" y="2281187"/>
                    <a:pt x="2405137" y="2281187"/>
                  </a:cubicBezTo>
                  <a:lnTo>
                    <a:pt x="72200" y="2281187"/>
                  </a:lnTo>
                  <a:cubicBezTo>
                    <a:pt x="32325" y="2281187"/>
                    <a:pt x="0" y="2248862"/>
                    <a:pt x="0" y="2208987"/>
                  </a:cubicBezTo>
                  <a:lnTo>
                    <a:pt x="0" y="72200"/>
                  </a:lnTo>
                  <a:cubicBezTo>
                    <a:pt x="0" y="32325"/>
                    <a:pt x="32325" y="0"/>
                    <a:pt x="72200" y="0"/>
                  </a:cubicBezTo>
                  <a:close/>
                </a:path>
              </a:pathLst>
            </a:custGeom>
            <a:solidFill>
              <a:schemeClr val="bg1"/>
            </a:solidFill>
            <a:ln>
              <a:noFill/>
            </a:ln>
            <a:effectLst>
              <a:outerShdw blurRad="469900" dist="38100" dir="5400000" algn="t" rotWithShape="0">
                <a:srgbClr val="FFBEB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60" name="图形"/>
            <p:cNvSpPr txBox="1"/>
            <p:nvPr/>
          </p:nvSpPr>
          <p:spPr>
            <a:xfrm>
              <a:off x="14595" y="6181"/>
              <a:ext cx="3265" cy="78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20000"/>
                </a:lnSpc>
                <a:spcBef>
                  <a:spcPts val="0"/>
                </a:spcBef>
                <a:spcAft>
                  <a:spcPts val="0"/>
                </a:spcAft>
              </a:pPr>
              <a:r>
                <a:rPr lang="zh-CN" altLang="en-US" sz="2400">
                  <a:solidFill>
                    <a:schemeClr val="tx1">
                      <a:lumMod val="75000"/>
                      <a:lumOff val="25000"/>
                    </a:schemeClr>
                  </a:solidFill>
                  <a:cs typeface="+mn-ea"/>
                  <a:sym typeface="+mn-lt"/>
                </a:rPr>
                <a:t>未来工作计划</a:t>
              </a:r>
              <a:endParaRPr lang="zh-CN" altLang="en-US" sz="2400">
                <a:solidFill>
                  <a:schemeClr val="tx1">
                    <a:lumMod val="75000"/>
                    <a:lumOff val="25000"/>
                  </a:schemeClr>
                </a:solidFill>
                <a:cs typeface="+mn-ea"/>
                <a:sym typeface="+mn-lt"/>
              </a:endParaRPr>
            </a:p>
          </p:txBody>
        </p:sp>
        <p:sp>
          <p:nvSpPr>
            <p:cNvPr id="78" name="图形"/>
            <p:cNvSpPr/>
            <p:nvPr/>
          </p:nvSpPr>
          <p:spPr>
            <a:xfrm>
              <a:off x="15446" y="4239"/>
              <a:ext cx="1440" cy="14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82" name="图形" descr="333639373137393b343435303733343bb9a4d7f7cdeab3c9c7e9bff6"/>
            <p:cNvPicPr>
              <a:picLocks noChangeAspect="1"/>
            </p:cNvPicPr>
            <p:nvPr/>
          </p:nvPicPr>
          <p:blipFill>
            <a:blip r:embed="rId7" cstate="screen">
              <a:extLst>
                <a:ext uri="{96DAC541-7B7A-43D3-8B79-37D633B846F1}">
                  <asvg:svgBlip xmlns:asvg="http://schemas.microsoft.com/office/drawing/2016/SVG/main" r:embed="rId8"/>
                </a:ext>
              </a:extLst>
            </a:blip>
            <a:stretch>
              <a:fillRect/>
            </a:stretch>
          </p:blipFill>
          <p:spPr>
            <a:xfrm>
              <a:off x="15726" y="4519"/>
              <a:ext cx="880" cy="880"/>
            </a:xfrm>
            <a:prstGeom prst="rect">
              <a:avLst/>
            </a:prstGeom>
          </p:spPr>
        </p:pic>
        <p:sp>
          <p:nvSpPr>
            <p:cNvPr id="4" name="图形"/>
            <p:cNvSpPr/>
            <p:nvPr/>
          </p:nvSpPr>
          <p:spPr>
            <a:xfrm>
              <a:off x="14647" y="6977"/>
              <a:ext cx="3185" cy="8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50000"/>
                </a:lnSpc>
                <a:buNone/>
              </a:pPr>
              <a:r>
                <a:rPr lang="zh-CN" altLang="en-US" sz="1000">
                  <a:solidFill>
                    <a:schemeClr val="tx1">
                      <a:lumMod val="65000"/>
                      <a:lumOff val="35000"/>
                    </a:schemeClr>
                  </a:solidFill>
                  <a:cs typeface="+mn-ea"/>
                  <a:sym typeface="+mn-lt"/>
                </a:rPr>
                <a:t>Add your text content</a:t>
              </a:r>
              <a:r>
                <a:rPr lang="en-US" altLang="zh-CN" sz="1000">
                  <a:solidFill>
                    <a:schemeClr val="tx1">
                      <a:lumMod val="65000"/>
                      <a:lumOff val="35000"/>
                    </a:schemeClr>
                  </a:solidFill>
                  <a:cs typeface="+mn-ea"/>
                  <a:sym typeface="+mn-lt"/>
                </a:rPr>
                <a:t>.</a:t>
              </a:r>
              <a:r>
                <a:rPr lang="zh-CN" altLang="en-US" sz="1000">
                  <a:solidFill>
                    <a:schemeClr val="tx1">
                      <a:lumMod val="65000"/>
                      <a:lumOff val="35000"/>
                    </a:schemeClr>
                  </a:solidFill>
                  <a:cs typeface="+mn-ea"/>
                  <a:sym typeface="+mn-lt"/>
                </a:rPr>
                <a:t>Add your text content</a:t>
              </a:r>
              <a:r>
                <a:rPr lang="en-US" altLang="zh-CN" sz="1000">
                  <a:solidFill>
                    <a:schemeClr val="tx1">
                      <a:lumMod val="65000"/>
                      <a:lumOff val="35000"/>
                    </a:schemeClr>
                  </a:solidFill>
                  <a:cs typeface="+mn-ea"/>
                  <a:sym typeface="+mn-lt"/>
                </a:rPr>
                <a:t>.</a:t>
              </a:r>
              <a:r>
                <a:rPr lang="zh-CN" altLang="en-US" sz="1000">
                  <a:solidFill>
                    <a:schemeClr val="tx1">
                      <a:lumMod val="65000"/>
                      <a:lumOff val="35000"/>
                    </a:schemeClr>
                  </a:solidFill>
                  <a:cs typeface="+mn-ea"/>
                  <a:sym typeface="+mn-lt"/>
                </a:rPr>
                <a:t>Add your content</a:t>
              </a:r>
              <a:r>
                <a:rPr lang="en-US" altLang="zh-CN" sz="1000">
                  <a:solidFill>
                    <a:schemeClr val="tx1">
                      <a:lumMod val="65000"/>
                      <a:lumOff val="35000"/>
                    </a:schemeClr>
                  </a:solidFill>
                  <a:cs typeface="+mn-ea"/>
                  <a:sym typeface="+mn-lt"/>
                </a:rPr>
                <a:t>.</a:t>
              </a:r>
              <a:endParaRPr lang="en-US" altLang="zh-CN" sz="1000">
                <a:solidFill>
                  <a:schemeClr val="tx1">
                    <a:lumMod val="65000"/>
                    <a:lumOff val="35000"/>
                  </a:schemeClr>
                </a:solidFill>
                <a:cs typeface="+mn-ea"/>
                <a:sym typeface="+mn-lt"/>
              </a:endParaRPr>
            </a:p>
          </p:txBody>
        </p:sp>
      </p:grpSp>
    </p:spTree>
    <p:custDataLst>
      <p:tags r:id="rId9"/>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wipe(left)">
                                      <p:cBhvr>
                                        <p:cTn id="11" dur="500"/>
                                        <p:tgtEl>
                                          <p:spTgt spid="8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left)">
                                      <p:cBhvr>
                                        <p:cTn id="19" dur="500"/>
                                        <p:tgtEl>
                                          <p:spTgt spid="10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wipe(left)">
                                      <p:cBhvr>
                                        <p:cTn id="23" dur="500"/>
                                        <p:tgtEl>
                                          <p:spTgt spid="10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101" grpId="0" animBg="1"/>
      <p:bldP spid="101" grpId="1" animBg="1"/>
      <p:bldP spid="102" grpId="0" animBg="1"/>
      <p:bldP spid="102"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73480" y="1247775"/>
            <a:ext cx="9640570" cy="4777105"/>
            <a:chOff x="1848" y="1965"/>
            <a:chExt cx="15182" cy="7523"/>
          </a:xfrm>
        </p:grpSpPr>
        <p:pic>
          <p:nvPicPr>
            <p:cNvPr id="4" name="图形" descr="E:\006包图网\素材\109793868-removebg-preview.png109793868-removebg-preview"/>
            <p:cNvPicPr>
              <a:picLocks noChangeAspect="1"/>
            </p:cNvPicPr>
            <p:nvPr/>
          </p:nvPicPr>
          <p:blipFill>
            <a:blip r:embed="rId1" cstate="screen"/>
            <a:srcRect/>
            <a:stretch>
              <a:fillRect/>
            </a:stretch>
          </p:blipFill>
          <p:spPr>
            <a:xfrm>
              <a:off x="7618" y="1965"/>
              <a:ext cx="3802" cy="7391"/>
            </a:xfrm>
            <a:prstGeom prst="rect">
              <a:avLst/>
            </a:prstGeom>
          </p:spPr>
        </p:pic>
        <p:grpSp>
          <p:nvGrpSpPr>
            <p:cNvPr id="3" name="图形"/>
            <p:cNvGrpSpPr/>
            <p:nvPr/>
          </p:nvGrpSpPr>
          <p:grpSpPr>
            <a:xfrm>
              <a:off x="1848" y="3076"/>
              <a:ext cx="15182" cy="6412"/>
              <a:chOff x="1848" y="3076"/>
              <a:chExt cx="15182" cy="6412"/>
            </a:xfrm>
          </p:grpSpPr>
          <p:pic>
            <p:nvPicPr>
              <p:cNvPr id="2" name="图形" descr="E:\006包图网\素材\1\商务办公\13002.jpg13002"/>
              <p:cNvPicPr>
                <a:picLocks noChangeAspect="1"/>
              </p:cNvPicPr>
              <p:nvPr/>
            </p:nvPicPr>
            <p:blipFill>
              <a:blip r:embed="rId2" cstate="screen"/>
              <a:srcRect/>
              <a:stretch>
                <a:fillRect/>
              </a:stretch>
            </p:blipFill>
            <p:spPr>
              <a:xfrm>
                <a:off x="7961" y="3129"/>
                <a:ext cx="2893" cy="5068"/>
              </a:xfrm>
              <a:prstGeom prst="rect">
                <a:avLst/>
              </a:prstGeom>
            </p:spPr>
          </p:pic>
          <p:sp>
            <p:nvSpPr>
              <p:cNvPr id="6" name="图形"/>
              <p:cNvSpPr>
                <a:spLocks noChangeAspect="1"/>
              </p:cNvSpPr>
              <p:nvPr/>
            </p:nvSpPr>
            <p:spPr>
              <a:xfrm>
                <a:off x="1866" y="3076"/>
                <a:ext cx="985" cy="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375410" rtl="0" eaLnBrk="1" fontAlgn="auto" latinLnBrk="0" hangingPunct="1">
                  <a:lnSpc>
                    <a:spcPct val="100000"/>
                  </a:lnSpc>
                  <a:spcBef>
                    <a:spcPts val="0"/>
                  </a:spcBef>
                  <a:spcAft>
                    <a:spcPts val="0"/>
                  </a:spcAft>
                  <a:buClrTx/>
                  <a:buSzTx/>
                  <a:buFontTx/>
                  <a:buNone/>
                  <a:defRPr/>
                </a:pPr>
                <a:r>
                  <a:rPr kumimoji="0" lang="en-US" b="1" i="0" u="none" strike="noStrike" kern="1200" cap="none" spc="0" normalizeH="0" baseline="0" noProof="0" dirty="0">
                    <a:ln>
                      <a:noFill/>
                    </a:ln>
                    <a:solidFill>
                      <a:prstClr val="white"/>
                    </a:solidFill>
                    <a:effectLst/>
                    <a:uLnTx/>
                    <a:uFillTx/>
                    <a:cs typeface="+mn-ea"/>
                    <a:sym typeface="+mn-lt"/>
                  </a:rPr>
                  <a:t>01</a:t>
                </a:r>
                <a:endParaRPr kumimoji="0" lang="en-US" b="1" i="0" u="none" strike="noStrike" kern="1200" cap="none" spc="0" normalizeH="0" baseline="0" noProof="0" dirty="0">
                  <a:ln>
                    <a:noFill/>
                  </a:ln>
                  <a:solidFill>
                    <a:prstClr val="white"/>
                  </a:solidFill>
                  <a:effectLst/>
                  <a:uLnTx/>
                  <a:uFillTx/>
                  <a:cs typeface="+mn-ea"/>
                  <a:sym typeface="+mn-lt"/>
                </a:endParaRPr>
              </a:p>
            </p:txBody>
          </p:sp>
          <p:sp>
            <p:nvSpPr>
              <p:cNvPr id="7" name="图形"/>
              <p:cNvSpPr>
                <a:spLocks noChangeAspect="1"/>
              </p:cNvSpPr>
              <p:nvPr/>
            </p:nvSpPr>
            <p:spPr>
              <a:xfrm>
                <a:off x="1848" y="5156"/>
                <a:ext cx="985" cy="9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375410" rtl="0" eaLnBrk="1" fontAlgn="auto" latinLnBrk="0" hangingPunct="1">
                  <a:lnSpc>
                    <a:spcPct val="100000"/>
                  </a:lnSpc>
                  <a:spcBef>
                    <a:spcPts val="0"/>
                  </a:spcBef>
                  <a:spcAft>
                    <a:spcPts val="0"/>
                  </a:spcAft>
                  <a:buClrTx/>
                  <a:buSzTx/>
                  <a:buFontTx/>
                  <a:buNone/>
                  <a:defRPr/>
                </a:pPr>
                <a:r>
                  <a:rPr kumimoji="0" lang="en-US" b="1" i="0" u="none" strike="noStrike" kern="1200" cap="none" spc="0" normalizeH="0" baseline="0" noProof="0" dirty="0">
                    <a:ln>
                      <a:noFill/>
                    </a:ln>
                    <a:solidFill>
                      <a:prstClr val="white"/>
                    </a:solidFill>
                    <a:effectLst/>
                    <a:uLnTx/>
                    <a:uFillTx/>
                    <a:cs typeface="+mn-ea"/>
                    <a:sym typeface="+mn-lt"/>
                  </a:rPr>
                  <a:t>02</a:t>
                </a:r>
                <a:endParaRPr kumimoji="0" lang="en-US" b="1" i="0" u="none" strike="noStrike" kern="1200" cap="none" spc="0" normalizeH="0" baseline="0" noProof="0" dirty="0">
                  <a:ln>
                    <a:noFill/>
                  </a:ln>
                  <a:solidFill>
                    <a:prstClr val="white"/>
                  </a:solidFill>
                  <a:effectLst/>
                  <a:uLnTx/>
                  <a:uFillTx/>
                  <a:cs typeface="+mn-ea"/>
                  <a:sym typeface="+mn-lt"/>
                </a:endParaRPr>
              </a:p>
            </p:txBody>
          </p:sp>
          <p:sp>
            <p:nvSpPr>
              <p:cNvPr id="8" name="图形"/>
              <p:cNvSpPr>
                <a:spLocks noChangeAspect="1"/>
              </p:cNvSpPr>
              <p:nvPr/>
            </p:nvSpPr>
            <p:spPr>
              <a:xfrm>
                <a:off x="1866" y="7236"/>
                <a:ext cx="985" cy="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375410" rtl="0" eaLnBrk="1" fontAlgn="auto" latinLnBrk="0" hangingPunct="1">
                  <a:lnSpc>
                    <a:spcPct val="100000"/>
                  </a:lnSpc>
                  <a:spcBef>
                    <a:spcPts val="0"/>
                  </a:spcBef>
                  <a:spcAft>
                    <a:spcPts val="0"/>
                  </a:spcAft>
                  <a:buClrTx/>
                  <a:buSzTx/>
                  <a:buFontTx/>
                  <a:buNone/>
                  <a:defRPr/>
                </a:pPr>
                <a:r>
                  <a:rPr kumimoji="0" lang="en-US" b="1" i="0" u="none" strike="noStrike" kern="1200" cap="none" spc="0" normalizeH="0" baseline="0" noProof="0" dirty="0">
                    <a:ln>
                      <a:noFill/>
                    </a:ln>
                    <a:solidFill>
                      <a:prstClr val="white"/>
                    </a:solidFill>
                    <a:effectLst/>
                    <a:uLnTx/>
                    <a:uFillTx/>
                    <a:cs typeface="+mn-ea"/>
                    <a:sym typeface="+mn-lt"/>
                  </a:rPr>
                  <a:t>03</a:t>
                </a:r>
                <a:endParaRPr kumimoji="0" lang="en-US" b="1" i="0" u="none" strike="noStrike" kern="1200" cap="none" spc="0" normalizeH="0" baseline="0" noProof="0" dirty="0">
                  <a:ln>
                    <a:noFill/>
                  </a:ln>
                  <a:solidFill>
                    <a:prstClr val="white"/>
                  </a:solidFill>
                  <a:effectLst/>
                  <a:uLnTx/>
                  <a:uFillTx/>
                  <a:cs typeface="+mn-ea"/>
                  <a:sym typeface="+mn-lt"/>
                </a:endParaRPr>
              </a:p>
            </p:txBody>
          </p:sp>
          <p:pic>
            <p:nvPicPr>
              <p:cNvPr id="22536" name="图形" descr="shadow.png"/>
              <p:cNvPicPr>
                <a:picLocks noChangeAspect="1"/>
              </p:cNvPicPr>
              <p:nvPr/>
            </p:nvPicPr>
            <p:blipFill>
              <a:blip r:embed="rId3">
                <a:biLevel thresh="50000"/>
                <a:grayscl/>
              </a:blip>
              <a:stretch>
                <a:fillRect/>
              </a:stretch>
            </p:blipFill>
            <p:spPr>
              <a:xfrm>
                <a:off x="7163" y="8988"/>
                <a:ext cx="4875" cy="500"/>
              </a:xfrm>
              <a:prstGeom prst="rect">
                <a:avLst/>
              </a:prstGeom>
              <a:noFill/>
              <a:ln w="9525">
                <a:noFill/>
              </a:ln>
            </p:spPr>
          </p:pic>
          <p:sp>
            <p:nvSpPr>
              <p:cNvPr id="21" name="图形"/>
              <p:cNvSpPr>
                <a:spLocks noChangeAspect="1"/>
              </p:cNvSpPr>
              <p:nvPr/>
            </p:nvSpPr>
            <p:spPr>
              <a:xfrm>
                <a:off x="16027" y="3076"/>
                <a:ext cx="985" cy="9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375410" rtl="0" eaLnBrk="1" fontAlgn="auto" latinLnBrk="0" hangingPunct="1">
                  <a:lnSpc>
                    <a:spcPct val="100000"/>
                  </a:lnSpc>
                  <a:spcBef>
                    <a:spcPts val="0"/>
                  </a:spcBef>
                  <a:spcAft>
                    <a:spcPts val="0"/>
                  </a:spcAft>
                  <a:buClrTx/>
                  <a:buSzTx/>
                  <a:buFontTx/>
                  <a:buNone/>
                  <a:defRPr/>
                </a:pPr>
                <a:r>
                  <a:rPr kumimoji="0" lang="en-US" b="1" i="0" u="none" strike="noStrike" kern="1200" cap="none" spc="0" normalizeH="0" baseline="0" noProof="0" dirty="0">
                    <a:ln>
                      <a:noFill/>
                    </a:ln>
                    <a:solidFill>
                      <a:prstClr val="white"/>
                    </a:solidFill>
                    <a:effectLst/>
                    <a:uLnTx/>
                    <a:uFillTx/>
                    <a:cs typeface="+mn-ea"/>
                    <a:sym typeface="+mn-lt"/>
                  </a:rPr>
                  <a:t>04</a:t>
                </a:r>
                <a:endParaRPr kumimoji="0" lang="en-US" b="1" i="0" u="none" strike="noStrike" kern="1200" cap="none" spc="0" normalizeH="0" baseline="0" noProof="0" dirty="0">
                  <a:ln>
                    <a:noFill/>
                  </a:ln>
                  <a:solidFill>
                    <a:prstClr val="white"/>
                  </a:solidFill>
                  <a:effectLst/>
                  <a:uLnTx/>
                  <a:uFillTx/>
                  <a:cs typeface="+mn-ea"/>
                  <a:sym typeface="+mn-lt"/>
                </a:endParaRPr>
              </a:p>
            </p:txBody>
          </p:sp>
          <p:sp>
            <p:nvSpPr>
              <p:cNvPr id="22" name="图形"/>
              <p:cNvSpPr>
                <a:spLocks noChangeAspect="1"/>
              </p:cNvSpPr>
              <p:nvPr/>
            </p:nvSpPr>
            <p:spPr>
              <a:xfrm>
                <a:off x="16045" y="5156"/>
                <a:ext cx="985" cy="9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375410" rtl="0" eaLnBrk="1" fontAlgn="auto" latinLnBrk="0" hangingPunct="1">
                  <a:lnSpc>
                    <a:spcPct val="100000"/>
                  </a:lnSpc>
                  <a:spcBef>
                    <a:spcPts val="0"/>
                  </a:spcBef>
                  <a:spcAft>
                    <a:spcPts val="0"/>
                  </a:spcAft>
                  <a:buClrTx/>
                  <a:buSzTx/>
                  <a:buFontTx/>
                  <a:buNone/>
                  <a:defRPr/>
                </a:pPr>
                <a:r>
                  <a:rPr kumimoji="0" lang="en-US" b="1" i="0" u="none" strike="noStrike" kern="1200" cap="none" spc="0" normalizeH="0" baseline="0" noProof="0" dirty="0">
                    <a:ln>
                      <a:noFill/>
                    </a:ln>
                    <a:solidFill>
                      <a:prstClr val="white"/>
                    </a:solidFill>
                    <a:effectLst/>
                    <a:uLnTx/>
                    <a:uFillTx/>
                    <a:cs typeface="+mn-ea"/>
                    <a:sym typeface="+mn-lt"/>
                  </a:rPr>
                  <a:t>05</a:t>
                </a:r>
                <a:endParaRPr kumimoji="0" lang="en-US" b="1" i="0" u="none" strike="noStrike" kern="1200" cap="none" spc="0" normalizeH="0" baseline="0" noProof="0" dirty="0">
                  <a:ln>
                    <a:noFill/>
                  </a:ln>
                  <a:solidFill>
                    <a:prstClr val="white"/>
                  </a:solidFill>
                  <a:effectLst/>
                  <a:uLnTx/>
                  <a:uFillTx/>
                  <a:cs typeface="+mn-ea"/>
                  <a:sym typeface="+mn-lt"/>
                </a:endParaRPr>
              </a:p>
            </p:txBody>
          </p:sp>
          <p:sp>
            <p:nvSpPr>
              <p:cNvPr id="23" name="图形"/>
              <p:cNvSpPr>
                <a:spLocks noChangeAspect="1"/>
              </p:cNvSpPr>
              <p:nvPr/>
            </p:nvSpPr>
            <p:spPr>
              <a:xfrm>
                <a:off x="16027" y="7236"/>
                <a:ext cx="985" cy="9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375410" rtl="0" eaLnBrk="1" fontAlgn="auto" latinLnBrk="0" hangingPunct="1">
                  <a:lnSpc>
                    <a:spcPct val="100000"/>
                  </a:lnSpc>
                  <a:spcBef>
                    <a:spcPts val="0"/>
                  </a:spcBef>
                  <a:spcAft>
                    <a:spcPts val="0"/>
                  </a:spcAft>
                  <a:buClrTx/>
                  <a:buSzTx/>
                  <a:buFontTx/>
                  <a:buNone/>
                  <a:defRPr/>
                </a:pPr>
                <a:r>
                  <a:rPr kumimoji="0" lang="en-US" b="1" i="0" u="none" strike="noStrike" kern="1200" cap="none" spc="0" normalizeH="0" baseline="0" noProof="0" dirty="0">
                    <a:ln>
                      <a:noFill/>
                    </a:ln>
                    <a:solidFill>
                      <a:prstClr val="white"/>
                    </a:solidFill>
                    <a:effectLst/>
                    <a:uLnTx/>
                    <a:uFillTx/>
                    <a:cs typeface="+mn-ea"/>
                    <a:sym typeface="+mn-lt"/>
                  </a:rPr>
                  <a:t>06</a:t>
                </a:r>
                <a:endParaRPr kumimoji="0" lang="en-US" b="1" i="0" u="none" strike="noStrike" kern="1200" cap="none" spc="0" normalizeH="0" baseline="0" noProof="0" dirty="0">
                  <a:ln>
                    <a:noFill/>
                  </a:ln>
                  <a:solidFill>
                    <a:prstClr val="white"/>
                  </a:solidFill>
                  <a:effectLst/>
                  <a:uLnTx/>
                  <a:uFillTx/>
                  <a:cs typeface="+mn-ea"/>
                  <a:sym typeface="+mn-lt"/>
                </a:endParaRPr>
              </a:p>
            </p:txBody>
          </p:sp>
          <p:sp>
            <p:nvSpPr>
              <p:cNvPr id="22540" name="图形"/>
              <p:cNvSpPr txBox="1"/>
              <p:nvPr/>
            </p:nvSpPr>
            <p:spPr>
              <a:xfrm>
                <a:off x="12468" y="3129"/>
                <a:ext cx="3372" cy="821"/>
              </a:xfrm>
              <a:prstGeom prst="rect">
                <a:avLst/>
              </a:prstGeom>
              <a:noFill/>
              <a:ln w="9525">
                <a:noFill/>
              </a:ln>
            </p:spPr>
            <p:txBody>
              <a:bodyPr lIns="0" tIns="0" rIns="0" bIns="0">
                <a:spAutoFit/>
              </a:bodyPr>
              <a:lstStyle/>
              <a:p>
                <a:pPr algn="l">
                  <a:lnSpc>
                    <a:spcPct val="150000"/>
                  </a:lnSpc>
                </a:pPr>
                <a:r>
                  <a:rPr lang="zh-CN" altLang="en-US" sz="1200">
                    <a:solidFill>
                      <a:schemeClr val="tx1">
                        <a:lumMod val="75000"/>
                        <a:lumOff val="25000"/>
                      </a:schemeClr>
                    </a:solidFill>
                    <a:cs typeface="+mn-ea"/>
                    <a:sym typeface="+mn-lt"/>
                  </a:rPr>
                  <a:t>在此处添加您的文本内容在此处添加文本内容此处添加文本内容</a:t>
                </a:r>
                <a:endParaRPr lang="zh-CN" altLang="en-US" sz="1200" dirty="0">
                  <a:solidFill>
                    <a:schemeClr val="tx1">
                      <a:lumMod val="75000"/>
                      <a:lumOff val="25000"/>
                    </a:schemeClr>
                  </a:solidFill>
                  <a:cs typeface="+mn-ea"/>
                  <a:sym typeface="+mn-lt"/>
                </a:endParaRPr>
              </a:p>
            </p:txBody>
          </p:sp>
          <p:sp>
            <p:nvSpPr>
              <p:cNvPr id="22541" name="图形"/>
              <p:cNvSpPr txBox="1"/>
              <p:nvPr/>
            </p:nvSpPr>
            <p:spPr>
              <a:xfrm>
                <a:off x="3106" y="3219"/>
                <a:ext cx="3373" cy="821"/>
              </a:xfrm>
              <a:prstGeom prst="rect">
                <a:avLst/>
              </a:prstGeom>
              <a:noFill/>
              <a:ln w="9525">
                <a:noFill/>
              </a:ln>
            </p:spPr>
            <p:txBody>
              <a:bodyPr lIns="0" tIns="0" rIns="0" bIns="0">
                <a:spAutoFit/>
              </a:bodyPr>
              <a:lstStyle/>
              <a:p>
                <a:pPr algn="l">
                  <a:lnSpc>
                    <a:spcPct val="150000"/>
                  </a:lnSpc>
                </a:pPr>
                <a:r>
                  <a:rPr lang="zh-CN" altLang="en-US" sz="1200">
                    <a:solidFill>
                      <a:schemeClr val="tx1">
                        <a:lumMod val="75000"/>
                        <a:lumOff val="25000"/>
                      </a:schemeClr>
                    </a:solidFill>
                    <a:cs typeface="+mn-ea"/>
                    <a:sym typeface="+mn-lt"/>
                  </a:rPr>
                  <a:t>在此处添加您的文本内容在此处添加文本内容此处添加文本内容</a:t>
                </a:r>
                <a:endParaRPr lang="zh-CN" altLang="en-US" sz="1200" dirty="0">
                  <a:solidFill>
                    <a:schemeClr val="tx1">
                      <a:lumMod val="75000"/>
                      <a:lumOff val="25000"/>
                    </a:schemeClr>
                  </a:solidFill>
                  <a:cs typeface="+mn-ea"/>
                  <a:sym typeface="+mn-lt"/>
                </a:endParaRPr>
              </a:p>
            </p:txBody>
          </p:sp>
          <p:sp>
            <p:nvSpPr>
              <p:cNvPr id="22542" name="图形"/>
              <p:cNvSpPr txBox="1"/>
              <p:nvPr/>
            </p:nvSpPr>
            <p:spPr>
              <a:xfrm>
                <a:off x="3106" y="5206"/>
                <a:ext cx="3373" cy="821"/>
              </a:xfrm>
              <a:prstGeom prst="rect">
                <a:avLst/>
              </a:prstGeom>
              <a:noFill/>
              <a:ln w="9525">
                <a:noFill/>
              </a:ln>
            </p:spPr>
            <p:txBody>
              <a:bodyPr lIns="0" tIns="0" rIns="0" bIns="0">
                <a:spAutoFit/>
              </a:bodyPr>
              <a:lstStyle/>
              <a:p>
                <a:pPr algn="l">
                  <a:lnSpc>
                    <a:spcPct val="150000"/>
                  </a:lnSpc>
                </a:pPr>
                <a:r>
                  <a:rPr lang="zh-CN" altLang="en-US" sz="1200">
                    <a:solidFill>
                      <a:schemeClr val="tx1">
                        <a:lumMod val="75000"/>
                        <a:lumOff val="25000"/>
                      </a:schemeClr>
                    </a:solidFill>
                    <a:cs typeface="+mn-ea"/>
                    <a:sym typeface="+mn-lt"/>
                  </a:rPr>
                  <a:t>在此处添加您的文本内容在此处添加文本内容此处添加文本内容</a:t>
                </a:r>
                <a:endParaRPr lang="zh-CN" altLang="en-US" sz="1200" dirty="0">
                  <a:solidFill>
                    <a:schemeClr val="tx1">
                      <a:lumMod val="75000"/>
                      <a:lumOff val="25000"/>
                    </a:schemeClr>
                  </a:solidFill>
                  <a:cs typeface="+mn-ea"/>
                  <a:sym typeface="+mn-lt"/>
                </a:endParaRPr>
              </a:p>
            </p:txBody>
          </p:sp>
          <p:sp>
            <p:nvSpPr>
              <p:cNvPr id="22543" name="图形"/>
              <p:cNvSpPr txBox="1"/>
              <p:nvPr/>
            </p:nvSpPr>
            <p:spPr>
              <a:xfrm>
                <a:off x="3106" y="7284"/>
                <a:ext cx="3373" cy="821"/>
              </a:xfrm>
              <a:prstGeom prst="rect">
                <a:avLst/>
              </a:prstGeom>
              <a:noFill/>
              <a:ln w="9525">
                <a:noFill/>
              </a:ln>
            </p:spPr>
            <p:txBody>
              <a:bodyPr lIns="0" tIns="0" rIns="0" bIns="0">
                <a:spAutoFit/>
              </a:bodyPr>
              <a:lstStyle/>
              <a:p>
                <a:pPr algn="l">
                  <a:lnSpc>
                    <a:spcPct val="150000"/>
                  </a:lnSpc>
                </a:pPr>
                <a:r>
                  <a:rPr lang="zh-CN" altLang="en-US" sz="1200">
                    <a:solidFill>
                      <a:schemeClr val="tx1">
                        <a:lumMod val="75000"/>
                        <a:lumOff val="25000"/>
                      </a:schemeClr>
                    </a:solidFill>
                    <a:cs typeface="+mn-ea"/>
                    <a:sym typeface="+mn-lt"/>
                  </a:rPr>
                  <a:t>在此处添加您的文本内容在此处添加文本内容此处添加文本内容</a:t>
                </a:r>
                <a:endParaRPr lang="zh-CN" altLang="en-US" sz="1200" dirty="0">
                  <a:solidFill>
                    <a:schemeClr val="tx1">
                      <a:lumMod val="75000"/>
                      <a:lumOff val="25000"/>
                    </a:schemeClr>
                  </a:solidFill>
                  <a:cs typeface="+mn-ea"/>
                  <a:sym typeface="+mn-lt"/>
                </a:endParaRPr>
              </a:p>
            </p:txBody>
          </p:sp>
          <p:sp>
            <p:nvSpPr>
              <p:cNvPr id="22544" name="图形"/>
              <p:cNvSpPr txBox="1"/>
              <p:nvPr/>
            </p:nvSpPr>
            <p:spPr>
              <a:xfrm>
                <a:off x="12468" y="5224"/>
                <a:ext cx="3372" cy="821"/>
              </a:xfrm>
              <a:prstGeom prst="rect">
                <a:avLst/>
              </a:prstGeom>
              <a:noFill/>
              <a:ln w="9525">
                <a:noFill/>
              </a:ln>
            </p:spPr>
            <p:txBody>
              <a:bodyPr lIns="0" tIns="0" rIns="0" bIns="0">
                <a:spAutoFit/>
              </a:bodyPr>
              <a:lstStyle/>
              <a:p>
                <a:pPr algn="l">
                  <a:lnSpc>
                    <a:spcPct val="150000"/>
                  </a:lnSpc>
                </a:pPr>
                <a:r>
                  <a:rPr lang="zh-CN" altLang="en-US" sz="1200">
                    <a:solidFill>
                      <a:schemeClr val="tx1">
                        <a:lumMod val="75000"/>
                        <a:lumOff val="25000"/>
                      </a:schemeClr>
                    </a:solidFill>
                    <a:cs typeface="+mn-ea"/>
                    <a:sym typeface="+mn-lt"/>
                  </a:rPr>
                  <a:t>在此处添加您的文本内容在此处添加文本内容此处添加文本内容</a:t>
                </a:r>
                <a:endParaRPr lang="zh-CN" altLang="en-US" sz="1200" dirty="0">
                  <a:solidFill>
                    <a:schemeClr val="tx1">
                      <a:lumMod val="75000"/>
                      <a:lumOff val="25000"/>
                    </a:schemeClr>
                  </a:solidFill>
                  <a:cs typeface="+mn-ea"/>
                  <a:sym typeface="+mn-lt"/>
                </a:endParaRPr>
              </a:p>
            </p:txBody>
          </p:sp>
          <p:sp>
            <p:nvSpPr>
              <p:cNvPr id="22545" name="图形"/>
              <p:cNvSpPr txBox="1"/>
              <p:nvPr/>
            </p:nvSpPr>
            <p:spPr>
              <a:xfrm>
                <a:off x="12468" y="7321"/>
                <a:ext cx="3372" cy="821"/>
              </a:xfrm>
              <a:prstGeom prst="rect">
                <a:avLst/>
              </a:prstGeom>
              <a:noFill/>
              <a:ln w="9525">
                <a:noFill/>
              </a:ln>
            </p:spPr>
            <p:txBody>
              <a:bodyPr lIns="0" tIns="0" rIns="0" bIns="0">
                <a:spAutoFit/>
              </a:bodyPr>
              <a:lstStyle/>
              <a:p>
                <a:pPr algn="l">
                  <a:lnSpc>
                    <a:spcPct val="150000"/>
                  </a:lnSpc>
                </a:pPr>
                <a:r>
                  <a:rPr lang="zh-CN" altLang="en-US" sz="1200">
                    <a:solidFill>
                      <a:schemeClr val="tx1">
                        <a:lumMod val="75000"/>
                        <a:lumOff val="25000"/>
                      </a:schemeClr>
                    </a:solidFill>
                    <a:cs typeface="+mn-ea"/>
                    <a:sym typeface="+mn-lt"/>
                  </a:rPr>
                  <a:t>在此处添加您的文本内容在此处添加文本内容此处添加文本内容</a:t>
                </a:r>
                <a:endParaRPr lang="zh-CN" altLang="en-US" sz="1200" dirty="0">
                  <a:solidFill>
                    <a:schemeClr val="tx1">
                      <a:lumMod val="75000"/>
                      <a:lumOff val="25000"/>
                    </a:schemeClr>
                  </a:solidFill>
                  <a:cs typeface="+mn-ea"/>
                  <a:sym typeface="+mn-lt"/>
                </a:endParaRPr>
              </a:p>
            </p:txBody>
          </p:sp>
        </p:grpSp>
      </p:grpSp>
    </p:spTree>
    <p:custDataLst>
      <p:tags r:id="rId4"/>
    </p:custDataLst>
  </p:cSld>
  <p:clrMapOvr>
    <a:masterClrMapping/>
  </p:clrMapOvr>
  <p:transition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图形"/>
          <p:cNvGrpSpPr/>
          <p:nvPr/>
        </p:nvGrpSpPr>
        <p:grpSpPr>
          <a:xfrm>
            <a:off x="1044575" y="2026920"/>
            <a:ext cx="10233660" cy="3169285"/>
            <a:chOff x="1645" y="3156"/>
            <a:chExt cx="16116" cy="4991"/>
          </a:xfrm>
        </p:grpSpPr>
        <p:sp>
          <p:nvSpPr>
            <p:cNvPr id="14" name="图形"/>
            <p:cNvSpPr/>
            <p:nvPr/>
          </p:nvSpPr>
          <p:spPr>
            <a:xfrm>
              <a:off x="1839" y="3156"/>
              <a:ext cx="2994" cy="29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6" name="图形"/>
            <p:cNvSpPr/>
            <p:nvPr/>
          </p:nvSpPr>
          <p:spPr>
            <a:xfrm rot="10800000">
              <a:off x="1839" y="5944"/>
              <a:ext cx="2994" cy="583"/>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7" name="图形"/>
            <p:cNvSpPr txBox="1"/>
            <p:nvPr/>
          </p:nvSpPr>
          <p:spPr bwMode="auto">
            <a:xfrm>
              <a:off x="2488" y="6804"/>
              <a:ext cx="1696" cy="271"/>
            </a:xfrm>
            <a:prstGeom prst="rect">
              <a:avLst/>
            </a:prstGeom>
            <a:noFill/>
            <a:ln w="9525">
              <a:noFill/>
              <a:miter lim="800000"/>
            </a:ln>
          </p:spPr>
          <p:txBody>
            <a:bodyPr wrap="none" lIns="0" tIns="0" rIns="0" bIns="0" anchor="t" anchorCtr="0">
              <a:scene3d>
                <a:camera prst="orthographicFront"/>
                <a:lightRig rig="threePt" dir="t"/>
              </a:scene3d>
              <a:sp3d>
                <a:bevelT w="0" h="0"/>
              </a:sp3d>
            </a:bodyPr>
            <a:lstStyle/>
            <a:p>
              <a:pPr marL="0" lvl="1" algn="ctr"/>
              <a:r>
                <a:rPr lang="zh-CN" altLang="en-US" sz="2000">
                  <a:solidFill>
                    <a:schemeClr val="tx1">
                      <a:lumMod val="75000"/>
                      <a:lumOff val="25000"/>
                    </a:schemeClr>
                  </a:solidFill>
                  <a:cs typeface="+mn-ea"/>
                  <a:sym typeface="+mn-lt"/>
                </a:rPr>
                <a:t>预设标题文本</a:t>
              </a:r>
              <a:endParaRPr lang="zh-CN" altLang="en-US" sz="2000" b="1">
                <a:solidFill>
                  <a:schemeClr val="tx1">
                    <a:lumMod val="75000"/>
                    <a:lumOff val="25000"/>
                  </a:schemeClr>
                </a:solidFill>
                <a:cs typeface="+mn-ea"/>
                <a:sym typeface="+mn-lt"/>
              </a:endParaRPr>
            </a:p>
          </p:txBody>
        </p:sp>
        <p:sp>
          <p:nvSpPr>
            <p:cNvPr id="18" name="图形"/>
            <p:cNvSpPr/>
            <p:nvPr/>
          </p:nvSpPr>
          <p:spPr>
            <a:xfrm>
              <a:off x="1645" y="7317"/>
              <a:ext cx="3381" cy="830"/>
            </a:xfrm>
            <a:prstGeom prst="rect">
              <a:avLst/>
            </a:prstGeom>
          </p:spPr>
          <p:txBody>
            <a:bodyPr wrap="square" lIns="0" tIns="0" rIns="0" bIns="0"/>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在此处添加您的文本内容在此处添加您的文本内容此处添加文本内容添加文本内容</a:t>
              </a:r>
              <a:endParaRPr lang="zh-CN" altLang="en-US" sz="1200">
                <a:solidFill>
                  <a:schemeClr val="tx1">
                    <a:lumMod val="75000"/>
                    <a:lumOff val="25000"/>
                  </a:schemeClr>
                </a:solidFill>
                <a:cs typeface="+mn-ea"/>
                <a:sym typeface="+mn-lt"/>
              </a:endParaRPr>
            </a:p>
          </p:txBody>
        </p:sp>
        <p:sp>
          <p:nvSpPr>
            <p:cNvPr id="22" name="图形"/>
            <p:cNvSpPr/>
            <p:nvPr/>
          </p:nvSpPr>
          <p:spPr bwMode="auto">
            <a:xfrm>
              <a:off x="2661" y="3553"/>
              <a:ext cx="1487" cy="1487"/>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p>
              <a:pPr algn="ctr"/>
              <a:endParaRPr>
                <a:cs typeface="+mn-ea"/>
                <a:sym typeface="+mn-lt"/>
              </a:endParaRPr>
            </a:p>
          </p:txBody>
        </p:sp>
        <p:sp>
          <p:nvSpPr>
            <p:cNvPr id="23" name="图形"/>
            <p:cNvSpPr/>
            <p:nvPr/>
          </p:nvSpPr>
          <p:spPr>
            <a:xfrm>
              <a:off x="14600" y="3156"/>
              <a:ext cx="2994" cy="29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4" name="图形"/>
            <p:cNvSpPr/>
            <p:nvPr/>
          </p:nvSpPr>
          <p:spPr>
            <a:xfrm rot="10800000">
              <a:off x="14600" y="6007"/>
              <a:ext cx="2994" cy="583"/>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图形"/>
            <p:cNvSpPr/>
            <p:nvPr/>
          </p:nvSpPr>
          <p:spPr bwMode="auto">
            <a:xfrm>
              <a:off x="15374" y="3696"/>
              <a:ext cx="1321" cy="1321"/>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cs typeface="+mn-ea"/>
                <a:sym typeface="+mn-lt"/>
              </a:endParaRPr>
            </a:p>
          </p:txBody>
        </p:sp>
        <p:sp>
          <p:nvSpPr>
            <p:cNvPr id="26" name="图形"/>
            <p:cNvSpPr/>
            <p:nvPr/>
          </p:nvSpPr>
          <p:spPr>
            <a:xfrm>
              <a:off x="6093" y="3156"/>
              <a:ext cx="2994" cy="29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2" name="图形"/>
            <p:cNvSpPr/>
            <p:nvPr/>
          </p:nvSpPr>
          <p:spPr>
            <a:xfrm rot="10800000">
              <a:off x="6093" y="5950"/>
              <a:ext cx="2994" cy="583"/>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3" name="图形"/>
            <p:cNvSpPr/>
            <p:nvPr/>
          </p:nvSpPr>
          <p:spPr bwMode="auto">
            <a:xfrm>
              <a:off x="6911" y="3708"/>
              <a:ext cx="1340" cy="1340"/>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endParaRPr>
                <a:cs typeface="+mn-ea"/>
                <a:sym typeface="+mn-lt"/>
              </a:endParaRPr>
            </a:p>
          </p:txBody>
        </p:sp>
        <p:sp>
          <p:nvSpPr>
            <p:cNvPr id="34" name="图形"/>
            <p:cNvSpPr/>
            <p:nvPr/>
          </p:nvSpPr>
          <p:spPr>
            <a:xfrm>
              <a:off x="10347" y="3156"/>
              <a:ext cx="2994" cy="29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5" name="图形"/>
            <p:cNvSpPr/>
            <p:nvPr/>
          </p:nvSpPr>
          <p:spPr>
            <a:xfrm rot="10800000">
              <a:off x="10347" y="5944"/>
              <a:ext cx="2994" cy="583"/>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6" name="图形"/>
            <p:cNvSpPr txBox="1"/>
            <p:nvPr/>
          </p:nvSpPr>
          <p:spPr bwMode="auto">
            <a:xfrm>
              <a:off x="6733" y="6804"/>
              <a:ext cx="1696" cy="271"/>
            </a:xfrm>
            <a:prstGeom prst="rect">
              <a:avLst/>
            </a:prstGeom>
            <a:noFill/>
            <a:ln w="9525">
              <a:noFill/>
              <a:miter lim="800000"/>
            </a:ln>
          </p:spPr>
          <p:txBody>
            <a:bodyPr wrap="none" lIns="0" tIns="0" rIns="0" bIns="0" anchor="t" anchorCtr="0">
              <a:scene3d>
                <a:camera prst="orthographicFront"/>
                <a:lightRig rig="threePt" dir="t"/>
              </a:scene3d>
              <a:sp3d>
                <a:bevelT w="0" h="0"/>
              </a:sp3d>
            </a:bodyPr>
            <a:lstStyle/>
            <a:p>
              <a:pPr marL="0" lvl="1" algn="ctr"/>
              <a:r>
                <a:rPr lang="zh-CN" altLang="en-US" sz="2000">
                  <a:solidFill>
                    <a:schemeClr val="tx1">
                      <a:lumMod val="75000"/>
                      <a:lumOff val="25000"/>
                    </a:schemeClr>
                  </a:solidFill>
                  <a:cs typeface="+mn-ea"/>
                  <a:sym typeface="+mn-lt"/>
                </a:rPr>
                <a:t>预设标题文本</a:t>
              </a:r>
              <a:endParaRPr lang="zh-CN" altLang="en-US" sz="2000" b="1">
                <a:solidFill>
                  <a:schemeClr val="tx1">
                    <a:lumMod val="75000"/>
                    <a:lumOff val="25000"/>
                  </a:schemeClr>
                </a:solidFill>
                <a:cs typeface="+mn-ea"/>
                <a:sym typeface="+mn-lt"/>
              </a:endParaRPr>
            </a:p>
          </p:txBody>
        </p:sp>
        <p:sp>
          <p:nvSpPr>
            <p:cNvPr id="37" name="图形"/>
            <p:cNvSpPr/>
            <p:nvPr/>
          </p:nvSpPr>
          <p:spPr>
            <a:xfrm>
              <a:off x="5890" y="7317"/>
              <a:ext cx="3381" cy="830"/>
            </a:xfrm>
            <a:prstGeom prst="rect">
              <a:avLst/>
            </a:prstGeom>
          </p:spPr>
          <p:txBody>
            <a:bodyPr wrap="square" lIns="0" tIns="0" rIns="0" bIns="0"/>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在此处添加您的文本内容在此处添加您的文本内容此处添加文本内容添加文本内容</a:t>
              </a:r>
              <a:endParaRPr lang="zh-CN" altLang="en-US" sz="1200">
                <a:solidFill>
                  <a:schemeClr val="tx1">
                    <a:lumMod val="75000"/>
                    <a:lumOff val="25000"/>
                  </a:schemeClr>
                </a:solidFill>
                <a:cs typeface="+mn-ea"/>
                <a:sym typeface="+mn-lt"/>
              </a:endParaRPr>
            </a:p>
          </p:txBody>
        </p:sp>
        <p:sp>
          <p:nvSpPr>
            <p:cNvPr id="38" name="图形"/>
            <p:cNvSpPr txBox="1"/>
            <p:nvPr/>
          </p:nvSpPr>
          <p:spPr bwMode="auto">
            <a:xfrm>
              <a:off x="10978" y="6804"/>
              <a:ext cx="1696" cy="271"/>
            </a:xfrm>
            <a:prstGeom prst="rect">
              <a:avLst/>
            </a:prstGeom>
            <a:noFill/>
            <a:ln w="9525">
              <a:noFill/>
              <a:miter lim="800000"/>
            </a:ln>
          </p:spPr>
          <p:txBody>
            <a:bodyPr wrap="none" lIns="0" tIns="0" rIns="0" bIns="0" anchor="t" anchorCtr="0">
              <a:scene3d>
                <a:camera prst="orthographicFront"/>
                <a:lightRig rig="threePt" dir="t"/>
              </a:scene3d>
              <a:sp3d>
                <a:bevelT w="0" h="0"/>
              </a:sp3d>
            </a:bodyPr>
            <a:lstStyle/>
            <a:p>
              <a:pPr marL="0" lvl="1" algn="ctr"/>
              <a:r>
                <a:rPr lang="zh-CN" altLang="en-US" sz="2000">
                  <a:solidFill>
                    <a:schemeClr val="tx1">
                      <a:lumMod val="75000"/>
                      <a:lumOff val="25000"/>
                    </a:schemeClr>
                  </a:solidFill>
                  <a:cs typeface="+mn-ea"/>
                  <a:sym typeface="+mn-lt"/>
                </a:rPr>
                <a:t>预设标题文本</a:t>
              </a:r>
              <a:endParaRPr lang="zh-CN" altLang="en-US" sz="2000" b="1">
                <a:solidFill>
                  <a:schemeClr val="tx1">
                    <a:lumMod val="75000"/>
                    <a:lumOff val="25000"/>
                  </a:schemeClr>
                </a:solidFill>
                <a:cs typeface="+mn-ea"/>
                <a:sym typeface="+mn-lt"/>
              </a:endParaRPr>
            </a:p>
          </p:txBody>
        </p:sp>
        <p:sp>
          <p:nvSpPr>
            <p:cNvPr id="39" name="图形"/>
            <p:cNvSpPr/>
            <p:nvPr/>
          </p:nvSpPr>
          <p:spPr>
            <a:xfrm>
              <a:off x="10135" y="7317"/>
              <a:ext cx="3381" cy="830"/>
            </a:xfrm>
            <a:prstGeom prst="rect">
              <a:avLst/>
            </a:prstGeom>
          </p:spPr>
          <p:txBody>
            <a:bodyPr wrap="square" lIns="0" tIns="0" rIns="0" bIns="0"/>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在此处添加您的文本内容在此处添加您的文本内容此处添加文本内容添加文本内容</a:t>
              </a:r>
              <a:endParaRPr lang="zh-CN" altLang="en-US" sz="1200">
                <a:solidFill>
                  <a:schemeClr val="tx1">
                    <a:lumMod val="75000"/>
                    <a:lumOff val="25000"/>
                  </a:schemeClr>
                </a:solidFill>
                <a:cs typeface="+mn-ea"/>
                <a:sym typeface="+mn-lt"/>
              </a:endParaRPr>
            </a:p>
          </p:txBody>
        </p:sp>
        <p:sp>
          <p:nvSpPr>
            <p:cNvPr id="40" name="图形"/>
            <p:cNvSpPr txBox="1"/>
            <p:nvPr/>
          </p:nvSpPr>
          <p:spPr bwMode="auto">
            <a:xfrm>
              <a:off x="15223" y="6804"/>
              <a:ext cx="1696" cy="271"/>
            </a:xfrm>
            <a:prstGeom prst="rect">
              <a:avLst/>
            </a:prstGeom>
            <a:noFill/>
            <a:ln w="9525">
              <a:noFill/>
              <a:miter lim="800000"/>
            </a:ln>
          </p:spPr>
          <p:txBody>
            <a:bodyPr wrap="none" lIns="0" tIns="0" rIns="0" bIns="0" anchor="t" anchorCtr="0">
              <a:scene3d>
                <a:camera prst="orthographicFront"/>
                <a:lightRig rig="threePt" dir="t"/>
              </a:scene3d>
              <a:sp3d>
                <a:bevelT w="0" h="0"/>
              </a:sp3d>
            </a:bodyPr>
            <a:lstStyle/>
            <a:p>
              <a:pPr marL="0" lvl="1" algn="ctr"/>
              <a:r>
                <a:rPr lang="zh-CN" altLang="en-US" sz="2000">
                  <a:solidFill>
                    <a:schemeClr val="tx1">
                      <a:lumMod val="75000"/>
                      <a:lumOff val="25000"/>
                    </a:schemeClr>
                  </a:solidFill>
                  <a:cs typeface="+mn-ea"/>
                  <a:sym typeface="+mn-lt"/>
                </a:rPr>
                <a:t>预设标题文本</a:t>
              </a:r>
              <a:endParaRPr lang="zh-CN" altLang="en-US" sz="2000" b="1">
                <a:solidFill>
                  <a:schemeClr val="tx1">
                    <a:lumMod val="75000"/>
                    <a:lumOff val="25000"/>
                  </a:schemeClr>
                </a:solidFill>
                <a:cs typeface="+mn-ea"/>
                <a:sym typeface="+mn-lt"/>
              </a:endParaRPr>
            </a:p>
          </p:txBody>
        </p:sp>
        <p:sp>
          <p:nvSpPr>
            <p:cNvPr id="41" name="图形"/>
            <p:cNvSpPr/>
            <p:nvPr/>
          </p:nvSpPr>
          <p:spPr>
            <a:xfrm>
              <a:off x="14380" y="7317"/>
              <a:ext cx="3381" cy="830"/>
            </a:xfrm>
            <a:prstGeom prst="rect">
              <a:avLst/>
            </a:prstGeom>
          </p:spPr>
          <p:txBody>
            <a:bodyPr wrap="square" lIns="0" tIns="0" rIns="0" bIns="0"/>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在此处添加您的文本内容在此处添加您的文本内容此处添加文本内容添加文本内容</a:t>
              </a:r>
              <a:endParaRPr lang="zh-CN" altLang="en-US" sz="1200">
                <a:solidFill>
                  <a:schemeClr val="tx1">
                    <a:lumMod val="75000"/>
                    <a:lumOff val="25000"/>
                  </a:schemeClr>
                </a:solidFill>
                <a:cs typeface="+mn-ea"/>
                <a:sym typeface="+mn-lt"/>
              </a:endParaRPr>
            </a:p>
          </p:txBody>
        </p:sp>
      </p:grpSp>
      <p:sp>
        <p:nvSpPr>
          <p:cNvPr id="10251" name="图形"/>
          <p:cNvSpPr>
            <a:spLocks noChangeArrowheads="1"/>
          </p:cNvSpPr>
          <p:nvPr/>
        </p:nvSpPr>
        <p:spPr bwMode="auto">
          <a:xfrm>
            <a:off x="7095490" y="2461260"/>
            <a:ext cx="850900" cy="683260"/>
          </a:xfrm>
          <a:custGeom>
            <a:avLst/>
            <a:gdLst>
              <a:gd name="T0" fmla="*/ 432445 w 497"/>
              <a:gd name="T1" fmla="*/ 62837 h 400"/>
              <a:gd name="T2" fmla="*/ 432445 w 497"/>
              <a:gd name="T3" fmla="*/ 62837 h 400"/>
              <a:gd name="T4" fmla="*/ 330328 w 497"/>
              <a:gd name="T5" fmla="*/ 0 h 400"/>
              <a:gd name="T6" fmla="*/ 314344 w 497"/>
              <a:gd name="T7" fmla="*/ 0 h 400"/>
              <a:gd name="T8" fmla="*/ 220219 w 497"/>
              <a:gd name="T9" fmla="*/ 62837 h 400"/>
              <a:gd name="T10" fmla="*/ 126093 w 497"/>
              <a:gd name="T11" fmla="*/ 0 h 400"/>
              <a:gd name="T12" fmla="*/ 109221 w 497"/>
              <a:gd name="T13" fmla="*/ 0 h 400"/>
              <a:gd name="T14" fmla="*/ 7104 w 497"/>
              <a:gd name="T15" fmla="*/ 62837 h 400"/>
              <a:gd name="T16" fmla="*/ 0 w 497"/>
              <a:gd name="T17" fmla="*/ 78768 h 400"/>
              <a:gd name="T18" fmla="*/ 0 w 497"/>
              <a:gd name="T19" fmla="*/ 338082 h 400"/>
              <a:gd name="T20" fmla="*/ 7104 w 497"/>
              <a:gd name="T21" fmla="*/ 345163 h 400"/>
              <a:gd name="T22" fmla="*/ 23087 w 497"/>
              <a:gd name="T23" fmla="*/ 345163 h 400"/>
              <a:gd name="T24" fmla="*/ 117213 w 497"/>
              <a:gd name="T25" fmla="*/ 290291 h 400"/>
              <a:gd name="T26" fmla="*/ 212227 w 497"/>
              <a:gd name="T27" fmla="*/ 345163 h 400"/>
              <a:gd name="T28" fmla="*/ 228210 w 497"/>
              <a:gd name="T29" fmla="*/ 345163 h 400"/>
              <a:gd name="T30" fmla="*/ 322336 w 497"/>
              <a:gd name="T31" fmla="*/ 290291 h 400"/>
              <a:gd name="T32" fmla="*/ 417350 w 497"/>
              <a:gd name="T33" fmla="*/ 345163 h 400"/>
              <a:gd name="T34" fmla="*/ 424453 w 497"/>
              <a:gd name="T35" fmla="*/ 353128 h 400"/>
              <a:gd name="T36" fmla="*/ 432445 w 497"/>
              <a:gd name="T37" fmla="*/ 345163 h 400"/>
              <a:gd name="T38" fmla="*/ 440437 w 497"/>
              <a:gd name="T39" fmla="*/ 338082 h 400"/>
              <a:gd name="T40" fmla="*/ 440437 w 497"/>
              <a:gd name="T41" fmla="*/ 78768 h 400"/>
              <a:gd name="T42" fmla="*/ 432445 w 497"/>
              <a:gd name="T43" fmla="*/ 62837 h 400"/>
              <a:gd name="T44" fmla="*/ 102117 w 497"/>
              <a:gd name="T45" fmla="*/ 259315 h 400"/>
              <a:gd name="T46" fmla="*/ 102117 w 497"/>
              <a:gd name="T47" fmla="*/ 259315 h 400"/>
              <a:gd name="T48" fmla="*/ 31079 w 497"/>
              <a:gd name="T49" fmla="*/ 306221 h 400"/>
              <a:gd name="T50" fmla="*/ 31079 w 497"/>
              <a:gd name="T51" fmla="*/ 86733 h 400"/>
              <a:gd name="T52" fmla="*/ 102117 w 497"/>
              <a:gd name="T53" fmla="*/ 38941 h 400"/>
              <a:gd name="T54" fmla="*/ 102117 w 497"/>
              <a:gd name="T55" fmla="*/ 259315 h 400"/>
              <a:gd name="T56" fmla="*/ 204235 w 497"/>
              <a:gd name="T57" fmla="*/ 306221 h 400"/>
              <a:gd name="T58" fmla="*/ 204235 w 497"/>
              <a:gd name="T59" fmla="*/ 306221 h 400"/>
              <a:gd name="T60" fmla="*/ 133197 w 497"/>
              <a:gd name="T61" fmla="*/ 259315 h 400"/>
              <a:gd name="T62" fmla="*/ 133197 w 497"/>
              <a:gd name="T63" fmla="*/ 38941 h 400"/>
              <a:gd name="T64" fmla="*/ 204235 w 497"/>
              <a:gd name="T65" fmla="*/ 86733 h 400"/>
              <a:gd name="T66" fmla="*/ 204235 w 497"/>
              <a:gd name="T67" fmla="*/ 306221 h 400"/>
              <a:gd name="T68" fmla="*/ 306352 w 497"/>
              <a:gd name="T69" fmla="*/ 259315 h 400"/>
              <a:gd name="T70" fmla="*/ 306352 w 497"/>
              <a:gd name="T71" fmla="*/ 259315 h 400"/>
              <a:gd name="T72" fmla="*/ 236202 w 497"/>
              <a:gd name="T73" fmla="*/ 306221 h 400"/>
              <a:gd name="T74" fmla="*/ 236202 w 497"/>
              <a:gd name="T75" fmla="*/ 86733 h 400"/>
              <a:gd name="T76" fmla="*/ 306352 w 497"/>
              <a:gd name="T77" fmla="*/ 38941 h 400"/>
              <a:gd name="T78" fmla="*/ 306352 w 497"/>
              <a:gd name="T79" fmla="*/ 259315 h 400"/>
              <a:gd name="T80" fmla="*/ 409358 w 497"/>
              <a:gd name="T81" fmla="*/ 306221 h 400"/>
              <a:gd name="T82" fmla="*/ 409358 w 497"/>
              <a:gd name="T83" fmla="*/ 306221 h 400"/>
              <a:gd name="T84" fmla="*/ 337432 w 497"/>
              <a:gd name="T85" fmla="*/ 259315 h 400"/>
              <a:gd name="T86" fmla="*/ 337432 w 497"/>
              <a:gd name="T87" fmla="*/ 38941 h 400"/>
              <a:gd name="T88" fmla="*/ 409358 w 497"/>
              <a:gd name="T89" fmla="*/ 86733 h 400"/>
              <a:gd name="T90" fmla="*/ 409358 w 497"/>
              <a:gd name="T91" fmla="*/ 306221 h 4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7"/>
              <a:gd name="T139" fmla="*/ 0 h 400"/>
              <a:gd name="T140" fmla="*/ 497 w 497"/>
              <a:gd name="T141" fmla="*/ 400 h 4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tx1">
                  <a:lumMod val="75000"/>
                  <a:lumOff val="25000"/>
                </a:schemeClr>
              </a:solidFill>
              <a:cs typeface="+mn-ea"/>
              <a:sym typeface="+mn-lt"/>
            </a:endParaRPr>
          </a:p>
        </p:txBody>
      </p:sp>
    </p:spTree>
    <p:custDataLst>
      <p:tags r:id="rId1"/>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图形"/>
          <p:cNvGrpSpPr/>
          <p:nvPr/>
        </p:nvGrpSpPr>
        <p:grpSpPr>
          <a:xfrm>
            <a:off x="1111250" y="1842135"/>
            <a:ext cx="10251440" cy="3431540"/>
            <a:chOff x="1750" y="2901"/>
            <a:chExt cx="16144" cy="5404"/>
          </a:xfrm>
        </p:grpSpPr>
        <p:grpSp>
          <p:nvGrpSpPr>
            <p:cNvPr id="2" name="图形"/>
            <p:cNvGrpSpPr/>
            <p:nvPr/>
          </p:nvGrpSpPr>
          <p:grpSpPr>
            <a:xfrm>
              <a:off x="1750" y="4387"/>
              <a:ext cx="15838" cy="2739"/>
              <a:chOff x="3315" y="4940"/>
              <a:chExt cx="12343" cy="2135"/>
            </a:xfrm>
          </p:grpSpPr>
          <p:sp>
            <p:nvSpPr>
              <p:cNvPr id="7" name="图形"/>
              <p:cNvSpPr/>
              <p:nvPr/>
            </p:nvSpPr>
            <p:spPr bwMode="auto">
              <a:xfrm>
                <a:off x="4073" y="5500"/>
                <a:ext cx="1540" cy="1020"/>
              </a:xfrm>
              <a:custGeom>
                <a:avLst/>
                <a:gdLst>
                  <a:gd name="T0" fmla="*/ 616 w 616"/>
                  <a:gd name="T1" fmla="*/ 204 h 408"/>
                  <a:gd name="T2" fmla="*/ 412 w 616"/>
                  <a:gd name="T3" fmla="*/ 408 h 408"/>
                  <a:gd name="T4" fmla="*/ 0 w 616"/>
                  <a:gd name="T5" fmla="*/ 408 h 408"/>
                  <a:gd name="T6" fmla="*/ 206 w 616"/>
                  <a:gd name="T7" fmla="*/ 204 h 408"/>
                  <a:gd name="T8" fmla="*/ 0 w 616"/>
                  <a:gd name="T9" fmla="*/ 0 h 408"/>
                  <a:gd name="T10" fmla="*/ 412 w 616"/>
                  <a:gd name="T11" fmla="*/ 0 h 408"/>
                  <a:gd name="T12" fmla="*/ 616 w 616"/>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6" h="408">
                    <a:moveTo>
                      <a:pt x="616" y="204"/>
                    </a:moveTo>
                    <a:lnTo>
                      <a:pt x="412" y="408"/>
                    </a:lnTo>
                    <a:lnTo>
                      <a:pt x="0" y="408"/>
                    </a:lnTo>
                    <a:lnTo>
                      <a:pt x="206" y="204"/>
                    </a:lnTo>
                    <a:lnTo>
                      <a:pt x="0" y="0"/>
                    </a:lnTo>
                    <a:lnTo>
                      <a:pt x="412" y="0"/>
                    </a:lnTo>
                    <a:lnTo>
                      <a:pt x="616" y="204"/>
                    </a:lnTo>
                    <a:close/>
                  </a:path>
                </a:pathLst>
              </a:custGeom>
              <a:solidFill>
                <a:schemeClr val="accent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8" name="图形"/>
              <p:cNvSpPr/>
              <p:nvPr/>
            </p:nvSpPr>
            <p:spPr bwMode="auto">
              <a:xfrm>
                <a:off x="9015" y="5500"/>
                <a:ext cx="1535" cy="1020"/>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chemeClr val="accent3"/>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9" name="图形"/>
              <p:cNvSpPr/>
              <p:nvPr/>
            </p:nvSpPr>
            <p:spPr bwMode="auto">
              <a:xfrm>
                <a:off x="13958" y="5500"/>
                <a:ext cx="1535" cy="1020"/>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chemeClr val="accent5"/>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0" name="图形"/>
              <p:cNvSpPr/>
              <p:nvPr/>
            </p:nvSpPr>
            <p:spPr bwMode="auto">
              <a:xfrm>
                <a:off x="6545" y="5500"/>
                <a:ext cx="1535" cy="1020"/>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chemeClr val="accent2"/>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1" name="图形"/>
              <p:cNvSpPr/>
              <p:nvPr/>
            </p:nvSpPr>
            <p:spPr bwMode="auto">
              <a:xfrm>
                <a:off x="11490" y="5500"/>
                <a:ext cx="1535" cy="1020"/>
              </a:xfrm>
              <a:custGeom>
                <a:avLst/>
                <a:gdLst>
                  <a:gd name="T0" fmla="*/ 614 w 614"/>
                  <a:gd name="T1" fmla="*/ 204 h 408"/>
                  <a:gd name="T2" fmla="*/ 410 w 614"/>
                  <a:gd name="T3" fmla="*/ 408 h 408"/>
                  <a:gd name="T4" fmla="*/ 0 w 614"/>
                  <a:gd name="T5" fmla="*/ 408 h 408"/>
                  <a:gd name="T6" fmla="*/ 204 w 614"/>
                  <a:gd name="T7" fmla="*/ 204 h 408"/>
                  <a:gd name="T8" fmla="*/ 0 w 614"/>
                  <a:gd name="T9" fmla="*/ 0 h 408"/>
                  <a:gd name="T10" fmla="*/ 410 w 614"/>
                  <a:gd name="T11" fmla="*/ 0 h 408"/>
                  <a:gd name="T12" fmla="*/ 614 w 614"/>
                  <a:gd name="T13" fmla="*/ 204 h 408"/>
                </a:gdLst>
                <a:ahLst/>
                <a:cxnLst>
                  <a:cxn ang="0">
                    <a:pos x="T0" y="T1"/>
                  </a:cxn>
                  <a:cxn ang="0">
                    <a:pos x="T2" y="T3"/>
                  </a:cxn>
                  <a:cxn ang="0">
                    <a:pos x="T4" y="T5"/>
                  </a:cxn>
                  <a:cxn ang="0">
                    <a:pos x="T6" y="T7"/>
                  </a:cxn>
                  <a:cxn ang="0">
                    <a:pos x="T8" y="T9"/>
                  </a:cxn>
                  <a:cxn ang="0">
                    <a:pos x="T10" y="T11"/>
                  </a:cxn>
                  <a:cxn ang="0">
                    <a:pos x="T12" y="T13"/>
                  </a:cxn>
                </a:cxnLst>
                <a:rect l="0" t="0" r="r" b="b"/>
                <a:pathLst>
                  <a:path w="614" h="408">
                    <a:moveTo>
                      <a:pt x="614" y="204"/>
                    </a:moveTo>
                    <a:lnTo>
                      <a:pt x="410" y="408"/>
                    </a:lnTo>
                    <a:lnTo>
                      <a:pt x="0" y="408"/>
                    </a:lnTo>
                    <a:lnTo>
                      <a:pt x="204" y="204"/>
                    </a:lnTo>
                    <a:lnTo>
                      <a:pt x="0" y="0"/>
                    </a:lnTo>
                    <a:lnTo>
                      <a:pt x="410" y="0"/>
                    </a:lnTo>
                    <a:lnTo>
                      <a:pt x="614" y="204"/>
                    </a:lnTo>
                    <a:close/>
                  </a:path>
                </a:pathLst>
              </a:custGeom>
              <a:solidFill>
                <a:schemeClr val="accent4"/>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2" name="图形"/>
              <p:cNvSpPr>
                <a:spLocks noEditPoints="1"/>
              </p:cNvSpPr>
              <p:nvPr/>
            </p:nvSpPr>
            <p:spPr bwMode="auto">
              <a:xfrm>
                <a:off x="14683" y="5755"/>
                <a:ext cx="345" cy="505"/>
              </a:xfrm>
              <a:custGeom>
                <a:avLst/>
                <a:gdLst>
                  <a:gd name="T0" fmla="*/ 20 w 69"/>
                  <a:gd name="T1" fmla="*/ 87 h 101"/>
                  <a:gd name="T2" fmla="*/ 21 w 69"/>
                  <a:gd name="T3" fmla="*/ 93 h 101"/>
                  <a:gd name="T4" fmla="*/ 25 w 69"/>
                  <a:gd name="T5" fmla="*/ 95 h 101"/>
                  <a:gd name="T6" fmla="*/ 26 w 69"/>
                  <a:gd name="T7" fmla="*/ 98 h 101"/>
                  <a:gd name="T8" fmla="*/ 34 w 69"/>
                  <a:gd name="T9" fmla="*/ 101 h 101"/>
                  <a:gd name="T10" fmla="*/ 43 w 69"/>
                  <a:gd name="T11" fmla="*/ 98 h 101"/>
                  <a:gd name="T12" fmla="*/ 43 w 69"/>
                  <a:gd name="T13" fmla="*/ 95 h 101"/>
                  <a:gd name="T14" fmla="*/ 48 w 69"/>
                  <a:gd name="T15" fmla="*/ 93 h 101"/>
                  <a:gd name="T16" fmla="*/ 49 w 69"/>
                  <a:gd name="T17" fmla="*/ 87 h 101"/>
                  <a:gd name="T18" fmla="*/ 34 w 69"/>
                  <a:gd name="T19" fmla="*/ 90 h 101"/>
                  <a:gd name="T20" fmla="*/ 20 w 69"/>
                  <a:gd name="T21" fmla="*/ 87 h 101"/>
                  <a:gd name="T22" fmla="*/ 34 w 69"/>
                  <a:gd name="T23" fmla="*/ 15 h 101"/>
                  <a:gd name="T24" fmla="*/ 36 w 69"/>
                  <a:gd name="T25" fmla="*/ 13 h 101"/>
                  <a:gd name="T26" fmla="*/ 34 w 69"/>
                  <a:gd name="T27" fmla="*/ 11 h 101"/>
                  <a:gd name="T28" fmla="*/ 10 w 69"/>
                  <a:gd name="T29" fmla="*/ 35 h 101"/>
                  <a:gd name="T30" fmla="*/ 12 w 69"/>
                  <a:gd name="T31" fmla="*/ 37 h 101"/>
                  <a:gd name="T32" fmla="*/ 14 w 69"/>
                  <a:gd name="T33" fmla="*/ 35 h 101"/>
                  <a:gd name="T34" fmla="*/ 34 w 69"/>
                  <a:gd name="T35" fmla="*/ 15 h 101"/>
                  <a:gd name="T36" fmla="*/ 18 w 69"/>
                  <a:gd name="T37" fmla="*/ 78 h 101"/>
                  <a:gd name="T38" fmla="*/ 19 w 69"/>
                  <a:gd name="T39" fmla="*/ 83 h 101"/>
                  <a:gd name="T40" fmla="*/ 34 w 69"/>
                  <a:gd name="T41" fmla="*/ 86 h 101"/>
                  <a:gd name="T42" fmla="*/ 50 w 69"/>
                  <a:gd name="T43" fmla="*/ 83 h 101"/>
                  <a:gd name="T44" fmla="*/ 50 w 69"/>
                  <a:gd name="T45" fmla="*/ 78 h 101"/>
                  <a:gd name="T46" fmla="*/ 34 w 69"/>
                  <a:gd name="T47" fmla="*/ 80 h 101"/>
                  <a:gd name="T48" fmla="*/ 18 w 69"/>
                  <a:gd name="T49" fmla="*/ 78 h 101"/>
                  <a:gd name="T50" fmla="*/ 42 w 69"/>
                  <a:gd name="T51" fmla="*/ 48 h 101"/>
                  <a:gd name="T52" fmla="*/ 34 w 69"/>
                  <a:gd name="T53" fmla="*/ 34 h 101"/>
                  <a:gd name="T54" fmla="*/ 27 w 69"/>
                  <a:gd name="T55" fmla="*/ 48 h 101"/>
                  <a:gd name="T56" fmla="*/ 23 w 69"/>
                  <a:gd name="T57" fmla="*/ 41 h 101"/>
                  <a:gd name="T58" fmla="*/ 19 w 69"/>
                  <a:gd name="T59" fmla="*/ 43 h 101"/>
                  <a:gd name="T60" fmla="*/ 26 w 69"/>
                  <a:gd name="T61" fmla="*/ 60 h 101"/>
                  <a:gd name="T62" fmla="*/ 34 w 69"/>
                  <a:gd name="T63" fmla="*/ 45 h 101"/>
                  <a:gd name="T64" fmla="*/ 42 w 69"/>
                  <a:gd name="T65" fmla="*/ 60 h 101"/>
                  <a:gd name="T66" fmla="*/ 50 w 69"/>
                  <a:gd name="T67" fmla="*/ 43 h 101"/>
                  <a:gd name="T68" fmla="*/ 45 w 69"/>
                  <a:gd name="T69" fmla="*/ 41 h 101"/>
                  <a:gd name="T70" fmla="*/ 42 w 69"/>
                  <a:gd name="T71" fmla="*/ 48 h 101"/>
                  <a:gd name="T72" fmla="*/ 34 w 69"/>
                  <a:gd name="T73" fmla="*/ 0 h 101"/>
                  <a:gd name="T74" fmla="*/ 0 w 69"/>
                  <a:gd name="T75" fmla="*/ 35 h 101"/>
                  <a:gd name="T76" fmla="*/ 17 w 69"/>
                  <a:gd name="T77" fmla="*/ 64 h 101"/>
                  <a:gd name="T78" fmla="*/ 18 w 69"/>
                  <a:gd name="T79" fmla="*/ 73 h 101"/>
                  <a:gd name="T80" fmla="*/ 34 w 69"/>
                  <a:gd name="T81" fmla="*/ 76 h 101"/>
                  <a:gd name="T82" fmla="*/ 51 w 69"/>
                  <a:gd name="T83" fmla="*/ 73 h 101"/>
                  <a:gd name="T84" fmla="*/ 52 w 69"/>
                  <a:gd name="T85" fmla="*/ 64 h 101"/>
                  <a:gd name="T86" fmla="*/ 69 w 69"/>
                  <a:gd name="T87" fmla="*/ 35 h 101"/>
                  <a:gd name="T88" fmla="*/ 34 w 69"/>
                  <a:gd name="T89" fmla="*/ 0 h 101"/>
                  <a:gd name="T90" fmla="*/ 47 w 69"/>
                  <a:gd name="T91" fmla="*/ 60 h 101"/>
                  <a:gd name="T92" fmla="*/ 46 w 69"/>
                  <a:gd name="T93" fmla="*/ 68 h 101"/>
                  <a:gd name="T94" fmla="*/ 34 w 69"/>
                  <a:gd name="T95" fmla="*/ 70 h 101"/>
                  <a:gd name="T96" fmla="*/ 22 w 69"/>
                  <a:gd name="T97" fmla="*/ 68 h 101"/>
                  <a:gd name="T98" fmla="*/ 22 w 69"/>
                  <a:gd name="T99" fmla="*/ 60 h 101"/>
                  <a:gd name="T100" fmla="*/ 6 w 69"/>
                  <a:gd name="T101" fmla="*/ 35 h 101"/>
                  <a:gd name="T102" fmla="*/ 34 w 69"/>
                  <a:gd name="T103" fmla="*/ 6 h 101"/>
                  <a:gd name="T104" fmla="*/ 63 w 69"/>
                  <a:gd name="T105" fmla="*/ 35 h 101"/>
                  <a:gd name="T106" fmla="*/ 47 w 69"/>
                  <a:gd name="T107" fmla="*/ 6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101">
                    <a:moveTo>
                      <a:pt x="20" y="87"/>
                    </a:moveTo>
                    <a:cubicBezTo>
                      <a:pt x="21" y="93"/>
                      <a:pt x="21" y="93"/>
                      <a:pt x="21" y="93"/>
                    </a:cubicBezTo>
                    <a:cubicBezTo>
                      <a:pt x="21" y="93"/>
                      <a:pt x="22" y="94"/>
                      <a:pt x="25" y="95"/>
                    </a:cubicBezTo>
                    <a:cubicBezTo>
                      <a:pt x="26" y="98"/>
                      <a:pt x="26" y="98"/>
                      <a:pt x="26" y="98"/>
                    </a:cubicBezTo>
                    <a:cubicBezTo>
                      <a:pt x="26" y="98"/>
                      <a:pt x="28" y="101"/>
                      <a:pt x="34" y="101"/>
                    </a:cubicBezTo>
                    <a:cubicBezTo>
                      <a:pt x="41" y="101"/>
                      <a:pt x="43" y="98"/>
                      <a:pt x="43" y="98"/>
                    </a:cubicBezTo>
                    <a:cubicBezTo>
                      <a:pt x="43" y="95"/>
                      <a:pt x="43" y="95"/>
                      <a:pt x="43" y="95"/>
                    </a:cubicBezTo>
                    <a:cubicBezTo>
                      <a:pt x="47" y="94"/>
                      <a:pt x="48" y="93"/>
                      <a:pt x="48" y="93"/>
                    </a:cubicBezTo>
                    <a:cubicBezTo>
                      <a:pt x="49" y="87"/>
                      <a:pt x="49" y="87"/>
                      <a:pt x="49" y="87"/>
                    </a:cubicBezTo>
                    <a:cubicBezTo>
                      <a:pt x="45" y="89"/>
                      <a:pt x="40" y="90"/>
                      <a:pt x="34" y="90"/>
                    </a:cubicBezTo>
                    <a:cubicBezTo>
                      <a:pt x="29" y="90"/>
                      <a:pt x="24" y="89"/>
                      <a:pt x="20" y="87"/>
                    </a:cubicBezTo>
                    <a:close/>
                    <a:moveTo>
                      <a:pt x="34" y="15"/>
                    </a:moveTo>
                    <a:cubicBezTo>
                      <a:pt x="35" y="15"/>
                      <a:pt x="36" y="14"/>
                      <a:pt x="36" y="13"/>
                    </a:cubicBezTo>
                    <a:cubicBezTo>
                      <a:pt x="36" y="12"/>
                      <a:pt x="35" y="11"/>
                      <a:pt x="34" y="11"/>
                    </a:cubicBezTo>
                    <a:cubicBezTo>
                      <a:pt x="21" y="11"/>
                      <a:pt x="10" y="22"/>
                      <a:pt x="10" y="35"/>
                    </a:cubicBezTo>
                    <a:cubicBezTo>
                      <a:pt x="10" y="36"/>
                      <a:pt x="11" y="37"/>
                      <a:pt x="12" y="37"/>
                    </a:cubicBezTo>
                    <a:cubicBezTo>
                      <a:pt x="13" y="37"/>
                      <a:pt x="14" y="36"/>
                      <a:pt x="14" y="35"/>
                    </a:cubicBezTo>
                    <a:cubicBezTo>
                      <a:pt x="14" y="24"/>
                      <a:pt x="23" y="15"/>
                      <a:pt x="34" y="15"/>
                    </a:cubicBezTo>
                    <a:close/>
                    <a:moveTo>
                      <a:pt x="18" y="78"/>
                    </a:moveTo>
                    <a:cubicBezTo>
                      <a:pt x="19" y="83"/>
                      <a:pt x="19" y="83"/>
                      <a:pt x="19" y="83"/>
                    </a:cubicBezTo>
                    <a:cubicBezTo>
                      <a:pt x="24" y="85"/>
                      <a:pt x="29" y="86"/>
                      <a:pt x="34" y="86"/>
                    </a:cubicBezTo>
                    <a:cubicBezTo>
                      <a:pt x="40" y="86"/>
                      <a:pt x="45" y="85"/>
                      <a:pt x="50" y="83"/>
                    </a:cubicBezTo>
                    <a:cubicBezTo>
                      <a:pt x="50" y="78"/>
                      <a:pt x="50" y="78"/>
                      <a:pt x="50" y="78"/>
                    </a:cubicBezTo>
                    <a:cubicBezTo>
                      <a:pt x="46" y="79"/>
                      <a:pt x="40" y="80"/>
                      <a:pt x="34" y="80"/>
                    </a:cubicBezTo>
                    <a:cubicBezTo>
                      <a:pt x="29" y="80"/>
                      <a:pt x="23" y="79"/>
                      <a:pt x="18" y="78"/>
                    </a:cubicBezTo>
                    <a:close/>
                    <a:moveTo>
                      <a:pt x="42" y="48"/>
                    </a:moveTo>
                    <a:cubicBezTo>
                      <a:pt x="34" y="34"/>
                      <a:pt x="34" y="34"/>
                      <a:pt x="34" y="34"/>
                    </a:cubicBezTo>
                    <a:cubicBezTo>
                      <a:pt x="27" y="48"/>
                      <a:pt x="27" y="48"/>
                      <a:pt x="27" y="48"/>
                    </a:cubicBezTo>
                    <a:cubicBezTo>
                      <a:pt x="23" y="41"/>
                      <a:pt x="23" y="41"/>
                      <a:pt x="23" y="41"/>
                    </a:cubicBezTo>
                    <a:cubicBezTo>
                      <a:pt x="19" y="43"/>
                      <a:pt x="19" y="43"/>
                      <a:pt x="19" y="43"/>
                    </a:cubicBezTo>
                    <a:cubicBezTo>
                      <a:pt x="26" y="60"/>
                      <a:pt x="26" y="60"/>
                      <a:pt x="26" y="60"/>
                    </a:cubicBezTo>
                    <a:cubicBezTo>
                      <a:pt x="34" y="45"/>
                      <a:pt x="34" y="45"/>
                      <a:pt x="34" y="45"/>
                    </a:cubicBezTo>
                    <a:cubicBezTo>
                      <a:pt x="42" y="60"/>
                      <a:pt x="42" y="60"/>
                      <a:pt x="42" y="60"/>
                    </a:cubicBezTo>
                    <a:cubicBezTo>
                      <a:pt x="50" y="43"/>
                      <a:pt x="50" y="43"/>
                      <a:pt x="50" y="43"/>
                    </a:cubicBezTo>
                    <a:cubicBezTo>
                      <a:pt x="45" y="41"/>
                      <a:pt x="45" y="41"/>
                      <a:pt x="45" y="41"/>
                    </a:cubicBezTo>
                    <a:lnTo>
                      <a:pt x="42" y="48"/>
                    </a:lnTo>
                    <a:close/>
                    <a:moveTo>
                      <a:pt x="34" y="0"/>
                    </a:moveTo>
                    <a:cubicBezTo>
                      <a:pt x="15" y="0"/>
                      <a:pt x="0" y="16"/>
                      <a:pt x="0" y="35"/>
                    </a:cubicBezTo>
                    <a:cubicBezTo>
                      <a:pt x="0" y="47"/>
                      <a:pt x="7" y="58"/>
                      <a:pt x="17" y="64"/>
                    </a:cubicBezTo>
                    <a:cubicBezTo>
                      <a:pt x="18" y="73"/>
                      <a:pt x="18" y="73"/>
                      <a:pt x="18" y="73"/>
                    </a:cubicBezTo>
                    <a:cubicBezTo>
                      <a:pt x="23" y="75"/>
                      <a:pt x="28" y="76"/>
                      <a:pt x="34" y="76"/>
                    </a:cubicBezTo>
                    <a:cubicBezTo>
                      <a:pt x="40" y="76"/>
                      <a:pt x="46" y="75"/>
                      <a:pt x="51" y="73"/>
                    </a:cubicBezTo>
                    <a:cubicBezTo>
                      <a:pt x="52" y="64"/>
                      <a:pt x="52" y="64"/>
                      <a:pt x="52" y="64"/>
                    </a:cubicBezTo>
                    <a:cubicBezTo>
                      <a:pt x="62" y="58"/>
                      <a:pt x="69" y="47"/>
                      <a:pt x="69" y="35"/>
                    </a:cubicBezTo>
                    <a:cubicBezTo>
                      <a:pt x="69" y="16"/>
                      <a:pt x="53" y="0"/>
                      <a:pt x="34" y="0"/>
                    </a:cubicBezTo>
                    <a:close/>
                    <a:moveTo>
                      <a:pt x="47" y="60"/>
                    </a:moveTo>
                    <a:cubicBezTo>
                      <a:pt x="46" y="68"/>
                      <a:pt x="46" y="68"/>
                      <a:pt x="46" y="68"/>
                    </a:cubicBezTo>
                    <a:cubicBezTo>
                      <a:pt x="46" y="68"/>
                      <a:pt x="43" y="70"/>
                      <a:pt x="34" y="70"/>
                    </a:cubicBezTo>
                    <a:cubicBezTo>
                      <a:pt x="26" y="70"/>
                      <a:pt x="22" y="68"/>
                      <a:pt x="22" y="68"/>
                    </a:cubicBezTo>
                    <a:cubicBezTo>
                      <a:pt x="22" y="60"/>
                      <a:pt x="22" y="60"/>
                      <a:pt x="22" y="60"/>
                    </a:cubicBezTo>
                    <a:cubicBezTo>
                      <a:pt x="12" y="56"/>
                      <a:pt x="6" y="46"/>
                      <a:pt x="6" y="35"/>
                    </a:cubicBezTo>
                    <a:cubicBezTo>
                      <a:pt x="6" y="19"/>
                      <a:pt x="19" y="6"/>
                      <a:pt x="34" y="6"/>
                    </a:cubicBezTo>
                    <a:cubicBezTo>
                      <a:pt x="50" y="6"/>
                      <a:pt x="63" y="19"/>
                      <a:pt x="63" y="35"/>
                    </a:cubicBezTo>
                    <a:cubicBezTo>
                      <a:pt x="63" y="46"/>
                      <a:pt x="56" y="56"/>
                      <a:pt x="47" y="60"/>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3" name="图形"/>
              <p:cNvSpPr>
                <a:spLocks noEditPoints="1"/>
              </p:cNvSpPr>
              <p:nvPr/>
            </p:nvSpPr>
            <p:spPr bwMode="auto">
              <a:xfrm>
                <a:off x="7180" y="5810"/>
                <a:ext cx="470" cy="395"/>
              </a:xfrm>
              <a:custGeom>
                <a:avLst/>
                <a:gdLst>
                  <a:gd name="T0" fmla="*/ 4 w 94"/>
                  <a:gd name="T1" fmla="*/ 76 h 79"/>
                  <a:gd name="T2" fmla="*/ 8 w 94"/>
                  <a:gd name="T3" fmla="*/ 79 h 79"/>
                  <a:gd name="T4" fmla="*/ 25 w 94"/>
                  <a:gd name="T5" fmla="*/ 79 h 79"/>
                  <a:gd name="T6" fmla="*/ 25 w 94"/>
                  <a:gd name="T7" fmla="*/ 43 h 79"/>
                  <a:gd name="T8" fmla="*/ 4 w 94"/>
                  <a:gd name="T9" fmla="*/ 64 h 79"/>
                  <a:gd name="T10" fmla="*/ 4 w 94"/>
                  <a:gd name="T11" fmla="*/ 76 h 79"/>
                  <a:gd name="T12" fmla="*/ 34 w 94"/>
                  <a:gd name="T13" fmla="*/ 51 h 79"/>
                  <a:gd name="T14" fmla="*/ 34 w 94"/>
                  <a:gd name="T15" fmla="*/ 79 h 79"/>
                  <a:gd name="T16" fmla="*/ 55 w 94"/>
                  <a:gd name="T17" fmla="*/ 79 h 79"/>
                  <a:gd name="T18" fmla="*/ 55 w 94"/>
                  <a:gd name="T19" fmla="*/ 54 h 79"/>
                  <a:gd name="T20" fmla="*/ 46 w 94"/>
                  <a:gd name="T21" fmla="*/ 63 h 79"/>
                  <a:gd name="T22" fmla="*/ 34 w 94"/>
                  <a:gd name="T23" fmla="*/ 51 h 79"/>
                  <a:gd name="T24" fmla="*/ 75 w 94"/>
                  <a:gd name="T25" fmla="*/ 1 h 79"/>
                  <a:gd name="T26" fmla="*/ 72 w 94"/>
                  <a:gd name="T27" fmla="*/ 6 h 79"/>
                  <a:gd name="T28" fmla="*/ 76 w 94"/>
                  <a:gd name="T29" fmla="*/ 9 h 79"/>
                  <a:gd name="T30" fmla="*/ 80 w 94"/>
                  <a:gd name="T31" fmla="*/ 9 h 79"/>
                  <a:gd name="T32" fmla="*/ 46 w 94"/>
                  <a:gd name="T33" fmla="*/ 43 h 79"/>
                  <a:gd name="T34" fmla="*/ 25 w 94"/>
                  <a:gd name="T35" fmla="*/ 23 h 79"/>
                  <a:gd name="T36" fmla="*/ 2 w 94"/>
                  <a:gd name="T37" fmla="*/ 46 h 79"/>
                  <a:gd name="T38" fmla="*/ 2 w 94"/>
                  <a:gd name="T39" fmla="*/ 52 h 79"/>
                  <a:gd name="T40" fmla="*/ 7 w 94"/>
                  <a:gd name="T41" fmla="*/ 52 h 79"/>
                  <a:gd name="T42" fmla="*/ 25 w 94"/>
                  <a:gd name="T43" fmla="*/ 33 h 79"/>
                  <a:gd name="T44" fmla="*/ 46 w 94"/>
                  <a:gd name="T45" fmla="*/ 54 h 79"/>
                  <a:gd name="T46" fmla="*/ 85 w 94"/>
                  <a:gd name="T47" fmla="*/ 14 h 79"/>
                  <a:gd name="T48" fmla="*/ 85 w 94"/>
                  <a:gd name="T49" fmla="*/ 18 h 79"/>
                  <a:gd name="T50" fmla="*/ 88 w 94"/>
                  <a:gd name="T51" fmla="*/ 22 h 79"/>
                  <a:gd name="T52" fmla="*/ 89 w 94"/>
                  <a:gd name="T53" fmla="*/ 22 h 79"/>
                  <a:gd name="T54" fmla="*/ 92 w 94"/>
                  <a:gd name="T55" fmla="*/ 19 h 79"/>
                  <a:gd name="T56" fmla="*/ 94 w 94"/>
                  <a:gd name="T57" fmla="*/ 0 h 79"/>
                  <a:gd name="T58" fmla="*/ 75 w 94"/>
                  <a:gd name="T59" fmla="*/ 1 h 79"/>
                  <a:gd name="T60" fmla="*/ 63 w 94"/>
                  <a:gd name="T61" fmla="*/ 46 h 79"/>
                  <a:gd name="T62" fmla="*/ 63 w 94"/>
                  <a:gd name="T63" fmla="*/ 79 h 79"/>
                  <a:gd name="T64" fmla="*/ 80 w 94"/>
                  <a:gd name="T65" fmla="*/ 79 h 79"/>
                  <a:gd name="T66" fmla="*/ 84 w 94"/>
                  <a:gd name="T67" fmla="*/ 76 h 79"/>
                  <a:gd name="T68" fmla="*/ 84 w 94"/>
                  <a:gd name="T69" fmla="*/ 25 h 79"/>
                  <a:gd name="T70" fmla="*/ 66 w 94"/>
                  <a:gd name="T71" fmla="*/ 43 h 79"/>
                  <a:gd name="T72" fmla="*/ 63 w 94"/>
                  <a:gd name="T73" fmla="*/ 4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 h="79">
                    <a:moveTo>
                      <a:pt x="4" y="76"/>
                    </a:moveTo>
                    <a:cubicBezTo>
                      <a:pt x="4" y="78"/>
                      <a:pt x="6" y="79"/>
                      <a:pt x="8" y="79"/>
                    </a:cubicBezTo>
                    <a:cubicBezTo>
                      <a:pt x="25" y="79"/>
                      <a:pt x="25" y="79"/>
                      <a:pt x="25" y="79"/>
                    </a:cubicBezTo>
                    <a:cubicBezTo>
                      <a:pt x="25" y="43"/>
                      <a:pt x="25" y="43"/>
                      <a:pt x="25" y="43"/>
                    </a:cubicBezTo>
                    <a:cubicBezTo>
                      <a:pt x="4" y="64"/>
                      <a:pt x="4" y="64"/>
                      <a:pt x="4" y="64"/>
                    </a:cubicBezTo>
                    <a:lnTo>
                      <a:pt x="4" y="76"/>
                    </a:lnTo>
                    <a:close/>
                    <a:moveTo>
                      <a:pt x="34" y="51"/>
                    </a:moveTo>
                    <a:cubicBezTo>
                      <a:pt x="34" y="79"/>
                      <a:pt x="34" y="79"/>
                      <a:pt x="34" y="79"/>
                    </a:cubicBezTo>
                    <a:cubicBezTo>
                      <a:pt x="55" y="79"/>
                      <a:pt x="55" y="79"/>
                      <a:pt x="55" y="79"/>
                    </a:cubicBezTo>
                    <a:cubicBezTo>
                      <a:pt x="55" y="54"/>
                      <a:pt x="55" y="54"/>
                      <a:pt x="55" y="54"/>
                    </a:cubicBezTo>
                    <a:cubicBezTo>
                      <a:pt x="46" y="63"/>
                      <a:pt x="46" y="63"/>
                      <a:pt x="46" y="63"/>
                    </a:cubicBezTo>
                    <a:lnTo>
                      <a:pt x="34" y="51"/>
                    </a:lnTo>
                    <a:close/>
                    <a:moveTo>
                      <a:pt x="75" y="1"/>
                    </a:moveTo>
                    <a:cubicBezTo>
                      <a:pt x="73" y="2"/>
                      <a:pt x="72" y="3"/>
                      <a:pt x="72" y="6"/>
                    </a:cubicBezTo>
                    <a:cubicBezTo>
                      <a:pt x="72" y="8"/>
                      <a:pt x="74" y="9"/>
                      <a:pt x="76" y="9"/>
                    </a:cubicBezTo>
                    <a:cubicBezTo>
                      <a:pt x="80" y="9"/>
                      <a:pt x="80" y="9"/>
                      <a:pt x="80" y="9"/>
                    </a:cubicBezTo>
                    <a:cubicBezTo>
                      <a:pt x="46" y="43"/>
                      <a:pt x="46" y="43"/>
                      <a:pt x="46" y="43"/>
                    </a:cubicBezTo>
                    <a:cubicBezTo>
                      <a:pt x="25" y="23"/>
                      <a:pt x="25" y="23"/>
                      <a:pt x="25" y="23"/>
                    </a:cubicBezTo>
                    <a:cubicBezTo>
                      <a:pt x="2" y="46"/>
                      <a:pt x="2" y="46"/>
                      <a:pt x="2" y="46"/>
                    </a:cubicBezTo>
                    <a:cubicBezTo>
                      <a:pt x="0" y="48"/>
                      <a:pt x="0" y="50"/>
                      <a:pt x="2" y="52"/>
                    </a:cubicBezTo>
                    <a:cubicBezTo>
                      <a:pt x="3" y="53"/>
                      <a:pt x="6" y="53"/>
                      <a:pt x="7" y="52"/>
                    </a:cubicBezTo>
                    <a:cubicBezTo>
                      <a:pt x="25" y="33"/>
                      <a:pt x="25" y="33"/>
                      <a:pt x="25" y="33"/>
                    </a:cubicBezTo>
                    <a:cubicBezTo>
                      <a:pt x="46" y="54"/>
                      <a:pt x="46" y="54"/>
                      <a:pt x="46" y="54"/>
                    </a:cubicBezTo>
                    <a:cubicBezTo>
                      <a:pt x="85" y="14"/>
                      <a:pt x="85" y="14"/>
                      <a:pt x="85" y="14"/>
                    </a:cubicBezTo>
                    <a:cubicBezTo>
                      <a:pt x="85" y="18"/>
                      <a:pt x="85" y="18"/>
                      <a:pt x="85" y="18"/>
                    </a:cubicBezTo>
                    <a:cubicBezTo>
                      <a:pt x="85" y="20"/>
                      <a:pt x="86" y="22"/>
                      <a:pt x="88" y="22"/>
                    </a:cubicBezTo>
                    <a:cubicBezTo>
                      <a:pt x="89" y="22"/>
                      <a:pt x="89" y="22"/>
                      <a:pt x="89" y="22"/>
                    </a:cubicBezTo>
                    <a:cubicBezTo>
                      <a:pt x="91" y="22"/>
                      <a:pt x="92" y="20"/>
                      <a:pt x="92" y="19"/>
                    </a:cubicBezTo>
                    <a:cubicBezTo>
                      <a:pt x="94" y="0"/>
                      <a:pt x="94" y="0"/>
                      <a:pt x="94" y="0"/>
                    </a:cubicBezTo>
                    <a:lnTo>
                      <a:pt x="75" y="1"/>
                    </a:lnTo>
                    <a:close/>
                    <a:moveTo>
                      <a:pt x="63" y="46"/>
                    </a:moveTo>
                    <a:cubicBezTo>
                      <a:pt x="63" y="79"/>
                      <a:pt x="63" y="79"/>
                      <a:pt x="63" y="79"/>
                    </a:cubicBezTo>
                    <a:cubicBezTo>
                      <a:pt x="80" y="79"/>
                      <a:pt x="80" y="79"/>
                      <a:pt x="80" y="79"/>
                    </a:cubicBezTo>
                    <a:cubicBezTo>
                      <a:pt x="82" y="79"/>
                      <a:pt x="84" y="78"/>
                      <a:pt x="84" y="76"/>
                    </a:cubicBezTo>
                    <a:cubicBezTo>
                      <a:pt x="84" y="25"/>
                      <a:pt x="84" y="25"/>
                      <a:pt x="84" y="25"/>
                    </a:cubicBezTo>
                    <a:cubicBezTo>
                      <a:pt x="66" y="43"/>
                      <a:pt x="66" y="43"/>
                      <a:pt x="66" y="43"/>
                    </a:cubicBezTo>
                    <a:lnTo>
                      <a:pt x="63" y="46"/>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4" name="图形"/>
              <p:cNvSpPr>
                <a:spLocks noEditPoints="1"/>
              </p:cNvSpPr>
              <p:nvPr/>
            </p:nvSpPr>
            <p:spPr bwMode="auto">
              <a:xfrm>
                <a:off x="4743" y="5770"/>
                <a:ext cx="380" cy="475"/>
              </a:xfrm>
              <a:custGeom>
                <a:avLst/>
                <a:gdLst>
                  <a:gd name="T0" fmla="*/ 110 w 152"/>
                  <a:gd name="T1" fmla="*/ 54 h 190"/>
                  <a:gd name="T2" fmla="*/ 26 w 152"/>
                  <a:gd name="T3" fmla="*/ 54 h 190"/>
                  <a:gd name="T4" fmla="*/ 26 w 152"/>
                  <a:gd name="T5" fmla="*/ 66 h 190"/>
                  <a:gd name="T6" fmla="*/ 110 w 152"/>
                  <a:gd name="T7" fmla="*/ 66 h 190"/>
                  <a:gd name="T8" fmla="*/ 110 w 152"/>
                  <a:gd name="T9" fmla="*/ 54 h 190"/>
                  <a:gd name="T10" fmla="*/ 110 w 152"/>
                  <a:gd name="T11" fmla="*/ 32 h 190"/>
                  <a:gd name="T12" fmla="*/ 26 w 152"/>
                  <a:gd name="T13" fmla="*/ 32 h 190"/>
                  <a:gd name="T14" fmla="*/ 26 w 152"/>
                  <a:gd name="T15" fmla="*/ 44 h 190"/>
                  <a:gd name="T16" fmla="*/ 110 w 152"/>
                  <a:gd name="T17" fmla="*/ 44 h 190"/>
                  <a:gd name="T18" fmla="*/ 110 w 152"/>
                  <a:gd name="T19" fmla="*/ 32 h 190"/>
                  <a:gd name="T20" fmla="*/ 110 w 152"/>
                  <a:gd name="T21" fmla="*/ 78 h 190"/>
                  <a:gd name="T22" fmla="*/ 26 w 152"/>
                  <a:gd name="T23" fmla="*/ 78 h 190"/>
                  <a:gd name="T24" fmla="*/ 26 w 152"/>
                  <a:gd name="T25" fmla="*/ 90 h 190"/>
                  <a:gd name="T26" fmla="*/ 110 w 152"/>
                  <a:gd name="T27" fmla="*/ 90 h 190"/>
                  <a:gd name="T28" fmla="*/ 110 w 152"/>
                  <a:gd name="T29" fmla="*/ 78 h 190"/>
                  <a:gd name="T30" fmla="*/ 134 w 152"/>
                  <a:gd name="T31" fmla="*/ 16 h 190"/>
                  <a:gd name="T32" fmla="*/ 134 w 152"/>
                  <a:gd name="T33" fmla="*/ 0 h 190"/>
                  <a:gd name="T34" fmla="*/ 0 w 152"/>
                  <a:gd name="T35" fmla="*/ 0 h 190"/>
                  <a:gd name="T36" fmla="*/ 0 w 152"/>
                  <a:gd name="T37" fmla="*/ 174 h 190"/>
                  <a:gd name="T38" fmla="*/ 18 w 152"/>
                  <a:gd name="T39" fmla="*/ 174 h 190"/>
                  <a:gd name="T40" fmla="*/ 18 w 152"/>
                  <a:gd name="T41" fmla="*/ 190 h 190"/>
                  <a:gd name="T42" fmla="*/ 152 w 152"/>
                  <a:gd name="T43" fmla="*/ 190 h 190"/>
                  <a:gd name="T44" fmla="*/ 152 w 152"/>
                  <a:gd name="T45" fmla="*/ 16 h 190"/>
                  <a:gd name="T46" fmla="*/ 134 w 152"/>
                  <a:gd name="T47" fmla="*/ 16 h 190"/>
                  <a:gd name="T48" fmla="*/ 10 w 152"/>
                  <a:gd name="T49" fmla="*/ 164 h 190"/>
                  <a:gd name="T50" fmla="*/ 10 w 152"/>
                  <a:gd name="T51" fmla="*/ 10 h 190"/>
                  <a:gd name="T52" fmla="*/ 126 w 152"/>
                  <a:gd name="T53" fmla="*/ 10 h 190"/>
                  <a:gd name="T54" fmla="*/ 126 w 152"/>
                  <a:gd name="T55" fmla="*/ 124 h 190"/>
                  <a:gd name="T56" fmla="*/ 86 w 152"/>
                  <a:gd name="T57" fmla="*/ 124 h 190"/>
                  <a:gd name="T58" fmla="*/ 86 w 152"/>
                  <a:gd name="T59" fmla="*/ 164 h 190"/>
                  <a:gd name="T60" fmla="*/ 10 w 152"/>
                  <a:gd name="T61" fmla="*/ 164 h 190"/>
                  <a:gd name="T62" fmla="*/ 142 w 152"/>
                  <a:gd name="T63" fmla="*/ 180 h 190"/>
                  <a:gd name="T64" fmla="*/ 26 w 152"/>
                  <a:gd name="T65" fmla="*/ 180 h 190"/>
                  <a:gd name="T66" fmla="*/ 26 w 152"/>
                  <a:gd name="T67" fmla="*/ 174 h 190"/>
                  <a:gd name="T68" fmla="*/ 90 w 152"/>
                  <a:gd name="T69" fmla="*/ 174 h 190"/>
                  <a:gd name="T70" fmla="*/ 134 w 152"/>
                  <a:gd name="T71" fmla="*/ 130 h 190"/>
                  <a:gd name="T72" fmla="*/ 134 w 152"/>
                  <a:gd name="T73" fmla="*/ 26 h 190"/>
                  <a:gd name="T74" fmla="*/ 142 w 152"/>
                  <a:gd name="T75" fmla="*/ 26 h 190"/>
                  <a:gd name="T76" fmla="*/ 142 w 152"/>
                  <a:gd name="T77" fmla="*/ 180 h 190"/>
                  <a:gd name="T78" fmla="*/ 26 w 152"/>
                  <a:gd name="T79" fmla="*/ 114 h 190"/>
                  <a:gd name="T80" fmla="*/ 68 w 152"/>
                  <a:gd name="T81" fmla="*/ 114 h 190"/>
                  <a:gd name="T82" fmla="*/ 68 w 152"/>
                  <a:gd name="T83" fmla="*/ 102 h 190"/>
                  <a:gd name="T84" fmla="*/ 26 w 152"/>
                  <a:gd name="T85" fmla="*/ 102 h 190"/>
                  <a:gd name="T86" fmla="*/ 26 w 152"/>
                  <a:gd name="T87" fmla="*/ 11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190">
                    <a:moveTo>
                      <a:pt x="110" y="54"/>
                    </a:moveTo>
                    <a:lnTo>
                      <a:pt x="26" y="54"/>
                    </a:lnTo>
                    <a:lnTo>
                      <a:pt x="26" y="66"/>
                    </a:lnTo>
                    <a:lnTo>
                      <a:pt x="110" y="66"/>
                    </a:lnTo>
                    <a:lnTo>
                      <a:pt x="110" y="54"/>
                    </a:lnTo>
                    <a:close/>
                    <a:moveTo>
                      <a:pt x="110" y="32"/>
                    </a:moveTo>
                    <a:lnTo>
                      <a:pt x="26" y="32"/>
                    </a:lnTo>
                    <a:lnTo>
                      <a:pt x="26" y="44"/>
                    </a:lnTo>
                    <a:lnTo>
                      <a:pt x="110" y="44"/>
                    </a:lnTo>
                    <a:lnTo>
                      <a:pt x="110" y="32"/>
                    </a:lnTo>
                    <a:close/>
                    <a:moveTo>
                      <a:pt x="110" y="78"/>
                    </a:moveTo>
                    <a:lnTo>
                      <a:pt x="26" y="78"/>
                    </a:lnTo>
                    <a:lnTo>
                      <a:pt x="26" y="90"/>
                    </a:lnTo>
                    <a:lnTo>
                      <a:pt x="110" y="90"/>
                    </a:lnTo>
                    <a:lnTo>
                      <a:pt x="110" y="78"/>
                    </a:lnTo>
                    <a:close/>
                    <a:moveTo>
                      <a:pt x="134" y="16"/>
                    </a:moveTo>
                    <a:lnTo>
                      <a:pt x="134" y="0"/>
                    </a:lnTo>
                    <a:lnTo>
                      <a:pt x="0" y="0"/>
                    </a:lnTo>
                    <a:lnTo>
                      <a:pt x="0" y="174"/>
                    </a:lnTo>
                    <a:lnTo>
                      <a:pt x="18" y="174"/>
                    </a:lnTo>
                    <a:lnTo>
                      <a:pt x="18" y="190"/>
                    </a:lnTo>
                    <a:lnTo>
                      <a:pt x="152" y="190"/>
                    </a:lnTo>
                    <a:lnTo>
                      <a:pt x="152" y="16"/>
                    </a:lnTo>
                    <a:lnTo>
                      <a:pt x="134" y="16"/>
                    </a:lnTo>
                    <a:close/>
                    <a:moveTo>
                      <a:pt x="10" y="164"/>
                    </a:moveTo>
                    <a:lnTo>
                      <a:pt x="10" y="10"/>
                    </a:lnTo>
                    <a:lnTo>
                      <a:pt x="126" y="10"/>
                    </a:lnTo>
                    <a:lnTo>
                      <a:pt x="126" y="124"/>
                    </a:lnTo>
                    <a:lnTo>
                      <a:pt x="86" y="124"/>
                    </a:lnTo>
                    <a:lnTo>
                      <a:pt x="86" y="164"/>
                    </a:lnTo>
                    <a:lnTo>
                      <a:pt x="10" y="164"/>
                    </a:lnTo>
                    <a:close/>
                    <a:moveTo>
                      <a:pt x="142" y="180"/>
                    </a:moveTo>
                    <a:lnTo>
                      <a:pt x="26" y="180"/>
                    </a:lnTo>
                    <a:lnTo>
                      <a:pt x="26" y="174"/>
                    </a:lnTo>
                    <a:lnTo>
                      <a:pt x="90" y="174"/>
                    </a:lnTo>
                    <a:lnTo>
                      <a:pt x="134" y="130"/>
                    </a:lnTo>
                    <a:lnTo>
                      <a:pt x="134" y="26"/>
                    </a:lnTo>
                    <a:lnTo>
                      <a:pt x="142" y="26"/>
                    </a:lnTo>
                    <a:lnTo>
                      <a:pt x="142" y="180"/>
                    </a:lnTo>
                    <a:close/>
                    <a:moveTo>
                      <a:pt x="26" y="114"/>
                    </a:moveTo>
                    <a:lnTo>
                      <a:pt x="68" y="114"/>
                    </a:lnTo>
                    <a:lnTo>
                      <a:pt x="68" y="102"/>
                    </a:lnTo>
                    <a:lnTo>
                      <a:pt x="26" y="102"/>
                    </a:lnTo>
                    <a:lnTo>
                      <a:pt x="26" y="114"/>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5" name="图形"/>
              <p:cNvSpPr>
                <a:spLocks noEditPoints="1"/>
              </p:cNvSpPr>
              <p:nvPr/>
            </p:nvSpPr>
            <p:spPr bwMode="auto">
              <a:xfrm>
                <a:off x="12150" y="5770"/>
                <a:ext cx="475" cy="470"/>
              </a:xfrm>
              <a:custGeom>
                <a:avLst/>
                <a:gdLst>
                  <a:gd name="T0" fmla="*/ 47 w 95"/>
                  <a:gd name="T1" fmla="*/ 66 h 94"/>
                  <a:gd name="T2" fmla="*/ 48 w 95"/>
                  <a:gd name="T3" fmla="*/ 66 h 94"/>
                  <a:gd name="T4" fmla="*/ 55 w 95"/>
                  <a:gd name="T5" fmla="*/ 61 h 94"/>
                  <a:gd name="T6" fmla="*/ 40 w 95"/>
                  <a:gd name="T7" fmla="*/ 61 h 94"/>
                  <a:gd name="T8" fmla="*/ 47 w 95"/>
                  <a:gd name="T9" fmla="*/ 66 h 94"/>
                  <a:gd name="T10" fmla="*/ 33 w 95"/>
                  <a:gd name="T11" fmla="*/ 57 h 94"/>
                  <a:gd name="T12" fmla="*/ 61 w 95"/>
                  <a:gd name="T13" fmla="*/ 57 h 94"/>
                  <a:gd name="T14" fmla="*/ 68 w 95"/>
                  <a:gd name="T15" fmla="*/ 52 h 94"/>
                  <a:gd name="T16" fmla="*/ 27 w 95"/>
                  <a:gd name="T17" fmla="*/ 52 h 94"/>
                  <a:gd name="T18" fmla="*/ 33 w 95"/>
                  <a:gd name="T19" fmla="*/ 57 h 94"/>
                  <a:gd name="T20" fmla="*/ 19 w 95"/>
                  <a:gd name="T21" fmla="*/ 47 h 94"/>
                  <a:gd name="T22" fmla="*/ 20 w 95"/>
                  <a:gd name="T23" fmla="*/ 48 h 94"/>
                  <a:gd name="T24" fmla="*/ 75 w 95"/>
                  <a:gd name="T25" fmla="*/ 48 h 94"/>
                  <a:gd name="T26" fmla="*/ 76 w 95"/>
                  <a:gd name="T27" fmla="*/ 47 h 94"/>
                  <a:gd name="T28" fmla="*/ 76 w 95"/>
                  <a:gd name="T29" fmla="*/ 43 h 94"/>
                  <a:gd name="T30" fmla="*/ 19 w 95"/>
                  <a:gd name="T31" fmla="*/ 43 h 94"/>
                  <a:gd name="T32" fmla="*/ 19 w 95"/>
                  <a:gd name="T33" fmla="*/ 47 h 94"/>
                  <a:gd name="T34" fmla="*/ 92 w 95"/>
                  <a:gd name="T35" fmla="*/ 30 h 94"/>
                  <a:gd name="T36" fmla="*/ 51 w 95"/>
                  <a:gd name="T37" fmla="*/ 2 h 94"/>
                  <a:gd name="T38" fmla="*/ 44 w 95"/>
                  <a:gd name="T39" fmla="*/ 2 h 94"/>
                  <a:gd name="T40" fmla="*/ 3 w 95"/>
                  <a:gd name="T41" fmla="*/ 30 h 94"/>
                  <a:gd name="T42" fmla="*/ 0 w 95"/>
                  <a:gd name="T43" fmla="*/ 35 h 94"/>
                  <a:gd name="T44" fmla="*/ 0 w 95"/>
                  <a:gd name="T45" fmla="*/ 88 h 94"/>
                  <a:gd name="T46" fmla="*/ 6 w 95"/>
                  <a:gd name="T47" fmla="*/ 94 h 94"/>
                  <a:gd name="T48" fmla="*/ 89 w 95"/>
                  <a:gd name="T49" fmla="*/ 94 h 94"/>
                  <a:gd name="T50" fmla="*/ 95 w 95"/>
                  <a:gd name="T51" fmla="*/ 88 h 94"/>
                  <a:gd name="T52" fmla="*/ 95 w 95"/>
                  <a:gd name="T53" fmla="*/ 35 h 94"/>
                  <a:gd name="T54" fmla="*/ 92 w 95"/>
                  <a:gd name="T55" fmla="*/ 30 h 94"/>
                  <a:gd name="T56" fmla="*/ 89 w 95"/>
                  <a:gd name="T57" fmla="*/ 43 h 94"/>
                  <a:gd name="T58" fmla="*/ 47 w 95"/>
                  <a:gd name="T59" fmla="*/ 71 h 94"/>
                  <a:gd name="T60" fmla="*/ 6 w 95"/>
                  <a:gd name="T61" fmla="*/ 43 h 94"/>
                  <a:gd name="T62" fmla="*/ 6 w 95"/>
                  <a:gd name="T63" fmla="*/ 38 h 94"/>
                  <a:gd name="T64" fmla="*/ 9 w 95"/>
                  <a:gd name="T65" fmla="*/ 35 h 94"/>
                  <a:gd name="T66" fmla="*/ 86 w 95"/>
                  <a:gd name="T67" fmla="*/ 35 h 94"/>
                  <a:gd name="T68" fmla="*/ 89 w 95"/>
                  <a:gd name="T69" fmla="*/ 38 h 94"/>
                  <a:gd name="T70" fmla="*/ 89 w 95"/>
                  <a:gd name="T71"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5" h="94">
                    <a:moveTo>
                      <a:pt x="47" y="66"/>
                    </a:moveTo>
                    <a:cubicBezTo>
                      <a:pt x="48" y="66"/>
                      <a:pt x="48" y="66"/>
                      <a:pt x="48" y="66"/>
                    </a:cubicBezTo>
                    <a:cubicBezTo>
                      <a:pt x="55" y="61"/>
                      <a:pt x="55" y="61"/>
                      <a:pt x="55" y="61"/>
                    </a:cubicBezTo>
                    <a:cubicBezTo>
                      <a:pt x="40" y="61"/>
                      <a:pt x="40" y="61"/>
                      <a:pt x="40" y="61"/>
                    </a:cubicBezTo>
                    <a:lnTo>
                      <a:pt x="47" y="66"/>
                    </a:lnTo>
                    <a:close/>
                    <a:moveTo>
                      <a:pt x="33" y="57"/>
                    </a:moveTo>
                    <a:cubicBezTo>
                      <a:pt x="61" y="57"/>
                      <a:pt x="61" y="57"/>
                      <a:pt x="61" y="57"/>
                    </a:cubicBezTo>
                    <a:cubicBezTo>
                      <a:pt x="68" y="52"/>
                      <a:pt x="68" y="52"/>
                      <a:pt x="68" y="52"/>
                    </a:cubicBezTo>
                    <a:cubicBezTo>
                      <a:pt x="27" y="52"/>
                      <a:pt x="27" y="52"/>
                      <a:pt x="27" y="52"/>
                    </a:cubicBezTo>
                    <a:lnTo>
                      <a:pt x="33" y="57"/>
                    </a:lnTo>
                    <a:close/>
                    <a:moveTo>
                      <a:pt x="19" y="47"/>
                    </a:moveTo>
                    <a:cubicBezTo>
                      <a:pt x="20" y="48"/>
                      <a:pt x="20" y="48"/>
                      <a:pt x="20" y="48"/>
                    </a:cubicBezTo>
                    <a:cubicBezTo>
                      <a:pt x="75" y="48"/>
                      <a:pt x="75" y="48"/>
                      <a:pt x="75" y="48"/>
                    </a:cubicBezTo>
                    <a:cubicBezTo>
                      <a:pt x="76" y="47"/>
                      <a:pt x="76" y="47"/>
                      <a:pt x="76" y="47"/>
                    </a:cubicBezTo>
                    <a:cubicBezTo>
                      <a:pt x="76" y="43"/>
                      <a:pt x="76" y="43"/>
                      <a:pt x="76" y="43"/>
                    </a:cubicBezTo>
                    <a:cubicBezTo>
                      <a:pt x="19" y="43"/>
                      <a:pt x="19" y="43"/>
                      <a:pt x="19" y="43"/>
                    </a:cubicBezTo>
                    <a:lnTo>
                      <a:pt x="19" y="47"/>
                    </a:lnTo>
                    <a:close/>
                    <a:moveTo>
                      <a:pt x="92" y="30"/>
                    </a:moveTo>
                    <a:cubicBezTo>
                      <a:pt x="51" y="2"/>
                      <a:pt x="51" y="2"/>
                      <a:pt x="51" y="2"/>
                    </a:cubicBezTo>
                    <a:cubicBezTo>
                      <a:pt x="49" y="0"/>
                      <a:pt x="46" y="0"/>
                      <a:pt x="44" y="2"/>
                    </a:cubicBezTo>
                    <a:cubicBezTo>
                      <a:pt x="3" y="30"/>
                      <a:pt x="3" y="30"/>
                      <a:pt x="3" y="30"/>
                    </a:cubicBezTo>
                    <a:cubicBezTo>
                      <a:pt x="1" y="31"/>
                      <a:pt x="0" y="33"/>
                      <a:pt x="0" y="35"/>
                    </a:cubicBezTo>
                    <a:cubicBezTo>
                      <a:pt x="0" y="88"/>
                      <a:pt x="0" y="88"/>
                      <a:pt x="0" y="88"/>
                    </a:cubicBezTo>
                    <a:cubicBezTo>
                      <a:pt x="0" y="92"/>
                      <a:pt x="3" y="94"/>
                      <a:pt x="6" y="94"/>
                    </a:cubicBezTo>
                    <a:cubicBezTo>
                      <a:pt x="89" y="94"/>
                      <a:pt x="89" y="94"/>
                      <a:pt x="89" y="94"/>
                    </a:cubicBezTo>
                    <a:cubicBezTo>
                      <a:pt x="92" y="94"/>
                      <a:pt x="95" y="92"/>
                      <a:pt x="95" y="88"/>
                    </a:cubicBezTo>
                    <a:cubicBezTo>
                      <a:pt x="95" y="35"/>
                      <a:pt x="95" y="35"/>
                      <a:pt x="95" y="35"/>
                    </a:cubicBezTo>
                    <a:cubicBezTo>
                      <a:pt x="95" y="33"/>
                      <a:pt x="94" y="31"/>
                      <a:pt x="92" y="30"/>
                    </a:cubicBezTo>
                    <a:close/>
                    <a:moveTo>
                      <a:pt x="89" y="43"/>
                    </a:moveTo>
                    <a:cubicBezTo>
                      <a:pt x="47" y="71"/>
                      <a:pt x="47" y="71"/>
                      <a:pt x="47" y="71"/>
                    </a:cubicBezTo>
                    <a:cubicBezTo>
                      <a:pt x="6" y="43"/>
                      <a:pt x="6" y="43"/>
                      <a:pt x="6" y="43"/>
                    </a:cubicBezTo>
                    <a:cubicBezTo>
                      <a:pt x="6" y="38"/>
                      <a:pt x="6" y="38"/>
                      <a:pt x="6" y="38"/>
                    </a:cubicBezTo>
                    <a:cubicBezTo>
                      <a:pt x="6" y="36"/>
                      <a:pt x="7" y="35"/>
                      <a:pt x="9" y="35"/>
                    </a:cubicBezTo>
                    <a:cubicBezTo>
                      <a:pt x="86" y="35"/>
                      <a:pt x="86" y="35"/>
                      <a:pt x="86" y="35"/>
                    </a:cubicBezTo>
                    <a:cubicBezTo>
                      <a:pt x="87" y="35"/>
                      <a:pt x="89" y="36"/>
                      <a:pt x="89" y="38"/>
                    </a:cubicBezTo>
                    <a:lnTo>
                      <a:pt x="89" y="43"/>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6" name="图形"/>
              <p:cNvSpPr>
                <a:spLocks noEditPoints="1"/>
              </p:cNvSpPr>
              <p:nvPr/>
            </p:nvSpPr>
            <p:spPr bwMode="auto">
              <a:xfrm>
                <a:off x="9685" y="5750"/>
                <a:ext cx="460" cy="515"/>
              </a:xfrm>
              <a:custGeom>
                <a:avLst/>
                <a:gdLst>
                  <a:gd name="T0" fmla="*/ 50 w 92"/>
                  <a:gd name="T1" fmla="*/ 57 h 103"/>
                  <a:gd name="T2" fmla="*/ 50 w 92"/>
                  <a:gd name="T3" fmla="*/ 57 h 103"/>
                  <a:gd name="T4" fmla="*/ 50 w 92"/>
                  <a:gd name="T5" fmla="*/ 36 h 103"/>
                  <a:gd name="T6" fmla="*/ 46 w 92"/>
                  <a:gd name="T7" fmla="*/ 32 h 103"/>
                  <a:gd name="T8" fmla="*/ 42 w 92"/>
                  <a:gd name="T9" fmla="*/ 36 h 103"/>
                  <a:gd name="T10" fmla="*/ 42 w 92"/>
                  <a:gd name="T11" fmla="*/ 57 h 103"/>
                  <a:gd name="T12" fmla="*/ 46 w 92"/>
                  <a:gd name="T13" fmla="*/ 61 h 103"/>
                  <a:gd name="T14" fmla="*/ 47 w 92"/>
                  <a:gd name="T15" fmla="*/ 61 h 103"/>
                  <a:gd name="T16" fmla="*/ 65 w 92"/>
                  <a:gd name="T17" fmla="*/ 79 h 103"/>
                  <a:gd name="T18" fmla="*/ 67 w 92"/>
                  <a:gd name="T19" fmla="*/ 80 h 103"/>
                  <a:gd name="T20" fmla="*/ 69 w 92"/>
                  <a:gd name="T21" fmla="*/ 79 h 103"/>
                  <a:gd name="T22" fmla="*/ 69 w 92"/>
                  <a:gd name="T23" fmla="*/ 76 h 103"/>
                  <a:gd name="T24" fmla="*/ 50 w 92"/>
                  <a:gd name="T25" fmla="*/ 57 h 103"/>
                  <a:gd name="T26" fmla="*/ 75 w 92"/>
                  <a:gd name="T27" fmla="*/ 21 h 103"/>
                  <a:gd name="T28" fmla="*/ 78 w 92"/>
                  <a:gd name="T29" fmla="*/ 16 h 103"/>
                  <a:gd name="T30" fmla="*/ 79 w 92"/>
                  <a:gd name="T31" fmla="*/ 17 h 103"/>
                  <a:gd name="T32" fmla="*/ 81 w 92"/>
                  <a:gd name="T33" fmla="*/ 17 h 103"/>
                  <a:gd name="T34" fmla="*/ 83 w 92"/>
                  <a:gd name="T35" fmla="*/ 16 h 103"/>
                  <a:gd name="T36" fmla="*/ 84 w 92"/>
                  <a:gd name="T37" fmla="*/ 12 h 103"/>
                  <a:gd name="T38" fmla="*/ 83 w 92"/>
                  <a:gd name="T39" fmla="*/ 8 h 103"/>
                  <a:gd name="T40" fmla="*/ 71 w 92"/>
                  <a:gd name="T41" fmla="*/ 1 h 103"/>
                  <a:gd name="T42" fmla="*/ 67 w 92"/>
                  <a:gd name="T43" fmla="*/ 2 h 103"/>
                  <a:gd name="T44" fmla="*/ 65 w 92"/>
                  <a:gd name="T45" fmla="*/ 5 h 103"/>
                  <a:gd name="T46" fmla="*/ 64 w 92"/>
                  <a:gd name="T47" fmla="*/ 7 h 103"/>
                  <a:gd name="T48" fmla="*/ 66 w 92"/>
                  <a:gd name="T49" fmla="*/ 9 h 103"/>
                  <a:gd name="T50" fmla="*/ 67 w 92"/>
                  <a:gd name="T51" fmla="*/ 10 h 103"/>
                  <a:gd name="T52" fmla="*/ 64 w 92"/>
                  <a:gd name="T53" fmla="*/ 14 h 103"/>
                  <a:gd name="T54" fmla="*/ 46 w 92"/>
                  <a:gd name="T55" fmla="*/ 11 h 103"/>
                  <a:gd name="T56" fmla="*/ 29 w 92"/>
                  <a:gd name="T57" fmla="*/ 14 h 103"/>
                  <a:gd name="T58" fmla="*/ 26 w 92"/>
                  <a:gd name="T59" fmla="*/ 10 h 103"/>
                  <a:gd name="T60" fmla="*/ 27 w 92"/>
                  <a:gd name="T61" fmla="*/ 9 h 103"/>
                  <a:gd name="T62" fmla="*/ 28 w 92"/>
                  <a:gd name="T63" fmla="*/ 7 h 103"/>
                  <a:gd name="T64" fmla="*/ 28 w 92"/>
                  <a:gd name="T65" fmla="*/ 5 h 103"/>
                  <a:gd name="T66" fmla="*/ 26 w 92"/>
                  <a:gd name="T67" fmla="*/ 2 h 103"/>
                  <a:gd name="T68" fmla="*/ 22 w 92"/>
                  <a:gd name="T69" fmla="*/ 1 h 103"/>
                  <a:gd name="T70" fmla="*/ 9 w 92"/>
                  <a:gd name="T71" fmla="*/ 8 h 103"/>
                  <a:gd name="T72" fmla="*/ 8 w 92"/>
                  <a:gd name="T73" fmla="*/ 12 h 103"/>
                  <a:gd name="T74" fmla="*/ 10 w 92"/>
                  <a:gd name="T75" fmla="*/ 16 h 103"/>
                  <a:gd name="T76" fmla="*/ 12 w 92"/>
                  <a:gd name="T77" fmla="*/ 17 h 103"/>
                  <a:gd name="T78" fmla="*/ 14 w 92"/>
                  <a:gd name="T79" fmla="*/ 17 h 103"/>
                  <a:gd name="T80" fmla="*/ 15 w 92"/>
                  <a:gd name="T81" fmla="*/ 16 h 103"/>
                  <a:gd name="T82" fmla="*/ 18 w 92"/>
                  <a:gd name="T83" fmla="*/ 21 h 103"/>
                  <a:gd name="T84" fmla="*/ 0 w 92"/>
                  <a:gd name="T85" fmla="*/ 57 h 103"/>
                  <a:gd name="T86" fmla="*/ 46 w 92"/>
                  <a:gd name="T87" fmla="*/ 103 h 103"/>
                  <a:gd name="T88" fmla="*/ 92 w 92"/>
                  <a:gd name="T89" fmla="*/ 57 h 103"/>
                  <a:gd name="T90" fmla="*/ 75 w 92"/>
                  <a:gd name="T91" fmla="*/ 21 h 103"/>
                  <a:gd name="T92" fmla="*/ 46 w 92"/>
                  <a:gd name="T93" fmla="*/ 94 h 103"/>
                  <a:gd name="T94" fmla="*/ 9 w 92"/>
                  <a:gd name="T95" fmla="*/ 57 h 103"/>
                  <a:gd name="T96" fmla="*/ 46 w 92"/>
                  <a:gd name="T97" fmla="*/ 19 h 103"/>
                  <a:gd name="T98" fmla="*/ 84 w 92"/>
                  <a:gd name="T99" fmla="*/ 57 h 103"/>
                  <a:gd name="T100" fmla="*/ 46 w 92"/>
                  <a:gd name="T101" fmla="*/ 9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103">
                    <a:moveTo>
                      <a:pt x="50" y="57"/>
                    </a:moveTo>
                    <a:cubicBezTo>
                      <a:pt x="50" y="57"/>
                      <a:pt x="50" y="57"/>
                      <a:pt x="50" y="57"/>
                    </a:cubicBezTo>
                    <a:cubicBezTo>
                      <a:pt x="50" y="36"/>
                      <a:pt x="50" y="36"/>
                      <a:pt x="50" y="36"/>
                    </a:cubicBezTo>
                    <a:cubicBezTo>
                      <a:pt x="50" y="34"/>
                      <a:pt x="49" y="32"/>
                      <a:pt x="46" y="32"/>
                    </a:cubicBezTo>
                    <a:cubicBezTo>
                      <a:pt x="44" y="32"/>
                      <a:pt x="42" y="34"/>
                      <a:pt x="42" y="36"/>
                    </a:cubicBezTo>
                    <a:cubicBezTo>
                      <a:pt x="42" y="57"/>
                      <a:pt x="42" y="57"/>
                      <a:pt x="42" y="57"/>
                    </a:cubicBezTo>
                    <a:cubicBezTo>
                      <a:pt x="42" y="59"/>
                      <a:pt x="44" y="61"/>
                      <a:pt x="46" y="61"/>
                    </a:cubicBezTo>
                    <a:cubicBezTo>
                      <a:pt x="47" y="61"/>
                      <a:pt x="47" y="61"/>
                      <a:pt x="47" y="61"/>
                    </a:cubicBezTo>
                    <a:cubicBezTo>
                      <a:pt x="65" y="79"/>
                      <a:pt x="65" y="79"/>
                      <a:pt x="65" y="79"/>
                    </a:cubicBezTo>
                    <a:cubicBezTo>
                      <a:pt x="66" y="80"/>
                      <a:pt x="66" y="80"/>
                      <a:pt x="67" y="80"/>
                    </a:cubicBezTo>
                    <a:cubicBezTo>
                      <a:pt x="68" y="80"/>
                      <a:pt x="68" y="80"/>
                      <a:pt x="69" y="79"/>
                    </a:cubicBezTo>
                    <a:cubicBezTo>
                      <a:pt x="70" y="78"/>
                      <a:pt x="70" y="77"/>
                      <a:pt x="69" y="76"/>
                    </a:cubicBezTo>
                    <a:lnTo>
                      <a:pt x="50" y="57"/>
                    </a:lnTo>
                    <a:close/>
                    <a:moveTo>
                      <a:pt x="75" y="21"/>
                    </a:moveTo>
                    <a:cubicBezTo>
                      <a:pt x="78" y="16"/>
                      <a:pt x="78" y="16"/>
                      <a:pt x="78" y="16"/>
                    </a:cubicBezTo>
                    <a:cubicBezTo>
                      <a:pt x="79" y="17"/>
                      <a:pt x="79" y="17"/>
                      <a:pt x="79" y="17"/>
                    </a:cubicBezTo>
                    <a:cubicBezTo>
                      <a:pt x="79" y="17"/>
                      <a:pt x="80" y="17"/>
                      <a:pt x="81" y="17"/>
                    </a:cubicBezTo>
                    <a:cubicBezTo>
                      <a:pt x="82" y="17"/>
                      <a:pt x="82" y="16"/>
                      <a:pt x="83" y="16"/>
                    </a:cubicBezTo>
                    <a:cubicBezTo>
                      <a:pt x="84" y="12"/>
                      <a:pt x="84" y="12"/>
                      <a:pt x="84" y="12"/>
                    </a:cubicBezTo>
                    <a:cubicBezTo>
                      <a:pt x="85" y="11"/>
                      <a:pt x="85" y="9"/>
                      <a:pt x="83" y="8"/>
                    </a:cubicBezTo>
                    <a:cubicBezTo>
                      <a:pt x="71" y="1"/>
                      <a:pt x="71" y="1"/>
                      <a:pt x="71" y="1"/>
                    </a:cubicBezTo>
                    <a:cubicBezTo>
                      <a:pt x="69" y="0"/>
                      <a:pt x="67" y="0"/>
                      <a:pt x="67" y="2"/>
                    </a:cubicBezTo>
                    <a:cubicBezTo>
                      <a:pt x="65" y="5"/>
                      <a:pt x="65" y="5"/>
                      <a:pt x="65" y="5"/>
                    </a:cubicBezTo>
                    <a:cubicBezTo>
                      <a:pt x="64" y="6"/>
                      <a:pt x="64" y="7"/>
                      <a:pt x="64" y="7"/>
                    </a:cubicBezTo>
                    <a:cubicBezTo>
                      <a:pt x="65" y="8"/>
                      <a:pt x="65" y="9"/>
                      <a:pt x="66" y="9"/>
                    </a:cubicBezTo>
                    <a:cubicBezTo>
                      <a:pt x="67" y="10"/>
                      <a:pt x="67" y="10"/>
                      <a:pt x="67" y="10"/>
                    </a:cubicBezTo>
                    <a:cubicBezTo>
                      <a:pt x="64" y="14"/>
                      <a:pt x="64" y="14"/>
                      <a:pt x="64" y="14"/>
                    </a:cubicBezTo>
                    <a:cubicBezTo>
                      <a:pt x="59" y="12"/>
                      <a:pt x="53" y="11"/>
                      <a:pt x="46" y="11"/>
                    </a:cubicBezTo>
                    <a:cubicBezTo>
                      <a:pt x="40" y="11"/>
                      <a:pt x="34" y="12"/>
                      <a:pt x="29" y="14"/>
                    </a:cubicBezTo>
                    <a:cubicBezTo>
                      <a:pt x="26" y="10"/>
                      <a:pt x="26" y="10"/>
                      <a:pt x="26" y="10"/>
                    </a:cubicBezTo>
                    <a:cubicBezTo>
                      <a:pt x="27" y="9"/>
                      <a:pt x="27" y="9"/>
                      <a:pt x="27" y="9"/>
                    </a:cubicBezTo>
                    <a:cubicBezTo>
                      <a:pt x="28" y="9"/>
                      <a:pt x="28" y="8"/>
                      <a:pt x="28" y="7"/>
                    </a:cubicBezTo>
                    <a:cubicBezTo>
                      <a:pt x="29" y="7"/>
                      <a:pt x="28" y="6"/>
                      <a:pt x="28" y="5"/>
                    </a:cubicBezTo>
                    <a:cubicBezTo>
                      <a:pt x="26" y="2"/>
                      <a:pt x="26" y="2"/>
                      <a:pt x="26" y="2"/>
                    </a:cubicBezTo>
                    <a:cubicBezTo>
                      <a:pt x="25" y="0"/>
                      <a:pt x="24" y="0"/>
                      <a:pt x="22" y="1"/>
                    </a:cubicBezTo>
                    <a:cubicBezTo>
                      <a:pt x="9" y="8"/>
                      <a:pt x="9" y="8"/>
                      <a:pt x="9" y="8"/>
                    </a:cubicBezTo>
                    <a:cubicBezTo>
                      <a:pt x="8" y="9"/>
                      <a:pt x="8" y="11"/>
                      <a:pt x="8" y="12"/>
                    </a:cubicBezTo>
                    <a:cubicBezTo>
                      <a:pt x="10" y="16"/>
                      <a:pt x="10" y="16"/>
                      <a:pt x="10" y="16"/>
                    </a:cubicBezTo>
                    <a:cubicBezTo>
                      <a:pt x="11" y="16"/>
                      <a:pt x="11" y="17"/>
                      <a:pt x="12" y="17"/>
                    </a:cubicBezTo>
                    <a:cubicBezTo>
                      <a:pt x="13" y="17"/>
                      <a:pt x="14" y="17"/>
                      <a:pt x="14" y="17"/>
                    </a:cubicBezTo>
                    <a:cubicBezTo>
                      <a:pt x="15" y="16"/>
                      <a:pt x="15" y="16"/>
                      <a:pt x="15" y="16"/>
                    </a:cubicBezTo>
                    <a:cubicBezTo>
                      <a:pt x="18" y="21"/>
                      <a:pt x="18" y="21"/>
                      <a:pt x="18" y="21"/>
                    </a:cubicBezTo>
                    <a:cubicBezTo>
                      <a:pt x="7" y="29"/>
                      <a:pt x="0" y="42"/>
                      <a:pt x="0" y="57"/>
                    </a:cubicBezTo>
                    <a:cubicBezTo>
                      <a:pt x="0" y="82"/>
                      <a:pt x="21" y="103"/>
                      <a:pt x="46" y="103"/>
                    </a:cubicBezTo>
                    <a:cubicBezTo>
                      <a:pt x="72" y="103"/>
                      <a:pt x="92" y="82"/>
                      <a:pt x="92" y="57"/>
                    </a:cubicBezTo>
                    <a:cubicBezTo>
                      <a:pt x="92" y="42"/>
                      <a:pt x="86" y="29"/>
                      <a:pt x="75" y="21"/>
                    </a:cubicBezTo>
                    <a:close/>
                    <a:moveTo>
                      <a:pt x="46" y="94"/>
                    </a:moveTo>
                    <a:cubicBezTo>
                      <a:pt x="26" y="94"/>
                      <a:pt x="9" y="77"/>
                      <a:pt x="9" y="57"/>
                    </a:cubicBezTo>
                    <a:cubicBezTo>
                      <a:pt x="9" y="36"/>
                      <a:pt x="26" y="19"/>
                      <a:pt x="46" y="19"/>
                    </a:cubicBezTo>
                    <a:cubicBezTo>
                      <a:pt x="67" y="19"/>
                      <a:pt x="84" y="36"/>
                      <a:pt x="84" y="57"/>
                    </a:cubicBezTo>
                    <a:cubicBezTo>
                      <a:pt x="84" y="77"/>
                      <a:pt x="67" y="94"/>
                      <a:pt x="46" y="94"/>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7" name="图形"/>
              <p:cNvSpPr>
                <a:spLocks noEditPoints="1"/>
              </p:cNvSpPr>
              <p:nvPr/>
            </p:nvSpPr>
            <p:spPr bwMode="auto">
              <a:xfrm>
                <a:off x="4678" y="5480"/>
                <a:ext cx="1095" cy="1595"/>
              </a:xfrm>
              <a:custGeom>
                <a:avLst/>
                <a:gdLst>
                  <a:gd name="T0" fmla="*/ 102 w 219"/>
                  <a:gd name="T1" fmla="*/ 223 h 319"/>
                  <a:gd name="T2" fmla="*/ 99 w 219"/>
                  <a:gd name="T3" fmla="*/ 216 h 319"/>
                  <a:gd name="T4" fmla="*/ 113 w 219"/>
                  <a:gd name="T5" fmla="*/ 212 h 319"/>
                  <a:gd name="T6" fmla="*/ 110 w 219"/>
                  <a:gd name="T7" fmla="*/ 205 h 319"/>
                  <a:gd name="T8" fmla="*/ 90 w 219"/>
                  <a:gd name="T9" fmla="*/ 234 h 319"/>
                  <a:gd name="T10" fmla="*/ 87 w 219"/>
                  <a:gd name="T11" fmla="*/ 228 h 319"/>
                  <a:gd name="T12" fmla="*/ 125 w 219"/>
                  <a:gd name="T13" fmla="*/ 19 h 319"/>
                  <a:gd name="T14" fmla="*/ 122 w 219"/>
                  <a:gd name="T15" fmla="*/ 13 h 319"/>
                  <a:gd name="T16" fmla="*/ 114 w 219"/>
                  <a:gd name="T17" fmla="*/ 8 h 319"/>
                  <a:gd name="T18" fmla="*/ 111 w 219"/>
                  <a:gd name="T19" fmla="*/ 1 h 319"/>
                  <a:gd name="T20" fmla="*/ 79 w 219"/>
                  <a:gd name="T21" fmla="*/ 246 h 319"/>
                  <a:gd name="T22" fmla="*/ 76 w 219"/>
                  <a:gd name="T23" fmla="*/ 239 h 319"/>
                  <a:gd name="T24" fmla="*/ 124 w 219"/>
                  <a:gd name="T25" fmla="*/ 201 h 319"/>
                  <a:gd name="T26" fmla="*/ 121 w 219"/>
                  <a:gd name="T27" fmla="*/ 194 h 319"/>
                  <a:gd name="T28" fmla="*/ 68 w 219"/>
                  <a:gd name="T29" fmla="*/ 257 h 319"/>
                  <a:gd name="T30" fmla="*/ 65 w 219"/>
                  <a:gd name="T31" fmla="*/ 250 h 319"/>
                  <a:gd name="T32" fmla="*/ 22 w 219"/>
                  <a:gd name="T33" fmla="*/ 302 h 319"/>
                  <a:gd name="T34" fmla="*/ 20 w 219"/>
                  <a:gd name="T35" fmla="*/ 296 h 319"/>
                  <a:gd name="T36" fmla="*/ 136 w 219"/>
                  <a:gd name="T37" fmla="*/ 189 h 319"/>
                  <a:gd name="T38" fmla="*/ 133 w 219"/>
                  <a:gd name="T39" fmla="*/ 182 h 319"/>
                  <a:gd name="T40" fmla="*/ 10 w 219"/>
                  <a:gd name="T41" fmla="*/ 319 h 319"/>
                  <a:gd name="T42" fmla="*/ 31 w 219"/>
                  <a:gd name="T43" fmla="*/ 284 h 319"/>
                  <a:gd name="T44" fmla="*/ 37 w 219"/>
                  <a:gd name="T45" fmla="*/ 290 h 319"/>
                  <a:gd name="T46" fmla="*/ 54 w 219"/>
                  <a:gd name="T47" fmla="*/ 262 h 319"/>
                  <a:gd name="T48" fmla="*/ 59 w 219"/>
                  <a:gd name="T49" fmla="*/ 267 h 319"/>
                  <a:gd name="T50" fmla="*/ 42 w 219"/>
                  <a:gd name="T51" fmla="*/ 273 h 319"/>
                  <a:gd name="T52" fmla="*/ 48 w 219"/>
                  <a:gd name="T53" fmla="*/ 279 h 319"/>
                  <a:gd name="T54" fmla="*/ 145 w 219"/>
                  <a:gd name="T55" fmla="*/ 35 h 319"/>
                  <a:gd name="T56" fmla="*/ 150 w 219"/>
                  <a:gd name="T57" fmla="*/ 41 h 319"/>
                  <a:gd name="T58" fmla="*/ 189 w 219"/>
                  <a:gd name="T59" fmla="*/ 126 h 319"/>
                  <a:gd name="T60" fmla="*/ 195 w 219"/>
                  <a:gd name="T61" fmla="*/ 131 h 319"/>
                  <a:gd name="T62" fmla="*/ 190 w 219"/>
                  <a:gd name="T63" fmla="*/ 81 h 319"/>
                  <a:gd name="T64" fmla="*/ 196 w 219"/>
                  <a:gd name="T65" fmla="*/ 86 h 319"/>
                  <a:gd name="T66" fmla="*/ 179 w 219"/>
                  <a:gd name="T67" fmla="*/ 69 h 319"/>
                  <a:gd name="T68" fmla="*/ 184 w 219"/>
                  <a:gd name="T69" fmla="*/ 75 h 319"/>
                  <a:gd name="T70" fmla="*/ 178 w 219"/>
                  <a:gd name="T71" fmla="*/ 137 h 319"/>
                  <a:gd name="T72" fmla="*/ 184 w 219"/>
                  <a:gd name="T73" fmla="*/ 143 h 319"/>
                  <a:gd name="T74" fmla="*/ 201 w 219"/>
                  <a:gd name="T75" fmla="*/ 114 h 319"/>
                  <a:gd name="T76" fmla="*/ 206 w 219"/>
                  <a:gd name="T77" fmla="*/ 120 h 319"/>
                  <a:gd name="T78" fmla="*/ 201 w 219"/>
                  <a:gd name="T79" fmla="*/ 92 h 319"/>
                  <a:gd name="T80" fmla="*/ 207 w 219"/>
                  <a:gd name="T81" fmla="*/ 97 h 319"/>
                  <a:gd name="T82" fmla="*/ 167 w 219"/>
                  <a:gd name="T83" fmla="*/ 148 h 319"/>
                  <a:gd name="T84" fmla="*/ 172 w 219"/>
                  <a:gd name="T85" fmla="*/ 154 h 319"/>
                  <a:gd name="T86" fmla="*/ 218 w 219"/>
                  <a:gd name="T87" fmla="*/ 103 h 319"/>
                  <a:gd name="T88" fmla="*/ 215 w 219"/>
                  <a:gd name="T89" fmla="*/ 110 h 319"/>
                  <a:gd name="T90" fmla="*/ 155 w 219"/>
                  <a:gd name="T91" fmla="*/ 160 h 319"/>
                  <a:gd name="T92" fmla="*/ 161 w 219"/>
                  <a:gd name="T93" fmla="*/ 165 h 319"/>
                  <a:gd name="T94" fmla="*/ 144 w 219"/>
                  <a:gd name="T95" fmla="*/ 171 h 319"/>
                  <a:gd name="T96" fmla="*/ 150 w 219"/>
                  <a:gd name="T97" fmla="*/ 177 h 319"/>
                  <a:gd name="T98" fmla="*/ 167 w 219"/>
                  <a:gd name="T99" fmla="*/ 58 h 319"/>
                  <a:gd name="T100" fmla="*/ 173 w 219"/>
                  <a:gd name="T101" fmla="*/ 64 h 319"/>
                  <a:gd name="T102" fmla="*/ 133 w 219"/>
                  <a:gd name="T103" fmla="*/ 24 h 319"/>
                  <a:gd name="T104" fmla="*/ 139 w 219"/>
                  <a:gd name="T105" fmla="*/ 30 h 319"/>
                  <a:gd name="T106" fmla="*/ 156 w 219"/>
                  <a:gd name="T107" fmla="*/ 47 h 319"/>
                  <a:gd name="T108" fmla="*/ 162 w 219"/>
                  <a:gd name="T109" fmla="*/ 5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99" y="216"/>
                    </a:moveTo>
                    <a:cubicBezTo>
                      <a:pt x="97" y="218"/>
                      <a:pt x="97" y="220"/>
                      <a:pt x="99" y="222"/>
                    </a:cubicBezTo>
                    <a:cubicBezTo>
                      <a:pt x="100" y="223"/>
                      <a:pt x="101" y="223"/>
                      <a:pt x="102" y="223"/>
                    </a:cubicBezTo>
                    <a:cubicBezTo>
                      <a:pt x="103" y="223"/>
                      <a:pt x="104" y="223"/>
                      <a:pt x="104" y="222"/>
                    </a:cubicBezTo>
                    <a:cubicBezTo>
                      <a:pt x="106" y="220"/>
                      <a:pt x="106" y="218"/>
                      <a:pt x="104" y="216"/>
                    </a:cubicBezTo>
                    <a:cubicBezTo>
                      <a:pt x="103" y="215"/>
                      <a:pt x="100" y="215"/>
                      <a:pt x="99" y="216"/>
                    </a:cubicBezTo>
                    <a:close/>
                    <a:moveTo>
                      <a:pt x="110" y="205"/>
                    </a:moveTo>
                    <a:cubicBezTo>
                      <a:pt x="109" y="207"/>
                      <a:pt x="109" y="209"/>
                      <a:pt x="110" y="211"/>
                    </a:cubicBezTo>
                    <a:cubicBezTo>
                      <a:pt x="111" y="211"/>
                      <a:pt x="112" y="212"/>
                      <a:pt x="113" y="212"/>
                    </a:cubicBezTo>
                    <a:cubicBezTo>
                      <a:pt x="114" y="212"/>
                      <a:pt x="115" y="211"/>
                      <a:pt x="116" y="211"/>
                    </a:cubicBezTo>
                    <a:cubicBezTo>
                      <a:pt x="117" y="209"/>
                      <a:pt x="117" y="207"/>
                      <a:pt x="116" y="205"/>
                    </a:cubicBezTo>
                    <a:cubicBezTo>
                      <a:pt x="114" y="203"/>
                      <a:pt x="112" y="203"/>
                      <a:pt x="110" y="205"/>
                    </a:cubicBezTo>
                    <a:close/>
                    <a:moveTo>
                      <a:pt x="87" y="228"/>
                    </a:moveTo>
                    <a:cubicBezTo>
                      <a:pt x="86" y="229"/>
                      <a:pt x="86" y="232"/>
                      <a:pt x="87" y="233"/>
                    </a:cubicBezTo>
                    <a:cubicBezTo>
                      <a:pt x="88" y="234"/>
                      <a:pt x="89" y="234"/>
                      <a:pt x="90" y="234"/>
                    </a:cubicBezTo>
                    <a:cubicBezTo>
                      <a:pt x="91" y="234"/>
                      <a:pt x="92" y="234"/>
                      <a:pt x="93" y="233"/>
                    </a:cubicBezTo>
                    <a:cubicBezTo>
                      <a:pt x="95" y="232"/>
                      <a:pt x="95" y="229"/>
                      <a:pt x="93" y="228"/>
                    </a:cubicBezTo>
                    <a:cubicBezTo>
                      <a:pt x="92" y="226"/>
                      <a:pt x="89" y="226"/>
                      <a:pt x="87" y="228"/>
                    </a:cubicBezTo>
                    <a:close/>
                    <a:moveTo>
                      <a:pt x="122" y="13"/>
                    </a:moveTo>
                    <a:cubicBezTo>
                      <a:pt x="121" y="14"/>
                      <a:pt x="121" y="17"/>
                      <a:pt x="122" y="18"/>
                    </a:cubicBezTo>
                    <a:cubicBezTo>
                      <a:pt x="123" y="19"/>
                      <a:pt x="124" y="19"/>
                      <a:pt x="125" y="19"/>
                    </a:cubicBezTo>
                    <a:cubicBezTo>
                      <a:pt x="126" y="19"/>
                      <a:pt x="127" y="19"/>
                      <a:pt x="128" y="18"/>
                    </a:cubicBezTo>
                    <a:cubicBezTo>
                      <a:pt x="129" y="17"/>
                      <a:pt x="129" y="14"/>
                      <a:pt x="128" y="13"/>
                    </a:cubicBezTo>
                    <a:cubicBezTo>
                      <a:pt x="126" y="11"/>
                      <a:pt x="124" y="11"/>
                      <a:pt x="122" y="13"/>
                    </a:cubicBezTo>
                    <a:close/>
                    <a:moveTo>
                      <a:pt x="111" y="1"/>
                    </a:moveTo>
                    <a:cubicBezTo>
                      <a:pt x="109" y="3"/>
                      <a:pt x="109" y="5"/>
                      <a:pt x="111" y="7"/>
                    </a:cubicBezTo>
                    <a:cubicBezTo>
                      <a:pt x="112" y="8"/>
                      <a:pt x="113" y="8"/>
                      <a:pt x="114" y="8"/>
                    </a:cubicBezTo>
                    <a:cubicBezTo>
                      <a:pt x="115" y="8"/>
                      <a:pt x="116" y="8"/>
                      <a:pt x="116" y="7"/>
                    </a:cubicBezTo>
                    <a:cubicBezTo>
                      <a:pt x="118" y="5"/>
                      <a:pt x="118" y="3"/>
                      <a:pt x="116" y="1"/>
                    </a:cubicBezTo>
                    <a:cubicBezTo>
                      <a:pt x="115" y="0"/>
                      <a:pt x="112" y="0"/>
                      <a:pt x="111" y="1"/>
                    </a:cubicBezTo>
                    <a:close/>
                    <a:moveTo>
                      <a:pt x="76" y="239"/>
                    </a:moveTo>
                    <a:cubicBezTo>
                      <a:pt x="75" y="241"/>
                      <a:pt x="75" y="243"/>
                      <a:pt x="76" y="245"/>
                    </a:cubicBezTo>
                    <a:cubicBezTo>
                      <a:pt x="77" y="245"/>
                      <a:pt x="78" y="246"/>
                      <a:pt x="79" y="246"/>
                    </a:cubicBezTo>
                    <a:cubicBezTo>
                      <a:pt x="80" y="246"/>
                      <a:pt x="81" y="245"/>
                      <a:pt x="82" y="245"/>
                    </a:cubicBezTo>
                    <a:cubicBezTo>
                      <a:pt x="83" y="243"/>
                      <a:pt x="83" y="241"/>
                      <a:pt x="82" y="239"/>
                    </a:cubicBezTo>
                    <a:cubicBezTo>
                      <a:pt x="80" y="237"/>
                      <a:pt x="78" y="237"/>
                      <a:pt x="76" y="239"/>
                    </a:cubicBezTo>
                    <a:close/>
                    <a:moveTo>
                      <a:pt x="121" y="194"/>
                    </a:moveTo>
                    <a:cubicBezTo>
                      <a:pt x="120" y="195"/>
                      <a:pt x="120" y="198"/>
                      <a:pt x="121" y="199"/>
                    </a:cubicBezTo>
                    <a:cubicBezTo>
                      <a:pt x="122" y="200"/>
                      <a:pt x="123" y="201"/>
                      <a:pt x="124" y="201"/>
                    </a:cubicBezTo>
                    <a:cubicBezTo>
                      <a:pt x="125" y="201"/>
                      <a:pt x="126" y="200"/>
                      <a:pt x="127" y="199"/>
                    </a:cubicBezTo>
                    <a:cubicBezTo>
                      <a:pt x="129" y="198"/>
                      <a:pt x="129" y="195"/>
                      <a:pt x="127" y="194"/>
                    </a:cubicBezTo>
                    <a:cubicBezTo>
                      <a:pt x="125" y="192"/>
                      <a:pt x="123" y="192"/>
                      <a:pt x="121" y="194"/>
                    </a:cubicBezTo>
                    <a:close/>
                    <a:moveTo>
                      <a:pt x="65" y="250"/>
                    </a:moveTo>
                    <a:cubicBezTo>
                      <a:pt x="63" y="252"/>
                      <a:pt x="63" y="254"/>
                      <a:pt x="65" y="256"/>
                    </a:cubicBezTo>
                    <a:cubicBezTo>
                      <a:pt x="66" y="257"/>
                      <a:pt x="67" y="257"/>
                      <a:pt x="68" y="257"/>
                    </a:cubicBezTo>
                    <a:cubicBezTo>
                      <a:pt x="69" y="257"/>
                      <a:pt x="70" y="257"/>
                      <a:pt x="70" y="256"/>
                    </a:cubicBezTo>
                    <a:cubicBezTo>
                      <a:pt x="72" y="254"/>
                      <a:pt x="72" y="252"/>
                      <a:pt x="70" y="250"/>
                    </a:cubicBezTo>
                    <a:cubicBezTo>
                      <a:pt x="69" y="249"/>
                      <a:pt x="66" y="249"/>
                      <a:pt x="65" y="250"/>
                    </a:cubicBezTo>
                    <a:close/>
                    <a:moveTo>
                      <a:pt x="20" y="296"/>
                    </a:moveTo>
                    <a:cubicBezTo>
                      <a:pt x="18" y="297"/>
                      <a:pt x="18" y="300"/>
                      <a:pt x="20" y="301"/>
                    </a:cubicBezTo>
                    <a:cubicBezTo>
                      <a:pt x="20" y="302"/>
                      <a:pt x="21" y="302"/>
                      <a:pt x="22" y="302"/>
                    </a:cubicBezTo>
                    <a:cubicBezTo>
                      <a:pt x="23" y="302"/>
                      <a:pt x="24" y="302"/>
                      <a:pt x="25" y="301"/>
                    </a:cubicBezTo>
                    <a:cubicBezTo>
                      <a:pt x="27" y="300"/>
                      <a:pt x="27" y="297"/>
                      <a:pt x="25" y="296"/>
                    </a:cubicBezTo>
                    <a:cubicBezTo>
                      <a:pt x="24" y="294"/>
                      <a:pt x="21" y="294"/>
                      <a:pt x="20" y="296"/>
                    </a:cubicBezTo>
                    <a:close/>
                    <a:moveTo>
                      <a:pt x="133" y="182"/>
                    </a:moveTo>
                    <a:cubicBezTo>
                      <a:pt x="131" y="184"/>
                      <a:pt x="131" y="186"/>
                      <a:pt x="133" y="188"/>
                    </a:cubicBezTo>
                    <a:cubicBezTo>
                      <a:pt x="133" y="189"/>
                      <a:pt x="134" y="189"/>
                      <a:pt x="136" y="189"/>
                    </a:cubicBezTo>
                    <a:cubicBezTo>
                      <a:pt x="137" y="189"/>
                      <a:pt x="138" y="189"/>
                      <a:pt x="138" y="188"/>
                    </a:cubicBezTo>
                    <a:cubicBezTo>
                      <a:pt x="140" y="186"/>
                      <a:pt x="140" y="184"/>
                      <a:pt x="138" y="182"/>
                    </a:cubicBezTo>
                    <a:cubicBezTo>
                      <a:pt x="137" y="181"/>
                      <a:pt x="134" y="181"/>
                      <a:pt x="133" y="182"/>
                    </a:cubicBezTo>
                    <a:close/>
                    <a:moveTo>
                      <a:pt x="10" y="300"/>
                    </a:moveTo>
                    <a:cubicBezTo>
                      <a:pt x="5" y="300"/>
                      <a:pt x="0" y="304"/>
                      <a:pt x="0" y="310"/>
                    </a:cubicBezTo>
                    <a:cubicBezTo>
                      <a:pt x="0" y="315"/>
                      <a:pt x="5" y="319"/>
                      <a:pt x="10" y="319"/>
                    </a:cubicBezTo>
                    <a:cubicBezTo>
                      <a:pt x="15" y="319"/>
                      <a:pt x="20" y="315"/>
                      <a:pt x="20" y="310"/>
                    </a:cubicBezTo>
                    <a:cubicBezTo>
                      <a:pt x="20" y="304"/>
                      <a:pt x="15" y="300"/>
                      <a:pt x="10" y="300"/>
                    </a:cubicBezTo>
                    <a:close/>
                    <a:moveTo>
                      <a:pt x="31" y="284"/>
                    </a:moveTo>
                    <a:cubicBezTo>
                      <a:pt x="29" y="286"/>
                      <a:pt x="29" y="288"/>
                      <a:pt x="31" y="290"/>
                    </a:cubicBezTo>
                    <a:cubicBezTo>
                      <a:pt x="32" y="291"/>
                      <a:pt x="33" y="291"/>
                      <a:pt x="34" y="291"/>
                    </a:cubicBezTo>
                    <a:cubicBezTo>
                      <a:pt x="35" y="291"/>
                      <a:pt x="36" y="291"/>
                      <a:pt x="37" y="290"/>
                    </a:cubicBezTo>
                    <a:cubicBezTo>
                      <a:pt x="38" y="288"/>
                      <a:pt x="38" y="286"/>
                      <a:pt x="37" y="284"/>
                    </a:cubicBezTo>
                    <a:cubicBezTo>
                      <a:pt x="35" y="283"/>
                      <a:pt x="32" y="283"/>
                      <a:pt x="31" y="284"/>
                    </a:cubicBezTo>
                    <a:close/>
                    <a:moveTo>
                      <a:pt x="54" y="262"/>
                    </a:moveTo>
                    <a:cubicBezTo>
                      <a:pt x="52" y="263"/>
                      <a:pt x="52" y="266"/>
                      <a:pt x="54" y="267"/>
                    </a:cubicBezTo>
                    <a:cubicBezTo>
                      <a:pt x="54" y="268"/>
                      <a:pt x="55" y="268"/>
                      <a:pt x="56" y="268"/>
                    </a:cubicBezTo>
                    <a:cubicBezTo>
                      <a:pt x="57" y="268"/>
                      <a:pt x="58" y="268"/>
                      <a:pt x="59" y="267"/>
                    </a:cubicBezTo>
                    <a:cubicBezTo>
                      <a:pt x="61" y="266"/>
                      <a:pt x="61" y="263"/>
                      <a:pt x="59" y="262"/>
                    </a:cubicBezTo>
                    <a:cubicBezTo>
                      <a:pt x="58" y="260"/>
                      <a:pt x="55" y="260"/>
                      <a:pt x="54" y="262"/>
                    </a:cubicBezTo>
                    <a:close/>
                    <a:moveTo>
                      <a:pt x="42" y="273"/>
                    </a:moveTo>
                    <a:cubicBezTo>
                      <a:pt x="41" y="274"/>
                      <a:pt x="41" y="277"/>
                      <a:pt x="42" y="279"/>
                    </a:cubicBezTo>
                    <a:cubicBezTo>
                      <a:pt x="43" y="279"/>
                      <a:pt x="44" y="280"/>
                      <a:pt x="45" y="280"/>
                    </a:cubicBezTo>
                    <a:cubicBezTo>
                      <a:pt x="46" y="280"/>
                      <a:pt x="47" y="279"/>
                      <a:pt x="48" y="279"/>
                    </a:cubicBezTo>
                    <a:cubicBezTo>
                      <a:pt x="49" y="277"/>
                      <a:pt x="49" y="274"/>
                      <a:pt x="48" y="273"/>
                    </a:cubicBezTo>
                    <a:cubicBezTo>
                      <a:pt x="46" y="271"/>
                      <a:pt x="44" y="271"/>
                      <a:pt x="42" y="273"/>
                    </a:cubicBezTo>
                    <a:close/>
                    <a:moveTo>
                      <a:pt x="145" y="35"/>
                    </a:moveTo>
                    <a:cubicBezTo>
                      <a:pt x="143" y="37"/>
                      <a:pt x="143" y="39"/>
                      <a:pt x="145" y="41"/>
                    </a:cubicBezTo>
                    <a:cubicBezTo>
                      <a:pt x="146" y="42"/>
                      <a:pt x="147" y="42"/>
                      <a:pt x="148" y="42"/>
                    </a:cubicBezTo>
                    <a:cubicBezTo>
                      <a:pt x="149" y="42"/>
                      <a:pt x="150" y="42"/>
                      <a:pt x="150" y="41"/>
                    </a:cubicBezTo>
                    <a:cubicBezTo>
                      <a:pt x="152" y="39"/>
                      <a:pt x="152" y="37"/>
                      <a:pt x="150" y="35"/>
                    </a:cubicBezTo>
                    <a:cubicBezTo>
                      <a:pt x="149" y="34"/>
                      <a:pt x="146" y="34"/>
                      <a:pt x="145" y="35"/>
                    </a:cubicBezTo>
                    <a:close/>
                    <a:moveTo>
                      <a:pt x="189" y="126"/>
                    </a:moveTo>
                    <a:cubicBezTo>
                      <a:pt x="188" y="127"/>
                      <a:pt x="188" y="130"/>
                      <a:pt x="189" y="131"/>
                    </a:cubicBezTo>
                    <a:cubicBezTo>
                      <a:pt x="190" y="132"/>
                      <a:pt x="191" y="133"/>
                      <a:pt x="192" y="133"/>
                    </a:cubicBezTo>
                    <a:cubicBezTo>
                      <a:pt x="193" y="133"/>
                      <a:pt x="194" y="132"/>
                      <a:pt x="195" y="131"/>
                    </a:cubicBezTo>
                    <a:cubicBezTo>
                      <a:pt x="196" y="130"/>
                      <a:pt x="196" y="127"/>
                      <a:pt x="195" y="126"/>
                    </a:cubicBezTo>
                    <a:cubicBezTo>
                      <a:pt x="193" y="124"/>
                      <a:pt x="191" y="124"/>
                      <a:pt x="189" y="126"/>
                    </a:cubicBezTo>
                    <a:close/>
                    <a:moveTo>
                      <a:pt x="190" y="81"/>
                    </a:moveTo>
                    <a:cubicBezTo>
                      <a:pt x="188" y="82"/>
                      <a:pt x="188" y="85"/>
                      <a:pt x="190" y="86"/>
                    </a:cubicBezTo>
                    <a:cubicBezTo>
                      <a:pt x="191" y="87"/>
                      <a:pt x="192" y="87"/>
                      <a:pt x="193" y="87"/>
                    </a:cubicBezTo>
                    <a:cubicBezTo>
                      <a:pt x="194" y="87"/>
                      <a:pt x="195" y="87"/>
                      <a:pt x="196" y="86"/>
                    </a:cubicBezTo>
                    <a:cubicBezTo>
                      <a:pt x="197" y="85"/>
                      <a:pt x="197" y="82"/>
                      <a:pt x="196" y="81"/>
                    </a:cubicBezTo>
                    <a:cubicBezTo>
                      <a:pt x="194" y="79"/>
                      <a:pt x="192" y="79"/>
                      <a:pt x="190" y="81"/>
                    </a:cubicBezTo>
                    <a:close/>
                    <a:moveTo>
                      <a:pt x="179" y="69"/>
                    </a:moveTo>
                    <a:cubicBezTo>
                      <a:pt x="177" y="71"/>
                      <a:pt x="177" y="73"/>
                      <a:pt x="179" y="75"/>
                    </a:cubicBezTo>
                    <a:cubicBezTo>
                      <a:pt x="180" y="76"/>
                      <a:pt x="181" y="76"/>
                      <a:pt x="182" y="76"/>
                    </a:cubicBezTo>
                    <a:cubicBezTo>
                      <a:pt x="183" y="76"/>
                      <a:pt x="184" y="76"/>
                      <a:pt x="184" y="75"/>
                    </a:cubicBezTo>
                    <a:cubicBezTo>
                      <a:pt x="186" y="73"/>
                      <a:pt x="186" y="71"/>
                      <a:pt x="184" y="69"/>
                    </a:cubicBezTo>
                    <a:cubicBezTo>
                      <a:pt x="183" y="68"/>
                      <a:pt x="180" y="68"/>
                      <a:pt x="179" y="69"/>
                    </a:cubicBezTo>
                    <a:close/>
                    <a:moveTo>
                      <a:pt x="178" y="137"/>
                    </a:moveTo>
                    <a:cubicBezTo>
                      <a:pt x="176" y="139"/>
                      <a:pt x="176" y="141"/>
                      <a:pt x="178" y="143"/>
                    </a:cubicBezTo>
                    <a:cubicBezTo>
                      <a:pt x="179" y="144"/>
                      <a:pt x="180" y="144"/>
                      <a:pt x="181" y="144"/>
                    </a:cubicBezTo>
                    <a:cubicBezTo>
                      <a:pt x="182" y="144"/>
                      <a:pt x="183" y="144"/>
                      <a:pt x="184" y="143"/>
                    </a:cubicBezTo>
                    <a:cubicBezTo>
                      <a:pt x="185" y="141"/>
                      <a:pt x="185" y="139"/>
                      <a:pt x="184" y="137"/>
                    </a:cubicBezTo>
                    <a:cubicBezTo>
                      <a:pt x="182" y="136"/>
                      <a:pt x="180" y="136"/>
                      <a:pt x="178" y="137"/>
                    </a:cubicBezTo>
                    <a:close/>
                    <a:moveTo>
                      <a:pt x="201" y="114"/>
                    </a:moveTo>
                    <a:cubicBezTo>
                      <a:pt x="199" y="116"/>
                      <a:pt x="199" y="119"/>
                      <a:pt x="201" y="120"/>
                    </a:cubicBezTo>
                    <a:cubicBezTo>
                      <a:pt x="201" y="121"/>
                      <a:pt x="202" y="121"/>
                      <a:pt x="203" y="121"/>
                    </a:cubicBezTo>
                    <a:cubicBezTo>
                      <a:pt x="204" y="121"/>
                      <a:pt x="205" y="121"/>
                      <a:pt x="206" y="120"/>
                    </a:cubicBezTo>
                    <a:cubicBezTo>
                      <a:pt x="208" y="119"/>
                      <a:pt x="208" y="116"/>
                      <a:pt x="206" y="114"/>
                    </a:cubicBezTo>
                    <a:cubicBezTo>
                      <a:pt x="205" y="113"/>
                      <a:pt x="202" y="113"/>
                      <a:pt x="201" y="114"/>
                    </a:cubicBezTo>
                    <a:close/>
                    <a:moveTo>
                      <a:pt x="201" y="92"/>
                    </a:moveTo>
                    <a:cubicBezTo>
                      <a:pt x="200" y="93"/>
                      <a:pt x="200" y="96"/>
                      <a:pt x="201" y="97"/>
                    </a:cubicBezTo>
                    <a:cubicBezTo>
                      <a:pt x="202" y="98"/>
                      <a:pt x="203" y="99"/>
                      <a:pt x="204" y="99"/>
                    </a:cubicBezTo>
                    <a:cubicBezTo>
                      <a:pt x="205" y="99"/>
                      <a:pt x="206" y="98"/>
                      <a:pt x="207" y="97"/>
                    </a:cubicBezTo>
                    <a:cubicBezTo>
                      <a:pt x="209" y="96"/>
                      <a:pt x="209" y="93"/>
                      <a:pt x="207" y="92"/>
                    </a:cubicBezTo>
                    <a:cubicBezTo>
                      <a:pt x="205" y="90"/>
                      <a:pt x="203" y="90"/>
                      <a:pt x="201" y="92"/>
                    </a:cubicBezTo>
                    <a:close/>
                    <a:moveTo>
                      <a:pt x="167" y="148"/>
                    </a:moveTo>
                    <a:cubicBezTo>
                      <a:pt x="165" y="150"/>
                      <a:pt x="165" y="153"/>
                      <a:pt x="167" y="154"/>
                    </a:cubicBezTo>
                    <a:cubicBezTo>
                      <a:pt x="167" y="155"/>
                      <a:pt x="168" y="155"/>
                      <a:pt x="169" y="155"/>
                    </a:cubicBezTo>
                    <a:cubicBezTo>
                      <a:pt x="170" y="155"/>
                      <a:pt x="172" y="155"/>
                      <a:pt x="172" y="154"/>
                    </a:cubicBezTo>
                    <a:cubicBezTo>
                      <a:pt x="174" y="153"/>
                      <a:pt x="174" y="150"/>
                      <a:pt x="172" y="148"/>
                    </a:cubicBezTo>
                    <a:cubicBezTo>
                      <a:pt x="171" y="147"/>
                      <a:pt x="168" y="147"/>
                      <a:pt x="167" y="148"/>
                    </a:cubicBezTo>
                    <a:close/>
                    <a:moveTo>
                      <a:pt x="218" y="103"/>
                    </a:moveTo>
                    <a:cubicBezTo>
                      <a:pt x="216" y="102"/>
                      <a:pt x="213" y="102"/>
                      <a:pt x="212" y="103"/>
                    </a:cubicBezTo>
                    <a:cubicBezTo>
                      <a:pt x="210" y="105"/>
                      <a:pt x="210" y="107"/>
                      <a:pt x="212" y="109"/>
                    </a:cubicBezTo>
                    <a:cubicBezTo>
                      <a:pt x="213" y="110"/>
                      <a:pt x="214" y="110"/>
                      <a:pt x="215" y="110"/>
                    </a:cubicBezTo>
                    <a:cubicBezTo>
                      <a:pt x="216" y="110"/>
                      <a:pt x="217" y="110"/>
                      <a:pt x="218" y="109"/>
                    </a:cubicBezTo>
                    <a:cubicBezTo>
                      <a:pt x="219" y="107"/>
                      <a:pt x="219" y="105"/>
                      <a:pt x="218" y="103"/>
                    </a:cubicBezTo>
                    <a:close/>
                    <a:moveTo>
                      <a:pt x="155" y="160"/>
                    </a:moveTo>
                    <a:cubicBezTo>
                      <a:pt x="154" y="161"/>
                      <a:pt x="154" y="164"/>
                      <a:pt x="155" y="165"/>
                    </a:cubicBezTo>
                    <a:cubicBezTo>
                      <a:pt x="156" y="166"/>
                      <a:pt x="157" y="167"/>
                      <a:pt x="158" y="167"/>
                    </a:cubicBezTo>
                    <a:cubicBezTo>
                      <a:pt x="159" y="167"/>
                      <a:pt x="160" y="166"/>
                      <a:pt x="161" y="165"/>
                    </a:cubicBezTo>
                    <a:cubicBezTo>
                      <a:pt x="163" y="164"/>
                      <a:pt x="163" y="161"/>
                      <a:pt x="161" y="160"/>
                    </a:cubicBezTo>
                    <a:cubicBezTo>
                      <a:pt x="159" y="158"/>
                      <a:pt x="157" y="158"/>
                      <a:pt x="155" y="160"/>
                    </a:cubicBezTo>
                    <a:close/>
                    <a:moveTo>
                      <a:pt x="144" y="171"/>
                    </a:moveTo>
                    <a:cubicBezTo>
                      <a:pt x="142" y="173"/>
                      <a:pt x="142" y="175"/>
                      <a:pt x="144" y="177"/>
                    </a:cubicBezTo>
                    <a:cubicBezTo>
                      <a:pt x="145" y="177"/>
                      <a:pt x="146" y="178"/>
                      <a:pt x="147" y="178"/>
                    </a:cubicBezTo>
                    <a:cubicBezTo>
                      <a:pt x="148" y="178"/>
                      <a:pt x="149" y="177"/>
                      <a:pt x="150" y="177"/>
                    </a:cubicBezTo>
                    <a:cubicBezTo>
                      <a:pt x="151" y="175"/>
                      <a:pt x="151" y="173"/>
                      <a:pt x="150" y="171"/>
                    </a:cubicBezTo>
                    <a:cubicBezTo>
                      <a:pt x="148" y="169"/>
                      <a:pt x="146" y="169"/>
                      <a:pt x="144" y="171"/>
                    </a:cubicBezTo>
                    <a:close/>
                    <a:moveTo>
                      <a:pt x="167" y="58"/>
                    </a:moveTo>
                    <a:cubicBezTo>
                      <a:pt x="166" y="59"/>
                      <a:pt x="166" y="62"/>
                      <a:pt x="167" y="64"/>
                    </a:cubicBezTo>
                    <a:cubicBezTo>
                      <a:pt x="168" y="64"/>
                      <a:pt x="169" y="65"/>
                      <a:pt x="170" y="65"/>
                    </a:cubicBezTo>
                    <a:cubicBezTo>
                      <a:pt x="171" y="65"/>
                      <a:pt x="172" y="64"/>
                      <a:pt x="173" y="64"/>
                    </a:cubicBezTo>
                    <a:cubicBezTo>
                      <a:pt x="175" y="62"/>
                      <a:pt x="175" y="59"/>
                      <a:pt x="173" y="58"/>
                    </a:cubicBezTo>
                    <a:cubicBezTo>
                      <a:pt x="172" y="56"/>
                      <a:pt x="169" y="56"/>
                      <a:pt x="167" y="58"/>
                    </a:cubicBezTo>
                    <a:close/>
                    <a:moveTo>
                      <a:pt x="133" y="24"/>
                    </a:moveTo>
                    <a:cubicBezTo>
                      <a:pt x="132" y="25"/>
                      <a:pt x="132" y="28"/>
                      <a:pt x="133" y="30"/>
                    </a:cubicBezTo>
                    <a:cubicBezTo>
                      <a:pt x="134" y="30"/>
                      <a:pt x="135" y="31"/>
                      <a:pt x="136" y="31"/>
                    </a:cubicBezTo>
                    <a:cubicBezTo>
                      <a:pt x="137" y="31"/>
                      <a:pt x="138" y="30"/>
                      <a:pt x="139" y="30"/>
                    </a:cubicBezTo>
                    <a:cubicBezTo>
                      <a:pt x="141" y="28"/>
                      <a:pt x="141" y="25"/>
                      <a:pt x="139" y="24"/>
                    </a:cubicBezTo>
                    <a:cubicBezTo>
                      <a:pt x="138" y="22"/>
                      <a:pt x="135" y="22"/>
                      <a:pt x="133" y="24"/>
                    </a:cubicBezTo>
                    <a:close/>
                    <a:moveTo>
                      <a:pt x="156" y="47"/>
                    </a:moveTo>
                    <a:cubicBezTo>
                      <a:pt x="155" y="48"/>
                      <a:pt x="155" y="51"/>
                      <a:pt x="156" y="52"/>
                    </a:cubicBezTo>
                    <a:cubicBezTo>
                      <a:pt x="157" y="53"/>
                      <a:pt x="158" y="53"/>
                      <a:pt x="159" y="53"/>
                    </a:cubicBezTo>
                    <a:cubicBezTo>
                      <a:pt x="160" y="53"/>
                      <a:pt x="161" y="53"/>
                      <a:pt x="162" y="52"/>
                    </a:cubicBezTo>
                    <a:cubicBezTo>
                      <a:pt x="163" y="51"/>
                      <a:pt x="163" y="48"/>
                      <a:pt x="162" y="47"/>
                    </a:cubicBezTo>
                    <a:cubicBezTo>
                      <a:pt x="160" y="45"/>
                      <a:pt x="158" y="45"/>
                      <a:pt x="156" y="47"/>
                    </a:cubicBezTo>
                    <a:close/>
                  </a:path>
                </a:pathLst>
              </a:custGeom>
              <a:solidFill>
                <a:schemeClr val="accent1"/>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8" name="图形"/>
              <p:cNvSpPr>
                <a:spLocks noEditPoints="1"/>
              </p:cNvSpPr>
              <p:nvPr/>
            </p:nvSpPr>
            <p:spPr bwMode="auto">
              <a:xfrm>
                <a:off x="7150" y="4940"/>
                <a:ext cx="1090" cy="1595"/>
              </a:xfrm>
              <a:custGeom>
                <a:avLst/>
                <a:gdLst>
                  <a:gd name="T0" fmla="*/ 90 w 218"/>
                  <a:gd name="T1" fmla="*/ 93 h 319"/>
                  <a:gd name="T2" fmla="*/ 87 w 218"/>
                  <a:gd name="T3" fmla="*/ 86 h 319"/>
                  <a:gd name="T4" fmla="*/ 9 w 218"/>
                  <a:gd name="T5" fmla="*/ 19 h 319"/>
                  <a:gd name="T6" fmla="*/ 135 w 218"/>
                  <a:gd name="T7" fmla="*/ 138 h 319"/>
                  <a:gd name="T8" fmla="*/ 132 w 218"/>
                  <a:gd name="T9" fmla="*/ 131 h 319"/>
                  <a:gd name="T10" fmla="*/ 98 w 218"/>
                  <a:gd name="T11" fmla="*/ 97 h 319"/>
                  <a:gd name="T12" fmla="*/ 104 w 218"/>
                  <a:gd name="T13" fmla="*/ 103 h 319"/>
                  <a:gd name="T14" fmla="*/ 122 w 218"/>
                  <a:gd name="T15" fmla="*/ 301 h 319"/>
                  <a:gd name="T16" fmla="*/ 127 w 218"/>
                  <a:gd name="T17" fmla="*/ 307 h 319"/>
                  <a:gd name="T18" fmla="*/ 110 w 218"/>
                  <a:gd name="T19" fmla="*/ 312 h 319"/>
                  <a:gd name="T20" fmla="*/ 116 w 218"/>
                  <a:gd name="T21" fmla="*/ 318 h 319"/>
                  <a:gd name="T22" fmla="*/ 124 w 218"/>
                  <a:gd name="T23" fmla="*/ 127 h 319"/>
                  <a:gd name="T24" fmla="*/ 121 w 218"/>
                  <a:gd name="T25" fmla="*/ 120 h 319"/>
                  <a:gd name="T26" fmla="*/ 112 w 218"/>
                  <a:gd name="T27" fmla="*/ 115 h 319"/>
                  <a:gd name="T28" fmla="*/ 109 w 218"/>
                  <a:gd name="T29" fmla="*/ 108 h 319"/>
                  <a:gd name="T30" fmla="*/ 42 w 218"/>
                  <a:gd name="T31" fmla="*/ 41 h 319"/>
                  <a:gd name="T32" fmla="*/ 47 w 218"/>
                  <a:gd name="T33" fmla="*/ 46 h 319"/>
                  <a:gd name="T34" fmla="*/ 75 w 218"/>
                  <a:gd name="T35" fmla="*/ 75 h 319"/>
                  <a:gd name="T36" fmla="*/ 81 w 218"/>
                  <a:gd name="T37" fmla="*/ 80 h 319"/>
                  <a:gd name="T38" fmla="*/ 19 w 218"/>
                  <a:gd name="T39" fmla="*/ 18 h 319"/>
                  <a:gd name="T40" fmla="*/ 25 w 218"/>
                  <a:gd name="T41" fmla="*/ 24 h 319"/>
                  <a:gd name="T42" fmla="*/ 30 w 218"/>
                  <a:gd name="T43" fmla="*/ 29 h 319"/>
                  <a:gd name="T44" fmla="*/ 36 w 218"/>
                  <a:gd name="T45" fmla="*/ 35 h 319"/>
                  <a:gd name="T46" fmla="*/ 53 w 218"/>
                  <a:gd name="T47" fmla="*/ 52 h 319"/>
                  <a:gd name="T48" fmla="*/ 59 w 218"/>
                  <a:gd name="T49" fmla="*/ 58 h 319"/>
                  <a:gd name="T50" fmla="*/ 64 w 218"/>
                  <a:gd name="T51" fmla="*/ 63 h 319"/>
                  <a:gd name="T52" fmla="*/ 70 w 218"/>
                  <a:gd name="T53" fmla="*/ 69 h 319"/>
                  <a:gd name="T54" fmla="*/ 169 w 218"/>
                  <a:gd name="T55" fmla="*/ 172 h 319"/>
                  <a:gd name="T56" fmla="*/ 166 w 218"/>
                  <a:gd name="T57" fmla="*/ 165 h 319"/>
                  <a:gd name="T58" fmla="*/ 133 w 218"/>
                  <a:gd name="T59" fmla="*/ 290 h 319"/>
                  <a:gd name="T60" fmla="*/ 138 w 218"/>
                  <a:gd name="T61" fmla="*/ 295 h 319"/>
                  <a:gd name="T62" fmla="*/ 178 w 218"/>
                  <a:gd name="T63" fmla="*/ 244 h 319"/>
                  <a:gd name="T64" fmla="*/ 184 w 218"/>
                  <a:gd name="T65" fmla="*/ 250 h 319"/>
                  <a:gd name="T66" fmla="*/ 191 w 218"/>
                  <a:gd name="T67" fmla="*/ 195 h 319"/>
                  <a:gd name="T68" fmla="*/ 189 w 218"/>
                  <a:gd name="T69" fmla="*/ 188 h 319"/>
                  <a:gd name="T70" fmla="*/ 203 w 218"/>
                  <a:gd name="T71" fmla="*/ 206 h 319"/>
                  <a:gd name="T72" fmla="*/ 200 w 218"/>
                  <a:gd name="T73" fmla="*/ 199 h 319"/>
                  <a:gd name="T74" fmla="*/ 201 w 218"/>
                  <a:gd name="T75" fmla="*/ 222 h 319"/>
                  <a:gd name="T76" fmla="*/ 206 w 218"/>
                  <a:gd name="T77" fmla="*/ 227 h 319"/>
                  <a:gd name="T78" fmla="*/ 217 w 218"/>
                  <a:gd name="T79" fmla="*/ 210 h 319"/>
                  <a:gd name="T80" fmla="*/ 214 w 218"/>
                  <a:gd name="T81" fmla="*/ 217 h 319"/>
                  <a:gd name="T82" fmla="*/ 189 w 218"/>
                  <a:gd name="T83" fmla="*/ 233 h 319"/>
                  <a:gd name="T84" fmla="*/ 195 w 218"/>
                  <a:gd name="T85" fmla="*/ 239 h 319"/>
                  <a:gd name="T86" fmla="*/ 158 w 218"/>
                  <a:gd name="T87" fmla="*/ 161 h 319"/>
                  <a:gd name="T88" fmla="*/ 155 w 218"/>
                  <a:gd name="T89" fmla="*/ 154 h 319"/>
                  <a:gd name="T90" fmla="*/ 144 w 218"/>
                  <a:gd name="T91" fmla="*/ 278 h 319"/>
                  <a:gd name="T92" fmla="*/ 150 w 218"/>
                  <a:gd name="T93" fmla="*/ 284 h 319"/>
                  <a:gd name="T94" fmla="*/ 146 w 218"/>
                  <a:gd name="T95" fmla="*/ 149 h 319"/>
                  <a:gd name="T96" fmla="*/ 143 w 218"/>
                  <a:gd name="T97" fmla="*/ 142 h 319"/>
                  <a:gd name="T98" fmla="*/ 180 w 218"/>
                  <a:gd name="T99" fmla="*/ 183 h 319"/>
                  <a:gd name="T100" fmla="*/ 177 w 218"/>
                  <a:gd name="T101" fmla="*/ 176 h 319"/>
                  <a:gd name="T102" fmla="*/ 167 w 218"/>
                  <a:gd name="T103" fmla="*/ 256 h 319"/>
                  <a:gd name="T104" fmla="*/ 172 w 218"/>
                  <a:gd name="T105" fmla="*/ 261 h 319"/>
                  <a:gd name="T106" fmla="*/ 155 w 218"/>
                  <a:gd name="T107" fmla="*/ 267 h 319"/>
                  <a:gd name="T108" fmla="*/ 161 w 218"/>
                  <a:gd name="T109" fmla="*/ 27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8" h="319">
                    <a:moveTo>
                      <a:pt x="87" y="86"/>
                    </a:moveTo>
                    <a:cubicBezTo>
                      <a:pt x="85" y="87"/>
                      <a:pt x="85" y="90"/>
                      <a:pt x="87" y="92"/>
                    </a:cubicBezTo>
                    <a:cubicBezTo>
                      <a:pt x="88" y="92"/>
                      <a:pt x="89" y="93"/>
                      <a:pt x="90" y="93"/>
                    </a:cubicBezTo>
                    <a:cubicBezTo>
                      <a:pt x="91" y="93"/>
                      <a:pt x="92" y="92"/>
                      <a:pt x="92" y="92"/>
                    </a:cubicBezTo>
                    <a:cubicBezTo>
                      <a:pt x="94" y="90"/>
                      <a:pt x="94" y="87"/>
                      <a:pt x="92" y="86"/>
                    </a:cubicBezTo>
                    <a:cubicBezTo>
                      <a:pt x="91" y="84"/>
                      <a:pt x="88" y="84"/>
                      <a:pt x="87" y="86"/>
                    </a:cubicBezTo>
                    <a:close/>
                    <a:moveTo>
                      <a:pt x="9" y="0"/>
                    </a:moveTo>
                    <a:cubicBezTo>
                      <a:pt x="4" y="0"/>
                      <a:pt x="0" y="4"/>
                      <a:pt x="0" y="9"/>
                    </a:cubicBezTo>
                    <a:cubicBezTo>
                      <a:pt x="0" y="15"/>
                      <a:pt x="4" y="19"/>
                      <a:pt x="9" y="19"/>
                    </a:cubicBezTo>
                    <a:cubicBezTo>
                      <a:pt x="15" y="19"/>
                      <a:pt x="19" y="15"/>
                      <a:pt x="19" y="9"/>
                    </a:cubicBezTo>
                    <a:cubicBezTo>
                      <a:pt x="19" y="4"/>
                      <a:pt x="15" y="0"/>
                      <a:pt x="9" y="0"/>
                    </a:cubicBezTo>
                    <a:close/>
                    <a:moveTo>
                      <a:pt x="135" y="138"/>
                    </a:moveTo>
                    <a:cubicBezTo>
                      <a:pt x="136" y="138"/>
                      <a:pt x="137" y="138"/>
                      <a:pt x="138" y="137"/>
                    </a:cubicBezTo>
                    <a:cubicBezTo>
                      <a:pt x="139" y="135"/>
                      <a:pt x="139" y="133"/>
                      <a:pt x="138" y="131"/>
                    </a:cubicBezTo>
                    <a:cubicBezTo>
                      <a:pt x="136" y="130"/>
                      <a:pt x="134" y="130"/>
                      <a:pt x="132" y="131"/>
                    </a:cubicBezTo>
                    <a:cubicBezTo>
                      <a:pt x="130" y="133"/>
                      <a:pt x="130" y="135"/>
                      <a:pt x="132" y="137"/>
                    </a:cubicBezTo>
                    <a:cubicBezTo>
                      <a:pt x="133" y="138"/>
                      <a:pt x="134" y="138"/>
                      <a:pt x="135" y="138"/>
                    </a:cubicBezTo>
                    <a:close/>
                    <a:moveTo>
                      <a:pt x="98" y="97"/>
                    </a:moveTo>
                    <a:cubicBezTo>
                      <a:pt x="97" y="99"/>
                      <a:pt x="97" y="101"/>
                      <a:pt x="98" y="103"/>
                    </a:cubicBezTo>
                    <a:cubicBezTo>
                      <a:pt x="99" y="104"/>
                      <a:pt x="100" y="104"/>
                      <a:pt x="101" y="104"/>
                    </a:cubicBezTo>
                    <a:cubicBezTo>
                      <a:pt x="102" y="104"/>
                      <a:pt x="103" y="104"/>
                      <a:pt x="104" y="103"/>
                    </a:cubicBezTo>
                    <a:cubicBezTo>
                      <a:pt x="105" y="101"/>
                      <a:pt x="105" y="99"/>
                      <a:pt x="104" y="97"/>
                    </a:cubicBezTo>
                    <a:cubicBezTo>
                      <a:pt x="102" y="96"/>
                      <a:pt x="100" y="96"/>
                      <a:pt x="98" y="97"/>
                    </a:cubicBezTo>
                    <a:close/>
                    <a:moveTo>
                      <a:pt x="122" y="301"/>
                    </a:moveTo>
                    <a:cubicBezTo>
                      <a:pt x="120" y="302"/>
                      <a:pt x="120" y="305"/>
                      <a:pt x="122" y="307"/>
                    </a:cubicBezTo>
                    <a:cubicBezTo>
                      <a:pt x="122" y="307"/>
                      <a:pt x="123" y="308"/>
                      <a:pt x="124" y="308"/>
                    </a:cubicBezTo>
                    <a:cubicBezTo>
                      <a:pt x="125" y="308"/>
                      <a:pt x="126" y="307"/>
                      <a:pt x="127" y="307"/>
                    </a:cubicBezTo>
                    <a:cubicBezTo>
                      <a:pt x="129" y="305"/>
                      <a:pt x="129" y="302"/>
                      <a:pt x="127" y="301"/>
                    </a:cubicBezTo>
                    <a:cubicBezTo>
                      <a:pt x="126" y="299"/>
                      <a:pt x="123" y="299"/>
                      <a:pt x="122" y="301"/>
                    </a:cubicBezTo>
                    <a:close/>
                    <a:moveTo>
                      <a:pt x="110" y="312"/>
                    </a:moveTo>
                    <a:cubicBezTo>
                      <a:pt x="109" y="314"/>
                      <a:pt x="109" y="316"/>
                      <a:pt x="110" y="318"/>
                    </a:cubicBezTo>
                    <a:cubicBezTo>
                      <a:pt x="111" y="319"/>
                      <a:pt x="112" y="319"/>
                      <a:pt x="113" y="319"/>
                    </a:cubicBezTo>
                    <a:cubicBezTo>
                      <a:pt x="114" y="319"/>
                      <a:pt x="115" y="319"/>
                      <a:pt x="116" y="318"/>
                    </a:cubicBezTo>
                    <a:cubicBezTo>
                      <a:pt x="117" y="316"/>
                      <a:pt x="117" y="314"/>
                      <a:pt x="116" y="312"/>
                    </a:cubicBezTo>
                    <a:cubicBezTo>
                      <a:pt x="114" y="311"/>
                      <a:pt x="112" y="311"/>
                      <a:pt x="110" y="312"/>
                    </a:cubicBezTo>
                    <a:close/>
                    <a:moveTo>
                      <a:pt x="124" y="127"/>
                    </a:moveTo>
                    <a:cubicBezTo>
                      <a:pt x="125" y="127"/>
                      <a:pt x="126" y="126"/>
                      <a:pt x="126" y="125"/>
                    </a:cubicBezTo>
                    <a:cubicBezTo>
                      <a:pt x="128" y="124"/>
                      <a:pt x="128" y="121"/>
                      <a:pt x="126" y="120"/>
                    </a:cubicBezTo>
                    <a:cubicBezTo>
                      <a:pt x="125" y="118"/>
                      <a:pt x="122" y="118"/>
                      <a:pt x="121" y="120"/>
                    </a:cubicBezTo>
                    <a:cubicBezTo>
                      <a:pt x="119" y="121"/>
                      <a:pt x="119" y="124"/>
                      <a:pt x="121" y="125"/>
                    </a:cubicBezTo>
                    <a:cubicBezTo>
                      <a:pt x="122" y="126"/>
                      <a:pt x="123" y="127"/>
                      <a:pt x="124" y="127"/>
                    </a:cubicBezTo>
                    <a:close/>
                    <a:moveTo>
                      <a:pt x="112" y="115"/>
                    </a:moveTo>
                    <a:cubicBezTo>
                      <a:pt x="113" y="115"/>
                      <a:pt x="114" y="115"/>
                      <a:pt x="115" y="114"/>
                    </a:cubicBezTo>
                    <a:cubicBezTo>
                      <a:pt x="117" y="113"/>
                      <a:pt x="117" y="110"/>
                      <a:pt x="115" y="108"/>
                    </a:cubicBezTo>
                    <a:cubicBezTo>
                      <a:pt x="114" y="107"/>
                      <a:pt x="111" y="107"/>
                      <a:pt x="109" y="108"/>
                    </a:cubicBezTo>
                    <a:cubicBezTo>
                      <a:pt x="108" y="110"/>
                      <a:pt x="108" y="113"/>
                      <a:pt x="109" y="114"/>
                    </a:cubicBezTo>
                    <a:cubicBezTo>
                      <a:pt x="110" y="115"/>
                      <a:pt x="111" y="115"/>
                      <a:pt x="112" y="115"/>
                    </a:cubicBezTo>
                    <a:close/>
                    <a:moveTo>
                      <a:pt x="42" y="41"/>
                    </a:moveTo>
                    <a:cubicBezTo>
                      <a:pt x="40" y="42"/>
                      <a:pt x="40" y="45"/>
                      <a:pt x="42" y="46"/>
                    </a:cubicBezTo>
                    <a:cubicBezTo>
                      <a:pt x="42" y="47"/>
                      <a:pt x="43" y="47"/>
                      <a:pt x="44" y="47"/>
                    </a:cubicBezTo>
                    <a:cubicBezTo>
                      <a:pt x="45" y="47"/>
                      <a:pt x="46" y="47"/>
                      <a:pt x="47" y="46"/>
                    </a:cubicBezTo>
                    <a:cubicBezTo>
                      <a:pt x="49" y="45"/>
                      <a:pt x="49" y="42"/>
                      <a:pt x="47" y="41"/>
                    </a:cubicBezTo>
                    <a:cubicBezTo>
                      <a:pt x="46" y="39"/>
                      <a:pt x="43" y="39"/>
                      <a:pt x="42" y="41"/>
                    </a:cubicBezTo>
                    <a:close/>
                    <a:moveTo>
                      <a:pt x="75" y="75"/>
                    </a:moveTo>
                    <a:cubicBezTo>
                      <a:pt x="74" y="76"/>
                      <a:pt x="74" y="79"/>
                      <a:pt x="75" y="80"/>
                    </a:cubicBezTo>
                    <a:cubicBezTo>
                      <a:pt x="76" y="81"/>
                      <a:pt x="77" y="81"/>
                      <a:pt x="78" y="81"/>
                    </a:cubicBezTo>
                    <a:cubicBezTo>
                      <a:pt x="79" y="81"/>
                      <a:pt x="80" y="81"/>
                      <a:pt x="81" y="80"/>
                    </a:cubicBezTo>
                    <a:cubicBezTo>
                      <a:pt x="83" y="79"/>
                      <a:pt x="83" y="76"/>
                      <a:pt x="81" y="75"/>
                    </a:cubicBezTo>
                    <a:cubicBezTo>
                      <a:pt x="80" y="73"/>
                      <a:pt x="77" y="73"/>
                      <a:pt x="75" y="75"/>
                    </a:cubicBezTo>
                    <a:close/>
                    <a:moveTo>
                      <a:pt x="19" y="18"/>
                    </a:moveTo>
                    <a:cubicBezTo>
                      <a:pt x="17" y="20"/>
                      <a:pt x="17" y="22"/>
                      <a:pt x="19" y="24"/>
                    </a:cubicBezTo>
                    <a:cubicBezTo>
                      <a:pt x="20" y="24"/>
                      <a:pt x="21" y="25"/>
                      <a:pt x="22" y="25"/>
                    </a:cubicBezTo>
                    <a:cubicBezTo>
                      <a:pt x="23" y="25"/>
                      <a:pt x="24" y="24"/>
                      <a:pt x="25" y="24"/>
                    </a:cubicBezTo>
                    <a:cubicBezTo>
                      <a:pt x="26" y="22"/>
                      <a:pt x="26" y="20"/>
                      <a:pt x="25" y="18"/>
                    </a:cubicBezTo>
                    <a:cubicBezTo>
                      <a:pt x="23" y="16"/>
                      <a:pt x="21" y="16"/>
                      <a:pt x="19" y="18"/>
                    </a:cubicBezTo>
                    <a:close/>
                    <a:moveTo>
                      <a:pt x="30" y="29"/>
                    </a:moveTo>
                    <a:cubicBezTo>
                      <a:pt x="29" y="31"/>
                      <a:pt x="29" y="33"/>
                      <a:pt x="30" y="35"/>
                    </a:cubicBezTo>
                    <a:cubicBezTo>
                      <a:pt x="31" y="36"/>
                      <a:pt x="32" y="36"/>
                      <a:pt x="33" y="36"/>
                    </a:cubicBezTo>
                    <a:cubicBezTo>
                      <a:pt x="34" y="36"/>
                      <a:pt x="35" y="36"/>
                      <a:pt x="36" y="35"/>
                    </a:cubicBezTo>
                    <a:cubicBezTo>
                      <a:pt x="37" y="33"/>
                      <a:pt x="37" y="31"/>
                      <a:pt x="36" y="29"/>
                    </a:cubicBezTo>
                    <a:cubicBezTo>
                      <a:pt x="34" y="28"/>
                      <a:pt x="32" y="28"/>
                      <a:pt x="30" y="29"/>
                    </a:cubicBezTo>
                    <a:close/>
                    <a:moveTo>
                      <a:pt x="53" y="52"/>
                    </a:moveTo>
                    <a:cubicBezTo>
                      <a:pt x="51" y="53"/>
                      <a:pt x="51" y="56"/>
                      <a:pt x="53" y="58"/>
                    </a:cubicBezTo>
                    <a:cubicBezTo>
                      <a:pt x="54" y="58"/>
                      <a:pt x="55" y="59"/>
                      <a:pt x="56" y="59"/>
                    </a:cubicBezTo>
                    <a:cubicBezTo>
                      <a:pt x="57" y="59"/>
                      <a:pt x="58" y="58"/>
                      <a:pt x="59" y="58"/>
                    </a:cubicBezTo>
                    <a:cubicBezTo>
                      <a:pt x="60" y="56"/>
                      <a:pt x="60" y="53"/>
                      <a:pt x="59" y="52"/>
                    </a:cubicBezTo>
                    <a:cubicBezTo>
                      <a:pt x="57" y="50"/>
                      <a:pt x="54" y="50"/>
                      <a:pt x="53" y="52"/>
                    </a:cubicBezTo>
                    <a:close/>
                    <a:moveTo>
                      <a:pt x="64" y="63"/>
                    </a:moveTo>
                    <a:cubicBezTo>
                      <a:pt x="63" y="65"/>
                      <a:pt x="63" y="67"/>
                      <a:pt x="64" y="69"/>
                    </a:cubicBezTo>
                    <a:cubicBezTo>
                      <a:pt x="65" y="70"/>
                      <a:pt x="66" y="70"/>
                      <a:pt x="67" y="70"/>
                    </a:cubicBezTo>
                    <a:cubicBezTo>
                      <a:pt x="68" y="70"/>
                      <a:pt x="69" y="70"/>
                      <a:pt x="70" y="69"/>
                    </a:cubicBezTo>
                    <a:cubicBezTo>
                      <a:pt x="71" y="67"/>
                      <a:pt x="71" y="65"/>
                      <a:pt x="70" y="63"/>
                    </a:cubicBezTo>
                    <a:cubicBezTo>
                      <a:pt x="68" y="62"/>
                      <a:pt x="66" y="62"/>
                      <a:pt x="64" y="63"/>
                    </a:cubicBezTo>
                    <a:close/>
                    <a:moveTo>
                      <a:pt x="169" y="172"/>
                    </a:moveTo>
                    <a:cubicBezTo>
                      <a:pt x="170" y="172"/>
                      <a:pt x="171" y="172"/>
                      <a:pt x="172" y="171"/>
                    </a:cubicBezTo>
                    <a:cubicBezTo>
                      <a:pt x="173" y="169"/>
                      <a:pt x="173" y="167"/>
                      <a:pt x="172" y="165"/>
                    </a:cubicBezTo>
                    <a:cubicBezTo>
                      <a:pt x="170" y="164"/>
                      <a:pt x="168" y="164"/>
                      <a:pt x="166" y="165"/>
                    </a:cubicBezTo>
                    <a:cubicBezTo>
                      <a:pt x="164" y="167"/>
                      <a:pt x="164" y="169"/>
                      <a:pt x="166" y="171"/>
                    </a:cubicBezTo>
                    <a:cubicBezTo>
                      <a:pt x="167" y="172"/>
                      <a:pt x="168" y="172"/>
                      <a:pt x="169" y="172"/>
                    </a:cubicBezTo>
                    <a:close/>
                    <a:moveTo>
                      <a:pt x="133" y="290"/>
                    </a:moveTo>
                    <a:cubicBezTo>
                      <a:pt x="131" y="291"/>
                      <a:pt x="131" y="294"/>
                      <a:pt x="133" y="295"/>
                    </a:cubicBezTo>
                    <a:cubicBezTo>
                      <a:pt x="134" y="296"/>
                      <a:pt x="135" y="296"/>
                      <a:pt x="136" y="296"/>
                    </a:cubicBezTo>
                    <a:cubicBezTo>
                      <a:pt x="137" y="296"/>
                      <a:pt x="138" y="296"/>
                      <a:pt x="138" y="295"/>
                    </a:cubicBezTo>
                    <a:cubicBezTo>
                      <a:pt x="140" y="294"/>
                      <a:pt x="140" y="291"/>
                      <a:pt x="138" y="290"/>
                    </a:cubicBezTo>
                    <a:cubicBezTo>
                      <a:pt x="137" y="288"/>
                      <a:pt x="134" y="288"/>
                      <a:pt x="133" y="290"/>
                    </a:cubicBezTo>
                    <a:close/>
                    <a:moveTo>
                      <a:pt x="178" y="244"/>
                    </a:moveTo>
                    <a:cubicBezTo>
                      <a:pt x="177" y="246"/>
                      <a:pt x="177" y="248"/>
                      <a:pt x="178" y="250"/>
                    </a:cubicBezTo>
                    <a:cubicBezTo>
                      <a:pt x="179" y="251"/>
                      <a:pt x="180" y="251"/>
                      <a:pt x="181" y="251"/>
                    </a:cubicBezTo>
                    <a:cubicBezTo>
                      <a:pt x="182" y="251"/>
                      <a:pt x="183" y="251"/>
                      <a:pt x="184" y="250"/>
                    </a:cubicBezTo>
                    <a:cubicBezTo>
                      <a:pt x="185" y="248"/>
                      <a:pt x="185" y="246"/>
                      <a:pt x="184" y="244"/>
                    </a:cubicBezTo>
                    <a:cubicBezTo>
                      <a:pt x="182" y="243"/>
                      <a:pt x="180" y="243"/>
                      <a:pt x="178" y="244"/>
                    </a:cubicBezTo>
                    <a:close/>
                    <a:moveTo>
                      <a:pt x="191" y="195"/>
                    </a:moveTo>
                    <a:cubicBezTo>
                      <a:pt x="192" y="195"/>
                      <a:pt x="193" y="194"/>
                      <a:pt x="194" y="193"/>
                    </a:cubicBezTo>
                    <a:cubicBezTo>
                      <a:pt x="196" y="192"/>
                      <a:pt x="196" y="189"/>
                      <a:pt x="194" y="188"/>
                    </a:cubicBezTo>
                    <a:cubicBezTo>
                      <a:pt x="193" y="186"/>
                      <a:pt x="190" y="186"/>
                      <a:pt x="189" y="188"/>
                    </a:cubicBezTo>
                    <a:cubicBezTo>
                      <a:pt x="187" y="189"/>
                      <a:pt x="187" y="192"/>
                      <a:pt x="189" y="193"/>
                    </a:cubicBezTo>
                    <a:cubicBezTo>
                      <a:pt x="189" y="194"/>
                      <a:pt x="190" y="195"/>
                      <a:pt x="191" y="195"/>
                    </a:cubicBezTo>
                    <a:close/>
                    <a:moveTo>
                      <a:pt x="203" y="206"/>
                    </a:moveTo>
                    <a:cubicBezTo>
                      <a:pt x="204" y="206"/>
                      <a:pt x="205" y="205"/>
                      <a:pt x="206" y="205"/>
                    </a:cubicBezTo>
                    <a:cubicBezTo>
                      <a:pt x="207" y="203"/>
                      <a:pt x="207" y="201"/>
                      <a:pt x="206" y="199"/>
                    </a:cubicBezTo>
                    <a:cubicBezTo>
                      <a:pt x="204" y="197"/>
                      <a:pt x="201" y="197"/>
                      <a:pt x="200" y="199"/>
                    </a:cubicBezTo>
                    <a:cubicBezTo>
                      <a:pt x="198" y="201"/>
                      <a:pt x="198" y="203"/>
                      <a:pt x="200" y="205"/>
                    </a:cubicBezTo>
                    <a:cubicBezTo>
                      <a:pt x="201" y="205"/>
                      <a:pt x="202" y="206"/>
                      <a:pt x="203" y="206"/>
                    </a:cubicBezTo>
                    <a:close/>
                    <a:moveTo>
                      <a:pt x="201" y="222"/>
                    </a:moveTo>
                    <a:cubicBezTo>
                      <a:pt x="199" y="223"/>
                      <a:pt x="199" y="226"/>
                      <a:pt x="201" y="227"/>
                    </a:cubicBezTo>
                    <a:cubicBezTo>
                      <a:pt x="201" y="228"/>
                      <a:pt x="203" y="228"/>
                      <a:pt x="204" y="228"/>
                    </a:cubicBezTo>
                    <a:cubicBezTo>
                      <a:pt x="205" y="228"/>
                      <a:pt x="206" y="228"/>
                      <a:pt x="206" y="227"/>
                    </a:cubicBezTo>
                    <a:cubicBezTo>
                      <a:pt x="208" y="226"/>
                      <a:pt x="208" y="223"/>
                      <a:pt x="206" y="222"/>
                    </a:cubicBezTo>
                    <a:cubicBezTo>
                      <a:pt x="205" y="220"/>
                      <a:pt x="202" y="220"/>
                      <a:pt x="201" y="222"/>
                    </a:cubicBezTo>
                    <a:close/>
                    <a:moveTo>
                      <a:pt x="217" y="210"/>
                    </a:moveTo>
                    <a:cubicBezTo>
                      <a:pt x="215" y="209"/>
                      <a:pt x="213" y="209"/>
                      <a:pt x="211" y="210"/>
                    </a:cubicBezTo>
                    <a:cubicBezTo>
                      <a:pt x="210" y="212"/>
                      <a:pt x="210" y="214"/>
                      <a:pt x="211" y="216"/>
                    </a:cubicBezTo>
                    <a:cubicBezTo>
                      <a:pt x="212" y="217"/>
                      <a:pt x="213" y="217"/>
                      <a:pt x="214" y="217"/>
                    </a:cubicBezTo>
                    <a:cubicBezTo>
                      <a:pt x="215" y="217"/>
                      <a:pt x="216" y="217"/>
                      <a:pt x="217" y="216"/>
                    </a:cubicBezTo>
                    <a:cubicBezTo>
                      <a:pt x="218" y="214"/>
                      <a:pt x="218" y="212"/>
                      <a:pt x="217" y="210"/>
                    </a:cubicBezTo>
                    <a:close/>
                    <a:moveTo>
                      <a:pt x="189" y="233"/>
                    </a:moveTo>
                    <a:cubicBezTo>
                      <a:pt x="188" y="235"/>
                      <a:pt x="188" y="237"/>
                      <a:pt x="189" y="239"/>
                    </a:cubicBezTo>
                    <a:cubicBezTo>
                      <a:pt x="190" y="239"/>
                      <a:pt x="191" y="240"/>
                      <a:pt x="192" y="240"/>
                    </a:cubicBezTo>
                    <a:cubicBezTo>
                      <a:pt x="193" y="240"/>
                      <a:pt x="194" y="239"/>
                      <a:pt x="195" y="239"/>
                    </a:cubicBezTo>
                    <a:cubicBezTo>
                      <a:pt x="197" y="237"/>
                      <a:pt x="197" y="235"/>
                      <a:pt x="195" y="233"/>
                    </a:cubicBezTo>
                    <a:cubicBezTo>
                      <a:pt x="193" y="231"/>
                      <a:pt x="191" y="231"/>
                      <a:pt x="189" y="233"/>
                    </a:cubicBezTo>
                    <a:close/>
                    <a:moveTo>
                      <a:pt x="158" y="161"/>
                    </a:moveTo>
                    <a:cubicBezTo>
                      <a:pt x="159" y="161"/>
                      <a:pt x="160" y="160"/>
                      <a:pt x="160" y="159"/>
                    </a:cubicBezTo>
                    <a:cubicBezTo>
                      <a:pt x="162" y="158"/>
                      <a:pt x="162" y="155"/>
                      <a:pt x="160" y="154"/>
                    </a:cubicBezTo>
                    <a:cubicBezTo>
                      <a:pt x="159" y="152"/>
                      <a:pt x="156" y="152"/>
                      <a:pt x="155" y="154"/>
                    </a:cubicBezTo>
                    <a:cubicBezTo>
                      <a:pt x="153" y="155"/>
                      <a:pt x="153" y="158"/>
                      <a:pt x="155" y="159"/>
                    </a:cubicBezTo>
                    <a:cubicBezTo>
                      <a:pt x="155" y="160"/>
                      <a:pt x="156" y="161"/>
                      <a:pt x="158" y="161"/>
                    </a:cubicBezTo>
                    <a:close/>
                    <a:moveTo>
                      <a:pt x="144" y="278"/>
                    </a:moveTo>
                    <a:cubicBezTo>
                      <a:pt x="143" y="280"/>
                      <a:pt x="143" y="282"/>
                      <a:pt x="144" y="284"/>
                    </a:cubicBezTo>
                    <a:cubicBezTo>
                      <a:pt x="145" y="285"/>
                      <a:pt x="146" y="285"/>
                      <a:pt x="147" y="285"/>
                    </a:cubicBezTo>
                    <a:cubicBezTo>
                      <a:pt x="148" y="285"/>
                      <a:pt x="149" y="285"/>
                      <a:pt x="150" y="284"/>
                    </a:cubicBezTo>
                    <a:cubicBezTo>
                      <a:pt x="151" y="282"/>
                      <a:pt x="151" y="280"/>
                      <a:pt x="150" y="278"/>
                    </a:cubicBezTo>
                    <a:cubicBezTo>
                      <a:pt x="148" y="277"/>
                      <a:pt x="146" y="277"/>
                      <a:pt x="144" y="278"/>
                    </a:cubicBezTo>
                    <a:close/>
                    <a:moveTo>
                      <a:pt x="146" y="149"/>
                    </a:moveTo>
                    <a:cubicBezTo>
                      <a:pt x="147" y="149"/>
                      <a:pt x="148" y="149"/>
                      <a:pt x="149" y="148"/>
                    </a:cubicBezTo>
                    <a:cubicBezTo>
                      <a:pt x="151" y="147"/>
                      <a:pt x="151" y="144"/>
                      <a:pt x="149" y="142"/>
                    </a:cubicBezTo>
                    <a:cubicBezTo>
                      <a:pt x="147" y="141"/>
                      <a:pt x="145" y="141"/>
                      <a:pt x="143" y="142"/>
                    </a:cubicBezTo>
                    <a:cubicBezTo>
                      <a:pt x="142" y="144"/>
                      <a:pt x="142" y="147"/>
                      <a:pt x="143" y="148"/>
                    </a:cubicBezTo>
                    <a:cubicBezTo>
                      <a:pt x="144" y="149"/>
                      <a:pt x="145" y="149"/>
                      <a:pt x="146" y="149"/>
                    </a:cubicBezTo>
                    <a:close/>
                    <a:moveTo>
                      <a:pt x="180" y="183"/>
                    </a:moveTo>
                    <a:cubicBezTo>
                      <a:pt x="181" y="183"/>
                      <a:pt x="182" y="183"/>
                      <a:pt x="183" y="182"/>
                    </a:cubicBezTo>
                    <a:cubicBezTo>
                      <a:pt x="185" y="180"/>
                      <a:pt x="185" y="178"/>
                      <a:pt x="183" y="176"/>
                    </a:cubicBezTo>
                    <a:cubicBezTo>
                      <a:pt x="181" y="175"/>
                      <a:pt x="179" y="175"/>
                      <a:pt x="177" y="176"/>
                    </a:cubicBezTo>
                    <a:cubicBezTo>
                      <a:pt x="176" y="178"/>
                      <a:pt x="176" y="180"/>
                      <a:pt x="177" y="182"/>
                    </a:cubicBezTo>
                    <a:cubicBezTo>
                      <a:pt x="178" y="183"/>
                      <a:pt x="179" y="183"/>
                      <a:pt x="180" y="183"/>
                    </a:cubicBezTo>
                    <a:close/>
                    <a:moveTo>
                      <a:pt x="167" y="256"/>
                    </a:moveTo>
                    <a:cubicBezTo>
                      <a:pt x="165" y="257"/>
                      <a:pt x="165" y="260"/>
                      <a:pt x="167" y="261"/>
                    </a:cubicBezTo>
                    <a:cubicBezTo>
                      <a:pt x="168" y="262"/>
                      <a:pt x="169" y="262"/>
                      <a:pt x="170" y="262"/>
                    </a:cubicBezTo>
                    <a:cubicBezTo>
                      <a:pt x="171" y="262"/>
                      <a:pt x="172" y="262"/>
                      <a:pt x="172" y="261"/>
                    </a:cubicBezTo>
                    <a:cubicBezTo>
                      <a:pt x="174" y="260"/>
                      <a:pt x="174" y="257"/>
                      <a:pt x="172" y="256"/>
                    </a:cubicBezTo>
                    <a:cubicBezTo>
                      <a:pt x="171" y="254"/>
                      <a:pt x="168" y="254"/>
                      <a:pt x="167" y="256"/>
                    </a:cubicBezTo>
                    <a:close/>
                    <a:moveTo>
                      <a:pt x="155" y="267"/>
                    </a:moveTo>
                    <a:cubicBezTo>
                      <a:pt x="154" y="268"/>
                      <a:pt x="154" y="271"/>
                      <a:pt x="155" y="273"/>
                    </a:cubicBezTo>
                    <a:cubicBezTo>
                      <a:pt x="156" y="273"/>
                      <a:pt x="157" y="274"/>
                      <a:pt x="158" y="274"/>
                    </a:cubicBezTo>
                    <a:cubicBezTo>
                      <a:pt x="159" y="274"/>
                      <a:pt x="160" y="273"/>
                      <a:pt x="161" y="273"/>
                    </a:cubicBezTo>
                    <a:cubicBezTo>
                      <a:pt x="163" y="271"/>
                      <a:pt x="163" y="268"/>
                      <a:pt x="161" y="267"/>
                    </a:cubicBezTo>
                    <a:cubicBezTo>
                      <a:pt x="160" y="265"/>
                      <a:pt x="157" y="265"/>
                      <a:pt x="155" y="267"/>
                    </a:cubicBezTo>
                    <a:close/>
                  </a:path>
                </a:pathLst>
              </a:custGeom>
              <a:solidFill>
                <a:schemeClr val="accent2"/>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19" name="图形"/>
              <p:cNvSpPr>
                <a:spLocks noEditPoints="1"/>
              </p:cNvSpPr>
              <p:nvPr/>
            </p:nvSpPr>
            <p:spPr bwMode="auto">
              <a:xfrm>
                <a:off x="9620" y="5480"/>
                <a:ext cx="1095" cy="1595"/>
              </a:xfrm>
              <a:custGeom>
                <a:avLst/>
                <a:gdLst>
                  <a:gd name="T0" fmla="*/ 90 w 219"/>
                  <a:gd name="T1" fmla="*/ 234 h 319"/>
                  <a:gd name="T2" fmla="*/ 87 w 219"/>
                  <a:gd name="T3" fmla="*/ 228 h 319"/>
                  <a:gd name="T4" fmla="*/ 113 w 219"/>
                  <a:gd name="T5" fmla="*/ 8 h 319"/>
                  <a:gd name="T6" fmla="*/ 111 w 219"/>
                  <a:gd name="T7" fmla="*/ 1 h 319"/>
                  <a:gd name="T8" fmla="*/ 101 w 219"/>
                  <a:gd name="T9" fmla="*/ 223 h 319"/>
                  <a:gd name="T10" fmla="*/ 98 w 219"/>
                  <a:gd name="T11" fmla="*/ 216 h 319"/>
                  <a:gd name="T12" fmla="*/ 113 w 219"/>
                  <a:gd name="T13" fmla="*/ 212 h 319"/>
                  <a:gd name="T14" fmla="*/ 110 w 219"/>
                  <a:gd name="T15" fmla="*/ 205 h 319"/>
                  <a:gd name="T16" fmla="*/ 124 w 219"/>
                  <a:gd name="T17" fmla="*/ 201 h 319"/>
                  <a:gd name="T18" fmla="*/ 121 w 219"/>
                  <a:gd name="T19" fmla="*/ 194 h 319"/>
                  <a:gd name="T20" fmla="*/ 125 w 219"/>
                  <a:gd name="T21" fmla="*/ 19 h 319"/>
                  <a:gd name="T22" fmla="*/ 122 w 219"/>
                  <a:gd name="T23" fmla="*/ 13 h 319"/>
                  <a:gd name="T24" fmla="*/ 79 w 219"/>
                  <a:gd name="T25" fmla="*/ 246 h 319"/>
                  <a:gd name="T26" fmla="*/ 76 w 219"/>
                  <a:gd name="T27" fmla="*/ 239 h 319"/>
                  <a:gd name="T28" fmla="*/ 33 w 219"/>
                  <a:gd name="T29" fmla="*/ 291 h 319"/>
                  <a:gd name="T30" fmla="*/ 31 w 219"/>
                  <a:gd name="T31" fmla="*/ 284 h 319"/>
                  <a:gd name="T32" fmla="*/ 45 w 219"/>
                  <a:gd name="T33" fmla="*/ 280 h 319"/>
                  <a:gd name="T34" fmla="*/ 42 w 219"/>
                  <a:gd name="T35" fmla="*/ 273 h 319"/>
                  <a:gd name="T36" fmla="*/ 10 w 219"/>
                  <a:gd name="T37" fmla="*/ 319 h 319"/>
                  <a:gd name="T38" fmla="*/ 53 w 219"/>
                  <a:gd name="T39" fmla="*/ 262 h 319"/>
                  <a:gd name="T40" fmla="*/ 59 w 219"/>
                  <a:gd name="T41" fmla="*/ 267 h 319"/>
                  <a:gd name="T42" fmla="*/ 65 w 219"/>
                  <a:gd name="T43" fmla="*/ 250 h 319"/>
                  <a:gd name="T44" fmla="*/ 70 w 219"/>
                  <a:gd name="T45" fmla="*/ 256 h 319"/>
                  <a:gd name="T46" fmla="*/ 132 w 219"/>
                  <a:gd name="T47" fmla="*/ 182 h 319"/>
                  <a:gd name="T48" fmla="*/ 138 w 219"/>
                  <a:gd name="T49" fmla="*/ 188 h 319"/>
                  <a:gd name="T50" fmla="*/ 19 w 219"/>
                  <a:gd name="T51" fmla="*/ 296 h 319"/>
                  <a:gd name="T52" fmla="*/ 25 w 219"/>
                  <a:gd name="T53" fmla="*/ 301 h 319"/>
                  <a:gd name="T54" fmla="*/ 189 w 219"/>
                  <a:gd name="T55" fmla="*/ 126 h 319"/>
                  <a:gd name="T56" fmla="*/ 195 w 219"/>
                  <a:gd name="T57" fmla="*/ 131 h 319"/>
                  <a:gd name="T58" fmla="*/ 190 w 219"/>
                  <a:gd name="T59" fmla="*/ 81 h 319"/>
                  <a:gd name="T60" fmla="*/ 195 w 219"/>
                  <a:gd name="T61" fmla="*/ 86 h 319"/>
                  <a:gd name="T62" fmla="*/ 133 w 219"/>
                  <a:gd name="T63" fmla="*/ 24 h 319"/>
                  <a:gd name="T64" fmla="*/ 139 w 219"/>
                  <a:gd name="T65" fmla="*/ 30 h 319"/>
                  <a:gd name="T66" fmla="*/ 217 w 219"/>
                  <a:gd name="T67" fmla="*/ 103 h 319"/>
                  <a:gd name="T68" fmla="*/ 214 w 219"/>
                  <a:gd name="T69" fmla="*/ 110 h 319"/>
                  <a:gd name="T70" fmla="*/ 200 w 219"/>
                  <a:gd name="T71" fmla="*/ 114 h 319"/>
                  <a:gd name="T72" fmla="*/ 206 w 219"/>
                  <a:gd name="T73" fmla="*/ 120 h 319"/>
                  <a:gd name="T74" fmla="*/ 178 w 219"/>
                  <a:gd name="T75" fmla="*/ 137 h 319"/>
                  <a:gd name="T76" fmla="*/ 183 w 219"/>
                  <a:gd name="T77" fmla="*/ 143 h 319"/>
                  <a:gd name="T78" fmla="*/ 201 w 219"/>
                  <a:gd name="T79" fmla="*/ 92 h 319"/>
                  <a:gd name="T80" fmla="*/ 207 w 219"/>
                  <a:gd name="T81" fmla="*/ 97 h 319"/>
                  <a:gd name="T82" fmla="*/ 178 w 219"/>
                  <a:gd name="T83" fmla="*/ 69 h 319"/>
                  <a:gd name="T84" fmla="*/ 184 w 219"/>
                  <a:gd name="T85" fmla="*/ 75 h 319"/>
                  <a:gd name="T86" fmla="*/ 155 w 219"/>
                  <a:gd name="T87" fmla="*/ 160 h 319"/>
                  <a:gd name="T88" fmla="*/ 161 w 219"/>
                  <a:gd name="T89" fmla="*/ 165 h 319"/>
                  <a:gd name="T90" fmla="*/ 144 w 219"/>
                  <a:gd name="T91" fmla="*/ 35 h 319"/>
                  <a:gd name="T92" fmla="*/ 150 w 219"/>
                  <a:gd name="T93" fmla="*/ 41 h 319"/>
                  <a:gd name="T94" fmla="*/ 144 w 219"/>
                  <a:gd name="T95" fmla="*/ 171 h 319"/>
                  <a:gd name="T96" fmla="*/ 149 w 219"/>
                  <a:gd name="T97" fmla="*/ 177 h 319"/>
                  <a:gd name="T98" fmla="*/ 167 w 219"/>
                  <a:gd name="T99" fmla="*/ 58 h 319"/>
                  <a:gd name="T100" fmla="*/ 173 w 219"/>
                  <a:gd name="T101" fmla="*/ 64 h 319"/>
                  <a:gd name="T102" fmla="*/ 166 w 219"/>
                  <a:gd name="T103" fmla="*/ 148 h 319"/>
                  <a:gd name="T104" fmla="*/ 172 w 219"/>
                  <a:gd name="T105" fmla="*/ 154 h 319"/>
                  <a:gd name="T106" fmla="*/ 156 w 219"/>
                  <a:gd name="T107" fmla="*/ 47 h 319"/>
                  <a:gd name="T108" fmla="*/ 161 w 219"/>
                  <a:gd name="T109" fmla="*/ 52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87" y="228"/>
                    </a:moveTo>
                    <a:cubicBezTo>
                      <a:pt x="86" y="229"/>
                      <a:pt x="86" y="232"/>
                      <a:pt x="87" y="233"/>
                    </a:cubicBezTo>
                    <a:cubicBezTo>
                      <a:pt x="88" y="234"/>
                      <a:pt x="89" y="234"/>
                      <a:pt x="90" y="234"/>
                    </a:cubicBezTo>
                    <a:cubicBezTo>
                      <a:pt x="91" y="234"/>
                      <a:pt x="92" y="234"/>
                      <a:pt x="93" y="233"/>
                    </a:cubicBezTo>
                    <a:cubicBezTo>
                      <a:pt x="94" y="232"/>
                      <a:pt x="94" y="229"/>
                      <a:pt x="93" y="228"/>
                    </a:cubicBezTo>
                    <a:cubicBezTo>
                      <a:pt x="91" y="226"/>
                      <a:pt x="89" y="226"/>
                      <a:pt x="87" y="228"/>
                    </a:cubicBezTo>
                    <a:close/>
                    <a:moveTo>
                      <a:pt x="111" y="1"/>
                    </a:moveTo>
                    <a:cubicBezTo>
                      <a:pt x="109" y="3"/>
                      <a:pt x="109" y="5"/>
                      <a:pt x="111" y="7"/>
                    </a:cubicBezTo>
                    <a:cubicBezTo>
                      <a:pt x="111" y="8"/>
                      <a:pt x="112" y="8"/>
                      <a:pt x="113" y="8"/>
                    </a:cubicBezTo>
                    <a:cubicBezTo>
                      <a:pt x="114" y="8"/>
                      <a:pt x="115" y="8"/>
                      <a:pt x="116" y="7"/>
                    </a:cubicBezTo>
                    <a:cubicBezTo>
                      <a:pt x="118" y="5"/>
                      <a:pt x="118" y="3"/>
                      <a:pt x="116" y="1"/>
                    </a:cubicBezTo>
                    <a:cubicBezTo>
                      <a:pt x="115" y="0"/>
                      <a:pt x="112" y="0"/>
                      <a:pt x="111" y="1"/>
                    </a:cubicBezTo>
                    <a:close/>
                    <a:moveTo>
                      <a:pt x="98" y="216"/>
                    </a:moveTo>
                    <a:cubicBezTo>
                      <a:pt x="97" y="218"/>
                      <a:pt x="97" y="220"/>
                      <a:pt x="98" y="222"/>
                    </a:cubicBezTo>
                    <a:cubicBezTo>
                      <a:pt x="99" y="223"/>
                      <a:pt x="100" y="223"/>
                      <a:pt x="101" y="223"/>
                    </a:cubicBezTo>
                    <a:cubicBezTo>
                      <a:pt x="102" y="223"/>
                      <a:pt x="103" y="223"/>
                      <a:pt x="104" y="222"/>
                    </a:cubicBezTo>
                    <a:cubicBezTo>
                      <a:pt x="106" y="220"/>
                      <a:pt x="106" y="218"/>
                      <a:pt x="104" y="216"/>
                    </a:cubicBezTo>
                    <a:cubicBezTo>
                      <a:pt x="103" y="215"/>
                      <a:pt x="100" y="215"/>
                      <a:pt x="98" y="216"/>
                    </a:cubicBezTo>
                    <a:close/>
                    <a:moveTo>
                      <a:pt x="110" y="205"/>
                    </a:moveTo>
                    <a:cubicBezTo>
                      <a:pt x="108" y="207"/>
                      <a:pt x="108" y="209"/>
                      <a:pt x="110" y="211"/>
                    </a:cubicBezTo>
                    <a:cubicBezTo>
                      <a:pt x="111" y="211"/>
                      <a:pt x="112" y="212"/>
                      <a:pt x="113" y="212"/>
                    </a:cubicBezTo>
                    <a:cubicBezTo>
                      <a:pt x="114" y="212"/>
                      <a:pt x="115" y="211"/>
                      <a:pt x="115" y="211"/>
                    </a:cubicBezTo>
                    <a:cubicBezTo>
                      <a:pt x="117" y="209"/>
                      <a:pt x="117" y="207"/>
                      <a:pt x="115" y="205"/>
                    </a:cubicBezTo>
                    <a:cubicBezTo>
                      <a:pt x="114" y="203"/>
                      <a:pt x="111" y="203"/>
                      <a:pt x="110" y="205"/>
                    </a:cubicBezTo>
                    <a:close/>
                    <a:moveTo>
                      <a:pt x="121" y="194"/>
                    </a:moveTo>
                    <a:cubicBezTo>
                      <a:pt x="120" y="195"/>
                      <a:pt x="120" y="198"/>
                      <a:pt x="121" y="199"/>
                    </a:cubicBezTo>
                    <a:cubicBezTo>
                      <a:pt x="122" y="200"/>
                      <a:pt x="123" y="201"/>
                      <a:pt x="124" y="201"/>
                    </a:cubicBezTo>
                    <a:cubicBezTo>
                      <a:pt x="125" y="201"/>
                      <a:pt x="126" y="200"/>
                      <a:pt x="127" y="199"/>
                    </a:cubicBezTo>
                    <a:cubicBezTo>
                      <a:pt x="128" y="198"/>
                      <a:pt x="128" y="195"/>
                      <a:pt x="127" y="194"/>
                    </a:cubicBezTo>
                    <a:cubicBezTo>
                      <a:pt x="125" y="192"/>
                      <a:pt x="123" y="192"/>
                      <a:pt x="121" y="194"/>
                    </a:cubicBezTo>
                    <a:close/>
                    <a:moveTo>
                      <a:pt x="122" y="13"/>
                    </a:moveTo>
                    <a:cubicBezTo>
                      <a:pt x="120" y="14"/>
                      <a:pt x="120" y="17"/>
                      <a:pt x="122" y="18"/>
                    </a:cubicBezTo>
                    <a:cubicBezTo>
                      <a:pt x="123" y="19"/>
                      <a:pt x="124" y="19"/>
                      <a:pt x="125" y="19"/>
                    </a:cubicBezTo>
                    <a:cubicBezTo>
                      <a:pt x="126" y="19"/>
                      <a:pt x="127" y="19"/>
                      <a:pt x="128" y="18"/>
                    </a:cubicBezTo>
                    <a:cubicBezTo>
                      <a:pt x="129" y="17"/>
                      <a:pt x="129" y="14"/>
                      <a:pt x="128" y="13"/>
                    </a:cubicBezTo>
                    <a:cubicBezTo>
                      <a:pt x="126" y="11"/>
                      <a:pt x="123" y="11"/>
                      <a:pt x="122" y="13"/>
                    </a:cubicBezTo>
                    <a:close/>
                    <a:moveTo>
                      <a:pt x="76" y="239"/>
                    </a:moveTo>
                    <a:cubicBezTo>
                      <a:pt x="74" y="241"/>
                      <a:pt x="74" y="243"/>
                      <a:pt x="76" y="245"/>
                    </a:cubicBezTo>
                    <a:cubicBezTo>
                      <a:pt x="77" y="245"/>
                      <a:pt x="78" y="246"/>
                      <a:pt x="79" y="246"/>
                    </a:cubicBezTo>
                    <a:cubicBezTo>
                      <a:pt x="80" y="246"/>
                      <a:pt x="81" y="245"/>
                      <a:pt x="82" y="245"/>
                    </a:cubicBezTo>
                    <a:cubicBezTo>
                      <a:pt x="83" y="243"/>
                      <a:pt x="83" y="241"/>
                      <a:pt x="82" y="239"/>
                    </a:cubicBezTo>
                    <a:cubicBezTo>
                      <a:pt x="80" y="237"/>
                      <a:pt x="77" y="237"/>
                      <a:pt x="76" y="239"/>
                    </a:cubicBezTo>
                    <a:close/>
                    <a:moveTo>
                      <a:pt x="31" y="284"/>
                    </a:moveTo>
                    <a:cubicBezTo>
                      <a:pt x="29" y="286"/>
                      <a:pt x="29" y="288"/>
                      <a:pt x="31" y="290"/>
                    </a:cubicBezTo>
                    <a:cubicBezTo>
                      <a:pt x="31" y="291"/>
                      <a:pt x="32" y="291"/>
                      <a:pt x="33" y="291"/>
                    </a:cubicBezTo>
                    <a:cubicBezTo>
                      <a:pt x="34" y="291"/>
                      <a:pt x="35" y="291"/>
                      <a:pt x="36" y="290"/>
                    </a:cubicBezTo>
                    <a:cubicBezTo>
                      <a:pt x="38" y="288"/>
                      <a:pt x="38" y="286"/>
                      <a:pt x="36" y="284"/>
                    </a:cubicBezTo>
                    <a:cubicBezTo>
                      <a:pt x="35" y="283"/>
                      <a:pt x="32" y="283"/>
                      <a:pt x="31" y="284"/>
                    </a:cubicBezTo>
                    <a:close/>
                    <a:moveTo>
                      <a:pt x="42" y="273"/>
                    </a:moveTo>
                    <a:cubicBezTo>
                      <a:pt x="40" y="274"/>
                      <a:pt x="40" y="277"/>
                      <a:pt x="42" y="279"/>
                    </a:cubicBezTo>
                    <a:cubicBezTo>
                      <a:pt x="43" y="279"/>
                      <a:pt x="44" y="280"/>
                      <a:pt x="45" y="280"/>
                    </a:cubicBezTo>
                    <a:cubicBezTo>
                      <a:pt x="46" y="280"/>
                      <a:pt x="47" y="279"/>
                      <a:pt x="48" y="279"/>
                    </a:cubicBezTo>
                    <a:cubicBezTo>
                      <a:pt x="49" y="277"/>
                      <a:pt x="49" y="274"/>
                      <a:pt x="48" y="273"/>
                    </a:cubicBezTo>
                    <a:cubicBezTo>
                      <a:pt x="46" y="271"/>
                      <a:pt x="43" y="271"/>
                      <a:pt x="42" y="273"/>
                    </a:cubicBezTo>
                    <a:close/>
                    <a:moveTo>
                      <a:pt x="10" y="300"/>
                    </a:moveTo>
                    <a:cubicBezTo>
                      <a:pt x="4" y="300"/>
                      <a:pt x="0" y="304"/>
                      <a:pt x="0" y="310"/>
                    </a:cubicBezTo>
                    <a:cubicBezTo>
                      <a:pt x="0" y="315"/>
                      <a:pt x="4" y="319"/>
                      <a:pt x="10" y="319"/>
                    </a:cubicBezTo>
                    <a:cubicBezTo>
                      <a:pt x="15" y="319"/>
                      <a:pt x="20" y="315"/>
                      <a:pt x="20" y="310"/>
                    </a:cubicBezTo>
                    <a:cubicBezTo>
                      <a:pt x="20" y="304"/>
                      <a:pt x="15" y="300"/>
                      <a:pt x="10" y="300"/>
                    </a:cubicBezTo>
                    <a:close/>
                    <a:moveTo>
                      <a:pt x="53" y="262"/>
                    </a:moveTo>
                    <a:cubicBezTo>
                      <a:pt x="52" y="263"/>
                      <a:pt x="52" y="266"/>
                      <a:pt x="53" y="267"/>
                    </a:cubicBezTo>
                    <a:cubicBezTo>
                      <a:pt x="54" y="268"/>
                      <a:pt x="55" y="268"/>
                      <a:pt x="56" y="268"/>
                    </a:cubicBezTo>
                    <a:cubicBezTo>
                      <a:pt x="57" y="268"/>
                      <a:pt x="58" y="268"/>
                      <a:pt x="59" y="267"/>
                    </a:cubicBezTo>
                    <a:cubicBezTo>
                      <a:pt x="60" y="266"/>
                      <a:pt x="60" y="263"/>
                      <a:pt x="59" y="262"/>
                    </a:cubicBezTo>
                    <a:cubicBezTo>
                      <a:pt x="57" y="260"/>
                      <a:pt x="55" y="260"/>
                      <a:pt x="53" y="262"/>
                    </a:cubicBezTo>
                    <a:close/>
                    <a:moveTo>
                      <a:pt x="65" y="250"/>
                    </a:moveTo>
                    <a:cubicBezTo>
                      <a:pt x="63" y="252"/>
                      <a:pt x="63" y="254"/>
                      <a:pt x="65" y="256"/>
                    </a:cubicBezTo>
                    <a:cubicBezTo>
                      <a:pt x="65" y="257"/>
                      <a:pt x="66" y="257"/>
                      <a:pt x="67" y="257"/>
                    </a:cubicBezTo>
                    <a:cubicBezTo>
                      <a:pt x="68" y="257"/>
                      <a:pt x="69" y="257"/>
                      <a:pt x="70" y="256"/>
                    </a:cubicBezTo>
                    <a:cubicBezTo>
                      <a:pt x="72" y="254"/>
                      <a:pt x="72" y="252"/>
                      <a:pt x="70" y="250"/>
                    </a:cubicBezTo>
                    <a:cubicBezTo>
                      <a:pt x="69" y="249"/>
                      <a:pt x="66" y="249"/>
                      <a:pt x="65" y="250"/>
                    </a:cubicBezTo>
                    <a:close/>
                    <a:moveTo>
                      <a:pt x="132" y="182"/>
                    </a:moveTo>
                    <a:cubicBezTo>
                      <a:pt x="131" y="184"/>
                      <a:pt x="131" y="186"/>
                      <a:pt x="132" y="188"/>
                    </a:cubicBezTo>
                    <a:cubicBezTo>
                      <a:pt x="133" y="189"/>
                      <a:pt x="134" y="189"/>
                      <a:pt x="135" y="189"/>
                    </a:cubicBezTo>
                    <a:cubicBezTo>
                      <a:pt x="136" y="189"/>
                      <a:pt x="137" y="189"/>
                      <a:pt x="138" y="188"/>
                    </a:cubicBezTo>
                    <a:cubicBezTo>
                      <a:pt x="140" y="186"/>
                      <a:pt x="140" y="184"/>
                      <a:pt x="138" y="182"/>
                    </a:cubicBezTo>
                    <a:cubicBezTo>
                      <a:pt x="136" y="181"/>
                      <a:pt x="134" y="181"/>
                      <a:pt x="132" y="182"/>
                    </a:cubicBezTo>
                    <a:close/>
                    <a:moveTo>
                      <a:pt x="19" y="296"/>
                    </a:moveTo>
                    <a:cubicBezTo>
                      <a:pt x="18" y="297"/>
                      <a:pt x="18" y="300"/>
                      <a:pt x="19" y="301"/>
                    </a:cubicBezTo>
                    <a:cubicBezTo>
                      <a:pt x="20" y="302"/>
                      <a:pt x="21" y="302"/>
                      <a:pt x="22" y="302"/>
                    </a:cubicBezTo>
                    <a:cubicBezTo>
                      <a:pt x="23" y="302"/>
                      <a:pt x="24" y="302"/>
                      <a:pt x="25" y="301"/>
                    </a:cubicBezTo>
                    <a:cubicBezTo>
                      <a:pt x="27" y="300"/>
                      <a:pt x="27" y="297"/>
                      <a:pt x="25" y="296"/>
                    </a:cubicBezTo>
                    <a:cubicBezTo>
                      <a:pt x="23" y="294"/>
                      <a:pt x="21" y="294"/>
                      <a:pt x="19" y="296"/>
                    </a:cubicBezTo>
                    <a:close/>
                    <a:moveTo>
                      <a:pt x="189" y="126"/>
                    </a:moveTo>
                    <a:cubicBezTo>
                      <a:pt x="187" y="127"/>
                      <a:pt x="187" y="130"/>
                      <a:pt x="189" y="131"/>
                    </a:cubicBezTo>
                    <a:cubicBezTo>
                      <a:pt x="190" y="132"/>
                      <a:pt x="191" y="133"/>
                      <a:pt x="192" y="133"/>
                    </a:cubicBezTo>
                    <a:cubicBezTo>
                      <a:pt x="193" y="133"/>
                      <a:pt x="194" y="132"/>
                      <a:pt x="195" y="131"/>
                    </a:cubicBezTo>
                    <a:cubicBezTo>
                      <a:pt x="196" y="130"/>
                      <a:pt x="196" y="127"/>
                      <a:pt x="195" y="126"/>
                    </a:cubicBezTo>
                    <a:cubicBezTo>
                      <a:pt x="193" y="124"/>
                      <a:pt x="191" y="124"/>
                      <a:pt x="189" y="126"/>
                    </a:cubicBezTo>
                    <a:close/>
                    <a:moveTo>
                      <a:pt x="190" y="81"/>
                    </a:moveTo>
                    <a:cubicBezTo>
                      <a:pt x="188" y="82"/>
                      <a:pt x="188" y="85"/>
                      <a:pt x="190" y="86"/>
                    </a:cubicBezTo>
                    <a:cubicBezTo>
                      <a:pt x="191" y="87"/>
                      <a:pt x="192" y="87"/>
                      <a:pt x="193" y="87"/>
                    </a:cubicBezTo>
                    <a:cubicBezTo>
                      <a:pt x="194" y="87"/>
                      <a:pt x="195" y="87"/>
                      <a:pt x="195" y="86"/>
                    </a:cubicBezTo>
                    <a:cubicBezTo>
                      <a:pt x="197" y="85"/>
                      <a:pt x="197" y="82"/>
                      <a:pt x="195" y="81"/>
                    </a:cubicBezTo>
                    <a:cubicBezTo>
                      <a:pt x="194" y="79"/>
                      <a:pt x="191" y="79"/>
                      <a:pt x="190" y="81"/>
                    </a:cubicBezTo>
                    <a:close/>
                    <a:moveTo>
                      <a:pt x="133" y="24"/>
                    </a:moveTo>
                    <a:cubicBezTo>
                      <a:pt x="132" y="25"/>
                      <a:pt x="132" y="28"/>
                      <a:pt x="133" y="30"/>
                    </a:cubicBezTo>
                    <a:cubicBezTo>
                      <a:pt x="134" y="30"/>
                      <a:pt x="135" y="31"/>
                      <a:pt x="136" y="31"/>
                    </a:cubicBezTo>
                    <a:cubicBezTo>
                      <a:pt x="137" y="31"/>
                      <a:pt x="138" y="30"/>
                      <a:pt x="139" y="30"/>
                    </a:cubicBezTo>
                    <a:cubicBezTo>
                      <a:pt x="140" y="28"/>
                      <a:pt x="140" y="25"/>
                      <a:pt x="139" y="24"/>
                    </a:cubicBezTo>
                    <a:cubicBezTo>
                      <a:pt x="137" y="22"/>
                      <a:pt x="135" y="22"/>
                      <a:pt x="133" y="24"/>
                    </a:cubicBezTo>
                    <a:close/>
                    <a:moveTo>
                      <a:pt x="217" y="103"/>
                    </a:moveTo>
                    <a:cubicBezTo>
                      <a:pt x="216" y="102"/>
                      <a:pt x="213" y="102"/>
                      <a:pt x="212" y="103"/>
                    </a:cubicBezTo>
                    <a:cubicBezTo>
                      <a:pt x="210" y="105"/>
                      <a:pt x="210" y="107"/>
                      <a:pt x="212" y="109"/>
                    </a:cubicBezTo>
                    <a:cubicBezTo>
                      <a:pt x="212" y="110"/>
                      <a:pt x="213" y="110"/>
                      <a:pt x="214" y="110"/>
                    </a:cubicBezTo>
                    <a:cubicBezTo>
                      <a:pt x="215" y="110"/>
                      <a:pt x="216" y="110"/>
                      <a:pt x="217" y="109"/>
                    </a:cubicBezTo>
                    <a:cubicBezTo>
                      <a:pt x="219" y="107"/>
                      <a:pt x="219" y="105"/>
                      <a:pt x="217" y="103"/>
                    </a:cubicBezTo>
                    <a:close/>
                    <a:moveTo>
                      <a:pt x="200" y="114"/>
                    </a:moveTo>
                    <a:cubicBezTo>
                      <a:pt x="199" y="116"/>
                      <a:pt x="199" y="119"/>
                      <a:pt x="200" y="120"/>
                    </a:cubicBezTo>
                    <a:cubicBezTo>
                      <a:pt x="201" y="121"/>
                      <a:pt x="202" y="121"/>
                      <a:pt x="203" y="121"/>
                    </a:cubicBezTo>
                    <a:cubicBezTo>
                      <a:pt x="204" y="121"/>
                      <a:pt x="205" y="121"/>
                      <a:pt x="206" y="120"/>
                    </a:cubicBezTo>
                    <a:cubicBezTo>
                      <a:pt x="207" y="119"/>
                      <a:pt x="207" y="116"/>
                      <a:pt x="206" y="114"/>
                    </a:cubicBezTo>
                    <a:cubicBezTo>
                      <a:pt x="204" y="113"/>
                      <a:pt x="202" y="113"/>
                      <a:pt x="200" y="114"/>
                    </a:cubicBezTo>
                    <a:close/>
                    <a:moveTo>
                      <a:pt x="178" y="137"/>
                    </a:moveTo>
                    <a:cubicBezTo>
                      <a:pt x="176" y="139"/>
                      <a:pt x="176" y="141"/>
                      <a:pt x="178" y="143"/>
                    </a:cubicBezTo>
                    <a:cubicBezTo>
                      <a:pt x="178" y="144"/>
                      <a:pt x="179" y="144"/>
                      <a:pt x="180" y="144"/>
                    </a:cubicBezTo>
                    <a:cubicBezTo>
                      <a:pt x="182" y="144"/>
                      <a:pt x="183" y="144"/>
                      <a:pt x="183" y="143"/>
                    </a:cubicBezTo>
                    <a:cubicBezTo>
                      <a:pt x="185" y="141"/>
                      <a:pt x="185" y="139"/>
                      <a:pt x="183" y="137"/>
                    </a:cubicBezTo>
                    <a:cubicBezTo>
                      <a:pt x="182" y="136"/>
                      <a:pt x="179" y="136"/>
                      <a:pt x="178" y="137"/>
                    </a:cubicBezTo>
                    <a:close/>
                    <a:moveTo>
                      <a:pt x="201" y="92"/>
                    </a:moveTo>
                    <a:cubicBezTo>
                      <a:pt x="200" y="93"/>
                      <a:pt x="200" y="96"/>
                      <a:pt x="201" y="97"/>
                    </a:cubicBezTo>
                    <a:cubicBezTo>
                      <a:pt x="202" y="98"/>
                      <a:pt x="203" y="99"/>
                      <a:pt x="204" y="99"/>
                    </a:cubicBezTo>
                    <a:cubicBezTo>
                      <a:pt x="205" y="99"/>
                      <a:pt x="206" y="98"/>
                      <a:pt x="207" y="97"/>
                    </a:cubicBezTo>
                    <a:cubicBezTo>
                      <a:pt x="208" y="96"/>
                      <a:pt x="208" y="93"/>
                      <a:pt x="207" y="92"/>
                    </a:cubicBezTo>
                    <a:cubicBezTo>
                      <a:pt x="205" y="90"/>
                      <a:pt x="203" y="90"/>
                      <a:pt x="201" y="92"/>
                    </a:cubicBezTo>
                    <a:close/>
                    <a:moveTo>
                      <a:pt x="178" y="69"/>
                    </a:moveTo>
                    <a:cubicBezTo>
                      <a:pt x="177" y="71"/>
                      <a:pt x="177" y="73"/>
                      <a:pt x="178" y="75"/>
                    </a:cubicBezTo>
                    <a:cubicBezTo>
                      <a:pt x="179" y="76"/>
                      <a:pt x="180" y="76"/>
                      <a:pt x="181" y="76"/>
                    </a:cubicBezTo>
                    <a:cubicBezTo>
                      <a:pt x="182" y="76"/>
                      <a:pt x="183" y="76"/>
                      <a:pt x="184" y="75"/>
                    </a:cubicBezTo>
                    <a:cubicBezTo>
                      <a:pt x="186" y="73"/>
                      <a:pt x="186" y="71"/>
                      <a:pt x="184" y="69"/>
                    </a:cubicBezTo>
                    <a:cubicBezTo>
                      <a:pt x="183" y="68"/>
                      <a:pt x="180" y="68"/>
                      <a:pt x="178" y="69"/>
                    </a:cubicBezTo>
                    <a:close/>
                    <a:moveTo>
                      <a:pt x="155" y="160"/>
                    </a:moveTo>
                    <a:cubicBezTo>
                      <a:pt x="153" y="161"/>
                      <a:pt x="153" y="164"/>
                      <a:pt x="155" y="165"/>
                    </a:cubicBezTo>
                    <a:cubicBezTo>
                      <a:pt x="156" y="166"/>
                      <a:pt x="157" y="167"/>
                      <a:pt x="158" y="167"/>
                    </a:cubicBezTo>
                    <a:cubicBezTo>
                      <a:pt x="159" y="167"/>
                      <a:pt x="160" y="166"/>
                      <a:pt x="161" y="165"/>
                    </a:cubicBezTo>
                    <a:cubicBezTo>
                      <a:pt x="162" y="164"/>
                      <a:pt x="162" y="161"/>
                      <a:pt x="161" y="160"/>
                    </a:cubicBezTo>
                    <a:cubicBezTo>
                      <a:pt x="159" y="158"/>
                      <a:pt x="157" y="158"/>
                      <a:pt x="155" y="160"/>
                    </a:cubicBezTo>
                    <a:close/>
                    <a:moveTo>
                      <a:pt x="144" y="35"/>
                    </a:moveTo>
                    <a:cubicBezTo>
                      <a:pt x="143" y="37"/>
                      <a:pt x="143" y="39"/>
                      <a:pt x="144" y="41"/>
                    </a:cubicBezTo>
                    <a:cubicBezTo>
                      <a:pt x="145" y="42"/>
                      <a:pt x="146" y="42"/>
                      <a:pt x="147" y="42"/>
                    </a:cubicBezTo>
                    <a:cubicBezTo>
                      <a:pt x="148" y="42"/>
                      <a:pt x="149" y="42"/>
                      <a:pt x="150" y="41"/>
                    </a:cubicBezTo>
                    <a:cubicBezTo>
                      <a:pt x="152" y="39"/>
                      <a:pt x="152" y="37"/>
                      <a:pt x="150" y="35"/>
                    </a:cubicBezTo>
                    <a:cubicBezTo>
                      <a:pt x="149" y="34"/>
                      <a:pt x="146" y="34"/>
                      <a:pt x="144" y="35"/>
                    </a:cubicBezTo>
                    <a:close/>
                    <a:moveTo>
                      <a:pt x="144" y="171"/>
                    </a:moveTo>
                    <a:cubicBezTo>
                      <a:pt x="142" y="173"/>
                      <a:pt x="142" y="175"/>
                      <a:pt x="144" y="177"/>
                    </a:cubicBezTo>
                    <a:cubicBezTo>
                      <a:pt x="145" y="177"/>
                      <a:pt x="146" y="178"/>
                      <a:pt x="147" y="178"/>
                    </a:cubicBezTo>
                    <a:cubicBezTo>
                      <a:pt x="148" y="178"/>
                      <a:pt x="149" y="177"/>
                      <a:pt x="149" y="177"/>
                    </a:cubicBezTo>
                    <a:cubicBezTo>
                      <a:pt x="151" y="175"/>
                      <a:pt x="151" y="173"/>
                      <a:pt x="149" y="171"/>
                    </a:cubicBezTo>
                    <a:cubicBezTo>
                      <a:pt x="148" y="169"/>
                      <a:pt x="145" y="169"/>
                      <a:pt x="144" y="171"/>
                    </a:cubicBezTo>
                    <a:close/>
                    <a:moveTo>
                      <a:pt x="167" y="58"/>
                    </a:moveTo>
                    <a:cubicBezTo>
                      <a:pt x="166" y="59"/>
                      <a:pt x="166" y="62"/>
                      <a:pt x="167" y="64"/>
                    </a:cubicBezTo>
                    <a:cubicBezTo>
                      <a:pt x="168" y="64"/>
                      <a:pt x="169" y="65"/>
                      <a:pt x="170" y="65"/>
                    </a:cubicBezTo>
                    <a:cubicBezTo>
                      <a:pt x="171" y="65"/>
                      <a:pt x="172" y="64"/>
                      <a:pt x="173" y="64"/>
                    </a:cubicBezTo>
                    <a:cubicBezTo>
                      <a:pt x="174" y="62"/>
                      <a:pt x="174" y="59"/>
                      <a:pt x="173" y="58"/>
                    </a:cubicBezTo>
                    <a:cubicBezTo>
                      <a:pt x="171" y="56"/>
                      <a:pt x="169" y="56"/>
                      <a:pt x="167" y="58"/>
                    </a:cubicBezTo>
                    <a:close/>
                    <a:moveTo>
                      <a:pt x="166" y="148"/>
                    </a:moveTo>
                    <a:cubicBezTo>
                      <a:pt x="165" y="150"/>
                      <a:pt x="165" y="153"/>
                      <a:pt x="166" y="154"/>
                    </a:cubicBezTo>
                    <a:cubicBezTo>
                      <a:pt x="167" y="155"/>
                      <a:pt x="168" y="155"/>
                      <a:pt x="169" y="155"/>
                    </a:cubicBezTo>
                    <a:cubicBezTo>
                      <a:pt x="170" y="155"/>
                      <a:pt x="171" y="155"/>
                      <a:pt x="172" y="154"/>
                    </a:cubicBezTo>
                    <a:cubicBezTo>
                      <a:pt x="174" y="153"/>
                      <a:pt x="174" y="150"/>
                      <a:pt x="172" y="148"/>
                    </a:cubicBezTo>
                    <a:cubicBezTo>
                      <a:pt x="170" y="147"/>
                      <a:pt x="168" y="147"/>
                      <a:pt x="166" y="148"/>
                    </a:cubicBezTo>
                    <a:close/>
                    <a:moveTo>
                      <a:pt x="156" y="47"/>
                    </a:moveTo>
                    <a:cubicBezTo>
                      <a:pt x="154" y="48"/>
                      <a:pt x="154" y="51"/>
                      <a:pt x="156" y="52"/>
                    </a:cubicBezTo>
                    <a:cubicBezTo>
                      <a:pt x="157" y="53"/>
                      <a:pt x="158" y="53"/>
                      <a:pt x="159" y="53"/>
                    </a:cubicBezTo>
                    <a:cubicBezTo>
                      <a:pt x="160" y="53"/>
                      <a:pt x="161" y="53"/>
                      <a:pt x="161" y="52"/>
                    </a:cubicBezTo>
                    <a:cubicBezTo>
                      <a:pt x="163" y="51"/>
                      <a:pt x="163" y="48"/>
                      <a:pt x="161" y="47"/>
                    </a:cubicBezTo>
                    <a:cubicBezTo>
                      <a:pt x="160" y="45"/>
                      <a:pt x="157" y="45"/>
                      <a:pt x="156" y="47"/>
                    </a:cubicBezTo>
                    <a:close/>
                  </a:path>
                </a:pathLst>
              </a:custGeom>
              <a:solidFill>
                <a:schemeClr val="accent3"/>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20" name="图形"/>
              <p:cNvSpPr>
                <a:spLocks noEditPoints="1"/>
              </p:cNvSpPr>
              <p:nvPr/>
            </p:nvSpPr>
            <p:spPr bwMode="auto">
              <a:xfrm>
                <a:off x="12090" y="4940"/>
                <a:ext cx="1095" cy="1595"/>
              </a:xfrm>
              <a:custGeom>
                <a:avLst/>
                <a:gdLst>
                  <a:gd name="T0" fmla="*/ 116 w 219"/>
                  <a:gd name="T1" fmla="*/ 108 h 319"/>
                  <a:gd name="T2" fmla="*/ 113 w 219"/>
                  <a:gd name="T3" fmla="*/ 115 h 319"/>
                  <a:gd name="T4" fmla="*/ 90 w 219"/>
                  <a:gd name="T5" fmla="*/ 93 h 319"/>
                  <a:gd name="T6" fmla="*/ 88 w 219"/>
                  <a:gd name="T7" fmla="*/ 86 h 319"/>
                  <a:gd name="T8" fmla="*/ 79 w 219"/>
                  <a:gd name="T9" fmla="*/ 81 h 319"/>
                  <a:gd name="T10" fmla="*/ 76 w 219"/>
                  <a:gd name="T11" fmla="*/ 75 h 319"/>
                  <a:gd name="T12" fmla="*/ 114 w 219"/>
                  <a:gd name="T13" fmla="*/ 319 h 319"/>
                  <a:gd name="T14" fmla="*/ 111 w 219"/>
                  <a:gd name="T15" fmla="*/ 312 h 319"/>
                  <a:gd name="T16" fmla="*/ 125 w 219"/>
                  <a:gd name="T17" fmla="*/ 308 h 319"/>
                  <a:gd name="T18" fmla="*/ 122 w 219"/>
                  <a:gd name="T19" fmla="*/ 301 h 319"/>
                  <a:gd name="T20" fmla="*/ 127 w 219"/>
                  <a:gd name="T21" fmla="*/ 120 h 319"/>
                  <a:gd name="T22" fmla="*/ 124 w 219"/>
                  <a:gd name="T23" fmla="*/ 127 h 319"/>
                  <a:gd name="T24" fmla="*/ 10 w 219"/>
                  <a:gd name="T25" fmla="*/ 19 h 319"/>
                  <a:gd name="T26" fmla="*/ 20 w 219"/>
                  <a:gd name="T27" fmla="*/ 18 h 319"/>
                  <a:gd name="T28" fmla="*/ 25 w 219"/>
                  <a:gd name="T29" fmla="*/ 24 h 319"/>
                  <a:gd name="T30" fmla="*/ 65 w 219"/>
                  <a:gd name="T31" fmla="*/ 63 h 319"/>
                  <a:gd name="T32" fmla="*/ 71 w 219"/>
                  <a:gd name="T33" fmla="*/ 69 h 319"/>
                  <a:gd name="T34" fmla="*/ 136 w 219"/>
                  <a:gd name="T35" fmla="*/ 138 h 319"/>
                  <a:gd name="T36" fmla="*/ 133 w 219"/>
                  <a:gd name="T37" fmla="*/ 131 h 319"/>
                  <a:gd name="T38" fmla="*/ 31 w 219"/>
                  <a:gd name="T39" fmla="*/ 29 h 319"/>
                  <a:gd name="T40" fmla="*/ 37 w 219"/>
                  <a:gd name="T41" fmla="*/ 35 h 319"/>
                  <a:gd name="T42" fmla="*/ 54 w 219"/>
                  <a:gd name="T43" fmla="*/ 52 h 319"/>
                  <a:gd name="T44" fmla="*/ 59 w 219"/>
                  <a:gd name="T45" fmla="*/ 58 h 319"/>
                  <a:gd name="T46" fmla="*/ 42 w 219"/>
                  <a:gd name="T47" fmla="*/ 41 h 319"/>
                  <a:gd name="T48" fmla="*/ 48 w 219"/>
                  <a:gd name="T49" fmla="*/ 46 h 319"/>
                  <a:gd name="T50" fmla="*/ 99 w 219"/>
                  <a:gd name="T51" fmla="*/ 97 h 319"/>
                  <a:gd name="T52" fmla="*/ 104 w 219"/>
                  <a:gd name="T53" fmla="*/ 103 h 319"/>
                  <a:gd name="T54" fmla="*/ 190 w 219"/>
                  <a:gd name="T55" fmla="*/ 233 h 319"/>
                  <a:gd name="T56" fmla="*/ 196 w 219"/>
                  <a:gd name="T57" fmla="*/ 239 h 319"/>
                  <a:gd name="T58" fmla="*/ 134 w 219"/>
                  <a:gd name="T59" fmla="*/ 290 h 319"/>
                  <a:gd name="T60" fmla="*/ 139 w 219"/>
                  <a:gd name="T61" fmla="*/ 295 h 319"/>
                  <a:gd name="T62" fmla="*/ 179 w 219"/>
                  <a:gd name="T63" fmla="*/ 244 h 319"/>
                  <a:gd name="T64" fmla="*/ 184 w 219"/>
                  <a:gd name="T65" fmla="*/ 250 h 319"/>
                  <a:gd name="T66" fmla="*/ 218 w 219"/>
                  <a:gd name="T67" fmla="*/ 210 h 319"/>
                  <a:gd name="T68" fmla="*/ 215 w 219"/>
                  <a:gd name="T69" fmla="*/ 217 h 319"/>
                  <a:gd name="T70" fmla="*/ 181 w 219"/>
                  <a:gd name="T71" fmla="*/ 183 h 319"/>
                  <a:gd name="T72" fmla="*/ 178 w 219"/>
                  <a:gd name="T73" fmla="*/ 176 h 319"/>
                  <a:gd name="T74" fmla="*/ 203 w 219"/>
                  <a:gd name="T75" fmla="*/ 206 h 319"/>
                  <a:gd name="T76" fmla="*/ 201 w 219"/>
                  <a:gd name="T77" fmla="*/ 199 h 319"/>
                  <a:gd name="T78" fmla="*/ 201 w 219"/>
                  <a:gd name="T79" fmla="*/ 222 h 319"/>
                  <a:gd name="T80" fmla="*/ 207 w 219"/>
                  <a:gd name="T81" fmla="*/ 227 h 319"/>
                  <a:gd name="T82" fmla="*/ 192 w 219"/>
                  <a:gd name="T83" fmla="*/ 195 h 319"/>
                  <a:gd name="T84" fmla="*/ 189 w 219"/>
                  <a:gd name="T85" fmla="*/ 188 h 319"/>
                  <a:gd name="T86" fmla="*/ 145 w 219"/>
                  <a:gd name="T87" fmla="*/ 278 h 319"/>
                  <a:gd name="T88" fmla="*/ 151 w 219"/>
                  <a:gd name="T89" fmla="*/ 284 h 319"/>
                  <a:gd name="T90" fmla="*/ 147 w 219"/>
                  <a:gd name="T91" fmla="*/ 149 h 319"/>
                  <a:gd name="T92" fmla="*/ 144 w 219"/>
                  <a:gd name="T93" fmla="*/ 142 h 319"/>
                  <a:gd name="T94" fmla="*/ 158 w 219"/>
                  <a:gd name="T95" fmla="*/ 161 h 319"/>
                  <a:gd name="T96" fmla="*/ 155 w 219"/>
                  <a:gd name="T97" fmla="*/ 154 h 319"/>
                  <a:gd name="T98" fmla="*/ 167 w 219"/>
                  <a:gd name="T99" fmla="*/ 256 h 319"/>
                  <a:gd name="T100" fmla="*/ 173 w 219"/>
                  <a:gd name="T101" fmla="*/ 261 h 319"/>
                  <a:gd name="T102" fmla="*/ 170 w 219"/>
                  <a:gd name="T103" fmla="*/ 172 h 319"/>
                  <a:gd name="T104" fmla="*/ 167 w 219"/>
                  <a:gd name="T105" fmla="*/ 165 h 319"/>
                  <a:gd name="T106" fmla="*/ 156 w 219"/>
                  <a:gd name="T107" fmla="*/ 267 h 319"/>
                  <a:gd name="T108" fmla="*/ 162 w 219"/>
                  <a:gd name="T109" fmla="*/ 27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113" y="115"/>
                    </a:moveTo>
                    <a:cubicBezTo>
                      <a:pt x="114" y="115"/>
                      <a:pt x="115" y="115"/>
                      <a:pt x="116" y="114"/>
                    </a:cubicBezTo>
                    <a:cubicBezTo>
                      <a:pt x="117" y="113"/>
                      <a:pt x="117" y="110"/>
                      <a:pt x="116" y="108"/>
                    </a:cubicBezTo>
                    <a:cubicBezTo>
                      <a:pt x="114" y="107"/>
                      <a:pt x="112" y="107"/>
                      <a:pt x="110" y="108"/>
                    </a:cubicBezTo>
                    <a:cubicBezTo>
                      <a:pt x="109" y="110"/>
                      <a:pt x="109" y="113"/>
                      <a:pt x="110" y="114"/>
                    </a:cubicBezTo>
                    <a:cubicBezTo>
                      <a:pt x="111" y="115"/>
                      <a:pt x="112" y="115"/>
                      <a:pt x="113" y="115"/>
                    </a:cubicBezTo>
                    <a:close/>
                    <a:moveTo>
                      <a:pt x="88" y="86"/>
                    </a:moveTo>
                    <a:cubicBezTo>
                      <a:pt x="86" y="87"/>
                      <a:pt x="86" y="90"/>
                      <a:pt x="88" y="92"/>
                    </a:cubicBezTo>
                    <a:cubicBezTo>
                      <a:pt x="88" y="92"/>
                      <a:pt x="89" y="93"/>
                      <a:pt x="90" y="93"/>
                    </a:cubicBezTo>
                    <a:cubicBezTo>
                      <a:pt x="91" y="93"/>
                      <a:pt x="92" y="92"/>
                      <a:pt x="93" y="92"/>
                    </a:cubicBezTo>
                    <a:cubicBezTo>
                      <a:pt x="95" y="90"/>
                      <a:pt x="95" y="87"/>
                      <a:pt x="93" y="86"/>
                    </a:cubicBezTo>
                    <a:cubicBezTo>
                      <a:pt x="92" y="84"/>
                      <a:pt x="89" y="84"/>
                      <a:pt x="88" y="86"/>
                    </a:cubicBezTo>
                    <a:close/>
                    <a:moveTo>
                      <a:pt x="76" y="75"/>
                    </a:moveTo>
                    <a:cubicBezTo>
                      <a:pt x="75" y="76"/>
                      <a:pt x="75" y="79"/>
                      <a:pt x="76" y="80"/>
                    </a:cubicBezTo>
                    <a:cubicBezTo>
                      <a:pt x="77" y="81"/>
                      <a:pt x="78" y="81"/>
                      <a:pt x="79" y="81"/>
                    </a:cubicBezTo>
                    <a:cubicBezTo>
                      <a:pt x="80" y="81"/>
                      <a:pt x="81" y="81"/>
                      <a:pt x="82" y="80"/>
                    </a:cubicBezTo>
                    <a:cubicBezTo>
                      <a:pt x="83" y="79"/>
                      <a:pt x="83" y="76"/>
                      <a:pt x="82" y="75"/>
                    </a:cubicBezTo>
                    <a:cubicBezTo>
                      <a:pt x="80" y="73"/>
                      <a:pt x="78" y="73"/>
                      <a:pt x="76" y="75"/>
                    </a:cubicBezTo>
                    <a:close/>
                    <a:moveTo>
                      <a:pt x="111" y="312"/>
                    </a:moveTo>
                    <a:cubicBezTo>
                      <a:pt x="109" y="314"/>
                      <a:pt x="109" y="316"/>
                      <a:pt x="111" y="318"/>
                    </a:cubicBezTo>
                    <a:cubicBezTo>
                      <a:pt x="112" y="319"/>
                      <a:pt x="113" y="319"/>
                      <a:pt x="114" y="319"/>
                    </a:cubicBezTo>
                    <a:cubicBezTo>
                      <a:pt x="115" y="319"/>
                      <a:pt x="116" y="319"/>
                      <a:pt x="117" y="318"/>
                    </a:cubicBezTo>
                    <a:cubicBezTo>
                      <a:pt x="118" y="316"/>
                      <a:pt x="118" y="314"/>
                      <a:pt x="117" y="312"/>
                    </a:cubicBezTo>
                    <a:cubicBezTo>
                      <a:pt x="115" y="311"/>
                      <a:pt x="112" y="311"/>
                      <a:pt x="111" y="312"/>
                    </a:cubicBezTo>
                    <a:close/>
                    <a:moveTo>
                      <a:pt x="122" y="301"/>
                    </a:moveTo>
                    <a:cubicBezTo>
                      <a:pt x="121" y="302"/>
                      <a:pt x="121" y="305"/>
                      <a:pt x="122" y="307"/>
                    </a:cubicBezTo>
                    <a:cubicBezTo>
                      <a:pt x="123" y="307"/>
                      <a:pt x="124" y="308"/>
                      <a:pt x="125" y="308"/>
                    </a:cubicBezTo>
                    <a:cubicBezTo>
                      <a:pt x="126" y="308"/>
                      <a:pt x="127" y="307"/>
                      <a:pt x="128" y="307"/>
                    </a:cubicBezTo>
                    <a:cubicBezTo>
                      <a:pt x="129" y="305"/>
                      <a:pt x="129" y="302"/>
                      <a:pt x="128" y="301"/>
                    </a:cubicBezTo>
                    <a:cubicBezTo>
                      <a:pt x="126" y="299"/>
                      <a:pt x="124" y="299"/>
                      <a:pt x="122" y="301"/>
                    </a:cubicBezTo>
                    <a:close/>
                    <a:moveTo>
                      <a:pt x="124" y="127"/>
                    </a:moveTo>
                    <a:cubicBezTo>
                      <a:pt x="125" y="127"/>
                      <a:pt x="126" y="126"/>
                      <a:pt x="127" y="125"/>
                    </a:cubicBezTo>
                    <a:cubicBezTo>
                      <a:pt x="129" y="124"/>
                      <a:pt x="129" y="121"/>
                      <a:pt x="127" y="120"/>
                    </a:cubicBezTo>
                    <a:cubicBezTo>
                      <a:pt x="126" y="118"/>
                      <a:pt x="123" y="118"/>
                      <a:pt x="121" y="120"/>
                    </a:cubicBezTo>
                    <a:cubicBezTo>
                      <a:pt x="120" y="121"/>
                      <a:pt x="120" y="124"/>
                      <a:pt x="121" y="125"/>
                    </a:cubicBezTo>
                    <a:cubicBezTo>
                      <a:pt x="122" y="126"/>
                      <a:pt x="123" y="127"/>
                      <a:pt x="124" y="127"/>
                    </a:cubicBezTo>
                    <a:close/>
                    <a:moveTo>
                      <a:pt x="10" y="0"/>
                    </a:moveTo>
                    <a:cubicBezTo>
                      <a:pt x="5" y="0"/>
                      <a:pt x="0" y="4"/>
                      <a:pt x="0" y="9"/>
                    </a:cubicBezTo>
                    <a:cubicBezTo>
                      <a:pt x="0" y="15"/>
                      <a:pt x="5" y="19"/>
                      <a:pt x="10" y="19"/>
                    </a:cubicBezTo>
                    <a:cubicBezTo>
                      <a:pt x="16" y="19"/>
                      <a:pt x="20" y="15"/>
                      <a:pt x="20" y="9"/>
                    </a:cubicBezTo>
                    <a:cubicBezTo>
                      <a:pt x="20" y="4"/>
                      <a:pt x="16" y="0"/>
                      <a:pt x="10" y="0"/>
                    </a:cubicBezTo>
                    <a:close/>
                    <a:moveTo>
                      <a:pt x="20" y="18"/>
                    </a:moveTo>
                    <a:cubicBezTo>
                      <a:pt x="18" y="20"/>
                      <a:pt x="18" y="22"/>
                      <a:pt x="20" y="24"/>
                    </a:cubicBezTo>
                    <a:cubicBezTo>
                      <a:pt x="20" y="24"/>
                      <a:pt x="21" y="25"/>
                      <a:pt x="22" y="25"/>
                    </a:cubicBezTo>
                    <a:cubicBezTo>
                      <a:pt x="24" y="25"/>
                      <a:pt x="25" y="24"/>
                      <a:pt x="25" y="24"/>
                    </a:cubicBezTo>
                    <a:cubicBezTo>
                      <a:pt x="27" y="22"/>
                      <a:pt x="27" y="20"/>
                      <a:pt x="25" y="18"/>
                    </a:cubicBezTo>
                    <a:cubicBezTo>
                      <a:pt x="24" y="16"/>
                      <a:pt x="21" y="16"/>
                      <a:pt x="20" y="18"/>
                    </a:cubicBezTo>
                    <a:close/>
                    <a:moveTo>
                      <a:pt x="65" y="63"/>
                    </a:moveTo>
                    <a:cubicBezTo>
                      <a:pt x="63" y="65"/>
                      <a:pt x="63" y="67"/>
                      <a:pt x="65" y="69"/>
                    </a:cubicBezTo>
                    <a:cubicBezTo>
                      <a:pt x="66" y="70"/>
                      <a:pt x="67" y="70"/>
                      <a:pt x="68" y="70"/>
                    </a:cubicBezTo>
                    <a:cubicBezTo>
                      <a:pt x="69" y="70"/>
                      <a:pt x="70" y="70"/>
                      <a:pt x="71" y="69"/>
                    </a:cubicBezTo>
                    <a:cubicBezTo>
                      <a:pt x="72" y="67"/>
                      <a:pt x="72" y="65"/>
                      <a:pt x="71" y="63"/>
                    </a:cubicBezTo>
                    <a:cubicBezTo>
                      <a:pt x="69" y="62"/>
                      <a:pt x="66" y="62"/>
                      <a:pt x="65" y="63"/>
                    </a:cubicBezTo>
                    <a:close/>
                    <a:moveTo>
                      <a:pt x="136" y="138"/>
                    </a:moveTo>
                    <a:cubicBezTo>
                      <a:pt x="137" y="138"/>
                      <a:pt x="138" y="138"/>
                      <a:pt x="138" y="137"/>
                    </a:cubicBezTo>
                    <a:cubicBezTo>
                      <a:pt x="140" y="135"/>
                      <a:pt x="140" y="133"/>
                      <a:pt x="138" y="131"/>
                    </a:cubicBezTo>
                    <a:cubicBezTo>
                      <a:pt x="137" y="130"/>
                      <a:pt x="134" y="130"/>
                      <a:pt x="133" y="131"/>
                    </a:cubicBezTo>
                    <a:cubicBezTo>
                      <a:pt x="131" y="133"/>
                      <a:pt x="131" y="135"/>
                      <a:pt x="133" y="137"/>
                    </a:cubicBezTo>
                    <a:cubicBezTo>
                      <a:pt x="134" y="138"/>
                      <a:pt x="135" y="138"/>
                      <a:pt x="136" y="138"/>
                    </a:cubicBezTo>
                    <a:close/>
                    <a:moveTo>
                      <a:pt x="31" y="29"/>
                    </a:moveTo>
                    <a:cubicBezTo>
                      <a:pt x="29" y="31"/>
                      <a:pt x="29" y="33"/>
                      <a:pt x="31" y="35"/>
                    </a:cubicBezTo>
                    <a:cubicBezTo>
                      <a:pt x="32" y="36"/>
                      <a:pt x="33" y="36"/>
                      <a:pt x="34" y="36"/>
                    </a:cubicBezTo>
                    <a:cubicBezTo>
                      <a:pt x="35" y="36"/>
                      <a:pt x="36" y="36"/>
                      <a:pt x="37" y="35"/>
                    </a:cubicBezTo>
                    <a:cubicBezTo>
                      <a:pt x="38" y="33"/>
                      <a:pt x="38" y="31"/>
                      <a:pt x="37" y="29"/>
                    </a:cubicBezTo>
                    <a:cubicBezTo>
                      <a:pt x="35" y="28"/>
                      <a:pt x="33" y="28"/>
                      <a:pt x="31" y="29"/>
                    </a:cubicBezTo>
                    <a:close/>
                    <a:moveTo>
                      <a:pt x="54" y="52"/>
                    </a:moveTo>
                    <a:cubicBezTo>
                      <a:pt x="52" y="53"/>
                      <a:pt x="52" y="56"/>
                      <a:pt x="54" y="58"/>
                    </a:cubicBezTo>
                    <a:cubicBezTo>
                      <a:pt x="54" y="58"/>
                      <a:pt x="55" y="59"/>
                      <a:pt x="56" y="59"/>
                    </a:cubicBezTo>
                    <a:cubicBezTo>
                      <a:pt x="57" y="59"/>
                      <a:pt x="58" y="58"/>
                      <a:pt x="59" y="58"/>
                    </a:cubicBezTo>
                    <a:cubicBezTo>
                      <a:pt x="61" y="56"/>
                      <a:pt x="61" y="53"/>
                      <a:pt x="59" y="52"/>
                    </a:cubicBezTo>
                    <a:cubicBezTo>
                      <a:pt x="58" y="50"/>
                      <a:pt x="55" y="50"/>
                      <a:pt x="54" y="52"/>
                    </a:cubicBezTo>
                    <a:close/>
                    <a:moveTo>
                      <a:pt x="42" y="41"/>
                    </a:moveTo>
                    <a:cubicBezTo>
                      <a:pt x="41" y="42"/>
                      <a:pt x="41" y="45"/>
                      <a:pt x="42" y="46"/>
                    </a:cubicBezTo>
                    <a:cubicBezTo>
                      <a:pt x="43" y="47"/>
                      <a:pt x="44" y="47"/>
                      <a:pt x="45" y="47"/>
                    </a:cubicBezTo>
                    <a:cubicBezTo>
                      <a:pt x="46" y="47"/>
                      <a:pt x="47" y="47"/>
                      <a:pt x="48" y="46"/>
                    </a:cubicBezTo>
                    <a:cubicBezTo>
                      <a:pt x="49" y="45"/>
                      <a:pt x="49" y="42"/>
                      <a:pt x="48" y="41"/>
                    </a:cubicBezTo>
                    <a:cubicBezTo>
                      <a:pt x="46" y="39"/>
                      <a:pt x="44" y="39"/>
                      <a:pt x="42" y="41"/>
                    </a:cubicBezTo>
                    <a:close/>
                    <a:moveTo>
                      <a:pt x="99" y="97"/>
                    </a:moveTo>
                    <a:cubicBezTo>
                      <a:pt x="97" y="99"/>
                      <a:pt x="97" y="101"/>
                      <a:pt x="99" y="103"/>
                    </a:cubicBezTo>
                    <a:cubicBezTo>
                      <a:pt x="100" y="104"/>
                      <a:pt x="101" y="104"/>
                      <a:pt x="102" y="104"/>
                    </a:cubicBezTo>
                    <a:cubicBezTo>
                      <a:pt x="103" y="104"/>
                      <a:pt x="104" y="104"/>
                      <a:pt x="104" y="103"/>
                    </a:cubicBezTo>
                    <a:cubicBezTo>
                      <a:pt x="106" y="101"/>
                      <a:pt x="106" y="99"/>
                      <a:pt x="104" y="97"/>
                    </a:cubicBezTo>
                    <a:cubicBezTo>
                      <a:pt x="103" y="96"/>
                      <a:pt x="100" y="96"/>
                      <a:pt x="99" y="97"/>
                    </a:cubicBezTo>
                    <a:close/>
                    <a:moveTo>
                      <a:pt x="190" y="233"/>
                    </a:moveTo>
                    <a:cubicBezTo>
                      <a:pt x="189" y="235"/>
                      <a:pt x="189" y="237"/>
                      <a:pt x="190" y="239"/>
                    </a:cubicBezTo>
                    <a:cubicBezTo>
                      <a:pt x="191" y="239"/>
                      <a:pt x="192" y="240"/>
                      <a:pt x="193" y="240"/>
                    </a:cubicBezTo>
                    <a:cubicBezTo>
                      <a:pt x="194" y="240"/>
                      <a:pt x="195" y="239"/>
                      <a:pt x="196" y="239"/>
                    </a:cubicBezTo>
                    <a:cubicBezTo>
                      <a:pt x="197" y="237"/>
                      <a:pt x="197" y="235"/>
                      <a:pt x="196" y="233"/>
                    </a:cubicBezTo>
                    <a:cubicBezTo>
                      <a:pt x="194" y="231"/>
                      <a:pt x="192" y="231"/>
                      <a:pt x="190" y="233"/>
                    </a:cubicBezTo>
                    <a:close/>
                    <a:moveTo>
                      <a:pt x="134" y="290"/>
                    </a:moveTo>
                    <a:cubicBezTo>
                      <a:pt x="132" y="291"/>
                      <a:pt x="132" y="294"/>
                      <a:pt x="134" y="295"/>
                    </a:cubicBezTo>
                    <a:cubicBezTo>
                      <a:pt x="134" y="296"/>
                      <a:pt x="135" y="296"/>
                      <a:pt x="136" y="296"/>
                    </a:cubicBezTo>
                    <a:cubicBezTo>
                      <a:pt x="137" y="296"/>
                      <a:pt x="138" y="296"/>
                      <a:pt x="139" y="295"/>
                    </a:cubicBezTo>
                    <a:cubicBezTo>
                      <a:pt x="141" y="294"/>
                      <a:pt x="141" y="291"/>
                      <a:pt x="139" y="290"/>
                    </a:cubicBezTo>
                    <a:cubicBezTo>
                      <a:pt x="138" y="288"/>
                      <a:pt x="135" y="288"/>
                      <a:pt x="134" y="290"/>
                    </a:cubicBezTo>
                    <a:close/>
                    <a:moveTo>
                      <a:pt x="179" y="244"/>
                    </a:moveTo>
                    <a:cubicBezTo>
                      <a:pt x="177" y="246"/>
                      <a:pt x="177" y="248"/>
                      <a:pt x="179" y="250"/>
                    </a:cubicBezTo>
                    <a:cubicBezTo>
                      <a:pt x="180" y="251"/>
                      <a:pt x="181" y="251"/>
                      <a:pt x="182" y="251"/>
                    </a:cubicBezTo>
                    <a:cubicBezTo>
                      <a:pt x="183" y="251"/>
                      <a:pt x="184" y="251"/>
                      <a:pt x="184" y="250"/>
                    </a:cubicBezTo>
                    <a:cubicBezTo>
                      <a:pt x="186" y="248"/>
                      <a:pt x="186" y="246"/>
                      <a:pt x="184" y="244"/>
                    </a:cubicBezTo>
                    <a:cubicBezTo>
                      <a:pt x="183" y="243"/>
                      <a:pt x="180" y="243"/>
                      <a:pt x="179" y="244"/>
                    </a:cubicBezTo>
                    <a:close/>
                    <a:moveTo>
                      <a:pt x="218" y="210"/>
                    </a:moveTo>
                    <a:cubicBezTo>
                      <a:pt x="216" y="209"/>
                      <a:pt x="214" y="209"/>
                      <a:pt x="212" y="210"/>
                    </a:cubicBezTo>
                    <a:cubicBezTo>
                      <a:pt x="210" y="212"/>
                      <a:pt x="210" y="214"/>
                      <a:pt x="212" y="216"/>
                    </a:cubicBezTo>
                    <a:cubicBezTo>
                      <a:pt x="213" y="217"/>
                      <a:pt x="214" y="217"/>
                      <a:pt x="215" y="217"/>
                    </a:cubicBezTo>
                    <a:cubicBezTo>
                      <a:pt x="216" y="217"/>
                      <a:pt x="217" y="217"/>
                      <a:pt x="218" y="216"/>
                    </a:cubicBezTo>
                    <a:cubicBezTo>
                      <a:pt x="219" y="214"/>
                      <a:pt x="219" y="212"/>
                      <a:pt x="218" y="210"/>
                    </a:cubicBezTo>
                    <a:close/>
                    <a:moveTo>
                      <a:pt x="181" y="183"/>
                    </a:moveTo>
                    <a:cubicBezTo>
                      <a:pt x="182" y="183"/>
                      <a:pt x="183" y="183"/>
                      <a:pt x="184" y="182"/>
                    </a:cubicBezTo>
                    <a:cubicBezTo>
                      <a:pt x="185" y="180"/>
                      <a:pt x="185" y="178"/>
                      <a:pt x="184" y="176"/>
                    </a:cubicBezTo>
                    <a:cubicBezTo>
                      <a:pt x="182" y="175"/>
                      <a:pt x="180" y="175"/>
                      <a:pt x="178" y="176"/>
                    </a:cubicBezTo>
                    <a:cubicBezTo>
                      <a:pt x="176" y="178"/>
                      <a:pt x="176" y="180"/>
                      <a:pt x="178" y="182"/>
                    </a:cubicBezTo>
                    <a:cubicBezTo>
                      <a:pt x="179" y="183"/>
                      <a:pt x="180" y="183"/>
                      <a:pt x="181" y="183"/>
                    </a:cubicBezTo>
                    <a:close/>
                    <a:moveTo>
                      <a:pt x="203" y="206"/>
                    </a:moveTo>
                    <a:cubicBezTo>
                      <a:pt x="204" y="206"/>
                      <a:pt x="206" y="205"/>
                      <a:pt x="206" y="205"/>
                    </a:cubicBezTo>
                    <a:cubicBezTo>
                      <a:pt x="208" y="203"/>
                      <a:pt x="208" y="201"/>
                      <a:pt x="206" y="199"/>
                    </a:cubicBezTo>
                    <a:cubicBezTo>
                      <a:pt x="205" y="197"/>
                      <a:pt x="202" y="197"/>
                      <a:pt x="201" y="199"/>
                    </a:cubicBezTo>
                    <a:cubicBezTo>
                      <a:pt x="199" y="201"/>
                      <a:pt x="199" y="203"/>
                      <a:pt x="201" y="205"/>
                    </a:cubicBezTo>
                    <a:cubicBezTo>
                      <a:pt x="201" y="205"/>
                      <a:pt x="202" y="206"/>
                      <a:pt x="203" y="206"/>
                    </a:cubicBezTo>
                    <a:close/>
                    <a:moveTo>
                      <a:pt x="201" y="222"/>
                    </a:moveTo>
                    <a:cubicBezTo>
                      <a:pt x="200" y="223"/>
                      <a:pt x="200" y="226"/>
                      <a:pt x="201" y="227"/>
                    </a:cubicBezTo>
                    <a:cubicBezTo>
                      <a:pt x="202" y="228"/>
                      <a:pt x="203" y="228"/>
                      <a:pt x="204" y="228"/>
                    </a:cubicBezTo>
                    <a:cubicBezTo>
                      <a:pt x="205" y="228"/>
                      <a:pt x="206" y="228"/>
                      <a:pt x="207" y="227"/>
                    </a:cubicBezTo>
                    <a:cubicBezTo>
                      <a:pt x="209" y="226"/>
                      <a:pt x="209" y="223"/>
                      <a:pt x="207" y="222"/>
                    </a:cubicBezTo>
                    <a:cubicBezTo>
                      <a:pt x="206" y="220"/>
                      <a:pt x="203" y="220"/>
                      <a:pt x="201" y="222"/>
                    </a:cubicBezTo>
                    <a:close/>
                    <a:moveTo>
                      <a:pt x="192" y="195"/>
                    </a:moveTo>
                    <a:cubicBezTo>
                      <a:pt x="193" y="195"/>
                      <a:pt x="194" y="194"/>
                      <a:pt x="195" y="193"/>
                    </a:cubicBezTo>
                    <a:cubicBezTo>
                      <a:pt x="197" y="192"/>
                      <a:pt x="197" y="189"/>
                      <a:pt x="195" y="188"/>
                    </a:cubicBezTo>
                    <a:cubicBezTo>
                      <a:pt x="193" y="186"/>
                      <a:pt x="191" y="186"/>
                      <a:pt x="189" y="188"/>
                    </a:cubicBezTo>
                    <a:cubicBezTo>
                      <a:pt x="188" y="189"/>
                      <a:pt x="188" y="192"/>
                      <a:pt x="189" y="193"/>
                    </a:cubicBezTo>
                    <a:cubicBezTo>
                      <a:pt x="190" y="194"/>
                      <a:pt x="191" y="195"/>
                      <a:pt x="192" y="195"/>
                    </a:cubicBezTo>
                    <a:close/>
                    <a:moveTo>
                      <a:pt x="145" y="278"/>
                    </a:moveTo>
                    <a:cubicBezTo>
                      <a:pt x="143" y="280"/>
                      <a:pt x="143" y="282"/>
                      <a:pt x="145" y="284"/>
                    </a:cubicBezTo>
                    <a:cubicBezTo>
                      <a:pt x="146" y="285"/>
                      <a:pt x="147" y="285"/>
                      <a:pt x="148" y="285"/>
                    </a:cubicBezTo>
                    <a:cubicBezTo>
                      <a:pt x="149" y="285"/>
                      <a:pt x="150" y="285"/>
                      <a:pt x="151" y="284"/>
                    </a:cubicBezTo>
                    <a:cubicBezTo>
                      <a:pt x="152" y="282"/>
                      <a:pt x="152" y="280"/>
                      <a:pt x="151" y="278"/>
                    </a:cubicBezTo>
                    <a:cubicBezTo>
                      <a:pt x="149" y="277"/>
                      <a:pt x="146" y="277"/>
                      <a:pt x="145" y="278"/>
                    </a:cubicBezTo>
                    <a:close/>
                    <a:moveTo>
                      <a:pt x="147" y="149"/>
                    </a:moveTo>
                    <a:cubicBezTo>
                      <a:pt x="148" y="149"/>
                      <a:pt x="149" y="149"/>
                      <a:pt x="150" y="148"/>
                    </a:cubicBezTo>
                    <a:cubicBezTo>
                      <a:pt x="151" y="147"/>
                      <a:pt x="151" y="144"/>
                      <a:pt x="150" y="142"/>
                    </a:cubicBezTo>
                    <a:cubicBezTo>
                      <a:pt x="148" y="141"/>
                      <a:pt x="146" y="141"/>
                      <a:pt x="144" y="142"/>
                    </a:cubicBezTo>
                    <a:cubicBezTo>
                      <a:pt x="143" y="144"/>
                      <a:pt x="143" y="147"/>
                      <a:pt x="144" y="148"/>
                    </a:cubicBezTo>
                    <a:cubicBezTo>
                      <a:pt x="145" y="149"/>
                      <a:pt x="146" y="149"/>
                      <a:pt x="147" y="149"/>
                    </a:cubicBezTo>
                    <a:close/>
                    <a:moveTo>
                      <a:pt x="158" y="161"/>
                    </a:moveTo>
                    <a:cubicBezTo>
                      <a:pt x="159" y="161"/>
                      <a:pt x="160" y="160"/>
                      <a:pt x="161" y="159"/>
                    </a:cubicBezTo>
                    <a:cubicBezTo>
                      <a:pt x="163" y="158"/>
                      <a:pt x="163" y="155"/>
                      <a:pt x="161" y="154"/>
                    </a:cubicBezTo>
                    <a:cubicBezTo>
                      <a:pt x="159" y="152"/>
                      <a:pt x="157" y="152"/>
                      <a:pt x="155" y="154"/>
                    </a:cubicBezTo>
                    <a:cubicBezTo>
                      <a:pt x="154" y="155"/>
                      <a:pt x="154" y="158"/>
                      <a:pt x="155" y="159"/>
                    </a:cubicBezTo>
                    <a:cubicBezTo>
                      <a:pt x="156" y="160"/>
                      <a:pt x="157" y="161"/>
                      <a:pt x="158" y="161"/>
                    </a:cubicBezTo>
                    <a:close/>
                    <a:moveTo>
                      <a:pt x="167" y="256"/>
                    </a:moveTo>
                    <a:cubicBezTo>
                      <a:pt x="166" y="257"/>
                      <a:pt x="166" y="260"/>
                      <a:pt x="167" y="261"/>
                    </a:cubicBezTo>
                    <a:cubicBezTo>
                      <a:pt x="168" y="262"/>
                      <a:pt x="169" y="262"/>
                      <a:pt x="170" y="262"/>
                    </a:cubicBezTo>
                    <a:cubicBezTo>
                      <a:pt x="171" y="262"/>
                      <a:pt x="172" y="262"/>
                      <a:pt x="173" y="261"/>
                    </a:cubicBezTo>
                    <a:cubicBezTo>
                      <a:pt x="175" y="260"/>
                      <a:pt x="175" y="257"/>
                      <a:pt x="173" y="256"/>
                    </a:cubicBezTo>
                    <a:cubicBezTo>
                      <a:pt x="172" y="254"/>
                      <a:pt x="169" y="254"/>
                      <a:pt x="167" y="256"/>
                    </a:cubicBezTo>
                    <a:close/>
                    <a:moveTo>
                      <a:pt x="170" y="172"/>
                    </a:moveTo>
                    <a:cubicBezTo>
                      <a:pt x="171" y="172"/>
                      <a:pt x="172" y="172"/>
                      <a:pt x="172" y="171"/>
                    </a:cubicBezTo>
                    <a:cubicBezTo>
                      <a:pt x="174" y="169"/>
                      <a:pt x="174" y="167"/>
                      <a:pt x="172" y="165"/>
                    </a:cubicBezTo>
                    <a:cubicBezTo>
                      <a:pt x="171" y="164"/>
                      <a:pt x="168" y="164"/>
                      <a:pt x="167" y="165"/>
                    </a:cubicBezTo>
                    <a:cubicBezTo>
                      <a:pt x="165" y="167"/>
                      <a:pt x="165" y="169"/>
                      <a:pt x="167" y="171"/>
                    </a:cubicBezTo>
                    <a:cubicBezTo>
                      <a:pt x="167" y="172"/>
                      <a:pt x="169" y="172"/>
                      <a:pt x="170" y="172"/>
                    </a:cubicBezTo>
                    <a:close/>
                    <a:moveTo>
                      <a:pt x="156" y="267"/>
                    </a:moveTo>
                    <a:cubicBezTo>
                      <a:pt x="155" y="268"/>
                      <a:pt x="155" y="271"/>
                      <a:pt x="156" y="273"/>
                    </a:cubicBezTo>
                    <a:cubicBezTo>
                      <a:pt x="157" y="273"/>
                      <a:pt x="158" y="274"/>
                      <a:pt x="159" y="274"/>
                    </a:cubicBezTo>
                    <a:cubicBezTo>
                      <a:pt x="160" y="274"/>
                      <a:pt x="161" y="273"/>
                      <a:pt x="162" y="273"/>
                    </a:cubicBezTo>
                    <a:cubicBezTo>
                      <a:pt x="163" y="271"/>
                      <a:pt x="163" y="268"/>
                      <a:pt x="162" y="267"/>
                    </a:cubicBezTo>
                    <a:cubicBezTo>
                      <a:pt x="160" y="265"/>
                      <a:pt x="158" y="265"/>
                      <a:pt x="156" y="267"/>
                    </a:cubicBezTo>
                    <a:close/>
                  </a:path>
                </a:pathLst>
              </a:custGeom>
              <a:solidFill>
                <a:schemeClr val="accent4"/>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21" name="图形"/>
              <p:cNvSpPr>
                <a:spLocks noEditPoints="1"/>
              </p:cNvSpPr>
              <p:nvPr/>
            </p:nvSpPr>
            <p:spPr bwMode="auto">
              <a:xfrm>
                <a:off x="14563" y="5480"/>
                <a:ext cx="1095" cy="1595"/>
              </a:xfrm>
              <a:custGeom>
                <a:avLst/>
                <a:gdLst>
                  <a:gd name="T0" fmla="*/ 90 w 219"/>
                  <a:gd name="T1" fmla="*/ 234 h 319"/>
                  <a:gd name="T2" fmla="*/ 87 w 219"/>
                  <a:gd name="T3" fmla="*/ 228 h 319"/>
                  <a:gd name="T4" fmla="*/ 124 w 219"/>
                  <a:gd name="T5" fmla="*/ 19 h 319"/>
                  <a:gd name="T6" fmla="*/ 122 w 219"/>
                  <a:gd name="T7" fmla="*/ 13 h 319"/>
                  <a:gd name="T8" fmla="*/ 78 w 219"/>
                  <a:gd name="T9" fmla="*/ 246 h 319"/>
                  <a:gd name="T10" fmla="*/ 76 w 219"/>
                  <a:gd name="T11" fmla="*/ 239 h 319"/>
                  <a:gd name="T12" fmla="*/ 101 w 219"/>
                  <a:gd name="T13" fmla="*/ 223 h 319"/>
                  <a:gd name="T14" fmla="*/ 98 w 219"/>
                  <a:gd name="T15" fmla="*/ 216 h 319"/>
                  <a:gd name="T16" fmla="*/ 124 w 219"/>
                  <a:gd name="T17" fmla="*/ 201 h 319"/>
                  <a:gd name="T18" fmla="*/ 121 w 219"/>
                  <a:gd name="T19" fmla="*/ 194 h 319"/>
                  <a:gd name="T20" fmla="*/ 112 w 219"/>
                  <a:gd name="T21" fmla="*/ 212 h 319"/>
                  <a:gd name="T22" fmla="*/ 110 w 219"/>
                  <a:gd name="T23" fmla="*/ 205 h 319"/>
                  <a:gd name="T24" fmla="*/ 135 w 219"/>
                  <a:gd name="T25" fmla="*/ 189 h 319"/>
                  <a:gd name="T26" fmla="*/ 132 w 219"/>
                  <a:gd name="T27" fmla="*/ 182 h 319"/>
                  <a:gd name="T28" fmla="*/ 113 w 219"/>
                  <a:gd name="T29" fmla="*/ 8 h 319"/>
                  <a:gd name="T30" fmla="*/ 110 w 219"/>
                  <a:gd name="T31" fmla="*/ 1 h 319"/>
                  <a:gd name="T32" fmla="*/ 33 w 219"/>
                  <a:gd name="T33" fmla="*/ 291 h 319"/>
                  <a:gd name="T34" fmla="*/ 30 w 219"/>
                  <a:gd name="T35" fmla="*/ 284 h 319"/>
                  <a:gd name="T36" fmla="*/ 67 w 219"/>
                  <a:gd name="T37" fmla="*/ 257 h 319"/>
                  <a:gd name="T38" fmla="*/ 64 w 219"/>
                  <a:gd name="T39" fmla="*/ 250 h 319"/>
                  <a:gd name="T40" fmla="*/ 10 w 219"/>
                  <a:gd name="T41" fmla="*/ 319 h 319"/>
                  <a:gd name="T42" fmla="*/ 19 w 219"/>
                  <a:gd name="T43" fmla="*/ 296 h 319"/>
                  <a:gd name="T44" fmla="*/ 25 w 219"/>
                  <a:gd name="T45" fmla="*/ 301 h 319"/>
                  <a:gd name="T46" fmla="*/ 53 w 219"/>
                  <a:gd name="T47" fmla="*/ 262 h 319"/>
                  <a:gd name="T48" fmla="*/ 59 w 219"/>
                  <a:gd name="T49" fmla="*/ 267 h 319"/>
                  <a:gd name="T50" fmla="*/ 42 w 219"/>
                  <a:gd name="T51" fmla="*/ 273 h 319"/>
                  <a:gd name="T52" fmla="*/ 47 w 219"/>
                  <a:gd name="T53" fmla="*/ 279 h 319"/>
                  <a:gd name="T54" fmla="*/ 177 w 219"/>
                  <a:gd name="T55" fmla="*/ 137 h 319"/>
                  <a:gd name="T56" fmla="*/ 183 w 219"/>
                  <a:gd name="T57" fmla="*/ 143 h 319"/>
                  <a:gd name="T58" fmla="*/ 178 w 219"/>
                  <a:gd name="T59" fmla="*/ 69 h 319"/>
                  <a:gd name="T60" fmla="*/ 184 w 219"/>
                  <a:gd name="T61" fmla="*/ 75 h 319"/>
                  <a:gd name="T62" fmla="*/ 200 w 219"/>
                  <a:gd name="T63" fmla="*/ 114 h 319"/>
                  <a:gd name="T64" fmla="*/ 206 w 219"/>
                  <a:gd name="T65" fmla="*/ 120 h 319"/>
                  <a:gd name="T66" fmla="*/ 189 w 219"/>
                  <a:gd name="T67" fmla="*/ 126 h 319"/>
                  <a:gd name="T68" fmla="*/ 194 w 219"/>
                  <a:gd name="T69" fmla="*/ 131 h 319"/>
                  <a:gd name="T70" fmla="*/ 189 w 219"/>
                  <a:gd name="T71" fmla="*/ 80 h 319"/>
                  <a:gd name="T72" fmla="*/ 195 w 219"/>
                  <a:gd name="T73" fmla="*/ 86 h 319"/>
                  <a:gd name="T74" fmla="*/ 217 w 219"/>
                  <a:gd name="T75" fmla="*/ 103 h 319"/>
                  <a:gd name="T76" fmla="*/ 214 w 219"/>
                  <a:gd name="T77" fmla="*/ 110 h 319"/>
                  <a:gd name="T78" fmla="*/ 201 w 219"/>
                  <a:gd name="T79" fmla="*/ 92 h 319"/>
                  <a:gd name="T80" fmla="*/ 206 w 219"/>
                  <a:gd name="T81" fmla="*/ 97 h 319"/>
                  <a:gd name="T82" fmla="*/ 167 w 219"/>
                  <a:gd name="T83" fmla="*/ 58 h 319"/>
                  <a:gd name="T84" fmla="*/ 173 w 219"/>
                  <a:gd name="T85" fmla="*/ 64 h 319"/>
                  <a:gd name="T86" fmla="*/ 144 w 219"/>
                  <a:gd name="T87" fmla="*/ 35 h 319"/>
                  <a:gd name="T88" fmla="*/ 150 w 219"/>
                  <a:gd name="T89" fmla="*/ 41 h 319"/>
                  <a:gd name="T90" fmla="*/ 155 w 219"/>
                  <a:gd name="T91" fmla="*/ 160 h 319"/>
                  <a:gd name="T92" fmla="*/ 160 w 219"/>
                  <a:gd name="T93" fmla="*/ 165 h 319"/>
                  <a:gd name="T94" fmla="*/ 143 w 219"/>
                  <a:gd name="T95" fmla="*/ 171 h 319"/>
                  <a:gd name="T96" fmla="*/ 149 w 219"/>
                  <a:gd name="T97" fmla="*/ 177 h 319"/>
                  <a:gd name="T98" fmla="*/ 156 w 219"/>
                  <a:gd name="T99" fmla="*/ 47 h 319"/>
                  <a:gd name="T100" fmla="*/ 161 w 219"/>
                  <a:gd name="T101" fmla="*/ 52 h 319"/>
                  <a:gd name="T102" fmla="*/ 133 w 219"/>
                  <a:gd name="T103" fmla="*/ 24 h 319"/>
                  <a:gd name="T104" fmla="*/ 139 w 219"/>
                  <a:gd name="T105" fmla="*/ 30 h 319"/>
                  <a:gd name="T106" fmla="*/ 166 w 219"/>
                  <a:gd name="T107" fmla="*/ 148 h 319"/>
                  <a:gd name="T108" fmla="*/ 172 w 219"/>
                  <a:gd name="T109" fmla="*/ 15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9" h="319">
                    <a:moveTo>
                      <a:pt x="87" y="228"/>
                    </a:moveTo>
                    <a:cubicBezTo>
                      <a:pt x="85" y="229"/>
                      <a:pt x="85" y="232"/>
                      <a:pt x="87" y="233"/>
                    </a:cubicBezTo>
                    <a:cubicBezTo>
                      <a:pt x="88" y="234"/>
                      <a:pt x="89" y="234"/>
                      <a:pt x="90" y="234"/>
                    </a:cubicBezTo>
                    <a:cubicBezTo>
                      <a:pt x="91" y="234"/>
                      <a:pt x="92" y="234"/>
                      <a:pt x="93" y="233"/>
                    </a:cubicBezTo>
                    <a:cubicBezTo>
                      <a:pt x="94" y="232"/>
                      <a:pt x="94" y="229"/>
                      <a:pt x="93" y="228"/>
                    </a:cubicBezTo>
                    <a:cubicBezTo>
                      <a:pt x="91" y="226"/>
                      <a:pt x="88" y="226"/>
                      <a:pt x="87" y="228"/>
                    </a:cubicBezTo>
                    <a:close/>
                    <a:moveTo>
                      <a:pt x="122" y="13"/>
                    </a:moveTo>
                    <a:cubicBezTo>
                      <a:pt x="120" y="14"/>
                      <a:pt x="120" y="17"/>
                      <a:pt x="122" y="18"/>
                    </a:cubicBezTo>
                    <a:cubicBezTo>
                      <a:pt x="122" y="19"/>
                      <a:pt x="123" y="19"/>
                      <a:pt x="124" y="19"/>
                    </a:cubicBezTo>
                    <a:cubicBezTo>
                      <a:pt x="125" y="19"/>
                      <a:pt x="126" y="19"/>
                      <a:pt x="127" y="18"/>
                    </a:cubicBezTo>
                    <a:cubicBezTo>
                      <a:pt x="129" y="17"/>
                      <a:pt x="129" y="14"/>
                      <a:pt x="127" y="13"/>
                    </a:cubicBezTo>
                    <a:cubicBezTo>
                      <a:pt x="126" y="11"/>
                      <a:pt x="123" y="11"/>
                      <a:pt x="122" y="13"/>
                    </a:cubicBezTo>
                    <a:close/>
                    <a:moveTo>
                      <a:pt x="76" y="239"/>
                    </a:moveTo>
                    <a:cubicBezTo>
                      <a:pt x="74" y="241"/>
                      <a:pt x="74" y="243"/>
                      <a:pt x="76" y="245"/>
                    </a:cubicBezTo>
                    <a:cubicBezTo>
                      <a:pt x="76" y="245"/>
                      <a:pt x="77" y="246"/>
                      <a:pt x="78" y="246"/>
                    </a:cubicBezTo>
                    <a:cubicBezTo>
                      <a:pt x="79" y="246"/>
                      <a:pt x="80" y="245"/>
                      <a:pt x="81" y="245"/>
                    </a:cubicBezTo>
                    <a:cubicBezTo>
                      <a:pt x="83" y="243"/>
                      <a:pt x="83" y="241"/>
                      <a:pt x="81" y="239"/>
                    </a:cubicBezTo>
                    <a:cubicBezTo>
                      <a:pt x="80" y="237"/>
                      <a:pt x="77" y="237"/>
                      <a:pt x="76" y="239"/>
                    </a:cubicBezTo>
                    <a:close/>
                    <a:moveTo>
                      <a:pt x="98" y="216"/>
                    </a:moveTo>
                    <a:cubicBezTo>
                      <a:pt x="97" y="218"/>
                      <a:pt x="97" y="220"/>
                      <a:pt x="98" y="222"/>
                    </a:cubicBezTo>
                    <a:cubicBezTo>
                      <a:pt x="99" y="223"/>
                      <a:pt x="100" y="223"/>
                      <a:pt x="101" y="223"/>
                    </a:cubicBezTo>
                    <a:cubicBezTo>
                      <a:pt x="102" y="223"/>
                      <a:pt x="103" y="223"/>
                      <a:pt x="104" y="222"/>
                    </a:cubicBezTo>
                    <a:cubicBezTo>
                      <a:pt x="105" y="220"/>
                      <a:pt x="105" y="218"/>
                      <a:pt x="104" y="216"/>
                    </a:cubicBezTo>
                    <a:cubicBezTo>
                      <a:pt x="102" y="215"/>
                      <a:pt x="100" y="215"/>
                      <a:pt x="98" y="216"/>
                    </a:cubicBezTo>
                    <a:close/>
                    <a:moveTo>
                      <a:pt x="121" y="194"/>
                    </a:moveTo>
                    <a:cubicBezTo>
                      <a:pt x="119" y="195"/>
                      <a:pt x="119" y="198"/>
                      <a:pt x="121" y="199"/>
                    </a:cubicBezTo>
                    <a:cubicBezTo>
                      <a:pt x="122" y="200"/>
                      <a:pt x="123" y="201"/>
                      <a:pt x="124" y="201"/>
                    </a:cubicBezTo>
                    <a:cubicBezTo>
                      <a:pt x="125" y="201"/>
                      <a:pt x="126" y="200"/>
                      <a:pt x="126" y="199"/>
                    </a:cubicBezTo>
                    <a:cubicBezTo>
                      <a:pt x="128" y="198"/>
                      <a:pt x="128" y="195"/>
                      <a:pt x="126" y="194"/>
                    </a:cubicBezTo>
                    <a:cubicBezTo>
                      <a:pt x="125" y="192"/>
                      <a:pt x="122" y="192"/>
                      <a:pt x="121" y="194"/>
                    </a:cubicBezTo>
                    <a:close/>
                    <a:moveTo>
                      <a:pt x="110" y="205"/>
                    </a:moveTo>
                    <a:cubicBezTo>
                      <a:pt x="108" y="207"/>
                      <a:pt x="108" y="209"/>
                      <a:pt x="110" y="211"/>
                    </a:cubicBezTo>
                    <a:cubicBezTo>
                      <a:pt x="110" y="211"/>
                      <a:pt x="111" y="212"/>
                      <a:pt x="112" y="212"/>
                    </a:cubicBezTo>
                    <a:cubicBezTo>
                      <a:pt x="113" y="212"/>
                      <a:pt x="114" y="211"/>
                      <a:pt x="115" y="211"/>
                    </a:cubicBezTo>
                    <a:cubicBezTo>
                      <a:pt x="117" y="209"/>
                      <a:pt x="117" y="207"/>
                      <a:pt x="115" y="205"/>
                    </a:cubicBezTo>
                    <a:cubicBezTo>
                      <a:pt x="114" y="203"/>
                      <a:pt x="111" y="203"/>
                      <a:pt x="110" y="205"/>
                    </a:cubicBezTo>
                    <a:close/>
                    <a:moveTo>
                      <a:pt x="132" y="182"/>
                    </a:moveTo>
                    <a:cubicBezTo>
                      <a:pt x="131" y="184"/>
                      <a:pt x="131" y="186"/>
                      <a:pt x="132" y="188"/>
                    </a:cubicBezTo>
                    <a:cubicBezTo>
                      <a:pt x="133" y="189"/>
                      <a:pt x="134" y="189"/>
                      <a:pt x="135" y="189"/>
                    </a:cubicBezTo>
                    <a:cubicBezTo>
                      <a:pt x="136" y="189"/>
                      <a:pt x="137" y="189"/>
                      <a:pt x="138" y="188"/>
                    </a:cubicBezTo>
                    <a:cubicBezTo>
                      <a:pt x="139" y="186"/>
                      <a:pt x="139" y="184"/>
                      <a:pt x="138" y="182"/>
                    </a:cubicBezTo>
                    <a:cubicBezTo>
                      <a:pt x="136" y="181"/>
                      <a:pt x="134" y="181"/>
                      <a:pt x="132" y="182"/>
                    </a:cubicBezTo>
                    <a:close/>
                    <a:moveTo>
                      <a:pt x="110" y="1"/>
                    </a:moveTo>
                    <a:cubicBezTo>
                      <a:pt x="109" y="3"/>
                      <a:pt x="109" y="5"/>
                      <a:pt x="110" y="7"/>
                    </a:cubicBezTo>
                    <a:cubicBezTo>
                      <a:pt x="111" y="8"/>
                      <a:pt x="112" y="8"/>
                      <a:pt x="113" y="8"/>
                    </a:cubicBezTo>
                    <a:cubicBezTo>
                      <a:pt x="114" y="8"/>
                      <a:pt x="115" y="8"/>
                      <a:pt x="116" y="7"/>
                    </a:cubicBezTo>
                    <a:cubicBezTo>
                      <a:pt x="117" y="5"/>
                      <a:pt x="117" y="3"/>
                      <a:pt x="116" y="1"/>
                    </a:cubicBezTo>
                    <a:cubicBezTo>
                      <a:pt x="114" y="0"/>
                      <a:pt x="112" y="0"/>
                      <a:pt x="110" y="1"/>
                    </a:cubicBezTo>
                    <a:close/>
                    <a:moveTo>
                      <a:pt x="30" y="284"/>
                    </a:moveTo>
                    <a:cubicBezTo>
                      <a:pt x="29" y="286"/>
                      <a:pt x="29" y="288"/>
                      <a:pt x="30" y="290"/>
                    </a:cubicBezTo>
                    <a:cubicBezTo>
                      <a:pt x="31" y="291"/>
                      <a:pt x="32" y="291"/>
                      <a:pt x="33" y="291"/>
                    </a:cubicBezTo>
                    <a:cubicBezTo>
                      <a:pt x="34" y="291"/>
                      <a:pt x="35" y="291"/>
                      <a:pt x="36" y="290"/>
                    </a:cubicBezTo>
                    <a:cubicBezTo>
                      <a:pt x="38" y="288"/>
                      <a:pt x="38" y="286"/>
                      <a:pt x="36" y="284"/>
                    </a:cubicBezTo>
                    <a:cubicBezTo>
                      <a:pt x="34" y="283"/>
                      <a:pt x="32" y="283"/>
                      <a:pt x="30" y="284"/>
                    </a:cubicBezTo>
                    <a:close/>
                    <a:moveTo>
                      <a:pt x="64" y="250"/>
                    </a:moveTo>
                    <a:cubicBezTo>
                      <a:pt x="63" y="252"/>
                      <a:pt x="63" y="254"/>
                      <a:pt x="64" y="256"/>
                    </a:cubicBezTo>
                    <a:cubicBezTo>
                      <a:pt x="65" y="257"/>
                      <a:pt x="66" y="257"/>
                      <a:pt x="67" y="257"/>
                    </a:cubicBezTo>
                    <a:cubicBezTo>
                      <a:pt x="68" y="257"/>
                      <a:pt x="69" y="257"/>
                      <a:pt x="70" y="256"/>
                    </a:cubicBezTo>
                    <a:cubicBezTo>
                      <a:pt x="71" y="254"/>
                      <a:pt x="71" y="252"/>
                      <a:pt x="70" y="250"/>
                    </a:cubicBezTo>
                    <a:cubicBezTo>
                      <a:pt x="68" y="249"/>
                      <a:pt x="66" y="249"/>
                      <a:pt x="64" y="250"/>
                    </a:cubicBezTo>
                    <a:close/>
                    <a:moveTo>
                      <a:pt x="10" y="300"/>
                    </a:moveTo>
                    <a:cubicBezTo>
                      <a:pt x="4" y="300"/>
                      <a:pt x="0" y="304"/>
                      <a:pt x="0" y="310"/>
                    </a:cubicBezTo>
                    <a:cubicBezTo>
                      <a:pt x="0" y="315"/>
                      <a:pt x="4" y="319"/>
                      <a:pt x="10" y="319"/>
                    </a:cubicBezTo>
                    <a:cubicBezTo>
                      <a:pt x="15" y="319"/>
                      <a:pt x="19" y="315"/>
                      <a:pt x="19" y="310"/>
                    </a:cubicBezTo>
                    <a:cubicBezTo>
                      <a:pt x="19" y="304"/>
                      <a:pt x="15" y="300"/>
                      <a:pt x="10" y="300"/>
                    </a:cubicBezTo>
                    <a:close/>
                    <a:moveTo>
                      <a:pt x="19" y="296"/>
                    </a:moveTo>
                    <a:cubicBezTo>
                      <a:pt x="17" y="297"/>
                      <a:pt x="17" y="300"/>
                      <a:pt x="19" y="301"/>
                    </a:cubicBezTo>
                    <a:cubicBezTo>
                      <a:pt x="20" y="302"/>
                      <a:pt x="21" y="302"/>
                      <a:pt x="22" y="302"/>
                    </a:cubicBezTo>
                    <a:cubicBezTo>
                      <a:pt x="23" y="302"/>
                      <a:pt x="24" y="302"/>
                      <a:pt x="25" y="301"/>
                    </a:cubicBezTo>
                    <a:cubicBezTo>
                      <a:pt x="26" y="300"/>
                      <a:pt x="26" y="297"/>
                      <a:pt x="25" y="296"/>
                    </a:cubicBezTo>
                    <a:cubicBezTo>
                      <a:pt x="23" y="294"/>
                      <a:pt x="21" y="294"/>
                      <a:pt x="19" y="296"/>
                    </a:cubicBezTo>
                    <a:close/>
                    <a:moveTo>
                      <a:pt x="53" y="262"/>
                    </a:moveTo>
                    <a:cubicBezTo>
                      <a:pt x="51" y="263"/>
                      <a:pt x="51" y="266"/>
                      <a:pt x="53" y="267"/>
                    </a:cubicBezTo>
                    <a:cubicBezTo>
                      <a:pt x="54" y="268"/>
                      <a:pt x="55" y="268"/>
                      <a:pt x="56" y="268"/>
                    </a:cubicBezTo>
                    <a:cubicBezTo>
                      <a:pt x="57" y="268"/>
                      <a:pt x="58" y="268"/>
                      <a:pt x="59" y="267"/>
                    </a:cubicBezTo>
                    <a:cubicBezTo>
                      <a:pt x="60" y="266"/>
                      <a:pt x="60" y="263"/>
                      <a:pt x="59" y="262"/>
                    </a:cubicBezTo>
                    <a:cubicBezTo>
                      <a:pt x="57" y="260"/>
                      <a:pt x="55" y="260"/>
                      <a:pt x="53" y="262"/>
                    </a:cubicBezTo>
                    <a:close/>
                    <a:moveTo>
                      <a:pt x="42" y="273"/>
                    </a:moveTo>
                    <a:cubicBezTo>
                      <a:pt x="40" y="274"/>
                      <a:pt x="40" y="277"/>
                      <a:pt x="42" y="279"/>
                    </a:cubicBezTo>
                    <a:cubicBezTo>
                      <a:pt x="42" y="279"/>
                      <a:pt x="43" y="280"/>
                      <a:pt x="44" y="280"/>
                    </a:cubicBezTo>
                    <a:cubicBezTo>
                      <a:pt x="45" y="280"/>
                      <a:pt x="47" y="279"/>
                      <a:pt x="47" y="279"/>
                    </a:cubicBezTo>
                    <a:cubicBezTo>
                      <a:pt x="49" y="277"/>
                      <a:pt x="49" y="274"/>
                      <a:pt x="47" y="273"/>
                    </a:cubicBezTo>
                    <a:cubicBezTo>
                      <a:pt x="46" y="271"/>
                      <a:pt x="43" y="271"/>
                      <a:pt x="42" y="273"/>
                    </a:cubicBezTo>
                    <a:close/>
                    <a:moveTo>
                      <a:pt x="177" y="137"/>
                    </a:moveTo>
                    <a:cubicBezTo>
                      <a:pt x="176" y="139"/>
                      <a:pt x="176" y="141"/>
                      <a:pt x="177" y="143"/>
                    </a:cubicBezTo>
                    <a:cubicBezTo>
                      <a:pt x="178" y="144"/>
                      <a:pt x="179" y="144"/>
                      <a:pt x="180" y="144"/>
                    </a:cubicBezTo>
                    <a:cubicBezTo>
                      <a:pt x="181" y="144"/>
                      <a:pt x="182" y="144"/>
                      <a:pt x="183" y="143"/>
                    </a:cubicBezTo>
                    <a:cubicBezTo>
                      <a:pt x="185" y="141"/>
                      <a:pt x="185" y="139"/>
                      <a:pt x="183" y="137"/>
                    </a:cubicBezTo>
                    <a:cubicBezTo>
                      <a:pt x="181" y="136"/>
                      <a:pt x="179" y="136"/>
                      <a:pt x="177" y="137"/>
                    </a:cubicBezTo>
                    <a:close/>
                    <a:moveTo>
                      <a:pt x="178" y="69"/>
                    </a:moveTo>
                    <a:cubicBezTo>
                      <a:pt x="177" y="71"/>
                      <a:pt x="177" y="73"/>
                      <a:pt x="178" y="75"/>
                    </a:cubicBezTo>
                    <a:cubicBezTo>
                      <a:pt x="179" y="76"/>
                      <a:pt x="180" y="76"/>
                      <a:pt x="181" y="76"/>
                    </a:cubicBezTo>
                    <a:cubicBezTo>
                      <a:pt x="182" y="76"/>
                      <a:pt x="183" y="76"/>
                      <a:pt x="184" y="75"/>
                    </a:cubicBezTo>
                    <a:cubicBezTo>
                      <a:pt x="185" y="73"/>
                      <a:pt x="185" y="71"/>
                      <a:pt x="184" y="69"/>
                    </a:cubicBezTo>
                    <a:cubicBezTo>
                      <a:pt x="182" y="68"/>
                      <a:pt x="180" y="68"/>
                      <a:pt x="178" y="69"/>
                    </a:cubicBezTo>
                    <a:close/>
                    <a:moveTo>
                      <a:pt x="200" y="114"/>
                    </a:moveTo>
                    <a:cubicBezTo>
                      <a:pt x="198" y="116"/>
                      <a:pt x="198" y="119"/>
                      <a:pt x="200" y="120"/>
                    </a:cubicBezTo>
                    <a:cubicBezTo>
                      <a:pt x="201" y="121"/>
                      <a:pt x="202" y="121"/>
                      <a:pt x="203" y="121"/>
                    </a:cubicBezTo>
                    <a:cubicBezTo>
                      <a:pt x="204" y="121"/>
                      <a:pt x="205" y="121"/>
                      <a:pt x="206" y="120"/>
                    </a:cubicBezTo>
                    <a:cubicBezTo>
                      <a:pt x="207" y="119"/>
                      <a:pt x="207" y="116"/>
                      <a:pt x="206" y="114"/>
                    </a:cubicBezTo>
                    <a:cubicBezTo>
                      <a:pt x="204" y="113"/>
                      <a:pt x="202" y="113"/>
                      <a:pt x="200" y="114"/>
                    </a:cubicBezTo>
                    <a:close/>
                    <a:moveTo>
                      <a:pt x="189" y="126"/>
                    </a:moveTo>
                    <a:cubicBezTo>
                      <a:pt x="187" y="127"/>
                      <a:pt x="187" y="130"/>
                      <a:pt x="189" y="131"/>
                    </a:cubicBezTo>
                    <a:cubicBezTo>
                      <a:pt x="189" y="132"/>
                      <a:pt x="190" y="133"/>
                      <a:pt x="192" y="133"/>
                    </a:cubicBezTo>
                    <a:cubicBezTo>
                      <a:pt x="193" y="133"/>
                      <a:pt x="194" y="132"/>
                      <a:pt x="194" y="131"/>
                    </a:cubicBezTo>
                    <a:cubicBezTo>
                      <a:pt x="196" y="130"/>
                      <a:pt x="196" y="127"/>
                      <a:pt x="194" y="126"/>
                    </a:cubicBezTo>
                    <a:cubicBezTo>
                      <a:pt x="193" y="124"/>
                      <a:pt x="190" y="124"/>
                      <a:pt x="189" y="126"/>
                    </a:cubicBezTo>
                    <a:close/>
                    <a:moveTo>
                      <a:pt x="189" y="80"/>
                    </a:moveTo>
                    <a:cubicBezTo>
                      <a:pt x="188" y="82"/>
                      <a:pt x="188" y="85"/>
                      <a:pt x="189" y="86"/>
                    </a:cubicBezTo>
                    <a:cubicBezTo>
                      <a:pt x="190" y="87"/>
                      <a:pt x="191" y="87"/>
                      <a:pt x="192" y="87"/>
                    </a:cubicBezTo>
                    <a:cubicBezTo>
                      <a:pt x="193" y="87"/>
                      <a:pt x="194" y="87"/>
                      <a:pt x="195" y="86"/>
                    </a:cubicBezTo>
                    <a:cubicBezTo>
                      <a:pt x="197" y="85"/>
                      <a:pt x="197" y="82"/>
                      <a:pt x="195" y="80"/>
                    </a:cubicBezTo>
                    <a:cubicBezTo>
                      <a:pt x="194" y="79"/>
                      <a:pt x="191" y="79"/>
                      <a:pt x="189" y="80"/>
                    </a:cubicBezTo>
                    <a:close/>
                    <a:moveTo>
                      <a:pt x="217" y="103"/>
                    </a:moveTo>
                    <a:cubicBezTo>
                      <a:pt x="215" y="102"/>
                      <a:pt x="213" y="102"/>
                      <a:pt x="211" y="103"/>
                    </a:cubicBezTo>
                    <a:cubicBezTo>
                      <a:pt x="210" y="105"/>
                      <a:pt x="210" y="107"/>
                      <a:pt x="211" y="109"/>
                    </a:cubicBezTo>
                    <a:cubicBezTo>
                      <a:pt x="212" y="110"/>
                      <a:pt x="213" y="110"/>
                      <a:pt x="214" y="110"/>
                    </a:cubicBezTo>
                    <a:cubicBezTo>
                      <a:pt x="215" y="110"/>
                      <a:pt x="216" y="110"/>
                      <a:pt x="217" y="109"/>
                    </a:cubicBezTo>
                    <a:cubicBezTo>
                      <a:pt x="219" y="107"/>
                      <a:pt x="219" y="105"/>
                      <a:pt x="217" y="103"/>
                    </a:cubicBezTo>
                    <a:close/>
                    <a:moveTo>
                      <a:pt x="201" y="92"/>
                    </a:moveTo>
                    <a:cubicBezTo>
                      <a:pt x="199" y="93"/>
                      <a:pt x="199" y="96"/>
                      <a:pt x="201" y="97"/>
                    </a:cubicBezTo>
                    <a:cubicBezTo>
                      <a:pt x="202" y="98"/>
                      <a:pt x="203" y="99"/>
                      <a:pt x="204" y="99"/>
                    </a:cubicBezTo>
                    <a:cubicBezTo>
                      <a:pt x="205" y="99"/>
                      <a:pt x="206" y="98"/>
                      <a:pt x="206" y="97"/>
                    </a:cubicBezTo>
                    <a:cubicBezTo>
                      <a:pt x="208" y="96"/>
                      <a:pt x="208" y="93"/>
                      <a:pt x="206" y="92"/>
                    </a:cubicBezTo>
                    <a:cubicBezTo>
                      <a:pt x="205" y="90"/>
                      <a:pt x="202" y="90"/>
                      <a:pt x="201" y="92"/>
                    </a:cubicBezTo>
                    <a:close/>
                    <a:moveTo>
                      <a:pt x="167" y="58"/>
                    </a:moveTo>
                    <a:cubicBezTo>
                      <a:pt x="165" y="59"/>
                      <a:pt x="165" y="62"/>
                      <a:pt x="167" y="64"/>
                    </a:cubicBezTo>
                    <a:cubicBezTo>
                      <a:pt x="168" y="64"/>
                      <a:pt x="169" y="65"/>
                      <a:pt x="170" y="65"/>
                    </a:cubicBezTo>
                    <a:cubicBezTo>
                      <a:pt x="171" y="65"/>
                      <a:pt x="172" y="64"/>
                      <a:pt x="173" y="64"/>
                    </a:cubicBezTo>
                    <a:cubicBezTo>
                      <a:pt x="174" y="62"/>
                      <a:pt x="174" y="59"/>
                      <a:pt x="173" y="58"/>
                    </a:cubicBezTo>
                    <a:cubicBezTo>
                      <a:pt x="171" y="56"/>
                      <a:pt x="168" y="56"/>
                      <a:pt x="167" y="58"/>
                    </a:cubicBezTo>
                    <a:close/>
                    <a:moveTo>
                      <a:pt x="144" y="35"/>
                    </a:moveTo>
                    <a:cubicBezTo>
                      <a:pt x="143" y="37"/>
                      <a:pt x="143" y="39"/>
                      <a:pt x="144" y="41"/>
                    </a:cubicBezTo>
                    <a:cubicBezTo>
                      <a:pt x="145" y="42"/>
                      <a:pt x="146" y="42"/>
                      <a:pt x="147" y="42"/>
                    </a:cubicBezTo>
                    <a:cubicBezTo>
                      <a:pt x="148" y="42"/>
                      <a:pt x="149" y="42"/>
                      <a:pt x="150" y="41"/>
                    </a:cubicBezTo>
                    <a:cubicBezTo>
                      <a:pt x="151" y="39"/>
                      <a:pt x="151" y="37"/>
                      <a:pt x="150" y="35"/>
                    </a:cubicBezTo>
                    <a:cubicBezTo>
                      <a:pt x="148" y="34"/>
                      <a:pt x="146" y="34"/>
                      <a:pt x="144" y="35"/>
                    </a:cubicBezTo>
                    <a:close/>
                    <a:moveTo>
                      <a:pt x="155" y="160"/>
                    </a:moveTo>
                    <a:cubicBezTo>
                      <a:pt x="153" y="161"/>
                      <a:pt x="153" y="164"/>
                      <a:pt x="155" y="165"/>
                    </a:cubicBezTo>
                    <a:cubicBezTo>
                      <a:pt x="156" y="166"/>
                      <a:pt x="157" y="167"/>
                      <a:pt x="158" y="167"/>
                    </a:cubicBezTo>
                    <a:cubicBezTo>
                      <a:pt x="159" y="167"/>
                      <a:pt x="160" y="166"/>
                      <a:pt x="160" y="165"/>
                    </a:cubicBezTo>
                    <a:cubicBezTo>
                      <a:pt x="162" y="164"/>
                      <a:pt x="162" y="161"/>
                      <a:pt x="160" y="160"/>
                    </a:cubicBezTo>
                    <a:cubicBezTo>
                      <a:pt x="159" y="158"/>
                      <a:pt x="156" y="158"/>
                      <a:pt x="155" y="160"/>
                    </a:cubicBezTo>
                    <a:close/>
                    <a:moveTo>
                      <a:pt x="143" y="171"/>
                    </a:moveTo>
                    <a:cubicBezTo>
                      <a:pt x="142" y="173"/>
                      <a:pt x="142" y="175"/>
                      <a:pt x="143" y="177"/>
                    </a:cubicBezTo>
                    <a:cubicBezTo>
                      <a:pt x="144" y="177"/>
                      <a:pt x="145" y="178"/>
                      <a:pt x="146" y="178"/>
                    </a:cubicBezTo>
                    <a:cubicBezTo>
                      <a:pt x="147" y="178"/>
                      <a:pt x="148" y="177"/>
                      <a:pt x="149" y="177"/>
                    </a:cubicBezTo>
                    <a:cubicBezTo>
                      <a:pt x="151" y="175"/>
                      <a:pt x="151" y="173"/>
                      <a:pt x="149" y="171"/>
                    </a:cubicBezTo>
                    <a:cubicBezTo>
                      <a:pt x="148" y="169"/>
                      <a:pt x="145" y="169"/>
                      <a:pt x="143" y="171"/>
                    </a:cubicBezTo>
                    <a:close/>
                    <a:moveTo>
                      <a:pt x="156" y="47"/>
                    </a:moveTo>
                    <a:cubicBezTo>
                      <a:pt x="154" y="48"/>
                      <a:pt x="154" y="51"/>
                      <a:pt x="156" y="52"/>
                    </a:cubicBezTo>
                    <a:cubicBezTo>
                      <a:pt x="156" y="53"/>
                      <a:pt x="157" y="53"/>
                      <a:pt x="158" y="53"/>
                    </a:cubicBezTo>
                    <a:cubicBezTo>
                      <a:pt x="159" y="53"/>
                      <a:pt x="160" y="53"/>
                      <a:pt x="161" y="52"/>
                    </a:cubicBezTo>
                    <a:cubicBezTo>
                      <a:pt x="163" y="51"/>
                      <a:pt x="163" y="48"/>
                      <a:pt x="161" y="47"/>
                    </a:cubicBezTo>
                    <a:cubicBezTo>
                      <a:pt x="160" y="45"/>
                      <a:pt x="157" y="45"/>
                      <a:pt x="156" y="47"/>
                    </a:cubicBezTo>
                    <a:close/>
                    <a:moveTo>
                      <a:pt x="133" y="24"/>
                    </a:moveTo>
                    <a:cubicBezTo>
                      <a:pt x="131" y="25"/>
                      <a:pt x="131" y="28"/>
                      <a:pt x="133" y="30"/>
                    </a:cubicBezTo>
                    <a:cubicBezTo>
                      <a:pt x="134" y="30"/>
                      <a:pt x="135" y="31"/>
                      <a:pt x="136" y="31"/>
                    </a:cubicBezTo>
                    <a:cubicBezTo>
                      <a:pt x="137" y="31"/>
                      <a:pt x="138" y="30"/>
                      <a:pt x="139" y="30"/>
                    </a:cubicBezTo>
                    <a:cubicBezTo>
                      <a:pt x="140" y="28"/>
                      <a:pt x="140" y="25"/>
                      <a:pt x="139" y="24"/>
                    </a:cubicBezTo>
                    <a:cubicBezTo>
                      <a:pt x="137" y="22"/>
                      <a:pt x="134" y="22"/>
                      <a:pt x="133" y="24"/>
                    </a:cubicBezTo>
                    <a:close/>
                    <a:moveTo>
                      <a:pt x="166" y="148"/>
                    </a:moveTo>
                    <a:cubicBezTo>
                      <a:pt x="164" y="150"/>
                      <a:pt x="164" y="153"/>
                      <a:pt x="166" y="154"/>
                    </a:cubicBezTo>
                    <a:cubicBezTo>
                      <a:pt x="167" y="155"/>
                      <a:pt x="168" y="155"/>
                      <a:pt x="169" y="155"/>
                    </a:cubicBezTo>
                    <a:cubicBezTo>
                      <a:pt x="170" y="155"/>
                      <a:pt x="171" y="155"/>
                      <a:pt x="172" y="154"/>
                    </a:cubicBezTo>
                    <a:cubicBezTo>
                      <a:pt x="173" y="153"/>
                      <a:pt x="173" y="150"/>
                      <a:pt x="172" y="148"/>
                    </a:cubicBezTo>
                    <a:cubicBezTo>
                      <a:pt x="170" y="147"/>
                      <a:pt x="168" y="147"/>
                      <a:pt x="166" y="148"/>
                    </a:cubicBezTo>
                    <a:close/>
                  </a:path>
                </a:pathLst>
              </a:custGeom>
              <a:solidFill>
                <a:schemeClr val="accent5"/>
              </a:solidFill>
              <a:ln>
                <a:noFill/>
              </a:ln>
            </p:spPr>
            <p:txBody>
              <a:bodyPr vert="horz" wrap="square" lIns="91440" tIns="45720" rIns="91440" bIns="45720" numCol="1" anchor="t" anchorCtr="0" compatLnSpc="1"/>
              <a:lstStyle/>
              <a:p>
                <a:endParaRPr lang="en-US">
                  <a:solidFill>
                    <a:prstClr val="black"/>
                  </a:solidFill>
                  <a:cs typeface="+mn-ea"/>
                  <a:sym typeface="+mn-lt"/>
                </a:endParaRPr>
              </a:p>
            </p:txBody>
          </p:sp>
          <p:sp>
            <p:nvSpPr>
              <p:cNvPr id="22" name="图形"/>
              <p:cNvSpPr txBox="1"/>
              <p:nvPr/>
            </p:nvSpPr>
            <p:spPr>
              <a:xfrm>
                <a:off x="3315" y="5803"/>
                <a:ext cx="957" cy="302"/>
              </a:xfrm>
              <a:prstGeom prst="rect">
                <a:avLst/>
              </a:prstGeom>
              <a:noFill/>
            </p:spPr>
            <p:txBody>
              <a:bodyPr wrap="square" lIns="0" tIns="0" rIns="0" bIns="0" rtlCol="0">
                <a:spAutoFit/>
              </a:bodyPr>
              <a:lstStyle/>
              <a:p>
                <a:pPr algn="r"/>
                <a:r>
                  <a:rPr lang="en-US" sz="1600" b="1">
                    <a:solidFill>
                      <a:srgbClr val="3D485D"/>
                    </a:solidFill>
                    <a:cs typeface="+mn-ea"/>
                    <a:sym typeface="+mn-lt"/>
                  </a:rPr>
                  <a:t>202X</a:t>
                </a:r>
                <a:endParaRPr lang="en-US" sz="1600" b="1">
                  <a:solidFill>
                    <a:srgbClr val="3D485D"/>
                  </a:solidFill>
                  <a:cs typeface="+mn-ea"/>
                  <a:sym typeface="+mn-lt"/>
                </a:endParaRPr>
              </a:p>
            </p:txBody>
          </p:sp>
          <p:sp>
            <p:nvSpPr>
              <p:cNvPr id="26" name="图形"/>
              <p:cNvSpPr txBox="1"/>
              <p:nvPr/>
            </p:nvSpPr>
            <p:spPr>
              <a:xfrm>
                <a:off x="5785" y="5802"/>
                <a:ext cx="957" cy="302"/>
              </a:xfrm>
              <a:prstGeom prst="rect">
                <a:avLst/>
              </a:prstGeom>
              <a:noFill/>
            </p:spPr>
            <p:txBody>
              <a:bodyPr wrap="square" lIns="0" tIns="0" rIns="0" bIns="0" rtlCol="0">
                <a:spAutoFit/>
              </a:bodyPr>
              <a:lstStyle/>
              <a:p>
                <a:pPr algn="r"/>
                <a:r>
                  <a:rPr lang="en-US" sz="1600" b="1">
                    <a:solidFill>
                      <a:srgbClr val="3D485D"/>
                    </a:solidFill>
                    <a:cs typeface="+mn-ea"/>
                    <a:sym typeface="+mn-lt"/>
                  </a:rPr>
                  <a:t>202X</a:t>
                </a:r>
                <a:endParaRPr lang="en-US" sz="1600" b="1">
                  <a:solidFill>
                    <a:srgbClr val="3D485D"/>
                  </a:solidFill>
                  <a:cs typeface="+mn-ea"/>
                  <a:sym typeface="+mn-lt"/>
                </a:endParaRPr>
              </a:p>
            </p:txBody>
          </p:sp>
          <p:sp>
            <p:nvSpPr>
              <p:cNvPr id="36" name="图形"/>
              <p:cNvSpPr txBox="1"/>
              <p:nvPr/>
            </p:nvSpPr>
            <p:spPr>
              <a:xfrm>
                <a:off x="8255" y="5803"/>
                <a:ext cx="957" cy="302"/>
              </a:xfrm>
              <a:prstGeom prst="rect">
                <a:avLst/>
              </a:prstGeom>
              <a:noFill/>
            </p:spPr>
            <p:txBody>
              <a:bodyPr wrap="square" lIns="0" tIns="0" rIns="0" bIns="0" rtlCol="0">
                <a:spAutoFit/>
              </a:bodyPr>
              <a:lstStyle/>
              <a:p>
                <a:pPr algn="r"/>
                <a:r>
                  <a:rPr lang="en-US" sz="1600" b="1">
                    <a:solidFill>
                      <a:srgbClr val="3D485D"/>
                    </a:solidFill>
                    <a:cs typeface="+mn-ea"/>
                    <a:sym typeface="+mn-lt"/>
                  </a:rPr>
                  <a:t>202X</a:t>
                </a:r>
                <a:endParaRPr lang="en-US" sz="1600" b="1">
                  <a:solidFill>
                    <a:srgbClr val="3D485D"/>
                  </a:solidFill>
                  <a:cs typeface="+mn-ea"/>
                  <a:sym typeface="+mn-lt"/>
                </a:endParaRPr>
              </a:p>
            </p:txBody>
          </p:sp>
          <p:sp>
            <p:nvSpPr>
              <p:cNvPr id="39" name="图形"/>
              <p:cNvSpPr txBox="1"/>
              <p:nvPr/>
            </p:nvSpPr>
            <p:spPr>
              <a:xfrm>
                <a:off x="10725" y="5802"/>
                <a:ext cx="957" cy="302"/>
              </a:xfrm>
              <a:prstGeom prst="rect">
                <a:avLst/>
              </a:prstGeom>
              <a:noFill/>
            </p:spPr>
            <p:txBody>
              <a:bodyPr wrap="square" lIns="0" tIns="0" rIns="0" bIns="0" rtlCol="0">
                <a:spAutoFit/>
              </a:bodyPr>
              <a:lstStyle/>
              <a:p>
                <a:pPr algn="r"/>
                <a:r>
                  <a:rPr lang="en-US" sz="1600" b="1">
                    <a:solidFill>
                      <a:srgbClr val="3D485D"/>
                    </a:solidFill>
                    <a:cs typeface="+mn-ea"/>
                    <a:sym typeface="+mn-lt"/>
                  </a:rPr>
                  <a:t>202X</a:t>
                </a:r>
                <a:endParaRPr lang="en-US" sz="1600" b="1">
                  <a:solidFill>
                    <a:srgbClr val="3D485D"/>
                  </a:solidFill>
                  <a:cs typeface="+mn-ea"/>
                  <a:sym typeface="+mn-lt"/>
                </a:endParaRPr>
              </a:p>
            </p:txBody>
          </p:sp>
          <p:sp>
            <p:nvSpPr>
              <p:cNvPr id="42" name="图形"/>
              <p:cNvSpPr txBox="1"/>
              <p:nvPr/>
            </p:nvSpPr>
            <p:spPr>
              <a:xfrm>
                <a:off x="13195" y="5803"/>
                <a:ext cx="957" cy="302"/>
              </a:xfrm>
              <a:prstGeom prst="rect">
                <a:avLst/>
              </a:prstGeom>
              <a:noFill/>
            </p:spPr>
            <p:txBody>
              <a:bodyPr wrap="square" lIns="0" tIns="0" rIns="0" bIns="0" rtlCol="0">
                <a:spAutoFit/>
              </a:bodyPr>
              <a:lstStyle/>
              <a:p>
                <a:pPr algn="r"/>
                <a:r>
                  <a:rPr lang="en-US" sz="1600" b="1">
                    <a:solidFill>
                      <a:srgbClr val="3D485D"/>
                    </a:solidFill>
                    <a:cs typeface="+mn-ea"/>
                    <a:sym typeface="+mn-lt"/>
                  </a:rPr>
                  <a:t>202X</a:t>
                </a:r>
                <a:endParaRPr lang="en-US" sz="1600" b="1">
                  <a:solidFill>
                    <a:srgbClr val="3D485D"/>
                  </a:solidFill>
                  <a:cs typeface="+mn-ea"/>
                  <a:sym typeface="+mn-lt"/>
                </a:endParaRPr>
              </a:p>
            </p:txBody>
          </p:sp>
        </p:grpSp>
        <p:sp>
          <p:nvSpPr>
            <p:cNvPr id="3" name="图形"/>
            <p:cNvSpPr/>
            <p:nvPr/>
          </p:nvSpPr>
          <p:spPr>
            <a:xfrm flipH="1">
              <a:off x="2011" y="3359"/>
              <a:ext cx="3479" cy="966"/>
            </a:xfrm>
            <a:prstGeom prst="rect">
              <a:avLst/>
            </a:prstGeom>
          </p:spPr>
          <p:txBody>
            <a:bodyPr wrap="square">
              <a:spAutoFit/>
            </a:bodyPr>
            <a:lstStyle/>
            <a:p>
              <a:pPr indent="0" algn="l" fontAlgn="auto">
                <a:lnSpc>
                  <a:spcPct val="150000"/>
                </a:lnSpc>
                <a:spcBef>
                  <a:spcPts val="600"/>
                </a:spcBef>
                <a:spcAft>
                  <a:spcPts val="600"/>
                </a:spcAft>
                <a:buClr>
                  <a:srgbClr val="5851BC"/>
                </a:buClr>
                <a:buNone/>
              </a:pPr>
              <a:r>
                <a:rPr lang="zh-CN" altLang="en-US" sz="1200">
                  <a:solidFill>
                    <a:schemeClr val="tx1">
                      <a:lumMod val="75000"/>
                      <a:lumOff val="25000"/>
                    </a:schemeClr>
                  </a:solidFill>
                  <a:cs typeface="+mn-ea"/>
                  <a:sym typeface="+mn-lt"/>
                </a:rPr>
                <a:t>添加您的文本内容添加您的文本内容此处添加您的文本内容</a:t>
              </a:r>
              <a:endPar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endParaRPr>
            </a:p>
          </p:txBody>
        </p:sp>
        <p:sp>
          <p:nvSpPr>
            <p:cNvPr id="4" name="图形"/>
            <p:cNvSpPr/>
            <p:nvPr/>
          </p:nvSpPr>
          <p:spPr>
            <a:xfrm flipH="1">
              <a:off x="2011" y="2919"/>
              <a:ext cx="2448" cy="580"/>
            </a:xfrm>
            <a:prstGeom prst="rect">
              <a:avLst/>
            </a:prstGeom>
          </p:spPr>
          <p:txBody>
            <a:bodyPr wrap="none">
              <a:spAutoFit/>
            </a:bodyPr>
            <a:lstStyle/>
            <a:p>
              <a:pPr algn="l"/>
              <a:r>
                <a:rPr lang="zh-CN" altLang="en-US" noProof="0" dirty="0">
                  <a:ln>
                    <a:noFill/>
                  </a:ln>
                  <a:solidFill>
                    <a:schemeClr val="tx1">
                      <a:lumMod val="75000"/>
                      <a:lumOff val="25000"/>
                    </a:schemeClr>
                  </a:solidFill>
                  <a:effectLst/>
                  <a:uLnTx/>
                  <a:uFillTx/>
                  <a:cs typeface="+mn-ea"/>
                  <a:sym typeface="+mn-lt"/>
                </a:rPr>
                <a:t>预设标题文本</a:t>
              </a:r>
              <a:endPar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28" name="图形"/>
            <p:cNvSpPr/>
            <p:nvPr/>
          </p:nvSpPr>
          <p:spPr>
            <a:xfrm flipH="1">
              <a:off x="4919" y="7339"/>
              <a:ext cx="3479" cy="966"/>
            </a:xfrm>
            <a:prstGeom prst="rect">
              <a:avLst/>
            </a:prstGeom>
          </p:spPr>
          <p:txBody>
            <a:bodyPr wrap="square">
              <a:spAutoFit/>
            </a:bodyPr>
            <a:lstStyle/>
            <a:p>
              <a:pPr indent="0" algn="l" fontAlgn="auto">
                <a:lnSpc>
                  <a:spcPct val="150000"/>
                </a:lnSpc>
                <a:spcBef>
                  <a:spcPts val="600"/>
                </a:spcBef>
                <a:spcAft>
                  <a:spcPts val="600"/>
                </a:spcAft>
                <a:buClr>
                  <a:srgbClr val="5851BC"/>
                </a:buClr>
                <a:buNone/>
              </a:pPr>
              <a:r>
                <a:rPr lang="zh-CN" altLang="en-US" sz="1200">
                  <a:solidFill>
                    <a:schemeClr val="tx1">
                      <a:lumMod val="75000"/>
                      <a:lumOff val="25000"/>
                    </a:schemeClr>
                  </a:solidFill>
                  <a:cs typeface="+mn-ea"/>
                  <a:sym typeface="+mn-lt"/>
                </a:rPr>
                <a:t>添加您的文本内容添加您的文本内容此处添加您的文本内容</a:t>
              </a:r>
              <a:endPar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endParaRPr>
            </a:p>
          </p:txBody>
        </p:sp>
        <p:sp>
          <p:nvSpPr>
            <p:cNvPr id="29" name="图形"/>
            <p:cNvSpPr/>
            <p:nvPr/>
          </p:nvSpPr>
          <p:spPr>
            <a:xfrm flipH="1">
              <a:off x="4919" y="6899"/>
              <a:ext cx="2448" cy="580"/>
            </a:xfrm>
            <a:prstGeom prst="rect">
              <a:avLst/>
            </a:prstGeom>
          </p:spPr>
          <p:txBody>
            <a:bodyPr wrap="none">
              <a:spAutoFit/>
            </a:bodyPr>
            <a:lstStyle/>
            <a:p>
              <a:pPr algn="l"/>
              <a:r>
                <a:rPr lang="zh-CN" altLang="en-US" noProof="0" dirty="0">
                  <a:ln>
                    <a:noFill/>
                  </a:ln>
                  <a:solidFill>
                    <a:schemeClr val="tx1">
                      <a:lumMod val="75000"/>
                      <a:lumOff val="25000"/>
                    </a:schemeClr>
                  </a:solidFill>
                  <a:effectLst/>
                  <a:uLnTx/>
                  <a:uFillTx/>
                  <a:cs typeface="+mn-ea"/>
                  <a:sym typeface="+mn-lt"/>
                </a:rPr>
                <a:t>预设标题文本</a:t>
              </a:r>
              <a:endPar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0" name="图形"/>
            <p:cNvSpPr/>
            <p:nvPr/>
          </p:nvSpPr>
          <p:spPr>
            <a:xfrm flipH="1">
              <a:off x="8376" y="3359"/>
              <a:ext cx="3479" cy="966"/>
            </a:xfrm>
            <a:prstGeom prst="rect">
              <a:avLst/>
            </a:prstGeom>
          </p:spPr>
          <p:txBody>
            <a:bodyPr wrap="square">
              <a:spAutoFit/>
            </a:bodyPr>
            <a:lstStyle/>
            <a:p>
              <a:pPr indent="0" algn="l" fontAlgn="auto">
                <a:lnSpc>
                  <a:spcPct val="150000"/>
                </a:lnSpc>
                <a:spcBef>
                  <a:spcPts val="600"/>
                </a:spcBef>
                <a:spcAft>
                  <a:spcPts val="600"/>
                </a:spcAft>
                <a:buClr>
                  <a:srgbClr val="5851BC"/>
                </a:buClr>
                <a:buNone/>
              </a:pPr>
              <a:r>
                <a:rPr lang="zh-CN" altLang="en-US" sz="1200">
                  <a:solidFill>
                    <a:schemeClr val="tx1">
                      <a:lumMod val="75000"/>
                      <a:lumOff val="25000"/>
                    </a:schemeClr>
                  </a:solidFill>
                  <a:cs typeface="+mn-ea"/>
                  <a:sym typeface="+mn-lt"/>
                </a:rPr>
                <a:t>添加您的文本内容添加您的文本内容此处添加您的文本内容</a:t>
              </a:r>
              <a:endPar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endParaRPr>
            </a:p>
          </p:txBody>
        </p:sp>
        <p:sp>
          <p:nvSpPr>
            <p:cNvPr id="31" name="图形"/>
            <p:cNvSpPr/>
            <p:nvPr/>
          </p:nvSpPr>
          <p:spPr>
            <a:xfrm flipH="1">
              <a:off x="8376" y="2919"/>
              <a:ext cx="2448" cy="580"/>
            </a:xfrm>
            <a:prstGeom prst="rect">
              <a:avLst/>
            </a:prstGeom>
          </p:spPr>
          <p:txBody>
            <a:bodyPr wrap="none">
              <a:spAutoFit/>
            </a:bodyPr>
            <a:lstStyle/>
            <a:p>
              <a:pPr algn="l"/>
              <a:r>
                <a:rPr lang="zh-CN" altLang="en-US" noProof="0" dirty="0">
                  <a:ln>
                    <a:noFill/>
                  </a:ln>
                  <a:solidFill>
                    <a:schemeClr val="tx1">
                      <a:lumMod val="75000"/>
                      <a:lumOff val="25000"/>
                    </a:schemeClr>
                  </a:solidFill>
                  <a:effectLst/>
                  <a:uLnTx/>
                  <a:uFillTx/>
                  <a:cs typeface="+mn-ea"/>
                  <a:sym typeface="+mn-lt"/>
                </a:rPr>
                <a:t>预设标题文本</a:t>
              </a:r>
              <a:endPar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2" name="图形"/>
            <p:cNvSpPr/>
            <p:nvPr/>
          </p:nvSpPr>
          <p:spPr>
            <a:xfrm flipH="1">
              <a:off x="11284" y="7339"/>
              <a:ext cx="3479" cy="966"/>
            </a:xfrm>
            <a:prstGeom prst="rect">
              <a:avLst/>
            </a:prstGeom>
          </p:spPr>
          <p:txBody>
            <a:bodyPr wrap="square">
              <a:spAutoFit/>
            </a:bodyPr>
            <a:lstStyle/>
            <a:p>
              <a:pPr indent="0" algn="l" fontAlgn="auto">
                <a:lnSpc>
                  <a:spcPct val="150000"/>
                </a:lnSpc>
                <a:spcBef>
                  <a:spcPts val="600"/>
                </a:spcBef>
                <a:spcAft>
                  <a:spcPts val="600"/>
                </a:spcAft>
                <a:buClr>
                  <a:srgbClr val="5851BC"/>
                </a:buClr>
                <a:buNone/>
              </a:pPr>
              <a:r>
                <a:rPr lang="zh-CN" altLang="en-US" sz="1200">
                  <a:solidFill>
                    <a:schemeClr val="tx1">
                      <a:lumMod val="75000"/>
                      <a:lumOff val="25000"/>
                    </a:schemeClr>
                  </a:solidFill>
                  <a:cs typeface="+mn-ea"/>
                  <a:sym typeface="+mn-lt"/>
                </a:rPr>
                <a:t>添加您的文本内容添加您的文本内容此处添加您的文本内容</a:t>
              </a:r>
              <a:endPar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endParaRPr>
            </a:p>
          </p:txBody>
        </p:sp>
        <p:sp>
          <p:nvSpPr>
            <p:cNvPr id="33" name="图形"/>
            <p:cNvSpPr/>
            <p:nvPr/>
          </p:nvSpPr>
          <p:spPr>
            <a:xfrm flipH="1">
              <a:off x="11284" y="6899"/>
              <a:ext cx="2448" cy="580"/>
            </a:xfrm>
            <a:prstGeom prst="rect">
              <a:avLst/>
            </a:prstGeom>
          </p:spPr>
          <p:txBody>
            <a:bodyPr wrap="none">
              <a:spAutoFit/>
            </a:bodyPr>
            <a:lstStyle/>
            <a:p>
              <a:pPr algn="l"/>
              <a:r>
                <a:rPr lang="zh-CN" altLang="en-US" noProof="0" dirty="0">
                  <a:ln>
                    <a:noFill/>
                  </a:ln>
                  <a:solidFill>
                    <a:schemeClr val="tx1">
                      <a:lumMod val="75000"/>
                      <a:lumOff val="25000"/>
                    </a:schemeClr>
                  </a:solidFill>
                  <a:effectLst/>
                  <a:uLnTx/>
                  <a:uFillTx/>
                  <a:cs typeface="+mn-ea"/>
                  <a:sym typeface="+mn-lt"/>
                </a:rPr>
                <a:t>预设标题文本</a:t>
              </a:r>
              <a:endPar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34" name="图形"/>
            <p:cNvSpPr/>
            <p:nvPr/>
          </p:nvSpPr>
          <p:spPr>
            <a:xfrm flipH="1">
              <a:off x="14415" y="3341"/>
              <a:ext cx="3479" cy="966"/>
            </a:xfrm>
            <a:prstGeom prst="rect">
              <a:avLst/>
            </a:prstGeom>
          </p:spPr>
          <p:txBody>
            <a:bodyPr wrap="square">
              <a:spAutoFit/>
            </a:bodyPr>
            <a:lstStyle/>
            <a:p>
              <a:pPr indent="0" algn="l" fontAlgn="auto">
                <a:lnSpc>
                  <a:spcPct val="150000"/>
                </a:lnSpc>
                <a:spcBef>
                  <a:spcPts val="600"/>
                </a:spcBef>
                <a:spcAft>
                  <a:spcPts val="600"/>
                </a:spcAft>
                <a:buClr>
                  <a:srgbClr val="5851BC"/>
                </a:buClr>
                <a:buNone/>
              </a:pPr>
              <a:r>
                <a:rPr lang="zh-CN" altLang="en-US" sz="1200">
                  <a:solidFill>
                    <a:schemeClr val="tx1">
                      <a:lumMod val="75000"/>
                      <a:lumOff val="25000"/>
                    </a:schemeClr>
                  </a:solidFill>
                  <a:cs typeface="+mn-ea"/>
                  <a:sym typeface="+mn-lt"/>
                </a:rPr>
                <a:t>添加您的文本内容添加您的文本内容此处添加您的文本内容</a:t>
              </a:r>
              <a:endPar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endParaRPr>
            </a:p>
          </p:txBody>
        </p:sp>
        <p:sp>
          <p:nvSpPr>
            <p:cNvPr id="44" name="图形"/>
            <p:cNvSpPr/>
            <p:nvPr/>
          </p:nvSpPr>
          <p:spPr>
            <a:xfrm flipH="1">
              <a:off x="14415" y="2901"/>
              <a:ext cx="2448" cy="580"/>
            </a:xfrm>
            <a:prstGeom prst="rect">
              <a:avLst/>
            </a:prstGeom>
          </p:spPr>
          <p:txBody>
            <a:bodyPr wrap="none">
              <a:spAutoFit/>
            </a:bodyPr>
            <a:lstStyle/>
            <a:p>
              <a:pPr algn="l"/>
              <a:r>
                <a:rPr lang="zh-CN" altLang="en-US" noProof="0" dirty="0">
                  <a:ln>
                    <a:noFill/>
                  </a:ln>
                  <a:solidFill>
                    <a:schemeClr val="tx1">
                      <a:lumMod val="75000"/>
                      <a:lumOff val="25000"/>
                    </a:schemeClr>
                  </a:solidFill>
                  <a:effectLst/>
                  <a:uLnTx/>
                  <a:uFillTx/>
                  <a:cs typeface="+mn-ea"/>
                  <a:sym typeface="+mn-lt"/>
                </a:rPr>
                <a:t>预设标题文本</a:t>
              </a:r>
              <a:endParaRPr kumimoji="0" lang="zh-CN" altLang="en-US" b="1"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spTree>
    <p:custDataLst>
      <p:tags r:id="rId1"/>
    </p:custDataLst>
  </p:cSld>
  <p:clrMapOvr>
    <a:masterClrMapping/>
  </p:clrMapOvr>
  <p:transition advTm="2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图形"/>
          <p:cNvGrpSpPr/>
          <p:nvPr/>
        </p:nvGrpSpPr>
        <p:grpSpPr>
          <a:xfrm>
            <a:off x="906145" y="1907540"/>
            <a:ext cx="10531475" cy="3608070"/>
            <a:chOff x="1427" y="3004"/>
            <a:chExt cx="16585" cy="5682"/>
          </a:xfrm>
        </p:grpSpPr>
        <p:sp>
          <p:nvSpPr>
            <p:cNvPr id="55" name="图形"/>
            <p:cNvSpPr/>
            <p:nvPr/>
          </p:nvSpPr>
          <p:spPr>
            <a:xfrm>
              <a:off x="7135" y="3155"/>
              <a:ext cx="2336" cy="2336"/>
            </a:xfrm>
            <a:prstGeom prst="roundRect">
              <a:avLst>
                <a:gd name="adj" fmla="val 66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cs typeface="+mn-ea"/>
                  <a:sym typeface="+mn-lt"/>
                </a:rPr>
                <a:t>S</a:t>
              </a:r>
              <a:endParaRPr lang="en-US" sz="3200" b="1" dirty="0">
                <a:solidFill>
                  <a:schemeClr val="bg1"/>
                </a:solidFill>
                <a:cs typeface="+mn-ea"/>
                <a:sym typeface="+mn-lt"/>
              </a:endParaRPr>
            </a:p>
          </p:txBody>
        </p:sp>
        <p:sp>
          <p:nvSpPr>
            <p:cNvPr id="56" name="图形"/>
            <p:cNvSpPr/>
            <p:nvPr/>
          </p:nvSpPr>
          <p:spPr>
            <a:xfrm>
              <a:off x="6984" y="3004"/>
              <a:ext cx="2637" cy="2637"/>
            </a:xfrm>
            <a:prstGeom prst="roundRect">
              <a:avLst>
                <a:gd name="adj" fmla="val 6631"/>
              </a:avLst>
            </a:prstGeom>
            <a:noFill/>
            <a:ln w="3175">
              <a:solidFill>
                <a:schemeClr val="bg2">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sp>
          <p:nvSpPr>
            <p:cNvPr id="81" name="图形"/>
            <p:cNvSpPr/>
            <p:nvPr/>
          </p:nvSpPr>
          <p:spPr>
            <a:xfrm>
              <a:off x="10051" y="3155"/>
              <a:ext cx="2336" cy="2336"/>
            </a:xfrm>
            <a:prstGeom prst="roundRect">
              <a:avLst>
                <a:gd name="adj" fmla="val 66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cs typeface="+mn-ea"/>
                  <a:sym typeface="+mn-lt"/>
                </a:rPr>
                <a:t>W</a:t>
              </a:r>
              <a:endParaRPr lang="en-US" sz="3200" b="1">
                <a:solidFill>
                  <a:schemeClr val="bg1"/>
                </a:solidFill>
                <a:cs typeface="+mn-ea"/>
                <a:sym typeface="+mn-lt"/>
              </a:endParaRPr>
            </a:p>
          </p:txBody>
        </p:sp>
        <p:sp>
          <p:nvSpPr>
            <p:cNvPr id="87" name="图形"/>
            <p:cNvSpPr/>
            <p:nvPr/>
          </p:nvSpPr>
          <p:spPr>
            <a:xfrm>
              <a:off x="9900" y="3004"/>
              <a:ext cx="2637" cy="2637"/>
            </a:xfrm>
            <a:prstGeom prst="roundRect">
              <a:avLst>
                <a:gd name="adj" fmla="val 6631"/>
              </a:avLst>
            </a:prstGeom>
            <a:noFill/>
            <a:ln w="3175">
              <a:solidFill>
                <a:schemeClr val="bg2">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sp>
          <p:nvSpPr>
            <p:cNvPr id="99" name="图形"/>
            <p:cNvSpPr/>
            <p:nvPr/>
          </p:nvSpPr>
          <p:spPr>
            <a:xfrm>
              <a:off x="7135" y="6200"/>
              <a:ext cx="2336" cy="2336"/>
            </a:xfrm>
            <a:prstGeom prst="roundRect">
              <a:avLst>
                <a:gd name="adj" fmla="val 663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cs typeface="+mn-ea"/>
                  <a:sym typeface="+mn-lt"/>
                </a:rPr>
                <a:t>O</a:t>
              </a:r>
              <a:endParaRPr lang="en-US" sz="3200" b="1">
                <a:solidFill>
                  <a:schemeClr val="bg1"/>
                </a:solidFill>
                <a:cs typeface="+mn-ea"/>
                <a:sym typeface="+mn-lt"/>
              </a:endParaRPr>
            </a:p>
          </p:txBody>
        </p:sp>
        <p:sp>
          <p:nvSpPr>
            <p:cNvPr id="100" name="图形"/>
            <p:cNvSpPr/>
            <p:nvPr/>
          </p:nvSpPr>
          <p:spPr>
            <a:xfrm>
              <a:off x="6984" y="6049"/>
              <a:ext cx="2637" cy="2637"/>
            </a:xfrm>
            <a:prstGeom prst="roundRect">
              <a:avLst>
                <a:gd name="adj" fmla="val 6631"/>
              </a:avLst>
            </a:prstGeom>
            <a:noFill/>
            <a:ln w="3175">
              <a:solidFill>
                <a:schemeClr val="bg2">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sp>
          <p:nvSpPr>
            <p:cNvPr id="101" name="图形"/>
            <p:cNvSpPr/>
            <p:nvPr/>
          </p:nvSpPr>
          <p:spPr>
            <a:xfrm>
              <a:off x="10051" y="6200"/>
              <a:ext cx="2336" cy="2336"/>
            </a:xfrm>
            <a:prstGeom prst="roundRect">
              <a:avLst>
                <a:gd name="adj" fmla="val 66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cs typeface="+mn-ea"/>
                  <a:sym typeface="+mn-lt"/>
                </a:rPr>
                <a:t>T</a:t>
              </a:r>
              <a:endParaRPr lang="en-US" sz="3200" b="1">
                <a:solidFill>
                  <a:schemeClr val="bg1"/>
                </a:solidFill>
                <a:cs typeface="+mn-ea"/>
                <a:sym typeface="+mn-lt"/>
              </a:endParaRPr>
            </a:p>
          </p:txBody>
        </p:sp>
        <p:sp>
          <p:nvSpPr>
            <p:cNvPr id="102" name="图形"/>
            <p:cNvSpPr/>
            <p:nvPr/>
          </p:nvSpPr>
          <p:spPr>
            <a:xfrm>
              <a:off x="9900" y="6049"/>
              <a:ext cx="2637" cy="2637"/>
            </a:xfrm>
            <a:prstGeom prst="roundRect">
              <a:avLst>
                <a:gd name="adj" fmla="val 6631"/>
              </a:avLst>
            </a:prstGeom>
            <a:noFill/>
            <a:ln w="3175">
              <a:solidFill>
                <a:schemeClr val="bg2">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grpSp>
          <p:nvGrpSpPr>
            <p:cNvPr id="2" name="组合 1"/>
            <p:cNvGrpSpPr/>
            <p:nvPr/>
          </p:nvGrpSpPr>
          <p:grpSpPr>
            <a:xfrm>
              <a:off x="1427" y="3095"/>
              <a:ext cx="5145" cy="1828"/>
              <a:chOff x="947" y="3095"/>
              <a:chExt cx="5145" cy="1828"/>
            </a:xfrm>
          </p:grpSpPr>
          <p:grpSp>
            <p:nvGrpSpPr>
              <p:cNvPr id="19532" name="Group 76"/>
              <p:cNvGrpSpPr/>
              <p:nvPr/>
            </p:nvGrpSpPr>
            <p:grpSpPr bwMode="auto">
              <a:xfrm>
                <a:off x="947" y="3281"/>
                <a:ext cx="538" cy="536"/>
                <a:chOff x="1245" y="2094"/>
                <a:chExt cx="179" cy="178"/>
              </a:xfrm>
              <a:solidFill>
                <a:schemeClr val="accent5"/>
              </a:solidFill>
            </p:grpSpPr>
            <p:sp>
              <p:nvSpPr>
                <p:cNvPr id="19517" name="图形"/>
                <p:cNvSpPr>
                  <a:spLocks noChangeArrowheads="1"/>
                </p:cNvSpPr>
                <p:nvPr/>
              </p:nvSpPr>
              <p:spPr bwMode="auto">
                <a:xfrm>
                  <a:off x="1245" y="2094"/>
                  <a:ext cx="179" cy="17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9518" name="图形"/>
                <p:cNvSpPr/>
                <p:nvPr/>
              </p:nvSpPr>
              <p:spPr bwMode="auto">
                <a:xfrm>
                  <a:off x="1283" y="2149"/>
                  <a:ext cx="104" cy="67"/>
                </a:xfrm>
                <a:custGeom>
                  <a:avLst/>
                  <a:gdLst>
                    <a:gd name="T0" fmla="*/ 0 w 104"/>
                    <a:gd name="T1" fmla="*/ 29 h 67"/>
                    <a:gd name="T2" fmla="*/ 42 w 104"/>
                    <a:gd name="T3" fmla="*/ 67 h 67"/>
                    <a:gd name="T4" fmla="*/ 104 w 104"/>
                    <a:gd name="T5" fmla="*/ 0 h 67"/>
                  </a:gdLst>
                  <a:ahLst/>
                  <a:cxnLst>
                    <a:cxn ang="0">
                      <a:pos x="T0" y="T1"/>
                    </a:cxn>
                    <a:cxn ang="0">
                      <a:pos x="T2" y="T3"/>
                    </a:cxn>
                    <a:cxn ang="0">
                      <a:pos x="T4" y="T5"/>
                    </a:cxn>
                  </a:cxnLst>
                  <a:rect l="0" t="0" r="r" b="b"/>
                  <a:pathLst>
                    <a:path w="104" h="67">
                      <a:moveTo>
                        <a:pt x="0" y="29"/>
                      </a:moveTo>
                      <a:lnTo>
                        <a:pt x="42" y="67"/>
                      </a:lnTo>
                      <a:lnTo>
                        <a:pt x="104" y="0"/>
                      </a:lnTo>
                    </a:path>
                  </a:pathLst>
                </a:custGeom>
                <a:grpFill/>
                <a:ln w="33338" cap="rnd">
                  <a:solidFill>
                    <a:srgbClr val="FFFFFF"/>
                  </a:solidFill>
                  <a:prstDash val="solid"/>
                  <a:miter lim="800000"/>
                </a:ln>
              </p:spPr>
              <p:txBody>
                <a:bodyPr/>
                <a:lstStyle/>
                <a:p>
                  <a:endParaRPr lang="zh-CN" altLang="en-US">
                    <a:cs typeface="+mn-ea"/>
                    <a:sym typeface="+mn-lt"/>
                  </a:endParaRPr>
                </a:p>
              </p:txBody>
            </p:sp>
          </p:grpSp>
          <p:sp>
            <p:nvSpPr>
              <p:cNvPr id="19534" name="图形"/>
              <p:cNvSpPr>
                <a:spLocks noChangeArrowheads="1"/>
              </p:cNvSpPr>
              <p:nvPr/>
            </p:nvSpPr>
            <p:spPr bwMode="auto">
              <a:xfrm>
                <a:off x="947" y="3965"/>
                <a:ext cx="5145" cy="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zh-CN" altLang="en-US" sz="1400" kern="0">
                    <a:uFillTx/>
                    <a:cs typeface="+mn-ea"/>
                    <a:sym typeface="+mn-lt"/>
                  </a:rPr>
                  <a:t>在此处添加您的文本内容在此处添加您的文本内容添加您的文本内容添加文本内容</a:t>
                </a:r>
                <a:endParaRPr lang="zh-CN" altLang="en-US" sz="1400" kern="0">
                  <a:solidFill>
                    <a:schemeClr val="bg1">
                      <a:lumMod val="50000"/>
                    </a:schemeClr>
                  </a:solidFill>
                  <a:uFillTx/>
                  <a:cs typeface="+mn-ea"/>
                  <a:sym typeface="+mn-lt"/>
                </a:endParaRPr>
              </a:p>
            </p:txBody>
          </p:sp>
          <p:sp>
            <p:nvSpPr>
              <p:cNvPr id="18448" name="图形"/>
              <p:cNvSpPr>
                <a:spLocks noChangeArrowheads="1"/>
              </p:cNvSpPr>
              <p:nvPr/>
            </p:nvSpPr>
            <p:spPr bwMode="auto">
              <a:xfrm>
                <a:off x="1588" y="3095"/>
                <a:ext cx="3382" cy="784"/>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chor="ctr">
                <a:spAutoFit/>
              </a:bodyPr>
              <a:lstStyle/>
              <a:p>
                <a:pPr algn="l" fontAlgn="auto">
                  <a:lnSpc>
                    <a:spcPct val="120000"/>
                  </a:lnSpc>
                  <a:spcBef>
                    <a:spcPts val="0"/>
                  </a:spcBef>
                  <a:spcAft>
                    <a:spcPts val="0"/>
                  </a:spcAft>
                </a:pPr>
                <a:r>
                  <a:rPr lang="zh-CN" altLang="en-US" sz="2400">
                    <a:solidFill>
                      <a:schemeClr val="tx1">
                        <a:lumMod val="85000"/>
                        <a:lumOff val="15000"/>
                      </a:schemeClr>
                    </a:solidFill>
                    <a:cs typeface="+mn-ea"/>
                    <a:sym typeface="+mn-lt"/>
                  </a:rPr>
                  <a:t>预设标题文本</a:t>
                </a:r>
                <a:endParaRPr lang="zh-CN" altLang="en-US" sz="2400">
                  <a:solidFill>
                    <a:schemeClr val="tx1">
                      <a:lumMod val="85000"/>
                      <a:lumOff val="15000"/>
                    </a:schemeClr>
                  </a:solidFill>
                  <a:cs typeface="+mn-ea"/>
                  <a:sym typeface="+mn-lt"/>
                </a:endParaRPr>
              </a:p>
            </p:txBody>
          </p:sp>
        </p:grpSp>
        <p:grpSp>
          <p:nvGrpSpPr>
            <p:cNvPr id="3" name="组合 2"/>
            <p:cNvGrpSpPr/>
            <p:nvPr/>
          </p:nvGrpSpPr>
          <p:grpSpPr>
            <a:xfrm>
              <a:off x="1428" y="6438"/>
              <a:ext cx="5145" cy="1828"/>
              <a:chOff x="947" y="3095"/>
              <a:chExt cx="5145" cy="1828"/>
            </a:xfrm>
          </p:grpSpPr>
          <p:grpSp>
            <p:nvGrpSpPr>
              <p:cNvPr id="4" name="Group 76"/>
              <p:cNvGrpSpPr/>
              <p:nvPr/>
            </p:nvGrpSpPr>
            <p:grpSpPr bwMode="auto">
              <a:xfrm>
                <a:off x="947" y="3281"/>
                <a:ext cx="538" cy="536"/>
                <a:chOff x="1245" y="2094"/>
                <a:chExt cx="179" cy="178"/>
              </a:xfrm>
              <a:solidFill>
                <a:schemeClr val="accent5"/>
              </a:solidFill>
            </p:grpSpPr>
            <p:sp>
              <p:nvSpPr>
                <p:cNvPr id="5" name="图形"/>
                <p:cNvSpPr>
                  <a:spLocks noChangeArrowheads="1"/>
                </p:cNvSpPr>
                <p:nvPr/>
              </p:nvSpPr>
              <p:spPr bwMode="auto">
                <a:xfrm>
                  <a:off x="1245" y="2094"/>
                  <a:ext cx="179" cy="17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6" name="图形"/>
                <p:cNvSpPr/>
                <p:nvPr/>
              </p:nvSpPr>
              <p:spPr bwMode="auto">
                <a:xfrm>
                  <a:off x="1283" y="2149"/>
                  <a:ext cx="104" cy="67"/>
                </a:xfrm>
                <a:custGeom>
                  <a:avLst/>
                  <a:gdLst>
                    <a:gd name="T0" fmla="*/ 0 w 104"/>
                    <a:gd name="T1" fmla="*/ 29 h 67"/>
                    <a:gd name="T2" fmla="*/ 42 w 104"/>
                    <a:gd name="T3" fmla="*/ 67 h 67"/>
                    <a:gd name="T4" fmla="*/ 104 w 104"/>
                    <a:gd name="T5" fmla="*/ 0 h 67"/>
                  </a:gdLst>
                  <a:ahLst/>
                  <a:cxnLst>
                    <a:cxn ang="0">
                      <a:pos x="T0" y="T1"/>
                    </a:cxn>
                    <a:cxn ang="0">
                      <a:pos x="T2" y="T3"/>
                    </a:cxn>
                    <a:cxn ang="0">
                      <a:pos x="T4" y="T5"/>
                    </a:cxn>
                  </a:cxnLst>
                  <a:rect l="0" t="0" r="r" b="b"/>
                  <a:pathLst>
                    <a:path w="104" h="67">
                      <a:moveTo>
                        <a:pt x="0" y="29"/>
                      </a:moveTo>
                      <a:lnTo>
                        <a:pt x="42" y="67"/>
                      </a:lnTo>
                      <a:lnTo>
                        <a:pt x="104" y="0"/>
                      </a:lnTo>
                    </a:path>
                  </a:pathLst>
                </a:custGeom>
                <a:noFill/>
                <a:ln w="33338" cap="rnd">
                  <a:solidFill>
                    <a:srgbClr val="FFFFFF"/>
                  </a:solidFill>
                  <a:prstDash val="solid"/>
                  <a:miter lim="800000"/>
                </a:ln>
                <a:extLst>
                  <a:ext uri="{909E8E84-426E-40DD-AFC4-6F175D3DCCD1}">
                    <a14:hiddenFill xmlns:a14="http://schemas.microsoft.com/office/drawing/2010/main">
                      <a:grpFill/>
                    </a14:hiddenFill>
                  </a:ext>
                </a:extLst>
              </p:spPr>
              <p:txBody>
                <a:bodyPr/>
                <a:lstStyle/>
                <a:p>
                  <a:endParaRPr lang="zh-CN" altLang="en-US">
                    <a:cs typeface="+mn-ea"/>
                    <a:sym typeface="+mn-lt"/>
                  </a:endParaRPr>
                </a:p>
              </p:txBody>
            </p:sp>
          </p:grpSp>
          <p:sp>
            <p:nvSpPr>
              <p:cNvPr id="7" name="图形"/>
              <p:cNvSpPr>
                <a:spLocks noChangeArrowheads="1"/>
              </p:cNvSpPr>
              <p:nvPr/>
            </p:nvSpPr>
            <p:spPr bwMode="auto">
              <a:xfrm>
                <a:off x="947" y="3965"/>
                <a:ext cx="5145" cy="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zh-CN" altLang="en-US" sz="1400" kern="0">
                    <a:uFillTx/>
                    <a:cs typeface="+mn-ea"/>
                    <a:sym typeface="+mn-lt"/>
                  </a:rPr>
                  <a:t>在此处添加您的文本内容在此处添加您的文本内容添加您的文本内容添加文本内容</a:t>
                </a:r>
                <a:endParaRPr lang="zh-CN" altLang="en-US" sz="1400" kern="0">
                  <a:solidFill>
                    <a:schemeClr val="bg1">
                      <a:lumMod val="50000"/>
                    </a:schemeClr>
                  </a:solidFill>
                  <a:uFillTx/>
                  <a:cs typeface="+mn-ea"/>
                  <a:sym typeface="+mn-lt"/>
                </a:endParaRPr>
              </a:p>
            </p:txBody>
          </p:sp>
          <p:sp>
            <p:nvSpPr>
              <p:cNvPr id="8" name="图形"/>
              <p:cNvSpPr>
                <a:spLocks noChangeArrowheads="1"/>
              </p:cNvSpPr>
              <p:nvPr/>
            </p:nvSpPr>
            <p:spPr bwMode="auto">
              <a:xfrm>
                <a:off x="1588" y="3095"/>
                <a:ext cx="3382" cy="784"/>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chor="ctr">
                <a:spAutoFit/>
              </a:bodyPr>
              <a:lstStyle/>
              <a:p>
                <a:pPr algn="l" fontAlgn="auto">
                  <a:lnSpc>
                    <a:spcPct val="120000"/>
                  </a:lnSpc>
                  <a:spcBef>
                    <a:spcPts val="0"/>
                  </a:spcBef>
                  <a:spcAft>
                    <a:spcPts val="0"/>
                  </a:spcAft>
                </a:pPr>
                <a:r>
                  <a:rPr lang="zh-CN" altLang="en-US" sz="2400">
                    <a:solidFill>
                      <a:schemeClr val="tx1">
                        <a:lumMod val="85000"/>
                        <a:lumOff val="15000"/>
                      </a:schemeClr>
                    </a:solidFill>
                    <a:cs typeface="+mn-ea"/>
                    <a:sym typeface="+mn-lt"/>
                  </a:rPr>
                  <a:t>预设标题文本</a:t>
                </a:r>
                <a:endParaRPr lang="zh-CN" altLang="en-US" sz="2400">
                  <a:solidFill>
                    <a:schemeClr val="tx1">
                      <a:lumMod val="85000"/>
                      <a:lumOff val="15000"/>
                    </a:schemeClr>
                  </a:solidFill>
                  <a:cs typeface="+mn-ea"/>
                  <a:sym typeface="+mn-lt"/>
                </a:endParaRPr>
              </a:p>
            </p:txBody>
          </p:sp>
        </p:grpSp>
        <p:grpSp>
          <p:nvGrpSpPr>
            <p:cNvPr id="10" name="Group 76"/>
            <p:cNvGrpSpPr/>
            <p:nvPr/>
          </p:nvGrpSpPr>
          <p:grpSpPr bwMode="auto">
            <a:xfrm>
              <a:off x="17473" y="3281"/>
              <a:ext cx="538" cy="536"/>
              <a:chOff x="1245" y="2094"/>
              <a:chExt cx="179" cy="178"/>
            </a:xfrm>
            <a:solidFill>
              <a:schemeClr val="accent5"/>
            </a:solidFill>
          </p:grpSpPr>
          <p:sp>
            <p:nvSpPr>
              <p:cNvPr id="11" name="图形"/>
              <p:cNvSpPr>
                <a:spLocks noChangeArrowheads="1"/>
              </p:cNvSpPr>
              <p:nvPr/>
            </p:nvSpPr>
            <p:spPr bwMode="auto">
              <a:xfrm>
                <a:off x="1245" y="2094"/>
                <a:ext cx="179" cy="17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2" name="图形"/>
              <p:cNvSpPr/>
              <p:nvPr/>
            </p:nvSpPr>
            <p:spPr bwMode="auto">
              <a:xfrm>
                <a:off x="1283" y="2149"/>
                <a:ext cx="104" cy="67"/>
              </a:xfrm>
              <a:custGeom>
                <a:avLst/>
                <a:gdLst>
                  <a:gd name="T0" fmla="*/ 0 w 104"/>
                  <a:gd name="T1" fmla="*/ 29 h 67"/>
                  <a:gd name="T2" fmla="*/ 42 w 104"/>
                  <a:gd name="T3" fmla="*/ 67 h 67"/>
                  <a:gd name="T4" fmla="*/ 104 w 104"/>
                  <a:gd name="T5" fmla="*/ 0 h 67"/>
                </a:gdLst>
                <a:ahLst/>
                <a:cxnLst>
                  <a:cxn ang="0">
                    <a:pos x="T0" y="T1"/>
                  </a:cxn>
                  <a:cxn ang="0">
                    <a:pos x="T2" y="T3"/>
                  </a:cxn>
                  <a:cxn ang="0">
                    <a:pos x="T4" y="T5"/>
                  </a:cxn>
                </a:cxnLst>
                <a:rect l="0" t="0" r="r" b="b"/>
                <a:pathLst>
                  <a:path w="104" h="67">
                    <a:moveTo>
                      <a:pt x="0" y="29"/>
                    </a:moveTo>
                    <a:lnTo>
                      <a:pt x="42" y="67"/>
                    </a:lnTo>
                    <a:lnTo>
                      <a:pt x="104" y="0"/>
                    </a:lnTo>
                  </a:path>
                </a:pathLst>
              </a:custGeom>
              <a:noFill/>
              <a:ln w="33338" cap="rnd">
                <a:solidFill>
                  <a:srgbClr val="FFFFFF"/>
                </a:solidFill>
                <a:prstDash val="solid"/>
                <a:miter lim="800000"/>
              </a:ln>
              <a:extLst>
                <a:ext uri="{909E8E84-426E-40DD-AFC4-6F175D3DCCD1}">
                  <a14:hiddenFill xmlns:a14="http://schemas.microsoft.com/office/drawing/2010/main">
                    <a:grpFill/>
                  </a14:hiddenFill>
                </a:ext>
              </a:extLst>
            </p:spPr>
            <p:txBody>
              <a:bodyPr/>
              <a:lstStyle/>
              <a:p>
                <a:endParaRPr lang="zh-CN" altLang="en-US">
                  <a:cs typeface="+mn-ea"/>
                  <a:sym typeface="+mn-lt"/>
                </a:endParaRPr>
              </a:p>
            </p:txBody>
          </p:sp>
        </p:grpSp>
        <p:sp>
          <p:nvSpPr>
            <p:cNvPr id="13" name="图形"/>
            <p:cNvSpPr>
              <a:spLocks noChangeArrowheads="1"/>
            </p:cNvSpPr>
            <p:nvPr/>
          </p:nvSpPr>
          <p:spPr bwMode="auto">
            <a:xfrm flipH="1">
              <a:off x="12866" y="3965"/>
              <a:ext cx="5145" cy="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zh-CN" altLang="en-US" sz="1400" kern="0">
                  <a:uFillTx/>
                  <a:cs typeface="+mn-ea"/>
                  <a:sym typeface="+mn-lt"/>
                </a:rPr>
                <a:t>在此处添加您的文本内容在此处添加您的文本内容添加您的文本内容添加文本内容</a:t>
              </a:r>
              <a:endParaRPr lang="zh-CN" altLang="en-US" sz="1400" kern="0">
                <a:solidFill>
                  <a:schemeClr val="bg1">
                    <a:lumMod val="50000"/>
                  </a:schemeClr>
                </a:solidFill>
                <a:uFillTx/>
                <a:cs typeface="+mn-ea"/>
                <a:sym typeface="+mn-lt"/>
              </a:endParaRPr>
            </a:p>
          </p:txBody>
        </p:sp>
        <p:sp>
          <p:nvSpPr>
            <p:cNvPr id="14" name="图形"/>
            <p:cNvSpPr>
              <a:spLocks noChangeArrowheads="1"/>
            </p:cNvSpPr>
            <p:nvPr/>
          </p:nvSpPr>
          <p:spPr bwMode="auto">
            <a:xfrm flipH="1">
              <a:off x="13988" y="3095"/>
              <a:ext cx="3382" cy="784"/>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chor="ctr">
              <a:spAutoFit/>
            </a:bodyPr>
            <a:lstStyle/>
            <a:p>
              <a:pPr algn="r" fontAlgn="auto">
                <a:lnSpc>
                  <a:spcPct val="120000"/>
                </a:lnSpc>
                <a:spcBef>
                  <a:spcPts val="0"/>
                </a:spcBef>
                <a:spcAft>
                  <a:spcPts val="0"/>
                </a:spcAft>
              </a:pPr>
              <a:r>
                <a:rPr lang="zh-CN" altLang="en-US" sz="2400">
                  <a:solidFill>
                    <a:schemeClr val="tx1">
                      <a:lumMod val="85000"/>
                      <a:lumOff val="15000"/>
                    </a:schemeClr>
                  </a:solidFill>
                  <a:cs typeface="+mn-ea"/>
                  <a:sym typeface="+mn-lt"/>
                </a:rPr>
                <a:t>预设标题文本</a:t>
              </a:r>
              <a:endParaRPr lang="zh-CN" altLang="en-US" sz="2400">
                <a:solidFill>
                  <a:schemeClr val="tx1">
                    <a:lumMod val="85000"/>
                    <a:lumOff val="15000"/>
                  </a:schemeClr>
                </a:solidFill>
                <a:cs typeface="+mn-ea"/>
                <a:sym typeface="+mn-lt"/>
              </a:endParaRPr>
            </a:p>
          </p:txBody>
        </p:sp>
        <p:grpSp>
          <p:nvGrpSpPr>
            <p:cNvPr id="16" name="Group 76"/>
            <p:cNvGrpSpPr/>
            <p:nvPr/>
          </p:nvGrpSpPr>
          <p:grpSpPr bwMode="auto">
            <a:xfrm>
              <a:off x="17474" y="6624"/>
              <a:ext cx="538" cy="536"/>
              <a:chOff x="1245" y="2094"/>
              <a:chExt cx="179" cy="178"/>
            </a:xfrm>
            <a:solidFill>
              <a:schemeClr val="accent5"/>
            </a:solidFill>
          </p:grpSpPr>
          <p:sp>
            <p:nvSpPr>
              <p:cNvPr id="17" name="图形"/>
              <p:cNvSpPr>
                <a:spLocks noChangeArrowheads="1"/>
              </p:cNvSpPr>
              <p:nvPr/>
            </p:nvSpPr>
            <p:spPr bwMode="auto">
              <a:xfrm>
                <a:off x="1245" y="2094"/>
                <a:ext cx="179" cy="17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18" name="图形"/>
              <p:cNvSpPr/>
              <p:nvPr/>
            </p:nvSpPr>
            <p:spPr bwMode="auto">
              <a:xfrm>
                <a:off x="1283" y="2149"/>
                <a:ext cx="104" cy="67"/>
              </a:xfrm>
              <a:custGeom>
                <a:avLst/>
                <a:gdLst>
                  <a:gd name="T0" fmla="*/ 0 w 104"/>
                  <a:gd name="T1" fmla="*/ 29 h 67"/>
                  <a:gd name="T2" fmla="*/ 42 w 104"/>
                  <a:gd name="T3" fmla="*/ 67 h 67"/>
                  <a:gd name="T4" fmla="*/ 104 w 104"/>
                  <a:gd name="T5" fmla="*/ 0 h 67"/>
                </a:gdLst>
                <a:ahLst/>
                <a:cxnLst>
                  <a:cxn ang="0">
                    <a:pos x="T0" y="T1"/>
                  </a:cxn>
                  <a:cxn ang="0">
                    <a:pos x="T2" y="T3"/>
                  </a:cxn>
                  <a:cxn ang="0">
                    <a:pos x="T4" y="T5"/>
                  </a:cxn>
                </a:cxnLst>
                <a:rect l="0" t="0" r="r" b="b"/>
                <a:pathLst>
                  <a:path w="104" h="67">
                    <a:moveTo>
                      <a:pt x="0" y="29"/>
                    </a:moveTo>
                    <a:lnTo>
                      <a:pt x="42" y="67"/>
                    </a:lnTo>
                    <a:lnTo>
                      <a:pt x="104" y="0"/>
                    </a:lnTo>
                  </a:path>
                </a:pathLst>
              </a:custGeom>
              <a:grpFill/>
              <a:ln w="33338" cap="rnd">
                <a:solidFill>
                  <a:srgbClr val="FFFFFF"/>
                </a:solidFill>
                <a:prstDash val="solid"/>
                <a:miter lim="800000"/>
              </a:ln>
            </p:spPr>
            <p:txBody>
              <a:bodyPr/>
              <a:lstStyle/>
              <a:p>
                <a:endParaRPr lang="zh-CN" altLang="en-US">
                  <a:cs typeface="+mn-ea"/>
                  <a:sym typeface="+mn-lt"/>
                </a:endParaRPr>
              </a:p>
            </p:txBody>
          </p:sp>
        </p:grpSp>
        <p:sp>
          <p:nvSpPr>
            <p:cNvPr id="19" name="图形"/>
            <p:cNvSpPr>
              <a:spLocks noChangeArrowheads="1"/>
            </p:cNvSpPr>
            <p:nvPr/>
          </p:nvSpPr>
          <p:spPr bwMode="auto">
            <a:xfrm flipH="1">
              <a:off x="12867" y="7308"/>
              <a:ext cx="5145" cy="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zh-CN" altLang="en-US" sz="1400" kern="0">
                  <a:uFillTx/>
                  <a:cs typeface="+mn-ea"/>
                  <a:sym typeface="+mn-lt"/>
                </a:rPr>
                <a:t>在此处添加您的文本内容在此处添加您的文本内容添加您的文本内容添加文本内容</a:t>
              </a:r>
              <a:endParaRPr lang="zh-CN" altLang="en-US" sz="1400" kern="0">
                <a:solidFill>
                  <a:schemeClr val="bg1">
                    <a:lumMod val="50000"/>
                  </a:schemeClr>
                </a:solidFill>
                <a:uFillTx/>
                <a:cs typeface="+mn-ea"/>
                <a:sym typeface="+mn-lt"/>
              </a:endParaRPr>
            </a:p>
          </p:txBody>
        </p:sp>
        <p:sp>
          <p:nvSpPr>
            <p:cNvPr id="20" name="图形"/>
            <p:cNvSpPr>
              <a:spLocks noChangeArrowheads="1"/>
            </p:cNvSpPr>
            <p:nvPr/>
          </p:nvSpPr>
          <p:spPr bwMode="auto">
            <a:xfrm flipH="1">
              <a:off x="13989" y="6438"/>
              <a:ext cx="3382" cy="784"/>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F29F67"/>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chor="ctr">
              <a:spAutoFit/>
            </a:bodyPr>
            <a:lstStyle/>
            <a:p>
              <a:pPr algn="r" fontAlgn="auto">
                <a:lnSpc>
                  <a:spcPct val="120000"/>
                </a:lnSpc>
                <a:spcBef>
                  <a:spcPts val="0"/>
                </a:spcBef>
                <a:spcAft>
                  <a:spcPts val="0"/>
                </a:spcAft>
              </a:pPr>
              <a:r>
                <a:rPr lang="zh-CN" altLang="en-US" sz="2400">
                  <a:solidFill>
                    <a:schemeClr val="tx1">
                      <a:lumMod val="85000"/>
                      <a:lumOff val="15000"/>
                    </a:schemeClr>
                  </a:solidFill>
                  <a:cs typeface="+mn-ea"/>
                  <a:sym typeface="+mn-lt"/>
                </a:rPr>
                <a:t>预设标题文本</a:t>
              </a:r>
              <a:endParaRPr lang="zh-CN" altLang="en-US" sz="2400">
                <a:solidFill>
                  <a:schemeClr val="tx1">
                    <a:lumMod val="85000"/>
                    <a:lumOff val="15000"/>
                  </a:schemeClr>
                </a:solidFill>
                <a:cs typeface="+mn-ea"/>
                <a:sym typeface="+mn-lt"/>
              </a:endParaRPr>
            </a:p>
          </p:txBody>
        </p:sp>
      </p:grpSp>
    </p:spTree>
    <p:custDataLst>
      <p:tags r:id="rId1"/>
    </p:custDataLst>
  </p:cSld>
  <p:clrMapOvr>
    <a:masterClrMapping/>
  </p:clrMapOvr>
  <p:transition advTm="200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22"/>
                                        </p:tgtEl>
                                        <p:attrNameLst>
                                          <p:attrName>style.visibility</p:attrName>
                                        </p:attrNameLst>
                                      </p:cBhvr>
                                      <p:to>
                                        <p:strVal val="visible"/>
                                      </p:to>
                                    </p:set>
                                    <p:animEffect transition="in" filter="plus(in)">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图形"/>
          <p:cNvGrpSpPr/>
          <p:nvPr/>
        </p:nvGrpSpPr>
        <p:grpSpPr>
          <a:xfrm>
            <a:off x="863600" y="1661160"/>
            <a:ext cx="9969500" cy="4232275"/>
            <a:chOff x="1360" y="2616"/>
            <a:chExt cx="15700" cy="6665"/>
          </a:xfrm>
        </p:grpSpPr>
        <p:pic>
          <p:nvPicPr>
            <p:cNvPr id="2" name="图形" descr="E:\006包图网\素材\1\商务办公\13068.jpg13068"/>
            <p:cNvPicPr>
              <a:picLocks noChangeAspect="1"/>
            </p:cNvPicPr>
            <p:nvPr/>
          </p:nvPicPr>
          <p:blipFill>
            <a:blip r:embed="rId1" cstate="screen"/>
            <a:srcRect/>
            <a:stretch>
              <a:fillRect/>
            </a:stretch>
          </p:blipFill>
          <p:spPr>
            <a:xfrm>
              <a:off x="12258" y="3775"/>
              <a:ext cx="4782" cy="5506"/>
            </a:xfrm>
            <a:prstGeom prst="rect">
              <a:avLst/>
            </a:prstGeom>
          </p:spPr>
        </p:pic>
        <p:sp>
          <p:nvSpPr>
            <p:cNvPr id="28681" name="图形"/>
            <p:cNvSpPr>
              <a:spLocks noChangeArrowheads="1"/>
            </p:cNvSpPr>
            <p:nvPr/>
          </p:nvSpPr>
          <p:spPr bwMode="auto">
            <a:xfrm>
              <a:off x="1360" y="2616"/>
              <a:ext cx="10890" cy="2880"/>
            </a:xfrm>
            <a:prstGeom prst="rect">
              <a:avLst/>
            </a:prstGeom>
            <a:solidFill>
              <a:schemeClr val="accent1"/>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endParaRPr lang="zh-CN" altLang="zh-CN" sz="1800">
                <a:solidFill>
                  <a:srgbClr val="FFFFFF"/>
                </a:solidFill>
                <a:latin typeface="+mn-lt"/>
                <a:ea typeface="+mn-ea"/>
                <a:cs typeface="+mn-ea"/>
                <a:sym typeface="+mn-lt"/>
              </a:endParaRPr>
            </a:p>
          </p:txBody>
        </p:sp>
        <p:grpSp>
          <p:nvGrpSpPr>
            <p:cNvPr id="3" name="图形"/>
            <p:cNvGrpSpPr/>
            <p:nvPr/>
          </p:nvGrpSpPr>
          <p:grpSpPr>
            <a:xfrm>
              <a:off x="12251" y="2616"/>
              <a:ext cx="4809" cy="2880"/>
              <a:chOff x="7921625" y="1600200"/>
              <a:chExt cx="3053691" cy="1828800"/>
            </a:xfrm>
          </p:grpSpPr>
          <p:sp>
            <p:nvSpPr>
              <p:cNvPr id="28680" name="图形"/>
              <p:cNvSpPr>
                <a:spLocks noChangeArrowheads="1"/>
              </p:cNvSpPr>
              <p:nvPr/>
            </p:nvSpPr>
            <p:spPr bwMode="auto">
              <a:xfrm>
                <a:off x="7921625" y="1600200"/>
                <a:ext cx="3051175" cy="1828800"/>
              </a:xfrm>
              <a:prstGeom prst="rect">
                <a:avLst/>
              </a:prstGeom>
              <a:solidFill>
                <a:schemeClr val="accent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字魂58号-创中黑" panose="00000500000000000000" charset="-122"/>
                  <a:buNone/>
                </a:pPr>
                <a:endParaRPr lang="zh-CN" altLang="zh-CN" sz="1800" dirty="0">
                  <a:solidFill>
                    <a:srgbClr val="FFFFFF"/>
                  </a:solidFill>
                  <a:latin typeface="+mn-lt"/>
                  <a:ea typeface="+mn-ea"/>
                  <a:cs typeface="+mn-ea"/>
                  <a:sym typeface="+mn-lt"/>
                </a:endParaRPr>
              </a:p>
            </p:txBody>
          </p:sp>
          <p:sp>
            <p:nvSpPr>
              <p:cNvPr id="28682" name="图形"/>
              <p:cNvSpPr>
                <a:spLocks noChangeArrowheads="1"/>
              </p:cNvSpPr>
              <p:nvPr/>
            </p:nvSpPr>
            <p:spPr bwMode="auto">
              <a:xfrm>
                <a:off x="8121650" y="1914525"/>
                <a:ext cx="285366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字魂58号-创中黑" panose="00000500000000000000" charset="-122"/>
                  <a:buNone/>
                </a:pPr>
                <a:r>
                  <a:rPr lang="en-US" sz="7200" dirty="0">
                    <a:solidFill>
                      <a:srgbClr val="F2F2F2"/>
                    </a:solidFill>
                    <a:latin typeface="+mn-lt"/>
                    <a:ea typeface="+mn-ea"/>
                    <a:cs typeface="+mn-ea"/>
                    <a:sym typeface="+mn-lt"/>
                  </a:rPr>
                  <a:t>75.</a:t>
                </a:r>
                <a:r>
                  <a:rPr lang="en-US" altLang="zh-CN" sz="7200" dirty="0">
                    <a:solidFill>
                      <a:srgbClr val="F2F2F2"/>
                    </a:solidFill>
                    <a:latin typeface="+mn-lt"/>
                    <a:ea typeface="+mn-ea"/>
                    <a:cs typeface="+mn-ea"/>
                    <a:sym typeface="+mn-lt"/>
                  </a:rPr>
                  <a:t>8%</a:t>
                </a:r>
                <a:endParaRPr lang="en-US" altLang="zh-CN" sz="7200" dirty="0">
                  <a:solidFill>
                    <a:srgbClr val="F2F2F2"/>
                  </a:solidFill>
                  <a:latin typeface="+mn-lt"/>
                  <a:ea typeface="+mn-ea"/>
                  <a:cs typeface="+mn-ea"/>
                  <a:sym typeface="+mn-lt"/>
                </a:endParaRPr>
              </a:p>
            </p:txBody>
          </p:sp>
        </p:grpSp>
        <p:sp>
          <p:nvSpPr>
            <p:cNvPr id="28690" name="图形"/>
            <p:cNvSpPr>
              <a:spLocks noChangeArrowheads="1"/>
            </p:cNvSpPr>
            <p:nvPr/>
          </p:nvSpPr>
          <p:spPr bwMode="auto">
            <a:xfrm>
              <a:off x="1612" y="3183"/>
              <a:ext cx="10387" cy="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indent="0" algn="l">
                <a:lnSpc>
                  <a:spcPct val="150000"/>
                </a:lnSpc>
                <a:spcBef>
                  <a:spcPts val="0"/>
                </a:spcBef>
                <a:buNone/>
                <a:defRPr/>
              </a:pPr>
              <a:r>
                <a:rPr lang="zh-CN" altLang="en-US" sz="1400">
                  <a:solidFill>
                    <a:schemeClr val="bg1"/>
                  </a:solidFill>
                  <a:latin typeface="+mn-lt"/>
                  <a:ea typeface="+mn-ea"/>
                  <a:cs typeface="+mn-ea"/>
                  <a:sym typeface="+mn-lt"/>
                </a:rPr>
                <a:t>在此处添加您的文本内容在此处添加您的文本内容在此处添加您的文本内容在此处添加您的文本内容在此处添加您的文本内容在此处添加您的文本内容在此处添加您的文本内容在此处添加您的文本内容在此处添加您的文本内容</a:t>
              </a:r>
              <a:endParaRPr lang="zh-CN" altLang="en-US" sz="1400" dirty="0">
                <a:solidFill>
                  <a:schemeClr val="bg1"/>
                </a:solidFill>
                <a:latin typeface="+mn-lt"/>
                <a:ea typeface="+mn-ea"/>
                <a:cs typeface="+mn-ea"/>
                <a:sym typeface="+mn-lt"/>
              </a:endParaRPr>
            </a:p>
          </p:txBody>
        </p:sp>
        <p:grpSp>
          <p:nvGrpSpPr>
            <p:cNvPr id="8" name="图形"/>
            <p:cNvGrpSpPr/>
            <p:nvPr/>
          </p:nvGrpSpPr>
          <p:grpSpPr>
            <a:xfrm>
              <a:off x="1360" y="6117"/>
              <a:ext cx="5760" cy="3107"/>
              <a:chOff x="1360" y="6288"/>
              <a:chExt cx="5760" cy="2168"/>
            </a:xfrm>
          </p:grpSpPr>
          <p:sp>
            <p:nvSpPr>
              <p:cNvPr id="34840" name="图形"/>
              <p:cNvSpPr>
                <a:spLocks noChangeArrowheads="1"/>
              </p:cNvSpPr>
              <p:nvPr/>
            </p:nvSpPr>
            <p:spPr bwMode="auto">
              <a:xfrm>
                <a:off x="1360" y="6288"/>
                <a:ext cx="5760" cy="360"/>
              </a:xfrm>
              <a:prstGeom prst="rect">
                <a:avLst/>
              </a:prstGeom>
              <a:solidFill>
                <a:schemeClr val="bg2">
                  <a:lumMod val="95000"/>
                </a:schemeClr>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字魂58号-创中黑" panose="00000500000000000000" charset="-122"/>
                  <a:buNone/>
                </a:pPr>
                <a:r>
                  <a:rPr lang="en-US" altLang="zh-CN" sz="1000" b="1">
                    <a:solidFill>
                      <a:srgbClr val="3F3F3F"/>
                    </a:solidFill>
                    <a:latin typeface="+mn-lt"/>
                    <a:ea typeface="+mn-ea"/>
                    <a:cs typeface="+mn-ea"/>
                    <a:sym typeface="+mn-lt"/>
                  </a:rPr>
                  <a:t>75%</a:t>
                </a:r>
                <a:endParaRPr lang="en-US" altLang="zh-CN" sz="1000" b="1">
                  <a:solidFill>
                    <a:srgbClr val="3F3F3F"/>
                  </a:solidFill>
                  <a:latin typeface="+mn-lt"/>
                  <a:ea typeface="+mn-ea"/>
                  <a:cs typeface="+mn-ea"/>
                  <a:sym typeface="+mn-lt"/>
                </a:endParaRPr>
              </a:p>
            </p:txBody>
          </p:sp>
          <p:sp>
            <p:nvSpPr>
              <p:cNvPr id="34841" name="图形"/>
              <p:cNvSpPr>
                <a:spLocks noChangeArrowheads="1"/>
              </p:cNvSpPr>
              <p:nvPr/>
            </p:nvSpPr>
            <p:spPr bwMode="auto">
              <a:xfrm>
                <a:off x="1360" y="6296"/>
                <a:ext cx="4032" cy="360"/>
              </a:xfrm>
              <a:prstGeom prst="rect">
                <a:avLst/>
              </a:prstGeom>
              <a:solidFill>
                <a:schemeClr val="accent2"/>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字魂58号-创中黑" panose="00000500000000000000" charset="-122"/>
                  <a:buNone/>
                </a:pPr>
                <a:r>
                  <a:rPr lang="en-US" altLang="zh-CN" sz="1000" b="1">
                    <a:solidFill>
                      <a:srgbClr val="F2F2F2"/>
                    </a:solidFill>
                    <a:latin typeface="+mn-lt"/>
                    <a:ea typeface="+mn-ea"/>
                    <a:cs typeface="+mn-ea"/>
                    <a:sym typeface="+mn-lt"/>
                  </a:rPr>
                  <a:t>Add contents</a:t>
                </a:r>
                <a:endParaRPr lang="en-US" altLang="zh-CN" sz="1000" b="1">
                  <a:solidFill>
                    <a:srgbClr val="F2F2F2"/>
                  </a:solidFill>
                  <a:latin typeface="+mn-lt"/>
                  <a:ea typeface="+mn-ea"/>
                  <a:cs typeface="+mn-ea"/>
                  <a:sym typeface="+mn-lt"/>
                </a:endParaRPr>
              </a:p>
            </p:txBody>
          </p:sp>
          <p:sp>
            <p:nvSpPr>
              <p:cNvPr id="34842" name="图形"/>
              <p:cNvSpPr>
                <a:spLocks noChangeArrowheads="1"/>
              </p:cNvSpPr>
              <p:nvPr/>
            </p:nvSpPr>
            <p:spPr bwMode="auto">
              <a:xfrm>
                <a:off x="1360" y="6744"/>
                <a:ext cx="5760" cy="360"/>
              </a:xfrm>
              <a:prstGeom prst="rect">
                <a:avLst/>
              </a:prstGeom>
              <a:solidFill>
                <a:schemeClr val="bg2">
                  <a:lumMod val="95000"/>
                </a:schemeClr>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字魂58号-创中黑" panose="00000500000000000000" charset="-122"/>
                  <a:buNone/>
                </a:pPr>
                <a:r>
                  <a:rPr lang="en-US" altLang="zh-CN" sz="1000" b="1">
                    <a:solidFill>
                      <a:srgbClr val="3F3F3F"/>
                    </a:solidFill>
                    <a:latin typeface="+mn-lt"/>
                    <a:ea typeface="+mn-ea"/>
                    <a:cs typeface="+mn-ea"/>
                    <a:sym typeface="+mn-lt"/>
                  </a:rPr>
                  <a:t>92%</a:t>
                </a:r>
                <a:endParaRPr lang="en-US" altLang="zh-CN" sz="1000" b="1">
                  <a:solidFill>
                    <a:srgbClr val="3F3F3F"/>
                  </a:solidFill>
                  <a:latin typeface="+mn-lt"/>
                  <a:ea typeface="+mn-ea"/>
                  <a:cs typeface="+mn-ea"/>
                  <a:sym typeface="+mn-lt"/>
                </a:endParaRPr>
              </a:p>
            </p:txBody>
          </p:sp>
          <p:sp>
            <p:nvSpPr>
              <p:cNvPr id="34843" name="图形"/>
              <p:cNvSpPr>
                <a:spLocks noChangeArrowheads="1"/>
              </p:cNvSpPr>
              <p:nvPr/>
            </p:nvSpPr>
            <p:spPr bwMode="auto">
              <a:xfrm>
                <a:off x="1360" y="6752"/>
                <a:ext cx="4752" cy="360"/>
              </a:xfrm>
              <a:prstGeom prst="rect">
                <a:avLst/>
              </a:prstGeom>
              <a:solidFill>
                <a:schemeClr val="accent1"/>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字魂58号-创中黑" panose="00000500000000000000" charset="-122"/>
                  <a:buNone/>
                </a:pPr>
                <a:r>
                  <a:rPr lang="en-US" altLang="zh-CN" sz="1000" b="1">
                    <a:solidFill>
                      <a:srgbClr val="F2F2F2"/>
                    </a:solidFill>
                    <a:latin typeface="+mn-lt"/>
                    <a:ea typeface="+mn-ea"/>
                    <a:cs typeface="+mn-ea"/>
                    <a:sym typeface="+mn-lt"/>
                  </a:rPr>
                  <a:t>Add contents</a:t>
                </a:r>
                <a:endParaRPr lang="en-US" altLang="zh-CN" sz="1000" b="1">
                  <a:solidFill>
                    <a:srgbClr val="F2F2F2"/>
                  </a:solidFill>
                  <a:latin typeface="+mn-lt"/>
                  <a:ea typeface="+mn-ea"/>
                  <a:cs typeface="+mn-ea"/>
                  <a:sym typeface="+mn-lt"/>
                </a:endParaRPr>
              </a:p>
            </p:txBody>
          </p:sp>
          <p:sp>
            <p:nvSpPr>
              <p:cNvPr id="34844" name="图形"/>
              <p:cNvSpPr>
                <a:spLocks noChangeArrowheads="1"/>
              </p:cNvSpPr>
              <p:nvPr/>
            </p:nvSpPr>
            <p:spPr bwMode="auto">
              <a:xfrm>
                <a:off x="1360" y="7188"/>
                <a:ext cx="5760" cy="360"/>
              </a:xfrm>
              <a:prstGeom prst="rect">
                <a:avLst/>
              </a:prstGeom>
              <a:solidFill>
                <a:schemeClr val="bg2">
                  <a:lumMod val="95000"/>
                </a:schemeClr>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字魂58号-创中黑" panose="00000500000000000000" charset="-122"/>
                  <a:buNone/>
                </a:pPr>
                <a:r>
                  <a:rPr lang="en-US" altLang="zh-CN" sz="1000" b="1">
                    <a:solidFill>
                      <a:srgbClr val="3F3F3F"/>
                    </a:solidFill>
                    <a:latin typeface="+mn-lt"/>
                    <a:ea typeface="+mn-ea"/>
                    <a:cs typeface="+mn-ea"/>
                    <a:sym typeface="+mn-lt"/>
                  </a:rPr>
                  <a:t>56%</a:t>
                </a:r>
                <a:endParaRPr lang="en-US" altLang="zh-CN" sz="1000" b="1">
                  <a:solidFill>
                    <a:srgbClr val="3F3F3F"/>
                  </a:solidFill>
                  <a:latin typeface="+mn-lt"/>
                  <a:ea typeface="+mn-ea"/>
                  <a:cs typeface="+mn-ea"/>
                  <a:sym typeface="+mn-lt"/>
                </a:endParaRPr>
              </a:p>
            </p:txBody>
          </p:sp>
          <p:sp>
            <p:nvSpPr>
              <p:cNvPr id="34845" name="图形"/>
              <p:cNvSpPr>
                <a:spLocks noChangeArrowheads="1"/>
              </p:cNvSpPr>
              <p:nvPr/>
            </p:nvSpPr>
            <p:spPr bwMode="auto">
              <a:xfrm>
                <a:off x="1360" y="7196"/>
                <a:ext cx="2304" cy="360"/>
              </a:xfrm>
              <a:prstGeom prst="rect">
                <a:avLst/>
              </a:prstGeom>
              <a:solidFill>
                <a:schemeClr val="accent2"/>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字魂58号-创中黑" panose="00000500000000000000" charset="-122"/>
                  <a:buNone/>
                </a:pPr>
                <a:r>
                  <a:rPr lang="en-US" altLang="zh-CN" sz="1000" b="1">
                    <a:solidFill>
                      <a:srgbClr val="F2F2F2"/>
                    </a:solidFill>
                    <a:latin typeface="+mn-lt"/>
                    <a:ea typeface="+mn-ea"/>
                    <a:cs typeface="+mn-ea"/>
                    <a:sym typeface="+mn-lt"/>
                  </a:rPr>
                  <a:t>Add contents</a:t>
                </a:r>
                <a:endParaRPr lang="en-US" altLang="zh-CN" sz="1000" b="1">
                  <a:solidFill>
                    <a:srgbClr val="F2F2F2"/>
                  </a:solidFill>
                  <a:latin typeface="+mn-lt"/>
                  <a:ea typeface="+mn-ea"/>
                  <a:cs typeface="+mn-ea"/>
                  <a:sym typeface="+mn-lt"/>
                </a:endParaRPr>
              </a:p>
            </p:txBody>
          </p:sp>
          <p:sp>
            <p:nvSpPr>
              <p:cNvPr id="34846" name="图形"/>
              <p:cNvSpPr>
                <a:spLocks noChangeArrowheads="1"/>
              </p:cNvSpPr>
              <p:nvPr/>
            </p:nvSpPr>
            <p:spPr bwMode="auto">
              <a:xfrm>
                <a:off x="1360" y="7646"/>
                <a:ext cx="5760" cy="360"/>
              </a:xfrm>
              <a:prstGeom prst="rect">
                <a:avLst/>
              </a:prstGeom>
              <a:solidFill>
                <a:schemeClr val="bg2">
                  <a:lumMod val="95000"/>
                </a:schemeClr>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字魂58号-创中黑" panose="00000500000000000000" charset="-122"/>
                  <a:buNone/>
                </a:pPr>
                <a:r>
                  <a:rPr lang="en-US" altLang="zh-CN" sz="1000" b="1">
                    <a:solidFill>
                      <a:srgbClr val="3F3F3F"/>
                    </a:solidFill>
                    <a:latin typeface="+mn-lt"/>
                    <a:ea typeface="+mn-ea"/>
                    <a:cs typeface="+mn-ea"/>
                    <a:sym typeface="+mn-lt"/>
                  </a:rPr>
                  <a:t>63%</a:t>
                </a:r>
                <a:endParaRPr lang="en-US" altLang="zh-CN" sz="1000" b="1">
                  <a:solidFill>
                    <a:srgbClr val="3F3F3F"/>
                  </a:solidFill>
                  <a:latin typeface="+mn-lt"/>
                  <a:ea typeface="+mn-ea"/>
                  <a:cs typeface="+mn-ea"/>
                  <a:sym typeface="+mn-lt"/>
                </a:endParaRPr>
              </a:p>
            </p:txBody>
          </p:sp>
          <p:sp>
            <p:nvSpPr>
              <p:cNvPr id="34847" name="图形"/>
              <p:cNvSpPr>
                <a:spLocks noChangeArrowheads="1"/>
              </p:cNvSpPr>
              <p:nvPr/>
            </p:nvSpPr>
            <p:spPr bwMode="auto">
              <a:xfrm>
                <a:off x="1360" y="7646"/>
                <a:ext cx="3024" cy="360"/>
              </a:xfrm>
              <a:prstGeom prst="rect">
                <a:avLst/>
              </a:prstGeom>
              <a:solidFill>
                <a:schemeClr val="accent1"/>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字魂58号-创中黑" panose="00000500000000000000" charset="-122"/>
                  <a:buNone/>
                </a:pPr>
                <a:r>
                  <a:rPr lang="en-US" altLang="zh-CN" sz="1000" b="1">
                    <a:solidFill>
                      <a:srgbClr val="F2F2F2"/>
                    </a:solidFill>
                    <a:latin typeface="+mn-lt"/>
                    <a:ea typeface="+mn-ea"/>
                    <a:cs typeface="+mn-ea"/>
                    <a:sym typeface="+mn-lt"/>
                  </a:rPr>
                  <a:t>Add contents</a:t>
                </a:r>
                <a:endParaRPr lang="en-US" altLang="zh-CN" sz="1000" b="1">
                  <a:solidFill>
                    <a:srgbClr val="F2F2F2"/>
                  </a:solidFill>
                  <a:latin typeface="+mn-lt"/>
                  <a:ea typeface="+mn-ea"/>
                  <a:cs typeface="+mn-ea"/>
                  <a:sym typeface="+mn-lt"/>
                </a:endParaRPr>
              </a:p>
            </p:txBody>
          </p:sp>
          <p:sp>
            <p:nvSpPr>
              <p:cNvPr id="34852" name="图形"/>
              <p:cNvSpPr>
                <a:spLocks noChangeArrowheads="1"/>
              </p:cNvSpPr>
              <p:nvPr/>
            </p:nvSpPr>
            <p:spPr bwMode="auto">
              <a:xfrm>
                <a:off x="1360" y="8096"/>
                <a:ext cx="5760" cy="360"/>
              </a:xfrm>
              <a:prstGeom prst="rect">
                <a:avLst/>
              </a:prstGeom>
              <a:solidFill>
                <a:schemeClr val="bg2">
                  <a:lumMod val="95000"/>
                </a:schemeClr>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字魂58号-创中黑" panose="00000500000000000000" charset="-122"/>
                  <a:buNone/>
                </a:pPr>
                <a:r>
                  <a:rPr lang="en-US" altLang="zh-CN" sz="1000" b="1">
                    <a:solidFill>
                      <a:srgbClr val="3F3F3F"/>
                    </a:solidFill>
                    <a:latin typeface="+mn-lt"/>
                    <a:ea typeface="+mn-ea"/>
                    <a:cs typeface="+mn-ea"/>
                    <a:sym typeface="+mn-lt"/>
                  </a:rPr>
                  <a:t>63%</a:t>
                </a:r>
                <a:endParaRPr lang="en-US" altLang="zh-CN" sz="1000" b="1">
                  <a:solidFill>
                    <a:srgbClr val="3F3F3F"/>
                  </a:solidFill>
                  <a:latin typeface="+mn-lt"/>
                  <a:ea typeface="+mn-ea"/>
                  <a:cs typeface="+mn-ea"/>
                  <a:sym typeface="+mn-lt"/>
                </a:endParaRPr>
              </a:p>
            </p:txBody>
          </p:sp>
          <p:sp>
            <p:nvSpPr>
              <p:cNvPr id="34853" name="图形"/>
              <p:cNvSpPr>
                <a:spLocks noChangeArrowheads="1"/>
              </p:cNvSpPr>
              <p:nvPr/>
            </p:nvSpPr>
            <p:spPr bwMode="auto">
              <a:xfrm>
                <a:off x="1360" y="8096"/>
                <a:ext cx="2016" cy="360"/>
              </a:xfrm>
              <a:prstGeom prst="rect">
                <a:avLst/>
              </a:prstGeom>
              <a:solidFill>
                <a:schemeClr val="accent2"/>
              </a:solidFill>
              <a:ln>
                <a:noFill/>
              </a:ln>
              <a:extLst>
                <a:ext uri="{91240B29-F687-4F45-9708-019B960494DF}">
                  <a14:hiddenLine xmlns:a14="http://schemas.microsoft.com/office/drawing/2010/main" w="12700">
                    <a:solidFill>
                      <a:srgbClr val="BA9305"/>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字魂58号-创中黑" panose="00000500000000000000" charset="-122"/>
                  <a:buNone/>
                </a:pPr>
                <a:r>
                  <a:rPr lang="en-US" altLang="zh-CN" sz="1000" b="1">
                    <a:solidFill>
                      <a:srgbClr val="F2F2F2"/>
                    </a:solidFill>
                    <a:latin typeface="+mn-lt"/>
                    <a:ea typeface="+mn-ea"/>
                    <a:cs typeface="+mn-ea"/>
                    <a:sym typeface="+mn-lt"/>
                  </a:rPr>
                  <a:t>Add contents</a:t>
                </a:r>
                <a:endParaRPr lang="en-US" altLang="zh-CN" sz="1000" b="1">
                  <a:solidFill>
                    <a:srgbClr val="F2F2F2"/>
                  </a:solidFill>
                  <a:latin typeface="+mn-lt"/>
                  <a:ea typeface="+mn-ea"/>
                  <a:cs typeface="+mn-ea"/>
                  <a:sym typeface="+mn-lt"/>
                </a:endParaRPr>
              </a:p>
            </p:txBody>
          </p:sp>
        </p:grpSp>
        <p:sp>
          <p:nvSpPr>
            <p:cNvPr id="14" name="图形"/>
            <p:cNvSpPr txBox="1"/>
            <p:nvPr/>
          </p:nvSpPr>
          <p:spPr>
            <a:xfrm>
              <a:off x="7481" y="5941"/>
              <a:ext cx="2688" cy="628"/>
            </a:xfrm>
            <a:prstGeom prst="rect">
              <a:avLst/>
            </a:prstGeom>
            <a:noFill/>
          </p:spPr>
          <p:txBody>
            <a:bodyPr wrap="none" rtlCol="0">
              <a:spAutoFit/>
            </a:bodyPr>
            <a:lstStyle/>
            <a:p>
              <a:r>
                <a:rPr lang="zh-CN" altLang="en-US" sz="2000">
                  <a:solidFill>
                    <a:schemeClr val="tx1">
                      <a:lumMod val="75000"/>
                      <a:lumOff val="25000"/>
                    </a:schemeClr>
                  </a:solidFill>
                  <a:cs typeface="+mn-ea"/>
                  <a:sym typeface="+mn-lt"/>
                </a:rPr>
                <a:t>预设标题文本</a:t>
              </a:r>
              <a:endParaRPr lang="zh-CN" altLang="en-US" sz="2000">
                <a:solidFill>
                  <a:schemeClr val="tx1">
                    <a:lumMod val="75000"/>
                    <a:lumOff val="25000"/>
                  </a:schemeClr>
                </a:solidFill>
                <a:cs typeface="+mn-ea"/>
                <a:sym typeface="+mn-lt"/>
              </a:endParaRPr>
            </a:p>
          </p:txBody>
        </p:sp>
        <p:cxnSp>
          <p:nvCxnSpPr>
            <p:cNvPr id="15" name="图形"/>
            <p:cNvCxnSpPr/>
            <p:nvPr/>
          </p:nvCxnSpPr>
          <p:spPr>
            <a:xfrm>
              <a:off x="7705" y="6803"/>
              <a:ext cx="2321" cy="0"/>
            </a:xfrm>
            <a:prstGeom prst="line">
              <a:avLst/>
            </a:prstGeom>
            <a:ln>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图形"/>
            <p:cNvCxnSpPr/>
            <p:nvPr/>
          </p:nvCxnSpPr>
          <p:spPr>
            <a:xfrm>
              <a:off x="7659" y="6803"/>
              <a:ext cx="1208"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图形"/>
            <p:cNvSpPr txBox="1"/>
            <p:nvPr/>
          </p:nvSpPr>
          <p:spPr>
            <a:xfrm>
              <a:off x="7481" y="6909"/>
              <a:ext cx="3961" cy="2325"/>
            </a:xfrm>
            <a:prstGeom prst="rect">
              <a:avLst/>
            </a:prstGeom>
            <a:noFill/>
          </p:spPr>
          <p:txBody>
            <a:bodyPr wrap="square" rtlCol="0">
              <a:spAutoFit/>
            </a:bodyPr>
            <a:lstStyle/>
            <a:p>
              <a:pP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在此处添加您的文本内容在此处添加您的文本内容在此处添加您的文本内容在此处添加您的文本内容添加文本内容在此处添加您的文本内容在此处添加您的文本内容</a:t>
              </a:r>
              <a:endParaRPr lang="zh-CN" altLang="en-US" sz="1200">
                <a:solidFill>
                  <a:schemeClr val="tx1">
                    <a:lumMod val="75000"/>
                    <a:lumOff val="25000"/>
                  </a:schemeClr>
                </a:solidFill>
                <a:cs typeface="+mn-ea"/>
                <a:sym typeface="+mn-lt"/>
              </a:endParaRPr>
            </a:p>
          </p:txBody>
        </p:sp>
      </p:grpSp>
    </p:spTree>
    <p:custDataLst>
      <p:tags r:id="rId2"/>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图形"/>
          <p:cNvSpPr txBox="1"/>
          <p:nvPr>
            <p:custDataLst>
              <p:tags r:id="rId1"/>
            </p:custDataLst>
          </p:nvPr>
        </p:nvSpPr>
        <p:spPr>
          <a:xfrm>
            <a:off x="3849370" y="1652270"/>
            <a:ext cx="6458585" cy="1476375"/>
          </a:xfrm>
          <a:prstGeom prst="rect">
            <a:avLst/>
          </a:prstGeom>
          <a:noFill/>
        </p:spPr>
        <p:txBody>
          <a:bodyPr wrap="square" rtlCol="0" anchor="ctr" anchorCtr="0">
            <a:spAutoFit/>
          </a:bodyPr>
          <a:lstStyle/>
          <a:p>
            <a:pPr fontAlgn="ctr">
              <a:lnSpc>
                <a:spcPct val="150000"/>
              </a:lnSpc>
            </a:pPr>
            <a:r>
              <a:rPr lang="zh-CN" altLang="en-US" sz="6000" spc="100">
                <a:ln w="9525">
                  <a:noFill/>
                </a:ln>
                <a:solidFill>
                  <a:schemeClr val="tx1">
                    <a:lumMod val="75000"/>
                    <a:lumOff val="25000"/>
                  </a:schemeClr>
                </a:solidFill>
                <a:cs typeface="+mn-ea"/>
                <a:sym typeface="+mn-lt"/>
              </a:rPr>
              <a:t>谢谢您观赏</a:t>
            </a:r>
            <a:endParaRPr lang="zh-CN" altLang="en-US" sz="6000" spc="100">
              <a:ln w="9525">
                <a:noFill/>
              </a:ln>
              <a:solidFill>
                <a:schemeClr val="tx1">
                  <a:lumMod val="75000"/>
                  <a:lumOff val="25000"/>
                </a:schemeClr>
              </a:solidFill>
              <a:cs typeface="+mn-ea"/>
              <a:sym typeface="+mn-lt"/>
            </a:endParaRPr>
          </a:p>
        </p:txBody>
      </p:sp>
      <p:sp>
        <p:nvSpPr>
          <p:cNvPr id="8" name="图形"/>
          <p:cNvSpPr txBox="1"/>
          <p:nvPr/>
        </p:nvSpPr>
        <p:spPr>
          <a:xfrm>
            <a:off x="3821430" y="2526030"/>
            <a:ext cx="7775575" cy="1614805"/>
          </a:xfrm>
          <a:prstGeom prst="rect">
            <a:avLst/>
          </a:prstGeom>
          <a:noFill/>
        </p:spPr>
        <p:txBody>
          <a:bodyPr wrap="square" rtlCol="0" anchor="ctr" anchorCtr="0">
            <a:spAutoFit/>
          </a:bodyPr>
          <a:lstStyle/>
          <a:p>
            <a:pPr fontAlgn="ctr">
              <a:lnSpc>
                <a:spcPct val="150000"/>
              </a:lnSpc>
            </a:pPr>
            <a:r>
              <a:rPr lang="zh-CN" altLang="en-US" sz="6600" b="1">
                <a:solidFill>
                  <a:srgbClr val="315CB1"/>
                </a:solidFill>
                <a:effectLst/>
                <a:cs typeface="+mn-ea"/>
                <a:sym typeface="+mn-lt"/>
              </a:rPr>
              <a:t>商务年中工作汇报</a:t>
            </a:r>
            <a:endParaRPr lang="zh-CN" altLang="en-US" sz="6600" b="1">
              <a:solidFill>
                <a:srgbClr val="315CB1"/>
              </a:solidFill>
              <a:effectLst/>
              <a:cs typeface="+mn-ea"/>
              <a:sym typeface="+mn-lt"/>
            </a:endParaRPr>
          </a:p>
        </p:txBody>
      </p:sp>
      <p:sp>
        <p:nvSpPr>
          <p:cNvPr id="11" name="图形"/>
          <p:cNvSpPr txBox="1"/>
          <p:nvPr>
            <p:custDataLst>
              <p:tags r:id="rId2"/>
            </p:custDataLst>
          </p:nvPr>
        </p:nvSpPr>
        <p:spPr>
          <a:xfrm>
            <a:off x="3867150" y="4060825"/>
            <a:ext cx="4128135" cy="368300"/>
          </a:xfrm>
          <a:prstGeom prst="rect">
            <a:avLst/>
          </a:prstGeom>
          <a:noFill/>
        </p:spPr>
        <p:txBody>
          <a:bodyPr wrap="square" rtlCol="0" anchor="ctr" anchorCtr="0">
            <a:spAutoFit/>
          </a:bodyPr>
          <a:lstStyle/>
          <a:p>
            <a:pPr algn="dist"/>
            <a:r>
              <a:rPr lang="zh-CN" altLang="en-US">
                <a:solidFill>
                  <a:schemeClr val="tx1">
                    <a:lumMod val="85000"/>
                    <a:lumOff val="15000"/>
                  </a:schemeClr>
                </a:solidFill>
                <a:effectLst/>
                <a:cs typeface="+mn-ea"/>
                <a:sym typeface="+mn-lt"/>
              </a:rPr>
              <a:t>商务汇报</a:t>
            </a:r>
            <a:r>
              <a:rPr lang="en-US" altLang="zh-CN">
                <a:solidFill>
                  <a:schemeClr val="tx1">
                    <a:lumMod val="85000"/>
                    <a:lumOff val="15000"/>
                  </a:schemeClr>
                </a:solidFill>
                <a:effectLst/>
                <a:cs typeface="+mn-ea"/>
                <a:sym typeface="+mn-lt"/>
              </a:rPr>
              <a:t>/</a:t>
            </a:r>
            <a:r>
              <a:rPr lang="zh-CN" altLang="en-US">
                <a:solidFill>
                  <a:schemeClr val="tx1">
                    <a:lumMod val="85000"/>
                    <a:lumOff val="15000"/>
                  </a:schemeClr>
                </a:solidFill>
                <a:effectLst/>
                <a:cs typeface="+mn-ea"/>
                <a:sym typeface="+mn-lt"/>
              </a:rPr>
              <a:t>年中汇报</a:t>
            </a:r>
            <a:r>
              <a:rPr lang="en-US" altLang="zh-CN">
                <a:solidFill>
                  <a:schemeClr val="tx1">
                    <a:lumMod val="85000"/>
                    <a:lumOff val="15000"/>
                  </a:schemeClr>
                </a:solidFill>
                <a:effectLst/>
                <a:cs typeface="+mn-ea"/>
                <a:sym typeface="+mn-lt"/>
              </a:rPr>
              <a:t>/</a:t>
            </a:r>
            <a:r>
              <a:rPr lang="zh-CN" altLang="en-US">
                <a:solidFill>
                  <a:schemeClr val="tx1">
                    <a:lumMod val="85000"/>
                    <a:lumOff val="15000"/>
                  </a:schemeClr>
                </a:solidFill>
                <a:effectLst/>
                <a:cs typeface="+mn-ea"/>
                <a:sym typeface="+mn-lt"/>
              </a:rPr>
              <a:t>项目汇报</a:t>
            </a:r>
            <a:endParaRPr>
              <a:solidFill>
                <a:schemeClr val="tx1">
                  <a:lumMod val="85000"/>
                  <a:lumOff val="15000"/>
                </a:schemeClr>
              </a:solidFill>
              <a:effectLst/>
              <a:cs typeface="+mn-ea"/>
              <a:sym typeface="+mn-lt"/>
            </a:endParaRPr>
          </a:p>
        </p:txBody>
      </p:sp>
      <p:grpSp>
        <p:nvGrpSpPr>
          <p:cNvPr id="26" name="组合 25"/>
          <p:cNvGrpSpPr/>
          <p:nvPr/>
        </p:nvGrpSpPr>
        <p:grpSpPr>
          <a:xfrm>
            <a:off x="9410700" y="3078480"/>
            <a:ext cx="3186430" cy="4043045"/>
            <a:chOff x="14820" y="4848"/>
            <a:chExt cx="5018" cy="6367"/>
          </a:xfrm>
        </p:grpSpPr>
        <p:sp>
          <p:nvSpPr>
            <p:cNvPr id="101" name="图形"/>
            <p:cNvSpPr/>
            <p:nvPr/>
          </p:nvSpPr>
          <p:spPr>
            <a:xfrm flipH="1">
              <a:off x="17289" y="9403"/>
              <a:ext cx="2329" cy="417"/>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02" name="图形"/>
            <p:cNvSpPr/>
            <p:nvPr/>
          </p:nvSpPr>
          <p:spPr>
            <a:xfrm flipH="1">
              <a:off x="14820" y="10317"/>
              <a:ext cx="5018" cy="899"/>
            </a:xfrm>
            <a:prstGeom prst="roundRect">
              <a:avLst>
                <a:gd name="adj" fmla="val 50000"/>
              </a:avLst>
            </a:prstGeom>
            <a:solidFill>
              <a:srgbClr val="315CB1"/>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3" name="图形"/>
            <p:cNvSpPr/>
            <p:nvPr/>
          </p:nvSpPr>
          <p:spPr>
            <a:xfrm flipH="1">
              <a:off x="18564" y="4848"/>
              <a:ext cx="1123" cy="1123"/>
            </a:xfrm>
            <a:prstGeom prst="ellipse">
              <a:avLst/>
            </a:prstGeom>
            <a:solidFill>
              <a:srgbClr val="315CB1"/>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4" name="图形"/>
            <p:cNvSpPr/>
            <p:nvPr/>
          </p:nvSpPr>
          <p:spPr>
            <a:xfrm flipH="1">
              <a:off x="16393" y="9360"/>
              <a:ext cx="503" cy="503"/>
            </a:xfrm>
            <a:prstGeom prst="roundRect">
              <a:avLst>
                <a:gd name="adj" fmla="val 50000"/>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grpSp>
        <p:nvGrpSpPr>
          <p:cNvPr id="25" name="组合 24"/>
          <p:cNvGrpSpPr/>
          <p:nvPr/>
        </p:nvGrpSpPr>
        <p:grpSpPr>
          <a:xfrm>
            <a:off x="-1550670" y="-379730"/>
            <a:ext cx="5273040" cy="6469380"/>
            <a:chOff x="-2442" y="-598"/>
            <a:chExt cx="8304" cy="10188"/>
          </a:xfrm>
        </p:grpSpPr>
        <p:sp>
          <p:nvSpPr>
            <p:cNvPr id="6" name="图形"/>
            <p:cNvSpPr/>
            <p:nvPr userDrawn="1"/>
          </p:nvSpPr>
          <p:spPr>
            <a:xfrm rot="-13500000" flipH="1">
              <a:off x="-2442" y="3322"/>
              <a:ext cx="8305" cy="6268"/>
            </a:xfrm>
            <a:custGeom>
              <a:avLst/>
              <a:gdLst>
                <a:gd name="connsiteX0" fmla="*/ 4738218 w 8027772"/>
                <a:gd name="connsiteY0" fmla="*/ 627539 h 6058535"/>
                <a:gd name="connsiteX1" fmla="*/ 4477620 w 8027772"/>
                <a:gd name="connsiteY1" fmla="*/ 735207 h 6058535"/>
                <a:gd name="connsiteX2" fmla="*/ 342216 w 8027772"/>
                <a:gd name="connsiteY2" fmla="*/ 735207 h 6058535"/>
                <a:gd name="connsiteX3" fmla="*/ 1077423 w 8027772"/>
                <a:gd name="connsiteY3" fmla="*/ 0 h 6058535"/>
                <a:gd name="connsiteX4" fmla="*/ 4477620 w 8027772"/>
                <a:gd name="connsiteY4" fmla="*/ 0 h 6058535"/>
                <a:gd name="connsiteX5" fmla="*/ 4846159 w 8027772"/>
                <a:gd name="connsiteY5" fmla="*/ 367604 h 6058535"/>
                <a:gd name="connsiteX6" fmla="*/ 4738218 w 8027772"/>
                <a:gd name="connsiteY6" fmla="*/ 627539 h 6058535"/>
                <a:gd name="connsiteX7" fmla="*/ 4843046 w 8027772"/>
                <a:gd name="connsiteY7" fmla="*/ 5933050 h 6058535"/>
                <a:gd name="connsiteX8" fmla="*/ 4717562 w 8027772"/>
                <a:gd name="connsiteY8" fmla="*/ 6058535 h 6058535"/>
                <a:gd name="connsiteX9" fmla="*/ 4183413 w 8027772"/>
                <a:gd name="connsiteY9" fmla="*/ 5524386 h 6058535"/>
                <a:gd name="connsiteX10" fmla="*/ 4477620 w 8027772"/>
                <a:gd name="connsiteY10" fmla="*/ 5524386 h 6058535"/>
                <a:gd name="connsiteX11" fmla="*/ 4846161 w 8027772"/>
                <a:gd name="connsiteY11" fmla="*/ 5891989 h 6058535"/>
                <a:gd name="connsiteX12" fmla="*/ 8027772 w 8027772"/>
                <a:gd name="connsiteY12" fmla="*/ 2748325 h 6058535"/>
                <a:gd name="connsiteX13" fmla="*/ 7339240 w 8027772"/>
                <a:gd name="connsiteY13" fmla="*/ 3436856 h 6058535"/>
                <a:gd name="connsiteX14" fmla="*/ 3154177 w 8027772"/>
                <a:gd name="connsiteY14" fmla="*/ 3436855 h 6058535"/>
                <a:gd name="connsiteX15" fmla="*/ 3138765 w 8027772"/>
                <a:gd name="connsiteY15" fmla="*/ 3441626 h 6058535"/>
                <a:gd name="connsiteX16" fmla="*/ 2913678 w 8027772"/>
                <a:gd name="connsiteY16" fmla="*/ 3780342 h 6058535"/>
                <a:gd name="connsiteX17" fmla="*/ 3138766 w 8027772"/>
                <a:gd name="connsiteY17" fmla="*/ 4119057 h 6058535"/>
                <a:gd name="connsiteX18" fmla="*/ 3171042 w 8027772"/>
                <a:gd name="connsiteY18" fmla="*/ 4129052 h 6058535"/>
                <a:gd name="connsiteX19" fmla="*/ 5763883 w 8027772"/>
                <a:gd name="connsiteY19" fmla="*/ 4129052 h 6058535"/>
                <a:gd name="connsiteX20" fmla="*/ 6132423 w 8027772"/>
                <a:gd name="connsiteY20" fmla="*/ 4496656 h 6058535"/>
                <a:gd name="connsiteX21" fmla="*/ 6069482 w 8027772"/>
                <a:gd name="connsiteY21" fmla="*/ 4702186 h 6058535"/>
                <a:gd name="connsiteX22" fmla="*/ 6048288 w 8027772"/>
                <a:gd name="connsiteY22" fmla="*/ 4727809 h 6058535"/>
                <a:gd name="connsiteX23" fmla="*/ 5996381 w 8027772"/>
                <a:gd name="connsiteY23" fmla="*/ 4779716 h 6058535"/>
                <a:gd name="connsiteX24" fmla="*/ 5969937 w 8027772"/>
                <a:gd name="connsiteY24" fmla="*/ 4801478 h 6058535"/>
                <a:gd name="connsiteX25" fmla="*/ 5763883 w 8027772"/>
                <a:gd name="connsiteY25" fmla="*/ 4864259 h 6058535"/>
                <a:gd name="connsiteX26" fmla="*/ 3523286 w 8027772"/>
                <a:gd name="connsiteY26" fmla="*/ 4864259 h 6058535"/>
                <a:gd name="connsiteX27" fmla="*/ 0 w 8027772"/>
                <a:gd name="connsiteY27" fmla="*/ 1340972 h 6058535"/>
                <a:gd name="connsiteX28" fmla="*/ 2402543 w 8027772"/>
                <a:gd name="connsiteY28" fmla="*/ 1340972 h 6058535"/>
                <a:gd name="connsiteX29" fmla="*/ 2771083 w 8027772"/>
                <a:gd name="connsiteY29" fmla="*/ 1708576 h 6058535"/>
                <a:gd name="connsiteX30" fmla="*/ 2402543 w 8027772"/>
                <a:gd name="connsiteY30" fmla="*/ 2076179 h 6058535"/>
                <a:gd name="connsiteX31" fmla="*/ 2084137 w 8027772"/>
                <a:gd name="connsiteY31" fmla="*/ 2076179 h 6058535"/>
                <a:gd name="connsiteX32" fmla="*/ 2076057 w 8027772"/>
                <a:gd name="connsiteY32" fmla="*/ 2080554 h 6058535"/>
                <a:gd name="connsiteX33" fmla="*/ 1913572 w 8027772"/>
                <a:gd name="connsiteY33" fmla="*/ 2385376 h 6058535"/>
                <a:gd name="connsiteX34" fmla="*/ 2076057 w 8027772"/>
                <a:gd name="connsiteY34" fmla="*/ 2690198 h 6058535"/>
                <a:gd name="connsiteX35" fmla="*/ 2097207 w 8027772"/>
                <a:gd name="connsiteY35" fmla="*/ 2701649 h 6058535"/>
                <a:gd name="connsiteX36" fmla="*/ 7851466 w 8027772"/>
                <a:gd name="connsiteY36" fmla="*/ 2701649 h 6058535"/>
                <a:gd name="connsiteX37" fmla="*/ 7994917 w 8027772"/>
                <a:gd name="connsiteY37" fmla="*/ 2730537 h 605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027772" h="6058535">
                  <a:moveTo>
                    <a:pt x="4738218" y="627539"/>
                  </a:moveTo>
                  <a:cubicBezTo>
                    <a:pt x="4671525" y="694062"/>
                    <a:pt x="4579390" y="735207"/>
                    <a:pt x="4477620" y="735207"/>
                  </a:cubicBezTo>
                  <a:lnTo>
                    <a:pt x="342216" y="735207"/>
                  </a:lnTo>
                  <a:lnTo>
                    <a:pt x="1077423" y="0"/>
                  </a:lnTo>
                  <a:lnTo>
                    <a:pt x="4477620" y="0"/>
                  </a:lnTo>
                  <a:cubicBezTo>
                    <a:pt x="4681159" y="1"/>
                    <a:pt x="4846161" y="164582"/>
                    <a:pt x="4846159" y="367604"/>
                  </a:cubicBezTo>
                  <a:cubicBezTo>
                    <a:pt x="4846161" y="469115"/>
                    <a:pt x="4804910" y="561015"/>
                    <a:pt x="4738218" y="627539"/>
                  </a:cubicBezTo>
                  <a:close/>
                  <a:moveTo>
                    <a:pt x="4843046" y="5933050"/>
                  </a:moveTo>
                  <a:lnTo>
                    <a:pt x="4717562" y="6058535"/>
                  </a:lnTo>
                  <a:lnTo>
                    <a:pt x="4183413" y="5524386"/>
                  </a:lnTo>
                  <a:lnTo>
                    <a:pt x="4477620" y="5524386"/>
                  </a:lnTo>
                  <a:cubicBezTo>
                    <a:pt x="4681160" y="5524385"/>
                    <a:pt x="4846161" y="5688967"/>
                    <a:pt x="4846161" y="5891989"/>
                  </a:cubicBezTo>
                  <a:close/>
                  <a:moveTo>
                    <a:pt x="8027772" y="2748325"/>
                  </a:moveTo>
                  <a:lnTo>
                    <a:pt x="7339240" y="3436856"/>
                  </a:lnTo>
                  <a:lnTo>
                    <a:pt x="3154177" y="3436855"/>
                  </a:lnTo>
                  <a:lnTo>
                    <a:pt x="3138765" y="3441626"/>
                  </a:lnTo>
                  <a:cubicBezTo>
                    <a:pt x="3006491" y="3497432"/>
                    <a:pt x="2913678" y="3628075"/>
                    <a:pt x="2913678" y="3780342"/>
                  </a:cubicBezTo>
                  <a:cubicBezTo>
                    <a:pt x="2913678" y="3932609"/>
                    <a:pt x="3006490" y="4063253"/>
                    <a:pt x="3138766" y="4119057"/>
                  </a:cubicBezTo>
                  <a:lnTo>
                    <a:pt x="3171042" y="4129052"/>
                  </a:lnTo>
                  <a:lnTo>
                    <a:pt x="5763883" y="4129052"/>
                  </a:lnTo>
                  <a:cubicBezTo>
                    <a:pt x="5967423" y="4129052"/>
                    <a:pt x="6132423" y="4293633"/>
                    <a:pt x="6132423" y="4496656"/>
                  </a:cubicBezTo>
                  <a:cubicBezTo>
                    <a:pt x="6132423" y="4572789"/>
                    <a:pt x="6109220" y="4643516"/>
                    <a:pt x="6069482" y="4702186"/>
                  </a:cubicBezTo>
                  <a:lnTo>
                    <a:pt x="6048288" y="4727809"/>
                  </a:lnTo>
                  <a:lnTo>
                    <a:pt x="5996381" y="4779716"/>
                  </a:lnTo>
                  <a:lnTo>
                    <a:pt x="5969937" y="4801478"/>
                  </a:lnTo>
                  <a:cubicBezTo>
                    <a:pt x="5911118" y="4841114"/>
                    <a:pt x="5840210" y="4864259"/>
                    <a:pt x="5763883" y="4864259"/>
                  </a:cubicBezTo>
                  <a:lnTo>
                    <a:pt x="3523286" y="4864259"/>
                  </a:lnTo>
                  <a:lnTo>
                    <a:pt x="0" y="1340972"/>
                  </a:lnTo>
                  <a:lnTo>
                    <a:pt x="2402543" y="1340972"/>
                  </a:lnTo>
                  <a:cubicBezTo>
                    <a:pt x="2606082" y="1340972"/>
                    <a:pt x="2771083" y="1505553"/>
                    <a:pt x="2771083" y="1708576"/>
                  </a:cubicBezTo>
                  <a:cubicBezTo>
                    <a:pt x="2771083" y="1911598"/>
                    <a:pt x="2606082" y="2076179"/>
                    <a:pt x="2402543" y="2076179"/>
                  </a:cubicBezTo>
                  <a:lnTo>
                    <a:pt x="2084137" y="2076179"/>
                  </a:lnTo>
                  <a:lnTo>
                    <a:pt x="2076057" y="2080554"/>
                  </a:lnTo>
                  <a:cubicBezTo>
                    <a:pt x="1978026" y="2146614"/>
                    <a:pt x="1913572" y="2258487"/>
                    <a:pt x="1913572" y="2385376"/>
                  </a:cubicBezTo>
                  <a:cubicBezTo>
                    <a:pt x="1913571" y="2512264"/>
                    <a:pt x="1978026" y="2624137"/>
                    <a:pt x="2076057" y="2690198"/>
                  </a:cubicBezTo>
                  <a:lnTo>
                    <a:pt x="2097207" y="2701649"/>
                  </a:lnTo>
                  <a:lnTo>
                    <a:pt x="7851466" y="2701649"/>
                  </a:lnTo>
                  <a:cubicBezTo>
                    <a:pt x="7902350" y="2701649"/>
                    <a:pt x="7950826" y="2711936"/>
                    <a:pt x="7994917" y="2730537"/>
                  </a:cubicBezTo>
                  <a:close/>
                </a:path>
              </a:pathLst>
            </a:custGeom>
            <a:solidFill>
              <a:srgbClr val="315CB1"/>
            </a:solidFill>
            <a:ln w="0">
              <a:noFill/>
              <a:prstDash val="solid"/>
              <a:round/>
            </a:ln>
          </p:spPr>
          <p:txBody>
            <a:bodyPr vert="horz" wrap="square" lIns="91440" tIns="45720" rIns="91440" bIns="45720" numCol="1" anchor="t" anchorCtr="0" compatLnSpc="1">
              <a:noAutofit/>
            </a:bodyPr>
            <a:lstStyle/>
            <a:p>
              <a:pPr lvl="0"/>
              <a:endParaRPr lang="en-US">
                <a:solidFill>
                  <a:schemeClr val="tx1"/>
                </a:solidFill>
                <a:cs typeface="+mn-ea"/>
                <a:sym typeface="+mn-lt"/>
              </a:endParaRPr>
            </a:p>
          </p:txBody>
        </p:sp>
        <p:sp>
          <p:nvSpPr>
            <p:cNvPr id="4" name="图形"/>
            <p:cNvSpPr/>
            <p:nvPr/>
          </p:nvSpPr>
          <p:spPr>
            <a:xfrm rot="18840000" flipH="1">
              <a:off x="1289" y="4243"/>
              <a:ext cx="4359" cy="781"/>
            </a:xfrm>
            <a:prstGeom prst="roundRect">
              <a:avLst>
                <a:gd name="adj" fmla="val 50000"/>
              </a:avLst>
            </a:prstGeom>
            <a:solidFill>
              <a:srgbClr val="315CB1"/>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7" name="图形"/>
            <p:cNvSpPr/>
            <p:nvPr/>
          </p:nvSpPr>
          <p:spPr>
            <a:xfrm flipH="1">
              <a:off x="-394" y="-598"/>
              <a:ext cx="2287" cy="2287"/>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图形"/>
            <p:cNvSpPr/>
            <p:nvPr userDrawn="1"/>
          </p:nvSpPr>
          <p:spPr>
            <a:xfrm rot="-13500000" flipH="1">
              <a:off x="2351" y="1568"/>
              <a:ext cx="572" cy="572"/>
            </a:xfrm>
            <a:prstGeom prst="ellipse">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15" name="图形"/>
            <p:cNvSpPr/>
            <p:nvPr/>
          </p:nvSpPr>
          <p:spPr>
            <a:xfrm rot="18840000" flipH="1">
              <a:off x="1508" y="6066"/>
              <a:ext cx="4359" cy="781"/>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grpSp>
        <p:nvGrpSpPr>
          <p:cNvPr id="24" name="组合 23"/>
          <p:cNvGrpSpPr/>
          <p:nvPr/>
        </p:nvGrpSpPr>
        <p:grpSpPr>
          <a:xfrm>
            <a:off x="9596120" y="-296545"/>
            <a:ext cx="2502535" cy="1915160"/>
            <a:chOff x="15112" y="-467"/>
            <a:chExt cx="3941" cy="3016"/>
          </a:xfrm>
        </p:grpSpPr>
        <p:sp>
          <p:nvSpPr>
            <p:cNvPr id="12" name="图形"/>
            <p:cNvSpPr/>
            <p:nvPr/>
          </p:nvSpPr>
          <p:spPr>
            <a:xfrm flipH="1">
              <a:off x="15112" y="0"/>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图形"/>
            <p:cNvSpPr/>
            <p:nvPr/>
          </p:nvSpPr>
          <p:spPr>
            <a:xfrm rot="18720000" flipH="1">
              <a:off x="17709" y="135"/>
              <a:ext cx="194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图形"/>
            <p:cNvSpPr/>
            <p:nvPr/>
          </p:nvSpPr>
          <p:spPr>
            <a:xfrm rot="18720000" flipH="1">
              <a:off x="18037" y="1774"/>
              <a:ext cx="1061" cy="490"/>
            </a:xfrm>
            <a:prstGeom prst="roundRect">
              <a:avLst>
                <a:gd name="adj" fmla="val 50000"/>
              </a:avLst>
            </a:pr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27" name="组合 26"/>
          <p:cNvGrpSpPr/>
          <p:nvPr/>
        </p:nvGrpSpPr>
        <p:grpSpPr>
          <a:xfrm>
            <a:off x="3914140" y="4857115"/>
            <a:ext cx="3876040" cy="431800"/>
            <a:chOff x="6164" y="7649"/>
            <a:chExt cx="6104" cy="680"/>
          </a:xfrm>
        </p:grpSpPr>
        <p:sp>
          <p:nvSpPr>
            <p:cNvPr id="5" name="图形"/>
            <p:cNvSpPr/>
            <p:nvPr>
              <p:custDataLst>
                <p:tags r:id="rId3"/>
              </p:custDataLst>
            </p:nvPr>
          </p:nvSpPr>
          <p:spPr>
            <a:xfrm>
              <a:off x="6164" y="7649"/>
              <a:ext cx="2860" cy="680"/>
            </a:xfrm>
            <a:prstGeom prst="roundRect">
              <a:avLst>
                <a:gd name="adj" fmla="val 50000"/>
              </a:avLst>
            </a:prstGeom>
            <a:solidFill>
              <a:srgbClr val="FF8B75"/>
            </a:solidFill>
            <a:ln w="190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lt2"/>
                </a:solidFill>
                <a:cs typeface="+mn-ea"/>
                <a:sym typeface="+mn-lt"/>
              </a:endParaRPr>
            </a:p>
          </p:txBody>
        </p:sp>
        <p:sp>
          <p:nvSpPr>
            <p:cNvPr id="7" name="图形"/>
            <p:cNvSpPr txBox="1"/>
            <p:nvPr>
              <p:custDataLst>
                <p:tags r:id="rId4"/>
              </p:custDataLst>
            </p:nvPr>
          </p:nvSpPr>
          <p:spPr>
            <a:xfrm>
              <a:off x="6268" y="7748"/>
              <a:ext cx="2702" cy="531"/>
            </a:xfrm>
            <a:prstGeom prst="rect">
              <a:avLst/>
            </a:prstGeom>
            <a:noFill/>
          </p:spPr>
          <p:txBody>
            <a:bodyPr wrap="square" rtlCol="0" anchor="ctr" anchorCtr="0">
              <a:spAutoFit/>
            </a:bodyPr>
            <a:lstStyle/>
            <a:p>
              <a:pPr algn="ctr" fontAlgn="ctr">
                <a:lnSpc>
                  <a:spcPct val="100000"/>
                </a:lnSpc>
              </a:pPr>
              <a:r>
                <a:rPr lang="zh-CN" altLang="en-US" sz="1600" dirty="0">
                  <a:solidFill>
                    <a:schemeClr val="bg1"/>
                  </a:solidFill>
                  <a:cs typeface="+mn-ea"/>
                  <a:sym typeface="+mn-lt"/>
                </a:rPr>
                <a:t>汇报：</a:t>
              </a:r>
              <a:r>
                <a:rPr lang="en-US" sz="1600" dirty="0">
                  <a:solidFill>
                    <a:schemeClr val="bg1"/>
                  </a:solidFill>
                  <a:cs typeface="+mn-ea"/>
                  <a:sym typeface="+mn-lt"/>
                </a:rPr>
                <a:t>PC6</a:t>
              </a:r>
              <a:endParaRPr lang="en-US" sz="1600" dirty="0">
                <a:solidFill>
                  <a:schemeClr val="bg1"/>
                </a:solidFill>
                <a:cs typeface="+mn-ea"/>
                <a:sym typeface="+mn-lt"/>
              </a:endParaRPr>
            </a:p>
          </p:txBody>
        </p:sp>
        <p:sp>
          <p:nvSpPr>
            <p:cNvPr id="21" name="图形"/>
            <p:cNvSpPr/>
            <p:nvPr>
              <p:custDataLst>
                <p:tags r:id="rId5"/>
              </p:custDataLst>
            </p:nvPr>
          </p:nvSpPr>
          <p:spPr>
            <a:xfrm>
              <a:off x="9408" y="7649"/>
              <a:ext cx="2860" cy="680"/>
            </a:xfrm>
            <a:prstGeom prst="roundRect">
              <a:avLst>
                <a:gd name="adj" fmla="val 50000"/>
              </a:avLst>
            </a:prstGeom>
            <a:solidFill>
              <a:srgbClr val="315CB1"/>
            </a:solidFill>
            <a:ln w="190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lt2"/>
                </a:solidFill>
                <a:cs typeface="+mn-ea"/>
                <a:sym typeface="+mn-lt"/>
              </a:endParaRPr>
            </a:p>
          </p:txBody>
        </p:sp>
        <p:sp>
          <p:nvSpPr>
            <p:cNvPr id="23" name="图形"/>
            <p:cNvSpPr txBox="1"/>
            <p:nvPr>
              <p:custDataLst>
                <p:tags r:id="rId6"/>
              </p:custDataLst>
            </p:nvPr>
          </p:nvSpPr>
          <p:spPr>
            <a:xfrm>
              <a:off x="9512" y="7748"/>
              <a:ext cx="2702" cy="531"/>
            </a:xfrm>
            <a:prstGeom prst="rect">
              <a:avLst/>
            </a:prstGeom>
            <a:noFill/>
          </p:spPr>
          <p:txBody>
            <a:bodyPr wrap="square" rtlCol="0" anchor="ctr" anchorCtr="0">
              <a:spAutoFit/>
            </a:bodyPr>
            <a:lstStyle/>
            <a:p>
              <a:pPr algn="ctr" fontAlgn="ctr">
                <a:lnSpc>
                  <a:spcPct val="100000"/>
                </a:lnSpc>
              </a:pPr>
              <a:r>
                <a:rPr lang="zh-CN" altLang="en-US" sz="1600" dirty="0">
                  <a:solidFill>
                    <a:schemeClr val="bg1"/>
                  </a:solidFill>
                  <a:cs typeface="+mn-ea"/>
                  <a:sym typeface="+mn-lt"/>
                </a:rPr>
                <a:t>时间：</a:t>
              </a:r>
              <a:r>
                <a:rPr lang="en-US" altLang="zh-CN" sz="1600" dirty="0">
                  <a:solidFill>
                    <a:schemeClr val="bg1"/>
                  </a:solidFill>
                  <a:cs typeface="+mn-ea"/>
                  <a:sym typeface="+mn-lt"/>
                </a:rPr>
                <a:t>20XX</a:t>
              </a:r>
              <a:endParaRPr lang="zh-CN" altLang="en-US" sz="1600" dirty="0">
                <a:solidFill>
                  <a:schemeClr val="bg1"/>
                </a:solidFill>
                <a:cs typeface="+mn-ea"/>
                <a:sym typeface="+mn-lt"/>
              </a:endParaRPr>
            </a:p>
          </p:txBody>
        </p:sp>
      </p:grpSp>
    </p:spTree>
    <p:custDataLst>
      <p:tags r:id="rId7"/>
    </p:custDataLst>
  </p:cSld>
  <p:clrMapOvr>
    <a:masterClrMapping/>
  </p:clrMapOvr>
  <p:transition advTm="2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500"/>
                                        <p:tgtEl>
                                          <p:spTgt spid="2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8" grpId="0"/>
      <p:bldP spid="8" grpId="1"/>
      <p:bldP spid="11" grpId="0"/>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0190" y="-379730"/>
            <a:ext cx="2106295" cy="1738630"/>
            <a:chOff x="-394" y="-598"/>
            <a:chExt cx="3317" cy="2738"/>
          </a:xfrm>
        </p:grpSpPr>
        <p:sp>
          <p:nvSpPr>
            <p:cNvPr id="17" name="图形"/>
            <p:cNvSpPr/>
            <p:nvPr/>
          </p:nvSpPr>
          <p:spPr>
            <a:xfrm flipH="1">
              <a:off x="-394" y="-598"/>
              <a:ext cx="2287" cy="2287"/>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图形"/>
            <p:cNvSpPr/>
            <p:nvPr userDrawn="1"/>
          </p:nvSpPr>
          <p:spPr>
            <a:xfrm rot="-13500000" flipH="1">
              <a:off x="2351" y="1568"/>
              <a:ext cx="572" cy="572"/>
            </a:xfrm>
            <a:prstGeom prst="ellipse">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sp>
        <p:nvSpPr>
          <p:cNvPr id="10" name="图形"/>
          <p:cNvSpPr txBox="1"/>
          <p:nvPr/>
        </p:nvSpPr>
        <p:spPr>
          <a:xfrm>
            <a:off x="1202055" y="3220085"/>
            <a:ext cx="5657850" cy="1168400"/>
          </a:xfrm>
          <a:prstGeom prst="rect">
            <a:avLst/>
          </a:prstGeom>
          <a:noFill/>
        </p:spPr>
        <p:txBody>
          <a:bodyPr wrap="square" rtlCol="0">
            <a:spAutoFit/>
          </a:bodyPr>
          <a:lstStyle/>
          <a:p>
            <a:pPr algn="l"/>
            <a:r>
              <a:rPr lang="zh-CN" altLang="en-US" sz="7000">
                <a:solidFill>
                  <a:schemeClr val="tx1">
                    <a:lumMod val="85000"/>
                    <a:lumOff val="15000"/>
                  </a:schemeClr>
                </a:solidFill>
                <a:effectLst/>
                <a:cs typeface="+mn-ea"/>
                <a:sym typeface="+mn-lt"/>
              </a:rPr>
              <a:t>工作内容概述</a:t>
            </a:r>
            <a:endParaRPr lang="zh-CN" altLang="en-US" sz="7000">
              <a:solidFill>
                <a:schemeClr val="tx1">
                  <a:lumMod val="85000"/>
                  <a:lumOff val="15000"/>
                </a:schemeClr>
              </a:solidFill>
              <a:effectLst/>
              <a:cs typeface="+mn-ea"/>
              <a:sym typeface="+mn-lt"/>
            </a:endParaRPr>
          </a:p>
        </p:txBody>
      </p:sp>
      <p:sp>
        <p:nvSpPr>
          <p:cNvPr id="11" name="图形"/>
          <p:cNvSpPr txBox="1"/>
          <p:nvPr/>
        </p:nvSpPr>
        <p:spPr>
          <a:xfrm>
            <a:off x="1221105" y="4215130"/>
            <a:ext cx="5638800" cy="698717"/>
          </a:xfrm>
          <a:prstGeom prst="rect">
            <a:avLst/>
          </a:prstGeom>
          <a:noFill/>
        </p:spPr>
        <p:txBody>
          <a:bodyPr wrap="square" rtlCol="0">
            <a:spAutoFit/>
          </a:bodyPr>
          <a:lstStyle/>
          <a:p>
            <a:pPr algn="l">
              <a:lnSpc>
                <a:spcPct val="150000"/>
              </a:lnSpc>
            </a:pPr>
            <a:r>
              <a:rPr lang="zh-CN" altLang="en-US" sz="1400">
                <a:solidFill>
                  <a:schemeClr val="tx1">
                    <a:lumMod val="65000"/>
                    <a:lumOff val="35000"/>
                  </a:schemeClr>
                </a:solidFill>
                <a:cs typeface="+mn-ea"/>
                <a:sym typeface="+mn-lt"/>
              </a:rPr>
              <a:t>Add your text content</a:t>
            </a:r>
            <a:r>
              <a:rPr lang="en-US" altLang="zh-CN" sz="1400">
                <a:solidFill>
                  <a:schemeClr val="tx1">
                    <a:lumMod val="65000"/>
                    <a:lumOff val="35000"/>
                  </a:schemeClr>
                </a:solidFill>
                <a:cs typeface="+mn-ea"/>
                <a:sym typeface="+mn-lt"/>
              </a:rPr>
              <a:t> here.</a:t>
            </a:r>
            <a:r>
              <a:rPr lang="zh-CN" altLang="en-US" sz="1400">
                <a:solidFill>
                  <a:schemeClr val="tx1">
                    <a:lumMod val="65000"/>
                    <a:lumOff val="35000"/>
                  </a:schemeClr>
                </a:solidFill>
                <a:cs typeface="+mn-ea"/>
                <a:sym typeface="+mn-lt"/>
              </a:rPr>
              <a:t>Add your text content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content</a:t>
            </a:r>
            <a:r>
              <a:rPr lang="en-US" altLang="zh-CN" sz="1400">
                <a:solidFill>
                  <a:schemeClr val="tx1">
                    <a:lumMod val="65000"/>
                    <a:lumOff val="35000"/>
                  </a:schemeClr>
                </a:solidFill>
                <a:cs typeface="+mn-ea"/>
                <a:sym typeface="+mn-lt"/>
              </a:rPr>
              <a:t>.</a:t>
            </a:r>
            <a:endParaRPr lang="en-US" altLang="zh-CN" sz="1400">
              <a:solidFill>
                <a:schemeClr val="tx1">
                  <a:lumMod val="65000"/>
                  <a:lumOff val="35000"/>
                </a:schemeClr>
              </a:solidFill>
              <a:cs typeface="+mn-ea"/>
              <a:sym typeface="+mn-lt"/>
            </a:endParaRPr>
          </a:p>
          <a:p>
            <a:pPr algn="l">
              <a:lnSpc>
                <a:spcPct val="150000"/>
              </a:lnSpc>
            </a:pPr>
            <a:r>
              <a:rPr lang="zh-CN" altLang="en-US" sz="1400">
                <a:solidFill>
                  <a:schemeClr val="tx1">
                    <a:lumMod val="65000"/>
                    <a:lumOff val="35000"/>
                  </a:schemeClr>
                </a:solidFill>
                <a:cs typeface="+mn-ea"/>
                <a:sym typeface="+mn-lt"/>
              </a:rPr>
              <a:t>Add your text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content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text</a:t>
            </a:r>
            <a:r>
              <a:rPr lang="en-US" altLang="zh-CN" sz="1400">
                <a:solidFill>
                  <a:schemeClr val="tx1">
                    <a:lumMod val="65000"/>
                    <a:lumOff val="35000"/>
                  </a:schemeClr>
                </a:solidFill>
                <a:cs typeface="+mn-ea"/>
                <a:sym typeface="+mn-lt"/>
              </a:rPr>
              <a:t>.</a:t>
            </a:r>
            <a:endParaRPr lang="en-US" altLang="zh-CN" sz="1400">
              <a:solidFill>
                <a:schemeClr val="tx1">
                  <a:lumMod val="65000"/>
                  <a:lumOff val="35000"/>
                </a:schemeClr>
              </a:solidFill>
              <a:cs typeface="+mn-ea"/>
              <a:sym typeface="+mn-lt"/>
            </a:endParaRPr>
          </a:p>
        </p:txBody>
      </p:sp>
      <p:grpSp>
        <p:nvGrpSpPr>
          <p:cNvPr id="34" name="组合 33"/>
          <p:cNvGrpSpPr/>
          <p:nvPr/>
        </p:nvGrpSpPr>
        <p:grpSpPr>
          <a:xfrm>
            <a:off x="1202055" y="2144395"/>
            <a:ext cx="878840" cy="878840"/>
            <a:chOff x="1893" y="3377"/>
            <a:chExt cx="1384" cy="1384"/>
          </a:xfrm>
        </p:grpSpPr>
        <p:sp>
          <p:nvSpPr>
            <p:cNvPr id="13" name="图形"/>
            <p:cNvSpPr/>
            <p:nvPr/>
          </p:nvSpPr>
          <p:spPr>
            <a:xfrm>
              <a:off x="1893" y="3377"/>
              <a:ext cx="1384" cy="1384"/>
            </a:xfrm>
            <a:prstGeom prst="ellipse">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图形"/>
            <p:cNvSpPr txBox="1"/>
            <p:nvPr/>
          </p:nvSpPr>
          <p:spPr>
            <a:xfrm>
              <a:off x="1973" y="3504"/>
              <a:ext cx="1230" cy="1113"/>
            </a:xfrm>
            <a:prstGeom prst="rect">
              <a:avLst/>
            </a:prstGeom>
            <a:noFill/>
          </p:spPr>
          <p:txBody>
            <a:bodyPr wrap="none" rtlCol="0">
              <a:spAutoFit/>
            </a:bodyPr>
            <a:lstStyle/>
            <a:p>
              <a:r>
                <a:rPr lang="en-US" altLang="zh-CN" sz="4000">
                  <a:solidFill>
                    <a:schemeClr val="bg1"/>
                  </a:solidFill>
                  <a:cs typeface="+mn-ea"/>
                  <a:sym typeface="+mn-lt"/>
                </a:rPr>
                <a:t>01</a:t>
              </a:r>
              <a:endParaRPr lang="en-US" altLang="zh-CN" sz="4000">
                <a:solidFill>
                  <a:schemeClr val="bg1"/>
                </a:solidFill>
                <a:cs typeface="+mn-ea"/>
                <a:sym typeface="+mn-lt"/>
              </a:endParaRPr>
            </a:p>
          </p:txBody>
        </p:sp>
      </p:grpSp>
      <p:grpSp>
        <p:nvGrpSpPr>
          <p:cNvPr id="35" name="组合 34"/>
          <p:cNvGrpSpPr/>
          <p:nvPr/>
        </p:nvGrpSpPr>
        <p:grpSpPr>
          <a:xfrm>
            <a:off x="2225675" y="2282825"/>
            <a:ext cx="2275205" cy="602615"/>
            <a:chOff x="3505" y="3595"/>
            <a:chExt cx="3583" cy="949"/>
          </a:xfrm>
        </p:grpSpPr>
        <p:sp>
          <p:nvSpPr>
            <p:cNvPr id="14" name="图形"/>
            <p:cNvSpPr/>
            <p:nvPr>
              <p:custDataLst>
                <p:tags r:id="rId1"/>
              </p:custDataLst>
            </p:nvPr>
          </p:nvSpPr>
          <p:spPr>
            <a:xfrm>
              <a:off x="3505" y="3595"/>
              <a:ext cx="3542" cy="949"/>
            </a:xfrm>
            <a:prstGeom prst="roundRect">
              <a:avLst>
                <a:gd name="adj" fmla="val 50000"/>
              </a:avLst>
            </a:prstGeom>
            <a:solidFill>
              <a:srgbClr val="FF8B75"/>
            </a:solidFill>
            <a:ln w="190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lt2"/>
                </a:solidFill>
                <a:cs typeface="+mn-ea"/>
                <a:sym typeface="+mn-lt"/>
              </a:endParaRPr>
            </a:p>
          </p:txBody>
        </p:sp>
        <p:sp>
          <p:nvSpPr>
            <p:cNvPr id="16" name="文本框 15"/>
            <p:cNvSpPr txBox="1"/>
            <p:nvPr/>
          </p:nvSpPr>
          <p:spPr>
            <a:xfrm>
              <a:off x="3564" y="3615"/>
              <a:ext cx="3524" cy="921"/>
            </a:xfrm>
            <a:prstGeom prst="rect">
              <a:avLst/>
            </a:prstGeom>
            <a:noFill/>
          </p:spPr>
          <p:txBody>
            <a:bodyPr wrap="none" rtlCol="0">
              <a:spAutoFit/>
            </a:bodyPr>
            <a:lstStyle/>
            <a:p>
              <a:r>
                <a:rPr lang="en-US" altLang="zh-CN" sz="3200">
                  <a:solidFill>
                    <a:schemeClr val="bg1"/>
                  </a:solidFill>
                  <a:cs typeface="+mn-ea"/>
                  <a:sym typeface="+mn-lt"/>
                </a:rPr>
                <a:t>PART ONE</a:t>
              </a:r>
              <a:endParaRPr lang="en-US" altLang="zh-CN" sz="3200">
                <a:solidFill>
                  <a:schemeClr val="bg1"/>
                </a:solidFill>
                <a:cs typeface="+mn-ea"/>
                <a:sym typeface="+mn-lt"/>
              </a:endParaRPr>
            </a:p>
          </p:txBody>
        </p:sp>
      </p:grpSp>
      <p:grpSp>
        <p:nvGrpSpPr>
          <p:cNvPr id="36" name="组合 35"/>
          <p:cNvGrpSpPr/>
          <p:nvPr/>
        </p:nvGrpSpPr>
        <p:grpSpPr>
          <a:xfrm>
            <a:off x="7477760" y="-207645"/>
            <a:ext cx="7085330" cy="7105650"/>
            <a:chOff x="11776" y="-327"/>
            <a:chExt cx="11158" cy="11190"/>
          </a:xfrm>
        </p:grpSpPr>
        <p:sp>
          <p:nvSpPr>
            <p:cNvPr id="15" name="图形"/>
            <p:cNvSpPr/>
            <p:nvPr/>
          </p:nvSpPr>
          <p:spPr>
            <a:xfrm rot="2520000">
              <a:off x="17028" y="4485"/>
              <a:ext cx="4359" cy="781"/>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nvGrpSpPr>
            <p:cNvPr id="33" name="组合 32"/>
            <p:cNvGrpSpPr/>
            <p:nvPr/>
          </p:nvGrpSpPr>
          <p:grpSpPr>
            <a:xfrm>
              <a:off x="11776" y="-327"/>
              <a:ext cx="11159" cy="11191"/>
              <a:chOff x="11776" y="-327"/>
              <a:chExt cx="11159" cy="11191"/>
            </a:xfrm>
          </p:grpSpPr>
          <p:sp>
            <p:nvSpPr>
              <p:cNvPr id="23" name="Oval 22"/>
              <p:cNvSpPr/>
              <p:nvPr userDrawn="1"/>
            </p:nvSpPr>
            <p:spPr>
              <a:xfrm rot="13500000">
                <a:off x="11776" y="4315"/>
                <a:ext cx="1123" cy="1123"/>
              </a:xfrm>
              <a:prstGeom prst="ellipse">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57" name="Freeform: Shape 56"/>
              <p:cNvSpPr/>
              <p:nvPr userDrawn="1"/>
            </p:nvSpPr>
            <p:spPr>
              <a:xfrm rot="13500000">
                <a:off x="15049" y="-327"/>
                <a:ext cx="669" cy="669"/>
              </a:xfrm>
              <a:custGeom>
                <a:avLst/>
                <a:gdLst>
                  <a:gd name="connsiteX0" fmla="*/ 424963 w 424963"/>
                  <a:gd name="connsiteY0" fmla="*/ 6848 h 424886"/>
                  <a:gd name="connsiteX1" fmla="*/ 6924 w 424963"/>
                  <a:gd name="connsiteY1" fmla="*/ 424886 h 424886"/>
                  <a:gd name="connsiteX2" fmla="*/ 0 w 424963"/>
                  <a:gd name="connsiteY2" fmla="*/ 356196 h 424886"/>
                  <a:gd name="connsiteX3" fmla="*/ 356196 w 424963"/>
                  <a:gd name="connsiteY3" fmla="*/ 0 h 424886"/>
                  <a:gd name="connsiteX4" fmla="*/ 357036 w 424963"/>
                  <a:gd name="connsiteY4" fmla="*/ 0 h 424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963" h="424886">
                    <a:moveTo>
                      <a:pt x="424963" y="6848"/>
                    </a:moveTo>
                    <a:lnTo>
                      <a:pt x="6924" y="424886"/>
                    </a:lnTo>
                    <a:lnTo>
                      <a:pt x="0" y="356196"/>
                    </a:lnTo>
                    <a:cubicBezTo>
                      <a:pt x="0" y="159474"/>
                      <a:pt x="159474" y="0"/>
                      <a:pt x="356196" y="0"/>
                    </a:cubicBezTo>
                    <a:lnTo>
                      <a:pt x="357036" y="0"/>
                    </a:lnTo>
                    <a:close/>
                  </a:path>
                </a:pathLst>
              </a:custGeom>
              <a:solidFill>
                <a:srgbClr val="FF8B75"/>
              </a:solidFill>
              <a:ln w="0">
                <a:noFill/>
                <a:prstDash val="solid"/>
                <a:round/>
              </a:ln>
            </p:spPr>
            <p:txBody>
              <a:bodyPr vert="horz" wrap="square" lIns="91440" tIns="45720" rIns="91440" bIns="45720" numCol="1" anchor="t" anchorCtr="0" compatLnSpc="1">
                <a:noAutofit/>
              </a:bodyPr>
              <a:lstStyle/>
              <a:p>
                <a:endParaRPr lang="en-US">
                  <a:solidFill>
                    <a:schemeClr val="tx1"/>
                  </a:solidFill>
                  <a:cs typeface="+mn-ea"/>
                  <a:sym typeface="+mn-lt"/>
                </a:endParaRPr>
              </a:p>
            </p:txBody>
          </p:sp>
          <p:sp>
            <p:nvSpPr>
              <p:cNvPr id="27" name="Oval 26"/>
              <p:cNvSpPr/>
              <p:nvPr userDrawn="1"/>
            </p:nvSpPr>
            <p:spPr>
              <a:xfrm rot="13500000">
                <a:off x="16851" y="4948"/>
                <a:ext cx="904" cy="904"/>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Rounded Corners 28"/>
              <p:cNvSpPr/>
              <p:nvPr userDrawn="1"/>
            </p:nvSpPr>
            <p:spPr>
              <a:xfrm rot="13500000">
                <a:off x="15005" y="9468"/>
                <a:ext cx="142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Freeform: Shape 51"/>
              <p:cNvSpPr/>
              <p:nvPr userDrawn="1"/>
            </p:nvSpPr>
            <p:spPr>
              <a:xfrm rot="13500000">
                <a:off x="13805" y="1734"/>
                <a:ext cx="7540" cy="10721"/>
              </a:xfrm>
              <a:custGeom>
                <a:avLst/>
                <a:gdLst>
                  <a:gd name="connsiteX0" fmla="*/ 2734105 w 4788069"/>
                  <a:gd name="connsiteY0" fmla="*/ 464925 h 6807921"/>
                  <a:gd name="connsiteX1" fmla="*/ 2550081 w 4788069"/>
                  <a:gd name="connsiteY1" fmla="*/ 541150 h 6807921"/>
                  <a:gd name="connsiteX2" fmla="*/ 1947791 w 4788069"/>
                  <a:gd name="connsiteY2" fmla="*/ 541150 h 6807921"/>
                  <a:gd name="connsiteX3" fmla="*/ 2468287 w 4788069"/>
                  <a:gd name="connsiteY3" fmla="*/ 20653 h 6807921"/>
                  <a:gd name="connsiteX4" fmla="*/ 2550081 w 4788069"/>
                  <a:gd name="connsiteY4" fmla="*/ 20653 h 6807921"/>
                  <a:gd name="connsiteX5" fmla="*/ 2805043 w 4788069"/>
                  <a:gd name="connsiteY5" fmla="*/ 228452 h 6807921"/>
                  <a:gd name="connsiteX6" fmla="*/ 2810330 w 4788069"/>
                  <a:gd name="connsiteY6" fmla="*/ 280900 h 6807921"/>
                  <a:gd name="connsiteX7" fmla="*/ 2805043 w 4788069"/>
                  <a:gd name="connsiteY7" fmla="*/ 333350 h 6807921"/>
                  <a:gd name="connsiteX8" fmla="*/ 2734105 w 4788069"/>
                  <a:gd name="connsiteY8" fmla="*/ 464925 h 6807921"/>
                  <a:gd name="connsiteX9" fmla="*/ 3484890 w 4788069"/>
                  <a:gd name="connsiteY9" fmla="*/ 559684 h 6807921"/>
                  <a:gd name="connsiteX10" fmla="*/ 3253062 w 4788069"/>
                  <a:gd name="connsiteY10" fmla="*/ 655711 h 6807921"/>
                  <a:gd name="connsiteX11" fmla="*/ 2925207 w 4788069"/>
                  <a:gd name="connsiteY11" fmla="*/ 327856 h 6807921"/>
                  <a:gd name="connsiteX12" fmla="*/ 3253062 w 4788069"/>
                  <a:gd name="connsiteY12" fmla="*/ 0 h 6807921"/>
                  <a:gd name="connsiteX13" fmla="*/ 3580917 w 4788069"/>
                  <a:gd name="connsiteY13" fmla="*/ 327856 h 6807921"/>
                  <a:gd name="connsiteX14" fmla="*/ 3484890 w 4788069"/>
                  <a:gd name="connsiteY14" fmla="*/ 559684 h 6807921"/>
                  <a:gd name="connsiteX15" fmla="*/ 2685145 w 4788069"/>
                  <a:gd name="connsiteY15" fmla="*/ 4214172 h 6807921"/>
                  <a:gd name="connsiteX16" fmla="*/ 2604777 w 4788069"/>
                  <a:gd name="connsiteY16" fmla="*/ 4249955 h 6807921"/>
                  <a:gd name="connsiteX17" fmla="*/ 2558414 w 4788069"/>
                  <a:gd name="connsiteY17" fmla="*/ 4252061 h 6807921"/>
                  <a:gd name="connsiteX18" fmla="*/ 1763122 w 4788069"/>
                  <a:gd name="connsiteY18" fmla="*/ 4252062 h 6807921"/>
                  <a:gd name="connsiteX19" fmla="*/ 1278980 w 4788069"/>
                  <a:gd name="connsiteY19" fmla="*/ 3767920 h 6807921"/>
                  <a:gd name="connsiteX20" fmla="*/ 2558414 w 4788069"/>
                  <a:gd name="connsiteY20" fmla="*/ 3767919 h 6807921"/>
                  <a:gd name="connsiteX21" fmla="*/ 2604779 w 4788069"/>
                  <a:gd name="connsiteY21" fmla="*/ 3774235 h 6807921"/>
                  <a:gd name="connsiteX22" fmla="*/ 2685146 w 4788069"/>
                  <a:gd name="connsiteY22" fmla="*/ 3810019 h 6807921"/>
                  <a:gd name="connsiteX23" fmla="*/ 2746965 w 4788069"/>
                  <a:gd name="connsiteY23" fmla="*/ 3876675 h 6807921"/>
                  <a:gd name="connsiteX24" fmla="*/ 2779937 w 4788069"/>
                  <a:gd name="connsiteY24" fmla="*/ 3962981 h 6807921"/>
                  <a:gd name="connsiteX25" fmla="*/ 2781997 w 4788069"/>
                  <a:gd name="connsiteY25" fmla="*/ 4013499 h 6807921"/>
                  <a:gd name="connsiteX26" fmla="*/ 2779937 w 4788069"/>
                  <a:gd name="connsiteY26" fmla="*/ 4059105 h 6807921"/>
                  <a:gd name="connsiteX27" fmla="*/ 2746966 w 4788069"/>
                  <a:gd name="connsiteY27" fmla="*/ 4145410 h 6807921"/>
                  <a:gd name="connsiteX28" fmla="*/ 2685145 w 4788069"/>
                  <a:gd name="connsiteY28" fmla="*/ 4214172 h 6807921"/>
                  <a:gd name="connsiteX29" fmla="*/ 4688125 w 4788069"/>
                  <a:gd name="connsiteY29" fmla="*/ 2321107 h 6807921"/>
                  <a:gd name="connsiteX30" fmla="*/ 4609820 w 4788069"/>
                  <a:gd name="connsiteY30" fmla="*/ 2358295 h 6807921"/>
                  <a:gd name="connsiteX31" fmla="*/ 4562424 w 4788069"/>
                  <a:gd name="connsiteY31" fmla="*/ 2360399 h 6807921"/>
                  <a:gd name="connsiteX32" fmla="*/ 1771234 w 4788069"/>
                  <a:gd name="connsiteY32" fmla="*/ 2360400 h 6807921"/>
                  <a:gd name="connsiteX33" fmla="*/ 1732081 w 4788069"/>
                  <a:gd name="connsiteY33" fmla="*/ 2370927 h 6807921"/>
                  <a:gd name="connsiteX34" fmla="*/ 1668200 w 4788069"/>
                  <a:gd name="connsiteY34" fmla="*/ 2413026 h 6807921"/>
                  <a:gd name="connsiteX35" fmla="*/ 1619774 w 4788069"/>
                  <a:gd name="connsiteY35" fmla="*/ 2476174 h 6807921"/>
                  <a:gd name="connsiteX36" fmla="*/ 1595046 w 4788069"/>
                  <a:gd name="connsiteY36" fmla="*/ 2553356 h 6807921"/>
                  <a:gd name="connsiteX37" fmla="*/ 1590925 w 4788069"/>
                  <a:gd name="connsiteY37" fmla="*/ 2597560 h 6807921"/>
                  <a:gd name="connsiteX38" fmla="*/ 1595046 w 4788069"/>
                  <a:gd name="connsiteY38" fmla="*/ 2643870 h 6807921"/>
                  <a:gd name="connsiteX39" fmla="*/ 1621835 w 4788069"/>
                  <a:gd name="connsiteY39" fmla="*/ 2723156 h 6807921"/>
                  <a:gd name="connsiteX40" fmla="*/ 1676442 w 4788069"/>
                  <a:gd name="connsiteY40" fmla="*/ 2790515 h 6807921"/>
                  <a:gd name="connsiteX41" fmla="*/ 1748566 w 4788069"/>
                  <a:gd name="connsiteY41" fmla="*/ 2828405 h 6807921"/>
                  <a:gd name="connsiteX42" fmla="*/ 1789779 w 4788069"/>
                  <a:gd name="connsiteY42" fmla="*/ 2836825 h 6807921"/>
                  <a:gd name="connsiteX43" fmla="*/ 3292015 w 4788069"/>
                  <a:gd name="connsiteY43" fmla="*/ 2836824 h 6807921"/>
                  <a:gd name="connsiteX44" fmla="*/ 3337350 w 4788069"/>
                  <a:gd name="connsiteY44" fmla="*/ 2843138 h 6807921"/>
                  <a:gd name="connsiteX45" fmla="*/ 3418747 w 4788069"/>
                  <a:gd name="connsiteY45" fmla="*/ 2878924 h 6807921"/>
                  <a:gd name="connsiteX46" fmla="*/ 3480568 w 4788069"/>
                  <a:gd name="connsiteY46" fmla="*/ 2943476 h 6807921"/>
                  <a:gd name="connsiteX47" fmla="*/ 3513538 w 4788069"/>
                  <a:gd name="connsiteY47" fmla="*/ 3029780 h 6807921"/>
                  <a:gd name="connsiteX48" fmla="*/ 3515598 w 4788069"/>
                  <a:gd name="connsiteY48" fmla="*/ 3080298 h 6807921"/>
                  <a:gd name="connsiteX49" fmla="*/ 3513539 w 4788069"/>
                  <a:gd name="connsiteY49" fmla="*/ 3128011 h 6807921"/>
                  <a:gd name="connsiteX50" fmla="*/ 3480567 w 4788069"/>
                  <a:gd name="connsiteY50" fmla="*/ 3214313 h 6807921"/>
                  <a:gd name="connsiteX51" fmla="*/ 3418747 w 4788069"/>
                  <a:gd name="connsiteY51" fmla="*/ 3278867 h 6807921"/>
                  <a:gd name="connsiteX52" fmla="*/ 3337350 w 4788069"/>
                  <a:gd name="connsiteY52" fmla="*/ 3318861 h 6807921"/>
                  <a:gd name="connsiteX53" fmla="*/ 3292015 w 4788069"/>
                  <a:gd name="connsiteY53" fmla="*/ 3320966 h 6807921"/>
                  <a:gd name="connsiteX54" fmla="*/ 1114908 w 4788069"/>
                  <a:gd name="connsiteY54" fmla="*/ 3320966 h 6807921"/>
                  <a:gd name="connsiteX55" fmla="*/ 1086058 w 4788069"/>
                  <a:gd name="connsiteY55" fmla="*/ 3337806 h 6807921"/>
                  <a:gd name="connsiteX56" fmla="*/ 1039693 w 4788069"/>
                  <a:gd name="connsiteY56" fmla="*/ 3382010 h 6807921"/>
                  <a:gd name="connsiteX57" fmla="*/ 1004661 w 4788069"/>
                  <a:gd name="connsiteY57" fmla="*/ 3438844 h 6807921"/>
                  <a:gd name="connsiteX58" fmla="*/ 992440 w 4788069"/>
                  <a:gd name="connsiteY58" fmla="*/ 3481380 h 6807921"/>
                  <a:gd name="connsiteX59" fmla="*/ 0 w 4788069"/>
                  <a:gd name="connsiteY59" fmla="*/ 2488941 h 6807921"/>
                  <a:gd name="connsiteX60" fmla="*/ 1456978 w 4788069"/>
                  <a:gd name="connsiteY60" fmla="*/ 1031963 h 6807921"/>
                  <a:gd name="connsiteX61" fmla="*/ 1475526 w 4788069"/>
                  <a:gd name="connsiteY61" fmla="*/ 1052517 h 6807921"/>
                  <a:gd name="connsiteX62" fmla="*/ 1508497 w 4788069"/>
                  <a:gd name="connsiteY62" fmla="*/ 1138119 h 6807921"/>
                  <a:gd name="connsiteX63" fmla="*/ 1512618 w 4788069"/>
                  <a:gd name="connsiteY63" fmla="*/ 1188637 h 6807921"/>
                  <a:gd name="connsiteX64" fmla="*/ 1508497 w 4788069"/>
                  <a:gd name="connsiteY64" fmla="*/ 1237052 h 6807921"/>
                  <a:gd name="connsiteX65" fmla="*/ 1475527 w 4788069"/>
                  <a:gd name="connsiteY65" fmla="*/ 1322654 h 6807921"/>
                  <a:gd name="connsiteX66" fmla="*/ 1414736 w 4788069"/>
                  <a:gd name="connsiteY66" fmla="*/ 1390013 h 6807921"/>
                  <a:gd name="connsiteX67" fmla="*/ 1332309 w 4788069"/>
                  <a:gd name="connsiteY67" fmla="*/ 1425799 h 6807921"/>
                  <a:gd name="connsiteX68" fmla="*/ 1286974 w 4788069"/>
                  <a:gd name="connsiteY68" fmla="*/ 1427901 h 6807921"/>
                  <a:gd name="connsiteX69" fmla="*/ 1129332 w 4788069"/>
                  <a:gd name="connsiteY69" fmla="*/ 1427903 h 6807921"/>
                  <a:gd name="connsiteX70" fmla="*/ 1098422 w 4788069"/>
                  <a:gd name="connsiteY70" fmla="*/ 1444041 h 6807921"/>
                  <a:gd name="connsiteX71" fmla="*/ 1045875 w 4788069"/>
                  <a:gd name="connsiteY71" fmla="*/ 1488246 h 6807921"/>
                  <a:gd name="connsiteX72" fmla="*/ 1006722 w 4788069"/>
                  <a:gd name="connsiteY72" fmla="*/ 1547184 h 6807921"/>
                  <a:gd name="connsiteX73" fmla="*/ 986115 w 4788069"/>
                  <a:gd name="connsiteY73" fmla="*/ 1615947 h 6807921"/>
                  <a:gd name="connsiteX74" fmla="*/ 984055 w 4788069"/>
                  <a:gd name="connsiteY74" fmla="*/ 1655940 h 6807921"/>
                  <a:gd name="connsiteX75" fmla="*/ 986115 w 4788069"/>
                  <a:gd name="connsiteY75" fmla="*/ 1693829 h 6807921"/>
                  <a:gd name="connsiteX76" fmla="*/ 1004661 w 4788069"/>
                  <a:gd name="connsiteY76" fmla="*/ 1761188 h 6807921"/>
                  <a:gd name="connsiteX77" fmla="*/ 1043814 w 4788069"/>
                  <a:gd name="connsiteY77" fmla="*/ 1817320 h 6807921"/>
                  <a:gd name="connsiteX78" fmla="*/ 1090179 w 4788069"/>
                  <a:gd name="connsiteY78" fmla="*/ 1863630 h 6807921"/>
                  <a:gd name="connsiteX79" fmla="*/ 1119029 w 4788069"/>
                  <a:gd name="connsiteY79" fmla="*/ 1878366 h 6807921"/>
                  <a:gd name="connsiteX80" fmla="*/ 4562425 w 4788069"/>
                  <a:gd name="connsiteY80" fmla="*/ 1878364 h 6807921"/>
                  <a:gd name="connsiteX81" fmla="*/ 4609820 w 4788069"/>
                  <a:gd name="connsiteY81" fmla="*/ 1880469 h 6807921"/>
                  <a:gd name="connsiteX82" fmla="*/ 4688126 w 4788069"/>
                  <a:gd name="connsiteY82" fmla="*/ 1918358 h 6807921"/>
                  <a:gd name="connsiteX83" fmla="*/ 4748916 w 4788069"/>
                  <a:gd name="connsiteY83" fmla="*/ 1982910 h 6807921"/>
                  <a:gd name="connsiteX84" fmla="*/ 4783948 w 4788069"/>
                  <a:gd name="connsiteY84" fmla="*/ 2069213 h 6807921"/>
                  <a:gd name="connsiteX85" fmla="*/ 4788069 w 4788069"/>
                  <a:gd name="connsiteY85" fmla="*/ 2119734 h 6807921"/>
                  <a:gd name="connsiteX86" fmla="*/ 4783948 w 4788069"/>
                  <a:gd name="connsiteY86" fmla="*/ 2169550 h 6807921"/>
                  <a:gd name="connsiteX87" fmla="*/ 4748916 w 4788069"/>
                  <a:gd name="connsiteY87" fmla="*/ 2255853 h 6807921"/>
                  <a:gd name="connsiteX88" fmla="*/ 4688125 w 4788069"/>
                  <a:gd name="connsiteY88" fmla="*/ 2321107 h 6807921"/>
                  <a:gd name="connsiteX89" fmla="*/ 4688126 w 4788069"/>
                  <a:gd name="connsiteY89" fmla="*/ 6046893 h 6807921"/>
                  <a:gd name="connsiteX90" fmla="*/ 4609819 w 4788069"/>
                  <a:gd name="connsiteY90" fmla="*/ 6082677 h 6807921"/>
                  <a:gd name="connsiteX91" fmla="*/ 4562424 w 4788069"/>
                  <a:gd name="connsiteY91" fmla="*/ 6084783 h 6807921"/>
                  <a:gd name="connsiteX92" fmla="*/ 3595844 w 4788069"/>
                  <a:gd name="connsiteY92" fmla="*/ 6084784 h 6807921"/>
                  <a:gd name="connsiteX93" fmla="*/ 3115911 w 4788069"/>
                  <a:gd name="connsiteY93" fmla="*/ 5604851 h 6807921"/>
                  <a:gd name="connsiteX94" fmla="*/ 4562425 w 4788069"/>
                  <a:gd name="connsiteY94" fmla="*/ 5604850 h 6807921"/>
                  <a:gd name="connsiteX95" fmla="*/ 4609819 w 4788069"/>
                  <a:gd name="connsiteY95" fmla="*/ 5606956 h 6807921"/>
                  <a:gd name="connsiteX96" fmla="*/ 4688126 w 4788069"/>
                  <a:gd name="connsiteY96" fmla="*/ 5642739 h 6807921"/>
                  <a:gd name="connsiteX97" fmla="*/ 4748916 w 4788069"/>
                  <a:gd name="connsiteY97" fmla="*/ 5709398 h 6807921"/>
                  <a:gd name="connsiteX98" fmla="*/ 4783948 w 4788069"/>
                  <a:gd name="connsiteY98" fmla="*/ 5795700 h 6807921"/>
                  <a:gd name="connsiteX99" fmla="*/ 4788069 w 4788069"/>
                  <a:gd name="connsiteY99" fmla="*/ 5844115 h 6807921"/>
                  <a:gd name="connsiteX100" fmla="*/ 4783948 w 4788069"/>
                  <a:gd name="connsiteY100" fmla="*/ 5893932 h 6807921"/>
                  <a:gd name="connsiteX101" fmla="*/ 4748915 w 4788069"/>
                  <a:gd name="connsiteY101" fmla="*/ 5980236 h 6807921"/>
                  <a:gd name="connsiteX102" fmla="*/ 4688126 w 4788069"/>
                  <a:gd name="connsiteY102" fmla="*/ 6046893 h 6807921"/>
                  <a:gd name="connsiteX103" fmla="*/ 4318980 w 4788069"/>
                  <a:gd name="connsiteY103" fmla="*/ 6807921 h 6807921"/>
                  <a:gd name="connsiteX104" fmla="*/ 4096894 w 4788069"/>
                  <a:gd name="connsiteY104" fmla="*/ 6585834 h 6807921"/>
                  <a:gd name="connsiteX105" fmla="*/ 4144467 w 4788069"/>
                  <a:gd name="connsiteY105" fmla="*/ 6600601 h 6807921"/>
                  <a:gd name="connsiteX106" fmla="*/ 4304213 w 4788069"/>
                  <a:gd name="connsiteY106" fmla="*/ 6760348 h 68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788069" h="6807921">
                    <a:moveTo>
                      <a:pt x="2734105" y="464925"/>
                    </a:moveTo>
                    <a:cubicBezTo>
                      <a:pt x="2687009" y="512021"/>
                      <a:pt x="2621947" y="541150"/>
                      <a:pt x="2550081" y="541150"/>
                    </a:cubicBezTo>
                    <a:lnTo>
                      <a:pt x="1947791" y="541150"/>
                    </a:lnTo>
                    <a:lnTo>
                      <a:pt x="2468287" y="20653"/>
                    </a:lnTo>
                    <a:lnTo>
                      <a:pt x="2550081" y="20653"/>
                    </a:lnTo>
                    <a:cubicBezTo>
                      <a:pt x="2675847" y="20653"/>
                      <a:pt x="2780775" y="109861"/>
                      <a:pt x="2805043" y="228452"/>
                    </a:cubicBezTo>
                    <a:lnTo>
                      <a:pt x="2810330" y="280900"/>
                    </a:lnTo>
                    <a:lnTo>
                      <a:pt x="2805043" y="333350"/>
                    </a:lnTo>
                    <a:cubicBezTo>
                      <a:pt x="2794642" y="384175"/>
                      <a:pt x="2769426" y="429603"/>
                      <a:pt x="2734105" y="464925"/>
                    </a:cubicBezTo>
                    <a:close/>
                    <a:moveTo>
                      <a:pt x="3484890" y="559684"/>
                    </a:moveTo>
                    <a:cubicBezTo>
                      <a:pt x="3425560" y="619014"/>
                      <a:pt x="3343596" y="655711"/>
                      <a:pt x="3253062" y="655711"/>
                    </a:cubicBezTo>
                    <a:cubicBezTo>
                      <a:pt x="3071993" y="655711"/>
                      <a:pt x="2925207" y="508924"/>
                      <a:pt x="2925207" y="327856"/>
                    </a:cubicBezTo>
                    <a:cubicBezTo>
                      <a:pt x="2925207" y="146787"/>
                      <a:pt x="3071993" y="1"/>
                      <a:pt x="3253062" y="0"/>
                    </a:cubicBezTo>
                    <a:cubicBezTo>
                      <a:pt x="3434131" y="0"/>
                      <a:pt x="3580916" y="146786"/>
                      <a:pt x="3580917" y="327856"/>
                    </a:cubicBezTo>
                    <a:cubicBezTo>
                      <a:pt x="3580916" y="418390"/>
                      <a:pt x="3544220" y="500354"/>
                      <a:pt x="3484890" y="559684"/>
                    </a:cubicBezTo>
                    <a:close/>
                    <a:moveTo>
                      <a:pt x="2685145" y="4214172"/>
                    </a:moveTo>
                    <a:lnTo>
                      <a:pt x="2604777" y="4249955"/>
                    </a:lnTo>
                    <a:lnTo>
                      <a:pt x="2558414" y="4252061"/>
                    </a:lnTo>
                    <a:lnTo>
                      <a:pt x="1763122" y="4252062"/>
                    </a:lnTo>
                    <a:lnTo>
                      <a:pt x="1278980" y="3767920"/>
                    </a:lnTo>
                    <a:lnTo>
                      <a:pt x="2558414" y="3767919"/>
                    </a:lnTo>
                    <a:lnTo>
                      <a:pt x="2604779" y="3774235"/>
                    </a:lnTo>
                    <a:lnTo>
                      <a:pt x="2685146" y="3810019"/>
                    </a:lnTo>
                    <a:cubicBezTo>
                      <a:pt x="2705752" y="3832472"/>
                      <a:pt x="2726359" y="3854223"/>
                      <a:pt x="2746965" y="3876675"/>
                    </a:cubicBezTo>
                    <a:cubicBezTo>
                      <a:pt x="2758299" y="3905443"/>
                      <a:pt x="2768602" y="3934211"/>
                      <a:pt x="2779937" y="3962981"/>
                    </a:cubicBezTo>
                    <a:cubicBezTo>
                      <a:pt x="2780967" y="3979819"/>
                      <a:pt x="2780967" y="3996658"/>
                      <a:pt x="2781997" y="4013499"/>
                    </a:cubicBezTo>
                    <a:cubicBezTo>
                      <a:pt x="2780966" y="4028935"/>
                      <a:pt x="2780967" y="4043671"/>
                      <a:pt x="2779937" y="4059105"/>
                    </a:cubicBezTo>
                    <a:cubicBezTo>
                      <a:pt x="2768603" y="4087874"/>
                      <a:pt x="2758299" y="4116642"/>
                      <a:pt x="2746966" y="4145410"/>
                    </a:cubicBezTo>
                    <a:cubicBezTo>
                      <a:pt x="2726359" y="4168563"/>
                      <a:pt x="2705751" y="4191016"/>
                      <a:pt x="2685145" y="4214172"/>
                    </a:cubicBezTo>
                    <a:close/>
                    <a:moveTo>
                      <a:pt x="4688125" y="2321107"/>
                    </a:moveTo>
                    <a:cubicBezTo>
                      <a:pt x="4662368" y="2333737"/>
                      <a:pt x="4635578" y="2345665"/>
                      <a:pt x="4609820" y="2358295"/>
                    </a:cubicBezTo>
                    <a:lnTo>
                      <a:pt x="4562424" y="2360399"/>
                    </a:lnTo>
                    <a:lnTo>
                      <a:pt x="1771234" y="2360400"/>
                    </a:lnTo>
                    <a:cubicBezTo>
                      <a:pt x="1757840" y="2363909"/>
                      <a:pt x="1745476" y="2367418"/>
                      <a:pt x="1732081" y="2370927"/>
                    </a:cubicBezTo>
                    <a:cubicBezTo>
                      <a:pt x="1710444" y="2384958"/>
                      <a:pt x="1689837" y="2398992"/>
                      <a:pt x="1668200" y="2413026"/>
                    </a:cubicBezTo>
                    <a:cubicBezTo>
                      <a:pt x="1651715" y="2434074"/>
                      <a:pt x="1636259" y="2455126"/>
                      <a:pt x="1619774" y="2476174"/>
                    </a:cubicBezTo>
                    <a:cubicBezTo>
                      <a:pt x="1611532" y="2502135"/>
                      <a:pt x="1603288" y="2527395"/>
                      <a:pt x="1595046" y="2553356"/>
                    </a:cubicBezTo>
                    <a:cubicBezTo>
                      <a:pt x="1594015" y="2568092"/>
                      <a:pt x="1591955" y="2582824"/>
                      <a:pt x="1590925" y="2597560"/>
                    </a:cubicBezTo>
                    <a:cubicBezTo>
                      <a:pt x="1591955" y="2612998"/>
                      <a:pt x="1594015" y="2628432"/>
                      <a:pt x="1595046" y="2643870"/>
                    </a:cubicBezTo>
                    <a:cubicBezTo>
                      <a:pt x="1604319" y="2670532"/>
                      <a:pt x="1612561" y="2696494"/>
                      <a:pt x="1621835" y="2723156"/>
                    </a:cubicBezTo>
                    <a:cubicBezTo>
                      <a:pt x="1640380" y="2745610"/>
                      <a:pt x="1657897" y="2768062"/>
                      <a:pt x="1676442" y="2790515"/>
                    </a:cubicBezTo>
                    <a:cubicBezTo>
                      <a:pt x="1700141" y="2803145"/>
                      <a:pt x="1724869" y="2815774"/>
                      <a:pt x="1748566" y="2828405"/>
                    </a:cubicBezTo>
                    <a:lnTo>
                      <a:pt x="1789779" y="2836825"/>
                    </a:lnTo>
                    <a:lnTo>
                      <a:pt x="3292015" y="2836824"/>
                    </a:lnTo>
                    <a:lnTo>
                      <a:pt x="3337350" y="2843138"/>
                    </a:lnTo>
                    <a:lnTo>
                      <a:pt x="3418747" y="2878924"/>
                    </a:lnTo>
                    <a:cubicBezTo>
                      <a:pt x="3439354" y="2900675"/>
                      <a:pt x="3459961" y="2921723"/>
                      <a:pt x="3480568" y="2943476"/>
                    </a:cubicBezTo>
                    <a:cubicBezTo>
                      <a:pt x="3491901" y="2972243"/>
                      <a:pt x="3502204" y="3001010"/>
                      <a:pt x="3513538" y="3029780"/>
                    </a:cubicBezTo>
                    <a:cubicBezTo>
                      <a:pt x="3514569" y="3046619"/>
                      <a:pt x="3514569" y="3063458"/>
                      <a:pt x="3515598" y="3080298"/>
                    </a:cubicBezTo>
                    <a:cubicBezTo>
                      <a:pt x="3514569" y="3096436"/>
                      <a:pt x="3514569" y="3111872"/>
                      <a:pt x="3513539" y="3128011"/>
                    </a:cubicBezTo>
                    <a:cubicBezTo>
                      <a:pt x="3502205" y="3156778"/>
                      <a:pt x="3491901" y="3185546"/>
                      <a:pt x="3480567" y="3214313"/>
                    </a:cubicBezTo>
                    <a:cubicBezTo>
                      <a:pt x="3459961" y="3236065"/>
                      <a:pt x="3439353" y="3257114"/>
                      <a:pt x="3418747" y="3278867"/>
                    </a:cubicBezTo>
                    <a:lnTo>
                      <a:pt x="3337350" y="3318861"/>
                    </a:lnTo>
                    <a:lnTo>
                      <a:pt x="3292015" y="3320966"/>
                    </a:lnTo>
                    <a:lnTo>
                      <a:pt x="1114908" y="3320966"/>
                    </a:lnTo>
                    <a:cubicBezTo>
                      <a:pt x="1105634" y="3326579"/>
                      <a:pt x="1095331" y="3332192"/>
                      <a:pt x="1086058" y="3337806"/>
                    </a:cubicBezTo>
                    <a:lnTo>
                      <a:pt x="1039693" y="3382010"/>
                    </a:lnTo>
                    <a:cubicBezTo>
                      <a:pt x="1028358" y="3400955"/>
                      <a:pt x="1015994" y="3419898"/>
                      <a:pt x="1004661" y="3438844"/>
                    </a:cubicBezTo>
                    <a:lnTo>
                      <a:pt x="992440" y="3481380"/>
                    </a:lnTo>
                    <a:lnTo>
                      <a:pt x="0" y="2488941"/>
                    </a:lnTo>
                    <a:lnTo>
                      <a:pt x="1456978" y="1031963"/>
                    </a:lnTo>
                    <a:lnTo>
                      <a:pt x="1475526" y="1052517"/>
                    </a:lnTo>
                    <a:cubicBezTo>
                      <a:pt x="1486860" y="1081284"/>
                      <a:pt x="1497164" y="1109352"/>
                      <a:pt x="1508497" y="1138119"/>
                    </a:cubicBezTo>
                    <a:cubicBezTo>
                      <a:pt x="1509527" y="1154959"/>
                      <a:pt x="1511588" y="1171798"/>
                      <a:pt x="1512618" y="1188637"/>
                    </a:cubicBezTo>
                    <a:cubicBezTo>
                      <a:pt x="1511588" y="1204775"/>
                      <a:pt x="1509529" y="1220914"/>
                      <a:pt x="1508497" y="1237052"/>
                    </a:cubicBezTo>
                    <a:cubicBezTo>
                      <a:pt x="1497164" y="1265819"/>
                      <a:pt x="1486860" y="1293887"/>
                      <a:pt x="1475527" y="1322654"/>
                    </a:cubicBezTo>
                    <a:cubicBezTo>
                      <a:pt x="1454920" y="1345107"/>
                      <a:pt x="1435344" y="1367560"/>
                      <a:pt x="1414736" y="1390013"/>
                    </a:cubicBezTo>
                    <a:lnTo>
                      <a:pt x="1332309" y="1425799"/>
                    </a:lnTo>
                    <a:lnTo>
                      <a:pt x="1286974" y="1427901"/>
                    </a:lnTo>
                    <a:lnTo>
                      <a:pt x="1129332" y="1427903"/>
                    </a:lnTo>
                    <a:cubicBezTo>
                      <a:pt x="1119029" y="1433517"/>
                      <a:pt x="1108725" y="1438426"/>
                      <a:pt x="1098422" y="1444041"/>
                    </a:cubicBezTo>
                    <a:lnTo>
                      <a:pt x="1045875" y="1488246"/>
                    </a:lnTo>
                    <a:cubicBezTo>
                      <a:pt x="1032480" y="1507891"/>
                      <a:pt x="1020116" y="1527536"/>
                      <a:pt x="1006722" y="1547184"/>
                    </a:cubicBezTo>
                    <a:cubicBezTo>
                      <a:pt x="999509" y="1570337"/>
                      <a:pt x="993328" y="1592791"/>
                      <a:pt x="986115" y="1615947"/>
                    </a:cubicBezTo>
                    <a:cubicBezTo>
                      <a:pt x="985085" y="1629277"/>
                      <a:pt x="985084" y="1642609"/>
                      <a:pt x="984055" y="1655940"/>
                    </a:cubicBezTo>
                    <a:cubicBezTo>
                      <a:pt x="985085" y="1668571"/>
                      <a:pt x="985084" y="1681200"/>
                      <a:pt x="986115" y="1693829"/>
                    </a:cubicBezTo>
                    <a:lnTo>
                      <a:pt x="1004661" y="1761188"/>
                    </a:lnTo>
                    <a:cubicBezTo>
                      <a:pt x="1018056" y="1780134"/>
                      <a:pt x="1030419" y="1798376"/>
                      <a:pt x="1043814" y="1817320"/>
                    </a:cubicBezTo>
                    <a:lnTo>
                      <a:pt x="1090179" y="1863630"/>
                    </a:lnTo>
                    <a:cubicBezTo>
                      <a:pt x="1099452" y="1868540"/>
                      <a:pt x="1109756" y="1873452"/>
                      <a:pt x="1119029" y="1878366"/>
                    </a:cubicBezTo>
                    <a:lnTo>
                      <a:pt x="4562425" y="1878364"/>
                    </a:lnTo>
                    <a:lnTo>
                      <a:pt x="4609820" y="1880469"/>
                    </a:lnTo>
                    <a:lnTo>
                      <a:pt x="4688126" y="1918358"/>
                    </a:lnTo>
                    <a:lnTo>
                      <a:pt x="4748916" y="1982910"/>
                    </a:lnTo>
                    <a:cubicBezTo>
                      <a:pt x="4760248" y="2011678"/>
                      <a:pt x="4772614" y="2040447"/>
                      <a:pt x="4783948" y="2069213"/>
                    </a:cubicBezTo>
                    <a:cubicBezTo>
                      <a:pt x="4784978" y="2086054"/>
                      <a:pt x="4787037" y="2102893"/>
                      <a:pt x="4788069" y="2119734"/>
                    </a:cubicBezTo>
                    <a:cubicBezTo>
                      <a:pt x="4787039" y="2136572"/>
                      <a:pt x="4784978" y="2152711"/>
                      <a:pt x="4783948" y="2169550"/>
                    </a:cubicBezTo>
                    <a:cubicBezTo>
                      <a:pt x="4772614" y="2198318"/>
                      <a:pt x="4760250" y="2227087"/>
                      <a:pt x="4748916" y="2255853"/>
                    </a:cubicBezTo>
                    <a:cubicBezTo>
                      <a:pt x="4728309" y="2277606"/>
                      <a:pt x="4708732" y="2299355"/>
                      <a:pt x="4688125" y="2321107"/>
                    </a:cubicBezTo>
                    <a:close/>
                    <a:moveTo>
                      <a:pt x="4688126" y="6046893"/>
                    </a:moveTo>
                    <a:lnTo>
                      <a:pt x="4609819" y="6082677"/>
                    </a:lnTo>
                    <a:lnTo>
                      <a:pt x="4562424" y="6084783"/>
                    </a:lnTo>
                    <a:lnTo>
                      <a:pt x="3595844" y="6084784"/>
                    </a:lnTo>
                    <a:lnTo>
                      <a:pt x="3115911" y="5604851"/>
                    </a:lnTo>
                    <a:lnTo>
                      <a:pt x="4562425" y="5604850"/>
                    </a:lnTo>
                    <a:lnTo>
                      <a:pt x="4609819" y="5606956"/>
                    </a:lnTo>
                    <a:lnTo>
                      <a:pt x="4688126" y="5642739"/>
                    </a:lnTo>
                    <a:cubicBezTo>
                      <a:pt x="4708733" y="5665193"/>
                      <a:pt x="4728309" y="5686944"/>
                      <a:pt x="4748916" y="5709398"/>
                    </a:cubicBezTo>
                    <a:cubicBezTo>
                      <a:pt x="4760250" y="5738165"/>
                      <a:pt x="4772613" y="5766933"/>
                      <a:pt x="4783948" y="5795700"/>
                    </a:cubicBezTo>
                    <a:cubicBezTo>
                      <a:pt x="4784978" y="5811839"/>
                      <a:pt x="4787039" y="5827977"/>
                      <a:pt x="4788069" y="5844115"/>
                    </a:cubicBezTo>
                    <a:cubicBezTo>
                      <a:pt x="4787039" y="5860955"/>
                      <a:pt x="4784978" y="5877092"/>
                      <a:pt x="4783948" y="5893932"/>
                    </a:cubicBezTo>
                    <a:cubicBezTo>
                      <a:pt x="4772613" y="5922700"/>
                      <a:pt x="4760250" y="5951468"/>
                      <a:pt x="4748915" y="5980236"/>
                    </a:cubicBezTo>
                    <a:cubicBezTo>
                      <a:pt x="4728308" y="6002689"/>
                      <a:pt x="4708733" y="6024440"/>
                      <a:pt x="4688126" y="6046893"/>
                    </a:cubicBezTo>
                    <a:close/>
                    <a:moveTo>
                      <a:pt x="4318980" y="6807921"/>
                    </a:moveTo>
                    <a:lnTo>
                      <a:pt x="4096894" y="6585834"/>
                    </a:lnTo>
                    <a:lnTo>
                      <a:pt x="4144467" y="6600601"/>
                    </a:lnTo>
                    <a:cubicBezTo>
                      <a:pt x="4216293" y="6630981"/>
                      <a:pt x="4273834" y="6688522"/>
                      <a:pt x="4304213" y="6760348"/>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mn-ea"/>
                  <a:sym typeface="+mn-lt"/>
                </a:endParaRPr>
              </a:p>
            </p:txBody>
          </p:sp>
          <p:sp>
            <p:nvSpPr>
              <p:cNvPr id="21" name="图形"/>
              <p:cNvSpPr/>
              <p:nvPr/>
            </p:nvSpPr>
            <p:spPr>
              <a:xfrm flipH="1">
                <a:off x="14613" y="8819"/>
                <a:ext cx="503" cy="503"/>
              </a:xfrm>
              <a:prstGeom prst="roundRect">
                <a:avLst>
                  <a:gd name="adj" fmla="val 50000"/>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grpSp>
      <p:grpSp>
        <p:nvGrpSpPr>
          <p:cNvPr id="32" name="组合 31"/>
          <p:cNvGrpSpPr/>
          <p:nvPr/>
        </p:nvGrpSpPr>
        <p:grpSpPr>
          <a:xfrm>
            <a:off x="28575" y="5239385"/>
            <a:ext cx="2832100" cy="1915160"/>
            <a:chOff x="45" y="8251"/>
            <a:chExt cx="4460" cy="3016"/>
          </a:xfrm>
        </p:grpSpPr>
        <p:grpSp>
          <p:nvGrpSpPr>
            <p:cNvPr id="24" name="组合 23"/>
            <p:cNvGrpSpPr/>
            <p:nvPr/>
          </p:nvGrpSpPr>
          <p:grpSpPr>
            <a:xfrm flipH="1" flipV="1">
              <a:off x="45" y="8251"/>
              <a:ext cx="3941" cy="3016"/>
              <a:chOff x="15112" y="-467"/>
              <a:chExt cx="3941" cy="3016"/>
            </a:xfrm>
          </p:grpSpPr>
          <p:sp>
            <p:nvSpPr>
              <p:cNvPr id="12" name="图形"/>
              <p:cNvSpPr/>
              <p:nvPr/>
            </p:nvSpPr>
            <p:spPr>
              <a:xfrm flipH="1">
                <a:off x="15112" y="0"/>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图形"/>
              <p:cNvSpPr/>
              <p:nvPr/>
            </p:nvSpPr>
            <p:spPr>
              <a:xfrm rot="18720000" flipH="1">
                <a:off x="17709" y="135"/>
                <a:ext cx="194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图形"/>
              <p:cNvSpPr/>
              <p:nvPr/>
            </p:nvSpPr>
            <p:spPr>
              <a:xfrm rot="18720000" flipH="1">
                <a:off x="18037" y="1774"/>
                <a:ext cx="1061" cy="490"/>
              </a:xfrm>
              <a:prstGeom prst="roundRect">
                <a:avLst>
                  <a:gd name="adj" fmla="val 50000"/>
                </a:avLst>
              </a:pr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5" name="图形"/>
            <p:cNvSpPr/>
            <p:nvPr/>
          </p:nvSpPr>
          <p:spPr>
            <a:xfrm flipH="1">
              <a:off x="4213" y="9559"/>
              <a:ext cx="293" cy="293"/>
            </a:xfrm>
            <a:prstGeom prst="roundRect">
              <a:avLst>
                <a:gd name="adj" fmla="val 50000"/>
              </a:avLst>
            </a:prstGeom>
            <a:solidFill>
              <a:srgbClr val="ABC0E8"/>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spTree>
    <p:custDataLst>
      <p:tags r:id="rId2"/>
    </p:custDataLst>
  </p:cSld>
  <p:clrMapOvr>
    <a:masterClrMapping/>
  </p:clrMapOvr>
  <p:transition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91235" y="1408430"/>
            <a:ext cx="9952990" cy="4595495"/>
            <a:chOff x="1561" y="2218"/>
            <a:chExt cx="15674" cy="7237"/>
          </a:xfrm>
        </p:grpSpPr>
        <p:pic>
          <p:nvPicPr>
            <p:cNvPr id="3" name="图形" descr="E:\006包图网\素材\5d2ed263007a7.png5d2ed263007a7"/>
            <p:cNvPicPr>
              <a:picLocks noChangeAspect="1"/>
            </p:cNvPicPr>
            <p:nvPr/>
          </p:nvPicPr>
          <p:blipFill>
            <a:blip r:embed="rId1" cstate="screen"/>
            <a:srcRect/>
            <a:stretch>
              <a:fillRect/>
            </a:stretch>
          </p:blipFill>
          <p:spPr>
            <a:xfrm>
              <a:off x="12656" y="2218"/>
              <a:ext cx="4579" cy="7237"/>
            </a:xfrm>
            <a:prstGeom prst="rect">
              <a:avLst/>
            </a:prstGeom>
          </p:spPr>
        </p:pic>
        <p:grpSp>
          <p:nvGrpSpPr>
            <p:cNvPr id="2" name="图形"/>
            <p:cNvGrpSpPr/>
            <p:nvPr/>
          </p:nvGrpSpPr>
          <p:grpSpPr>
            <a:xfrm>
              <a:off x="1561" y="3016"/>
              <a:ext cx="15115" cy="5465"/>
              <a:chOff x="1959" y="2878"/>
              <a:chExt cx="15115" cy="5465"/>
            </a:xfrm>
          </p:grpSpPr>
          <p:pic>
            <p:nvPicPr>
              <p:cNvPr id="38" name="图形" descr="E:\006包图网\素材\1\商务办公\13068.jpg13068"/>
              <p:cNvPicPr>
                <a:picLocks noChangeAspect="1"/>
              </p:cNvPicPr>
              <p:nvPr/>
            </p:nvPicPr>
            <p:blipFill>
              <a:blip r:embed="rId2" cstate="screen"/>
              <a:srcRect/>
              <a:stretch>
                <a:fillRect/>
              </a:stretch>
            </p:blipFill>
            <p:spPr>
              <a:xfrm>
                <a:off x="13613" y="2878"/>
                <a:ext cx="3461" cy="5192"/>
              </a:xfrm>
              <a:prstGeom prst="rect">
                <a:avLst/>
              </a:prstGeom>
            </p:spPr>
          </p:pic>
          <p:grpSp>
            <p:nvGrpSpPr>
              <p:cNvPr id="5" name="组合 4"/>
              <p:cNvGrpSpPr/>
              <p:nvPr/>
            </p:nvGrpSpPr>
            <p:grpSpPr>
              <a:xfrm>
                <a:off x="7326" y="6386"/>
                <a:ext cx="898" cy="898"/>
                <a:chOff x="7549" y="6431"/>
                <a:chExt cx="1170" cy="1170"/>
              </a:xfrm>
            </p:grpSpPr>
            <p:sp>
              <p:nvSpPr>
                <p:cNvPr id="19" name="图形"/>
                <p:cNvSpPr/>
                <p:nvPr/>
              </p:nvSpPr>
              <p:spPr>
                <a:xfrm flipH="1">
                  <a:off x="7549" y="6431"/>
                  <a:ext cx="1171" cy="11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p:cNvGrpSpPr/>
                <p:nvPr/>
              </p:nvGrpSpPr>
              <p:grpSpPr>
                <a:xfrm>
                  <a:off x="7853" y="6840"/>
                  <a:ext cx="563" cy="354"/>
                  <a:chOff x="22024938" y="8484127"/>
                  <a:chExt cx="612665" cy="385057"/>
                </a:xfrm>
                <a:solidFill>
                  <a:schemeClr val="bg1"/>
                </a:solidFill>
              </p:grpSpPr>
              <p:sp>
                <p:nvSpPr>
                  <p:cNvPr id="21" name="图形"/>
                  <p:cNvSpPr/>
                  <p:nvPr/>
                </p:nvSpPr>
                <p:spPr>
                  <a:xfrm>
                    <a:off x="22024938" y="8484127"/>
                    <a:ext cx="612665" cy="385057"/>
                  </a:xfrm>
                  <a:custGeom>
                    <a:avLst/>
                    <a:gdLst/>
                    <a:ahLst/>
                    <a:cxnLst>
                      <a:cxn ang="0">
                        <a:pos x="wd2" y="hd2"/>
                      </a:cxn>
                      <a:cxn ang="5400000">
                        <a:pos x="wd2" y="hd2"/>
                      </a:cxn>
                      <a:cxn ang="10800000">
                        <a:pos x="wd2" y="hd2"/>
                      </a:cxn>
                      <a:cxn ang="16200000">
                        <a:pos x="wd2" y="hd2"/>
                      </a:cxn>
                    </a:cxnLst>
                    <a:rect l="0" t="0" r="r" b="b"/>
                    <a:pathLst>
                      <a:path w="21600" h="21600" extrusionOk="0">
                        <a:moveTo>
                          <a:pt x="20588" y="0"/>
                        </a:moveTo>
                        <a:cubicBezTo>
                          <a:pt x="1012" y="0"/>
                          <a:pt x="1012" y="0"/>
                          <a:pt x="1012" y="0"/>
                        </a:cubicBezTo>
                        <a:cubicBezTo>
                          <a:pt x="506" y="0"/>
                          <a:pt x="0" y="502"/>
                          <a:pt x="0" y="1507"/>
                        </a:cubicBezTo>
                        <a:cubicBezTo>
                          <a:pt x="0" y="20093"/>
                          <a:pt x="0" y="20093"/>
                          <a:pt x="0" y="20093"/>
                        </a:cubicBezTo>
                        <a:cubicBezTo>
                          <a:pt x="0" y="20847"/>
                          <a:pt x="506" y="21600"/>
                          <a:pt x="1012" y="21600"/>
                        </a:cubicBezTo>
                        <a:cubicBezTo>
                          <a:pt x="20588" y="21600"/>
                          <a:pt x="20588" y="21600"/>
                          <a:pt x="20588" y="21600"/>
                        </a:cubicBezTo>
                        <a:cubicBezTo>
                          <a:pt x="21094" y="21600"/>
                          <a:pt x="21600" y="20847"/>
                          <a:pt x="21600" y="20093"/>
                        </a:cubicBezTo>
                        <a:cubicBezTo>
                          <a:pt x="21600" y="1507"/>
                          <a:pt x="21600" y="1507"/>
                          <a:pt x="21600" y="1507"/>
                        </a:cubicBezTo>
                        <a:cubicBezTo>
                          <a:pt x="21600" y="502"/>
                          <a:pt x="21094" y="0"/>
                          <a:pt x="20588" y="0"/>
                        </a:cubicBezTo>
                        <a:close/>
                        <a:moveTo>
                          <a:pt x="20756" y="20344"/>
                        </a:moveTo>
                        <a:cubicBezTo>
                          <a:pt x="844" y="20344"/>
                          <a:pt x="844" y="20344"/>
                          <a:pt x="844" y="20344"/>
                        </a:cubicBezTo>
                        <a:cubicBezTo>
                          <a:pt x="844" y="1005"/>
                          <a:pt x="844" y="1005"/>
                          <a:pt x="844" y="1005"/>
                        </a:cubicBezTo>
                        <a:cubicBezTo>
                          <a:pt x="20756" y="1005"/>
                          <a:pt x="20756" y="1005"/>
                          <a:pt x="20756" y="1005"/>
                        </a:cubicBezTo>
                        <a:lnTo>
                          <a:pt x="20756" y="20344"/>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22" name="图形"/>
                  <p:cNvSpPr/>
                  <p:nvPr/>
                </p:nvSpPr>
                <p:spPr>
                  <a:xfrm>
                    <a:off x="22097729" y="8536977"/>
                    <a:ext cx="469103" cy="274748"/>
                  </a:xfrm>
                  <a:custGeom>
                    <a:avLst/>
                    <a:gdLst/>
                    <a:ahLst/>
                    <a:cxnLst>
                      <a:cxn ang="0">
                        <a:pos x="wd2" y="hd2"/>
                      </a:cxn>
                      <a:cxn ang="5400000">
                        <a:pos x="wd2" y="hd2"/>
                      </a:cxn>
                      <a:cxn ang="10800000">
                        <a:pos x="wd2" y="hd2"/>
                      </a:cxn>
                      <a:cxn ang="16200000">
                        <a:pos x="wd2" y="hd2"/>
                      </a:cxn>
                    </a:cxnLst>
                    <a:rect l="0" t="0" r="r" b="b"/>
                    <a:pathLst>
                      <a:path w="21600" h="21388" extrusionOk="0">
                        <a:moveTo>
                          <a:pt x="0" y="20555"/>
                        </a:moveTo>
                        <a:cubicBezTo>
                          <a:pt x="0" y="21252"/>
                          <a:pt x="441" y="21600"/>
                          <a:pt x="661" y="21252"/>
                        </a:cubicBezTo>
                        <a:cubicBezTo>
                          <a:pt x="7935" y="11845"/>
                          <a:pt x="7935" y="11845"/>
                          <a:pt x="7935" y="11845"/>
                        </a:cubicBezTo>
                        <a:cubicBezTo>
                          <a:pt x="10580" y="15329"/>
                          <a:pt x="10580" y="15329"/>
                          <a:pt x="10580" y="15329"/>
                        </a:cubicBezTo>
                        <a:cubicBezTo>
                          <a:pt x="10580" y="15329"/>
                          <a:pt x="11020" y="15329"/>
                          <a:pt x="11020" y="15329"/>
                        </a:cubicBezTo>
                        <a:cubicBezTo>
                          <a:pt x="13665" y="11845"/>
                          <a:pt x="13665" y="11845"/>
                          <a:pt x="13665" y="11845"/>
                        </a:cubicBezTo>
                        <a:cubicBezTo>
                          <a:pt x="20939" y="21252"/>
                          <a:pt x="20939" y="21252"/>
                          <a:pt x="20939" y="21252"/>
                        </a:cubicBezTo>
                        <a:cubicBezTo>
                          <a:pt x="21159" y="21600"/>
                          <a:pt x="21600" y="21252"/>
                          <a:pt x="21600" y="20555"/>
                        </a:cubicBezTo>
                        <a:cubicBezTo>
                          <a:pt x="21600" y="20206"/>
                          <a:pt x="21600" y="19858"/>
                          <a:pt x="21600" y="19858"/>
                        </a:cubicBezTo>
                        <a:cubicBezTo>
                          <a:pt x="14547" y="10800"/>
                          <a:pt x="14547" y="10800"/>
                          <a:pt x="14547" y="10800"/>
                        </a:cubicBezTo>
                        <a:cubicBezTo>
                          <a:pt x="21600" y="1394"/>
                          <a:pt x="21600" y="1394"/>
                          <a:pt x="21600" y="1394"/>
                        </a:cubicBezTo>
                        <a:cubicBezTo>
                          <a:pt x="21600" y="1394"/>
                          <a:pt x="21600" y="1045"/>
                          <a:pt x="21600" y="1045"/>
                        </a:cubicBezTo>
                        <a:cubicBezTo>
                          <a:pt x="21600" y="348"/>
                          <a:pt x="21380" y="0"/>
                          <a:pt x="21159" y="0"/>
                        </a:cubicBezTo>
                        <a:cubicBezTo>
                          <a:pt x="21159" y="0"/>
                          <a:pt x="20939" y="348"/>
                          <a:pt x="20939" y="348"/>
                        </a:cubicBezTo>
                        <a:cubicBezTo>
                          <a:pt x="10800" y="13587"/>
                          <a:pt x="10800" y="13587"/>
                          <a:pt x="10800" y="13587"/>
                        </a:cubicBezTo>
                        <a:cubicBezTo>
                          <a:pt x="661" y="348"/>
                          <a:pt x="661" y="348"/>
                          <a:pt x="661" y="348"/>
                        </a:cubicBezTo>
                        <a:cubicBezTo>
                          <a:pt x="661" y="348"/>
                          <a:pt x="441" y="0"/>
                          <a:pt x="441" y="0"/>
                        </a:cubicBezTo>
                        <a:cubicBezTo>
                          <a:pt x="220" y="0"/>
                          <a:pt x="0" y="348"/>
                          <a:pt x="0" y="1045"/>
                        </a:cubicBezTo>
                        <a:cubicBezTo>
                          <a:pt x="0" y="1045"/>
                          <a:pt x="0" y="1394"/>
                          <a:pt x="0" y="1394"/>
                        </a:cubicBezTo>
                        <a:cubicBezTo>
                          <a:pt x="7053" y="10800"/>
                          <a:pt x="7053" y="10800"/>
                          <a:pt x="7053" y="10800"/>
                        </a:cubicBezTo>
                        <a:cubicBezTo>
                          <a:pt x="0" y="19858"/>
                          <a:pt x="0" y="19858"/>
                          <a:pt x="0" y="19858"/>
                        </a:cubicBezTo>
                        <a:cubicBezTo>
                          <a:pt x="0" y="19858"/>
                          <a:pt x="0" y="20206"/>
                          <a:pt x="0" y="20555"/>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grpSp>
          <p:grpSp>
            <p:nvGrpSpPr>
              <p:cNvPr id="26" name="组合 25"/>
              <p:cNvGrpSpPr/>
              <p:nvPr/>
            </p:nvGrpSpPr>
            <p:grpSpPr>
              <a:xfrm>
                <a:off x="1989" y="3094"/>
                <a:ext cx="868" cy="868"/>
                <a:chOff x="2182" y="2923"/>
                <a:chExt cx="1170" cy="1170"/>
              </a:xfrm>
            </p:grpSpPr>
            <p:sp>
              <p:nvSpPr>
                <p:cNvPr id="23" name="图形"/>
                <p:cNvSpPr/>
                <p:nvPr/>
              </p:nvSpPr>
              <p:spPr>
                <a:xfrm flipH="1">
                  <a:off x="2182" y="2923"/>
                  <a:ext cx="1171" cy="11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图形"/>
                <p:cNvSpPr/>
                <p:nvPr/>
              </p:nvSpPr>
              <p:spPr>
                <a:xfrm>
                  <a:off x="2510" y="3296"/>
                  <a:ext cx="515" cy="525"/>
                </a:xfrm>
                <a:custGeom>
                  <a:avLst/>
                  <a:gdLst/>
                  <a:ahLst/>
                  <a:cxnLst>
                    <a:cxn ang="0">
                      <a:pos x="wd2" y="hd2"/>
                    </a:cxn>
                    <a:cxn ang="5400000">
                      <a:pos x="wd2" y="hd2"/>
                    </a:cxn>
                    <a:cxn ang="10800000">
                      <a:pos x="wd2" y="hd2"/>
                    </a:cxn>
                    <a:cxn ang="16200000">
                      <a:pos x="wd2" y="hd2"/>
                    </a:cxn>
                  </a:cxnLst>
                  <a:rect l="0" t="0" r="r" b="b"/>
                  <a:pathLst>
                    <a:path w="20931" h="21600" extrusionOk="0">
                      <a:moveTo>
                        <a:pt x="20127" y="844"/>
                      </a:moveTo>
                      <a:cubicBezTo>
                        <a:pt x="19413" y="337"/>
                        <a:pt x="18699" y="0"/>
                        <a:pt x="17806" y="0"/>
                      </a:cubicBezTo>
                      <a:cubicBezTo>
                        <a:pt x="17092" y="0"/>
                        <a:pt x="16378" y="337"/>
                        <a:pt x="15664" y="844"/>
                      </a:cubicBezTo>
                      <a:cubicBezTo>
                        <a:pt x="1205" y="14513"/>
                        <a:pt x="1205" y="14513"/>
                        <a:pt x="1205" y="14513"/>
                      </a:cubicBezTo>
                      <a:cubicBezTo>
                        <a:pt x="-402" y="16031"/>
                        <a:pt x="-402" y="18731"/>
                        <a:pt x="1205" y="20419"/>
                      </a:cubicBezTo>
                      <a:cubicBezTo>
                        <a:pt x="2097" y="21094"/>
                        <a:pt x="3168" y="21600"/>
                        <a:pt x="4418" y="21600"/>
                      </a:cubicBezTo>
                      <a:cubicBezTo>
                        <a:pt x="5489" y="21600"/>
                        <a:pt x="6560" y="21094"/>
                        <a:pt x="7453" y="20419"/>
                      </a:cubicBezTo>
                      <a:cubicBezTo>
                        <a:pt x="19056" y="9281"/>
                        <a:pt x="19056" y="9281"/>
                        <a:pt x="19056" y="9281"/>
                      </a:cubicBezTo>
                      <a:cubicBezTo>
                        <a:pt x="19234" y="9113"/>
                        <a:pt x="19234" y="8944"/>
                        <a:pt x="19056" y="8775"/>
                      </a:cubicBezTo>
                      <a:cubicBezTo>
                        <a:pt x="18877" y="8606"/>
                        <a:pt x="18699" y="8606"/>
                        <a:pt x="18520" y="8775"/>
                      </a:cubicBezTo>
                      <a:cubicBezTo>
                        <a:pt x="6917" y="19744"/>
                        <a:pt x="6917" y="19744"/>
                        <a:pt x="6917" y="19744"/>
                      </a:cubicBezTo>
                      <a:cubicBezTo>
                        <a:pt x="6203" y="20419"/>
                        <a:pt x="5310" y="20756"/>
                        <a:pt x="4418" y="20756"/>
                      </a:cubicBezTo>
                      <a:cubicBezTo>
                        <a:pt x="3347" y="20756"/>
                        <a:pt x="2454" y="20419"/>
                        <a:pt x="1919" y="19744"/>
                      </a:cubicBezTo>
                      <a:cubicBezTo>
                        <a:pt x="1205" y="19238"/>
                        <a:pt x="848" y="18394"/>
                        <a:pt x="848" y="17381"/>
                      </a:cubicBezTo>
                      <a:cubicBezTo>
                        <a:pt x="848" y="16537"/>
                        <a:pt x="1205" y="15694"/>
                        <a:pt x="1919" y="15019"/>
                      </a:cubicBezTo>
                      <a:cubicBezTo>
                        <a:pt x="16378" y="1350"/>
                        <a:pt x="16378" y="1350"/>
                        <a:pt x="16378" y="1350"/>
                      </a:cubicBezTo>
                      <a:cubicBezTo>
                        <a:pt x="17092" y="506"/>
                        <a:pt x="18699" y="506"/>
                        <a:pt x="19413" y="1350"/>
                      </a:cubicBezTo>
                      <a:cubicBezTo>
                        <a:pt x="20305" y="2194"/>
                        <a:pt x="20305" y="3544"/>
                        <a:pt x="19413" y="4387"/>
                      </a:cubicBezTo>
                      <a:cubicBezTo>
                        <a:pt x="6024" y="17213"/>
                        <a:pt x="6024" y="17213"/>
                        <a:pt x="6024" y="17213"/>
                      </a:cubicBezTo>
                      <a:cubicBezTo>
                        <a:pt x="5667" y="17550"/>
                        <a:pt x="4953" y="17381"/>
                        <a:pt x="4596" y="17213"/>
                      </a:cubicBezTo>
                      <a:cubicBezTo>
                        <a:pt x="4239" y="16875"/>
                        <a:pt x="4239" y="16200"/>
                        <a:pt x="4596" y="15863"/>
                      </a:cubicBezTo>
                      <a:cubicBezTo>
                        <a:pt x="15307" y="5738"/>
                        <a:pt x="15307" y="5738"/>
                        <a:pt x="15307" y="5738"/>
                      </a:cubicBezTo>
                      <a:cubicBezTo>
                        <a:pt x="15486" y="5738"/>
                        <a:pt x="15486" y="5569"/>
                        <a:pt x="15486" y="5569"/>
                      </a:cubicBezTo>
                      <a:cubicBezTo>
                        <a:pt x="15486" y="5400"/>
                        <a:pt x="15486" y="5231"/>
                        <a:pt x="15307" y="5231"/>
                      </a:cubicBezTo>
                      <a:cubicBezTo>
                        <a:pt x="15307" y="5063"/>
                        <a:pt x="14950" y="5063"/>
                        <a:pt x="14772" y="5231"/>
                      </a:cubicBezTo>
                      <a:cubicBezTo>
                        <a:pt x="4061" y="15356"/>
                        <a:pt x="4061" y="15356"/>
                        <a:pt x="4061" y="15356"/>
                      </a:cubicBezTo>
                      <a:cubicBezTo>
                        <a:pt x="3347" y="16031"/>
                        <a:pt x="3347" y="17044"/>
                        <a:pt x="4061" y="17719"/>
                      </a:cubicBezTo>
                      <a:cubicBezTo>
                        <a:pt x="4775" y="18225"/>
                        <a:pt x="5846" y="18225"/>
                        <a:pt x="6560" y="17719"/>
                      </a:cubicBezTo>
                      <a:cubicBezTo>
                        <a:pt x="20127" y="4894"/>
                        <a:pt x="20127" y="4894"/>
                        <a:pt x="20127" y="4894"/>
                      </a:cubicBezTo>
                      <a:cubicBezTo>
                        <a:pt x="21198" y="3712"/>
                        <a:pt x="21198" y="1856"/>
                        <a:pt x="20127" y="844"/>
                      </a:cubicBez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29" name="组合 28"/>
              <p:cNvGrpSpPr/>
              <p:nvPr/>
            </p:nvGrpSpPr>
            <p:grpSpPr>
              <a:xfrm>
                <a:off x="1959" y="6386"/>
                <a:ext cx="898" cy="898"/>
                <a:chOff x="2182" y="6431"/>
                <a:chExt cx="1170" cy="1170"/>
              </a:xfrm>
            </p:grpSpPr>
            <p:sp>
              <p:nvSpPr>
                <p:cNvPr id="25" name="图形"/>
                <p:cNvSpPr/>
                <p:nvPr/>
              </p:nvSpPr>
              <p:spPr>
                <a:xfrm flipH="1">
                  <a:off x="2182" y="6431"/>
                  <a:ext cx="1171" cy="11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图形"/>
                <p:cNvSpPr/>
                <p:nvPr/>
              </p:nvSpPr>
              <p:spPr>
                <a:xfrm>
                  <a:off x="2517" y="6762"/>
                  <a:ext cx="500" cy="525"/>
                </a:xfrm>
                <a:custGeom>
                  <a:avLst/>
                  <a:gdLst/>
                  <a:ahLst/>
                  <a:cxnLst>
                    <a:cxn ang="0">
                      <a:pos x="wd2" y="hd2"/>
                    </a:cxn>
                    <a:cxn ang="5400000">
                      <a:pos x="wd2" y="hd2"/>
                    </a:cxn>
                    <a:cxn ang="10800000">
                      <a:pos x="wd2" y="hd2"/>
                    </a:cxn>
                    <a:cxn ang="16200000">
                      <a:pos x="wd2" y="hd2"/>
                    </a:cxn>
                  </a:cxnLst>
                  <a:rect l="0" t="0" r="r" b="b"/>
                  <a:pathLst>
                    <a:path w="21600" h="21600" extrusionOk="0">
                      <a:moveTo>
                        <a:pt x="21600" y="16031"/>
                      </a:moveTo>
                      <a:cubicBezTo>
                        <a:pt x="21600" y="5738"/>
                        <a:pt x="21600" y="5738"/>
                        <a:pt x="21600" y="5738"/>
                      </a:cubicBezTo>
                      <a:cubicBezTo>
                        <a:pt x="21600" y="5569"/>
                        <a:pt x="21411" y="5400"/>
                        <a:pt x="21221" y="5400"/>
                      </a:cubicBezTo>
                      <a:cubicBezTo>
                        <a:pt x="10989" y="169"/>
                        <a:pt x="10989" y="169"/>
                        <a:pt x="10989" y="169"/>
                      </a:cubicBezTo>
                      <a:cubicBezTo>
                        <a:pt x="10989" y="0"/>
                        <a:pt x="10800" y="0"/>
                        <a:pt x="10800" y="0"/>
                      </a:cubicBezTo>
                      <a:cubicBezTo>
                        <a:pt x="10800" y="0"/>
                        <a:pt x="10611" y="0"/>
                        <a:pt x="10611" y="169"/>
                      </a:cubicBezTo>
                      <a:cubicBezTo>
                        <a:pt x="189" y="5400"/>
                        <a:pt x="189" y="5400"/>
                        <a:pt x="189" y="5400"/>
                      </a:cubicBezTo>
                      <a:cubicBezTo>
                        <a:pt x="189" y="5400"/>
                        <a:pt x="0" y="5569"/>
                        <a:pt x="0" y="5738"/>
                      </a:cubicBezTo>
                      <a:cubicBezTo>
                        <a:pt x="0" y="15863"/>
                        <a:pt x="0" y="15863"/>
                        <a:pt x="0" y="15863"/>
                      </a:cubicBezTo>
                      <a:cubicBezTo>
                        <a:pt x="0" y="15863"/>
                        <a:pt x="0" y="16031"/>
                        <a:pt x="0" y="16031"/>
                      </a:cubicBezTo>
                      <a:cubicBezTo>
                        <a:pt x="0" y="16031"/>
                        <a:pt x="189" y="16200"/>
                        <a:pt x="189" y="16369"/>
                      </a:cubicBezTo>
                      <a:cubicBezTo>
                        <a:pt x="10611" y="21600"/>
                        <a:pt x="10611" y="21600"/>
                        <a:pt x="10611" y="21600"/>
                      </a:cubicBezTo>
                      <a:cubicBezTo>
                        <a:pt x="10611" y="21600"/>
                        <a:pt x="10800" y="21600"/>
                        <a:pt x="10989" y="21600"/>
                      </a:cubicBezTo>
                      <a:cubicBezTo>
                        <a:pt x="21221" y="16369"/>
                        <a:pt x="21221" y="16369"/>
                        <a:pt x="21221" y="16369"/>
                      </a:cubicBezTo>
                      <a:cubicBezTo>
                        <a:pt x="21411" y="16200"/>
                        <a:pt x="21600" y="16031"/>
                        <a:pt x="21600" y="16031"/>
                      </a:cubicBezTo>
                      <a:close/>
                      <a:moveTo>
                        <a:pt x="10421" y="20588"/>
                      </a:moveTo>
                      <a:cubicBezTo>
                        <a:pt x="947" y="15694"/>
                        <a:pt x="947" y="15694"/>
                        <a:pt x="947" y="15694"/>
                      </a:cubicBezTo>
                      <a:cubicBezTo>
                        <a:pt x="947" y="6412"/>
                        <a:pt x="947" y="6412"/>
                        <a:pt x="947" y="6412"/>
                      </a:cubicBezTo>
                      <a:cubicBezTo>
                        <a:pt x="10421" y="11306"/>
                        <a:pt x="10421" y="11306"/>
                        <a:pt x="10421" y="11306"/>
                      </a:cubicBezTo>
                      <a:lnTo>
                        <a:pt x="10421" y="20588"/>
                      </a:lnTo>
                      <a:close/>
                      <a:moveTo>
                        <a:pt x="10800" y="10631"/>
                      </a:moveTo>
                      <a:cubicBezTo>
                        <a:pt x="1326" y="5738"/>
                        <a:pt x="1326" y="5738"/>
                        <a:pt x="1326" y="5738"/>
                      </a:cubicBezTo>
                      <a:cubicBezTo>
                        <a:pt x="10800" y="844"/>
                        <a:pt x="10800" y="844"/>
                        <a:pt x="10800" y="844"/>
                      </a:cubicBezTo>
                      <a:cubicBezTo>
                        <a:pt x="20274" y="5738"/>
                        <a:pt x="20274" y="5738"/>
                        <a:pt x="20274" y="5738"/>
                      </a:cubicBezTo>
                      <a:lnTo>
                        <a:pt x="10800" y="10631"/>
                      </a:lnTo>
                      <a:close/>
                      <a:moveTo>
                        <a:pt x="20653" y="15694"/>
                      </a:moveTo>
                      <a:cubicBezTo>
                        <a:pt x="11179" y="20588"/>
                        <a:pt x="11179" y="20588"/>
                        <a:pt x="11179" y="20588"/>
                      </a:cubicBezTo>
                      <a:cubicBezTo>
                        <a:pt x="11179" y="11306"/>
                        <a:pt x="11179" y="11306"/>
                        <a:pt x="11179" y="11306"/>
                      </a:cubicBezTo>
                      <a:cubicBezTo>
                        <a:pt x="20653" y="6412"/>
                        <a:pt x="20653" y="6412"/>
                        <a:pt x="20653" y="6412"/>
                      </a:cubicBezTo>
                      <a:lnTo>
                        <a:pt x="20653" y="15694"/>
                      </a:lnTo>
                      <a:close/>
                    </a:path>
                  </a:pathLst>
                </a:custGeom>
                <a:solidFill>
                  <a:schemeClr val="bg1"/>
                </a:solidFill>
                <a:ln w="12700" cap="flat">
                  <a:noFill/>
                  <a:miter lim="400000"/>
                </a:ln>
                <a:effectLst/>
              </p:spPr>
              <p:txBody>
                <a:bodyPr wrap="square" lIns="91439" tIns="91439" rIns="91439" bIns="91439" numCol="1" anchor="t">
                  <a:noAutofit/>
                </a:bodyPr>
                <a:lstStyle/>
                <a:p>
                  <a:endParaRPr>
                    <a:cs typeface="+mn-ea"/>
                    <a:sym typeface="+mn-lt"/>
                  </a:endParaRPr>
                </a:p>
              </p:txBody>
            </p:sp>
          </p:grpSp>
          <p:grpSp>
            <p:nvGrpSpPr>
              <p:cNvPr id="30" name="组合 29"/>
              <p:cNvGrpSpPr/>
              <p:nvPr/>
            </p:nvGrpSpPr>
            <p:grpSpPr>
              <a:xfrm>
                <a:off x="7326" y="2878"/>
                <a:ext cx="898" cy="898"/>
                <a:chOff x="7549" y="2923"/>
                <a:chExt cx="1170" cy="1170"/>
              </a:xfrm>
            </p:grpSpPr>
            <p:sp>
              <p:nvSpPr>
                <p:cNvPr id="9" name="图形"/>
                <p:cNvSpPr/>
                <p:nvPr/>
              </p:nvSpPr>
              <p:spPr>
                <a:xfrm flipH="1">
                  <a:off x="7549" y="2923"/>
                  <a:ext cx="1171" cy="11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2" name="组合 31"/>
                <p:cNvGrpSpPr/>
                <p:nvPr/>
              </p:nvGrpSpPr>
              <p:grpSpPr>
                <a:xfrm>
                  <a:off x="7853" y="3266"/>
                  <a:ext cx="563" cy="525"/>
                  <a:chOff x="18353003" y="4956338"/>
                  <a:chExt cx="612664" cy="571922"/>
                </a:xfrm>
                <a:solidFill>
                  <a:schemeClr val="bg1"/>
                </a:solidFill>
              </p:grpSpPr>
              <p:sp>
                <p:nvSpPr>
                  <p:cNvPr id="10" name="图形"/>
                  <p:cNvSpPr/>
                  <p:nvPr/>
                </p:nvSpPr>
                <p:spPr>
                  <a:xfrm>
                    <a:off x="18353003" y="4956338"/>
                    <a:ext cx="612664" cy="154779"/>
                  </a:xfrm>
                  <a:custGeom>
                    <a:avLst/>
                    <a:gdLst/>
                    <a:ahLst/>
                    <a:cxnLst>
                      <a:cxn ang="0">
                        <a:pos x="wd2" y="hd2"/>
                      </a:cxn>
                      <a:cxn ang="5400000">
                        <a:pos x="wd2" y="hd2"/>
                      </a:cxn>
                      <a:cxn ang="10800000">
                        <a:pos x="wd2" y="hd2"/>
                      </a:cxn>
                      <a:cxn ang="16200000">
                        <a:pos x="wd2" y="hd2"/>
                      </a:cxn>
                    </a:cxnLst>
                    <a:rect l="0" t="0" r="r" b="b"/>
                    <a:pathLst>
                      <a:path w="21600" h="21600" extrusionOk="0">
                        <a:moveTo>
                          <a:pt x="20588" y="0"/>
                        </a:moveTo>
                        <a:cubicBezTo>
                          <a:pt x="1012" y="0"/>
                          <a:pt x="1012" y="0"/>
                          <a:pt x="1012" y="0"/>
                        </a:cubicBezTo>
                        <a:cubicBezTo>
                          <a:pt x="506" y="0"/>
                          <a:pt x="0" y="1851"/>
                          <a:pt x="0" y="3703"/>
                        </a:cubicBezTo>
                        <a:cubicBezTo>
                          <a:pt x="0" y="17897"/>
                          <a:pt x="0" y="17897"/>
                          <a:pt x="0" y="17897"/>
                        </a:cubicBezTo>
                        <a:cubicBezTo>
                          <a:pt x="0" y="19749"/>
                          <a:pt x="506" y="21600"/>
                          <a:pt x="1012" y="21600"/>
                        </a:cubicBezTo>
                        <a:cubicBezTo>
                          <a:pt x="20588" y="21600"/>
                          <a:pt x="20588" y="21600"/>
                          <a:pt x="20588" y="21600"/>
                        </a:cubicBezTo>
                        <a:cubicBezTo>
                          <a:pt x="21094" y="21600"/>
                          <a:pt x="21600" y="19749"/>
                          <a:pt x="21600" y="17897"/>
                        </a:cubicBezTo>
                        <a:cubicBezTo>
                          <a:pt x="21600" y="3703"/>
                          <a:pt x="21600" y="3703"/>
                          <a:pt x="21600" y="3703"/>
                        </a:cubicBezTo>
                        <a:cubicBezTo>
                          <a:pt x="21600" y="1851"/>
                          <a:pt x="21094" y="0"/>
                          <a:pt x="20588" y="0"/>
                        </a:cubicBezTo>
                        <a:close/>
                        <a:moveTo>
                          <a:pt x="20756" y="18514"/>
                        </a:moveTo>
                        <a:cubicBezTo>
                          <a:pt x="844" y="18514"/>
                          <a:pt x="844" y="18514"/>
                          <a:pt x="844" y="18514"/>
                        </a:cubicBezTo>
                        <a:cubicBezTo>
                          <a:pt x="844" y="3086"/>
                          <a:pt x="844" y="3086"/>
                          <a:pt x="844" y="3086"/>
                        </a:cubicBezTo>
                        <a:cubicBezTo>
                          <a:pt x="20756" y="3086"/>
                          <a:pt x="20756" y="3086"/>
                          <a:pt x="20756" y="3086"/>
                        </a:cubicBezTo>
                        <a:lnTo>
                          <a:pt x="20756" y="18514"/>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11" name="图形"/>
                  <p:cNvSpPr/>
                  <p:nvPr/>
                </p:nvSpPr>
                <p:spPr>
                  <a:xfrm>
                    <a:off x="18353003" y="5165854"/>
                    <a:ext cx="612664" cy="151003"/>
                  </a:xfrm>
                  <a:custGeom>
                    <a:avLst/>
                    <a:gdLst/>
                    <a:ahLst/>
                    <a:cxnLst>
                      <a:cxn ang="0">
                        <a:pos x="wd2" y="hd2"/>
                      </a:cxn>
                      <a:cxn ang="5400000">
                        <a:pos x="wd2" y="hd2"/>
                      </a:cxn>
                      <a:cxn ang="10800000">
                        <a:pos x="wd2" y="hd2"/>
                      </a:cxn>
                      <a:cxn ang="16200000">
                        <a:pos x="wd2" y="hd2"/>
                      </a:cxn>
                    </a:cxnLst>
                    <a:rect l="0" t="0" r="r" b="b"/>
                    <a:pathLst>
                      <a:path w="21600" h="21600" extrusionOk="0">
                        <a:moveTo>
                          <a:pt x="20588" y="0"/>
                        </a:moveTo>
                        <a:cubicBezTo>
                          <a:pt x="1012" y="0"/>
                          <a:pt x="1012" y="0"/>
                          <a:pt x="1012" y="0"/>
                        </a:cubicBezTo>
                        <a:cubicBezTo>
                          <a:pt x="506" y="0"/>
                          <a:pt x="0" y="1906"/>
                          <a:pt x="0" y="3812"/>
                        </a:cubicBezTo>
                        <a:cubicBezTo>
                          <a:pt x="0" y="17788"/>
                          <a:pt x="0" y="17788"/>
                          <a:pt x="0" y="17788"/>
                        </a:cubicBezTo>
                        <a:cubicBezTo>
                          <a:pt x="0" y="20329"/>
                          <a:pt x="506" y="21600"/>
                          <a:pt x="1012" y="21600"/>
                        </a:cubicBezTo>
                        <a:cubicBezTo>
                          <a:pt x="20588" y="21600"/>
                          <a:pt x="20588" y="21600"/>
                          <a:pt x="20588" y="21600"/>
                        </a:cubicBezTo>
                        <a:cubicBezTo>
                          <a:pt x="21094" y="21600"/>
                          <a:pt x="21600" y="20329"/>
                          <a:pt x="21600" y="17788"/>
                        </a:cubicBezTo>
                        <a:cubicBezTo>
                          <a:pt x="21600" y="3812"/>
                          <a:pt x="21600" y="3812"/>
                          <a:pt x="21600" y="3812"/>
                        </a:cubicBezTo>
                        <a:cubicBezTo>
                          <a:pt x="21600" y="1906"/>
                          <a:pt x="21094" y="0"/>
                          <a:pt x="20588" y="0"/>
                        </a:cubicBezTo>
                        <a:close/>
                        <a:moveTo>
                          <a:pt x="20756" y="19059"/>
                        </a:moveTo>
                        <a:cubicBezTo>
                          <a:pt x="844" y="19059"/>
                          <a:pt x="844" y="19059"/>
                          <a:pt x="844" y="19059"/>
                        </a:cubicBezTo>
                        <a:cubicBezTo>
                          <a:pt x="844" y="3176"/>
                          <a:pt x="844" y="3176"/>
                          <a:pt x="844" y="3176"/>
                        </a:cubicBezTo>
                        <a:cubicBezTo>
                          <a:pt x="20756" y="3176"/>
                          <a:pt x="20756" y="3176"/>
                          <a:pt x="20756" y="3176"/>
                        </a:cubicBezTo>
                        <a:lnTo>
                          <a:pt x="20756" y="19059"/>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12" name="图形"/>
                  <p:cNvSpPr/>
                  <p:nvPr/>
                </p:nvSpPr>
                <p:spPr>
                  <a:xfrm>
                    <a:off x="18353003" y="5375369"/>
                    <a:ext cx="612664" cy="152891"/>
                  </a:xfrm>
                  <a:custGeom>
                    <a:avLst/>
                    <a:gdLst/>
                    <a:ahLst/>
                    <a:cxnLst>
                      <a:cxn ang="0">
                        <a:pos x="wd2" y="hd2"/>
                      </a:cxn>
                      <a:cxn ang="5400000">
                        <a:pos x="wd2" y="hd2"/>
                      </a:cxn>
                      <a:cxn ang="10800000">
                        <a:pos x="wd2" y="hd2"/>
                      </a:cxn>
                      <a:cxn ang="16200000">
                        <a:pos x="wd2" y="hd2"/>
                      </a:cxn>
                    </a:cxnLst>
                    <a:rect l="0" t="0" r="r" b="b"/>
                    <a:pathLst>
                      <a:path w="21600" h="21600" extrusionOk="0">
                        <a:moveTo>
                          <a:pt x="20588" y="0"/>
                        </a:moveTo>
                        <a:cubicBezTo>
                          <a:pt x="1012" y="0"/>
                          <a:pt x="1012" y="0"/>
                          <a:pt x="1012" y="0"/>
                        </a:cubicBezTo>
                        <a:cubicBezTo>
                          <a:pt x="506" y="0"/>
                          <a:pt x="0" y="1906"/>
                          <a:pt x="0" y="3812"/>
                        </a:cubicBezTo>
                        <a:cubicBezTo>
                          <a:pt x="0" y="17788"/>
                          <a:pt x="0" y="17788"/>
                          <a:pt x="0" y="17788"/>
                        </a:cubicBezTo>
                        <a:cubicBezTo>
                          <a:pt x="0" y="20329"/>
                          <a:pt x="506" y="21600"/>
                          <a:pt x="1012" y="21600"/>
                        </a:cubicBezTo>
                        <a:cubicBezTo>
                          <a:pt x="20588" y="21600"/>
                          <a:pt x="20588" y="21600"/>
                          <a:pt x="20588" y="21600"/>
                        </a:cubicBezTo>
                        <a:cubicBezTo>
                          <a:pt x="21094" y="21600"/>
                          <a:pt x="21600" y="20329"/>
                          <a:pt x="21600" y="17788"/>
                        </a:cubicBezTo>
                        <a:cubicBezTo>
                          <a:pt x="21600" y="3812"/>
                          <a:pt x="21600" y="3812"/>
                          <a:pt x="21600" y="3812"/>
                        </a:cubicBezTo>
                        <a:cubicBezTo>
                          <a:pt x="21600" y="1906"/>
                          <a:pt x="21094" y="0"/>
                          <a:pt x="20588" y="0"/>
                        </a:cubicBezTo>
                        <a:close/>
                        <a:moveTo>
                          <a:pt x="20756" y="19059"/>
                        </a:moveTo>
                        <a:cubicBezTo>
                          <a:pt x="844" y="19059"/>
                          <a:pt x="844" y="19059"/>
                          <a:pt x="844" y="19059"/>
                        </a:cubicBezTo>
                        <a:cubicBezTo>
                          <a:pt x="844" y="3176"/>
                          <a:pt x="844" y="3176"/>
                          <a:pt x="844" y="3176"/>
                        </a:cubicBezTo>
                        <a:cubicBezTo>
                          <a:pt x="20756" y="3176"/>
                          <a:pt x="20756" y="3176"/>
                          <a:pt x="20756" y="3176"/>
                        </a:cubicBezTo>
                        <a:lnTo>
                          <a:pt x="20756" y="19059"/>
                        </a:ln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grpSp>
          <p:sp>
            <p:nvSpPr>
              <p:cNvPr id="41" name="图形"/>
              <p:cNvSpPr txBox="1"/>
              <p:nvPr/>
            </p:nvSpPr>
            <p:spPr>
              <a:xfrm>
                <a:off x="2975" y="3196"/>
                <a:ext cx="3168" cy="725"/>
              </a:xfrm>
              <a:prstGeom prst="rect">
                <a:avLst/>
              </a:prstGeom>
              <a:noFill/>
            </p:spPr>
            <p:txBody>
              <a:bodyPr wrap="none" rtlCol="0">
                <a:spAutoFit/>
              </a:bodyPr>
              <a:lstStyle/>
              <a:p>
                <a:pPr algn="l" eaLnBrk="1" hangingPunct="1"/>
                <a:r>
                  <a:rPr lang="zh-CN" altLang="en-US" sz="2400">
                    <a:solidFill>
                      <a:schemeClr val="tx1">
                        <a:lumMod val="85000"/>
                        <a:lumOff val="15000"/>
                      </a:schemeClr>
                    </a:solidFill>
                    <a:cs typeface="+mn-ea"/>
                    <a:sym typeface="+mn-lt"/>
                  </a:rPr>
                  <a:t>预设标题文本</a:t>
                </a:r>
                <a:endParaRPr lang="zh-CN" altLang="en-US" sz="2400" dirty="0">
                  <a:solidFill>
                    <a:schemeClr val="tx1">
                      <a:lumMod val="75000"/>
                      <a:lumOff val="25000"/>
                    </a:schemeClr>
                  </a:solidFill>
                  <a:cs typeface="+mn-ea"/>
                  <a:sym typeface="+mn-lt"/>
                </a:endParaRPr>
              </a:p>
            </p:txBody>
          </p:sp>
          <p:sp>
            <p:nvSpPr>
              <p:cNvPr id="42" name="图形"/>
              <p:cNvSpPr/>
              <p:nvPr/>
            </p:nvSpPr>
            <p:spPr>
              <a:xfrm>
                <a:off x="2022" y="4094"/>
                <a:ext cx="4708" cy="966"/>
              </a:xfrm>
              <a:prstGeom prst="rect">
                <a:avLst/>
              </a:prstGeom>
            </p:spPr>
            <p:txBody>
              <a:bodyPr wrap="square">
                <a:spAutoFit/>
              </a:bodyPr>
              <a:lstStyle/>
              <a:p>
                <a:pPr marL="0" indent="0" algn="l">
                  <a:lnSpc>
                    <a:spcPct val="150000"/>
                  </a:lnSpc>
                  <a:spcBef>
                    <a:spcPts val="0"/>
                  </a:spcBef>
                  <a:spcAft>
                    <a:spcPts val="0"/>
                  </a:spcAft>
                  <a:buNone/>
                </a:pPr>
                <a:r>
                  <a:rPr lang="zh-CN" altLang="en-US" sz="1200">
                    <a:solidFill>
                      <a:schemeClr val="tx1">
                        <a:lumMod val="75000"/>
                        <a:lumOff val="25000"/>
                      </a:schemeClr>
                    </a:solidFill>
                    <a:cs typeface="+mn-ea"/>
                    <a:sym typeface="+mn-lt"/>
                  </a:rPr>
                  <a:t>在此处添加您的文本内容在此处添加您的文本内容此处添加文本内容添加文本内容</a:t>
                </a:r>
                <a:endParaRPr lang="zh-CN" sz="1200" dirty="0">
                  <a:solidFill>
                    <a:schemeClr val="tx1">
                      <a:lumMod val="65000"/>
                      <a:lumOff val="35000"/>
                    </a:schemeClr>
                  </a:solidFill>
                  <a:cs typeface="+mn-ea"/>
                  <a:sym typeface="+mn-lt"/>
                </a:endParaRPr>
              </a:p>
            </p:txBody>
          </p:sp>
          <p:sp>
            <p:nvSpPr>
              <p:cNvPr id="13" name="图形"/>
              <p:cNvSpPr txBox="1"/>
              <p:nvPr/>
            </p:nvSpPr>
            <p:spPr>
              <a:xfrm>
                <a:off x="2975" y="6471"/>
                <a:ext cx="3168" cy="725"/>
              </a:xfrm>
              <a:prstGeom prst="rect">
                <a:avLst/>
              </a:prstGeom>
              <a:noFill/>
            </p:spPr>
            <p:txBody>
              <a:bodyPr wrap="none" rtlCol="0">
                <a:spAutoFit/>
              </a:bodyPr>
              <a:lstStyle/>
              <a:p>
                <a:pPr algn="l" eaLnBrk="1" hangingPunct="1"/>
                <a:r>
                  <a:rPr lang="zh-CN" altLang="en-US" sz="2400">
                    <a:solidFill>
                      <a:schemeClr val="tx1">
                        <a:lumMod val="85000"/>
                        <a:lumOff val="15000"/>
                      </a:schemeClr>
                    </a:solidFill>
                    <a:cs typeface="+mn-ea"/>
                    <a:sym typeface="+mn-lt"/>
                  </a:rPr>
                  <a:t>预设标题文本</a:t>
                </a:r>
                <a:endParaRPr lang="zh-CN" altLang="en-US" sz="2400" dirty="0">
                  <a:solidFill>
                    <a:schemeClr val="tx1">
                      <a:lumMod val="75000"/>
                      <a:lumOff val="25000"/>
                    </a:schemeClr>
                  </a:solidFill>
                  <a:cs typeface="+mn-ea"/>
                  <a:sym typeface="+mn-lt"/>
                </a:endParaRPr>
              </a:p>
            </p:txBody>
          </p:sp>
          <p:sp>
            <p:nvSpPr>
              <p:cNvPr id="14" name="图形"/>
              <p:cNvSpPr/>
              <p:nvPr/>
            </p:nvSpPr>
            <p:spPr>
              <a:xfrm>
                <a:off x="2022" y="7369"/>
                <a:ext cx="4708" cy="966"/>
              </a:xfrm>
              <a:prstGeom prst="rect">
                <a:avLst/>
              </a:prstGeom>
            </p:spPr>
            <p:txBody>
              <a:bodyPr wrap="square">
                <a:spAutoFit/>
              </a:bodyPr>
              <a:lstStyle/>
              <a:p>
                <a:pPr marL="0" indent="0" algn="l">
                  <a:lnSpc>
                    <a:spcPct val="150000"/>
                  </a:lnSpc>
                  <a:spcBef>
                    <a:spcPts val="0"/>
                  </a:spcBef>
                  <a:spcAft>
                    <a:spcPts val="0"/>
                  </a:spcAft>
                  <a:buNone/>
                </a:pPr>
                <a:r>
                  <a:rPr lang="zh-CN" altLang="en-US" sz="1200">
                    <a:solidFill>
                      <a:schemeClr val="tx1">
                        <a:lumMod val="75000"/>
                        <a:lumOff val="25000"/>
                      </a:schemeClr>
                    </a:solidFill>
                    <a:cs typeface="+mn-ea"/>
                    <a:sym typeface="+mn-lt"/>
                  </a:rPr>
                  <a:t>在此处添加您的文本内容在此处添加您的文本内容此处添加文本内容添加文本内容</a:t>
                </a:r>
                <a:endParaRPr lang="zh-CN" sz="1200" dirty="0">
                  <a:solidFill>
                    <a:schemeClr val="tx1">
                      <a:lumMod val="65000"/>
                      <a:lumOff val="35000"/>
                    </a:schemeClr>
                  </a:solidFill>
                  <a:cs typeface="+mn-ea"/>
                  <a:sym typeface="+mn-lt"/>
                </a:endParaRPr>
              </a:p>
            </p:txBody>
          </p:sp>
          <p:sp>
            <p:nvSpPr>
              <p:cNvPr id="15" name="图形"/>
              <p:cNvSpPr txBox="1"/>
              <p:nvPr/>
            </p:nvSpPr>
            <p:spPr>
              <a:xfrm>
                <a:off x="8503" y="3204"/>
                <a:ext cx="3168" cy="725"/>
              </a:xfrm>
              <a:prstGeom prst="rect">
                <a:avLst/>
              </a:prstGeom>
              <a:noFill/>
            </p:spPr>
            <p:txBody>
              <a:bodyPr wrap="none" rtlCol="0">
                <a:spAutoFit/>
              </a:bodyPr>
              <a:lstStyle/>
              <a:p>
                <a:pPr algn="l" eaLnBrk="1" hangingPunct="1"/>
                <a:r>
                  <a:rPr lang="zh-CN" altLang="en-US" sz="2400">
                    <a:solidFill>
                      <a:schemeClr val="tx1">
                        <a:lumMod val="85000"/>
                        <a:lumOff val="15000"/>
                      </a:schemeClr>
                    </a:solidFill>
                    <a:cs typeface="+mn-ea"/>
                    <a:sym typeface="+mn-lt"/>
                  </a:rPr>
                  <a:t>预设标题文本</a:t>
                </a:r>
                <a:endParaRPr lang="zh-CN" altLang="en-US" sz="2400" dirty="0">
                  <a:solidFill>
                    <a:schemeClr val="tx1">
                      <a:lumMod val="75000"/>
                      <a:lumOff val="25000"/>
                    </a:schemeClr>
                  </a:solidFill>
                  <a:cs typeface="+mn-ea"/>
                  <a:sym typeface="+mn-lt"/>
                </a:endParaRPr>
              </a:p>
            </p:txBody>
          </p:sp>
          <p:sp>
            <p:nvSpPr>
              <p:cNvPr id="16" name="图形"/>
              <p:cNvSpPr/>
              <p:nvPr/>
            </p:nvSpPr>
            <p:spPr>
              <a:xfrm>
                <a:off x="7550" y="4102"/>
                <a:ext cx="4708" cy="966"/>
              </a:xfrm>
              <a:prstGeom prst="rect">
                <a:avLst/>
              </a:prstGeom>
            </p:spPr>
            <p:txBody>
              <a:bodyPr wrap="square">
                <a:spAutoFit/>
              </a:bodyPr>
              <a:lstStyle/>
              <a:p>
                <a:pPr marL="0" indent="0" algn="l">
                  <a:lnSpc>
                    <a:spcPct val="150000"/>
                  </a:lnSpc>
                  <a:spcBef>
                    <a:spcPts val="0"/>
                  </a:spcBef>
                  <a:spcAft>
                    <a:spcPts val="0"/>
                  </a:spcAft>
                  <a:buNone/>
                </a:pPr>
                <a:r>
                  <a:rPr lang="zh-CN" altLang="en-US" sz="1200">
                    <a:solidFill>
                      <a:schemeClr val="tx1">
                        <a:lumMod val="75000"/>
                        <a:lumOff val="25000"/>
                      </a:schemeClr>
                    </a:solidFill>
                    <a:cs typeface="+mn-ea"/>
                    <a:sym typeface="+mn-lt"/>
                  </a:rPr>
                  <a:t>在此处添加您的文本内容在此处添加您的文本内容此处添加文本内容添加文本内容</a:t>
                </a:r>
                <a:endParaRPr lang="zh-CN" sz="1200" dirty="0">
                  <a:solidFill>
                    <a:schemeClr val="tx1">
                      <a:lumMod val="65000"/>
                      <a:lumOff val="35000"/>
                    </a:schemeClr>
                  </a:solidFill>
                  <a:cs typeface="+mn-ea"/>
                  <a:sym typeface="+mn-lt"/>
                </a:endParaRPr>
              </a:p>
            </p:txBody>
          </p:sp>
          <p:sp>
            <p:nvSpPr>
              <p:cNvPr id="44" name="图形"/>
              <p:cNvSpPr txBox="1"/>
              <p:nvPr/>
            </p:nvSpPr>
            <p:spPr>
              <a:xfrm>
                <a:off x="8503" y="6479"/>
                <a:ext cx="3168" cy="725"/>
              </a:xfrm>
              <a:prstGeom prst="rect">
                <a:avLst/>
              </a:prstGeom>
              <a:noFill/>
            </p:spPr>
            <p:txBody>
              <a:bodyPr wrap="none" rtlCol="0">
                <a:spAutoFit/>
              </a:bodyPr>
              <a:lstStyle/>
              <a:p>
                <a:pPr algn="l" eaLnBrk="1" hangingPunct="1"/>
                <a:r>
                  <a:rPr lang="zh-CN" altLang="en-US" sz="2400">
                    <a:solidFill>
                      <a:schemeClr val="tx1">
                        <a:lumMod val="85000"/>
                        <a:lumOff val="15000"/>
                      </a:schemeClr>
                    </a:solidFill>
                    <a:cs typeface="+mn-ea"/>
                    <a:sym typeface="+mn-lt"/>
                  </a:rPr>
                  <a:t>预设标题文本</a:t>
                </a:r>
                <a:endParaRPr lang="zh-CN" altLang="en-US" sz="2400" dirty="0">
                  <a:solidFill>
                    <a:schemeClr val="tx1">
                      <a:lumMod val="75000"/>
                      <a:lumOff val="25000"/>
                    </a:schemeClr>
                  </a:solidFill>
                  <a:cs typeface="+mn-ea"/>
                  <a:sym typeface="+mn-lt"/>
                </a:endParaRPr>
              </a:p>
            </p:txBody>
          </p:sp>
          <p:sp>
            <p:nvSpPr>
              <p:cNvPr id="45" name="图形"/>
              <p:cNvSpPr/>
              <p:nvPr/>
            </p:nvSpPr>
            <p:spPr>
              <a:xfrm>
                <a:off x="7550" y="7377"/>
                <a:ext cx="4708" cy="966"/>
              </a:xfrm>
              <a:prstGeom prst="rect">
                <a:avLst/>
              </a:prstGeom>
            </p:spPr>
            <p:txBody>
              <a:bodyPr wrap="square">
                <a:spAutoFit/>
              </a:bodyPr>
              <a:lstStyle/>
              <a:p>
                <a:pPr marL="0" indent="0" algn="l">
                  <a:lnSpc>
                    <a:spcPct val="150000"/>
                  </a:lnSpc>
                  <a:spcBef>
                    <a:spcPts val="0"/>
                  </a:spcBef>
                  <a:spcAft>
                    <a:spcPts val="0"/>
                  </a:spcAft>
                  <a:buNone/>
                </a:pPr>
                <a:r>
                  <a:rPr lang="zh-CN" altLang="en-US" sz="1200">
                    <a:solidFill>
                      <a:schemeClr val="tx1">
                        <a:lumMod val="75000"/>
                        <a:lumOff val="25000"/>
                      </a:schemeClr>
                    </a:solidFill>
                    <a:cs typeface="+mn-ea"/>
                    <a:sym typeface="+mn-lt"/>
                  </a:rPr>
                  <a:t>在此处添加您的文本内容在此处添加您的文本内容此处添加文本内容添加文本内容</a:t>
                </a:r>
                <a:endParaRPr lang="zh-CN" sz="1200" dirty="0">
                  <a:solidFill>
                    <a:schemeClr val="tx1">
                      <a:lumMod val="65000"/>
                      <a:lumOff val="35000"/>
                    </a:schemeClr>
                  </a:solidFill>
                  <a:cs typeface="+mn-ea"/>
                  <a:sym typeface="+mn-lt"/>
                </a:endParaRPr>
              </a:p>
            </p:txBody>
          </p:sp>
        </p:grpSp>
      </p:grpSp>
    </p:spTree>
    <p:custDataLst>
      <p:tags r:id="rId3"/>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1325880" y="1791970"/>
            <a:ext cx="9521825" cy="3486785"/>
            <a:chOff x="2088" y="2822"/>
            <a:chExt cx="14995" cy="5491"/>
          </a:xfrm>
        </p:grpSpPr>
        <p:sp>
          <p:nvSpPr>
            <p:cNvPr id="5" name="图形"/>
            <p:cNvSpPr/>
            <p:nvPr/>
          </p:nvSpPr>
          <p:spPr>
            <a:xfrm>
              <a:off x="2088" y="3541"/>
              <a:ext cx="12495" cy="24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6" name="图形"/>
            <p:cNvSpPr/>
            <p:nvPr/>
          </p:nvSpPr>
          <p:spPr>
            <a:xfrm rot="5400000">
              <a:off x="14049" y="3355"/>
              <a:ext cx="3567" cy="2500"/>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grpSp>
          <p:nvGrpSpPr>
            <p:cNvPr id="7" name="图形"/>
            <p:cNvGrpSpPr/>
            <p:nvPr/>
          </p:nvGrpSpPr>
          <p:grpSpPr>
            <a:xfrm>
              <a:off x="12688" y="4261"/>
              <a:ext cx="3361" cy="998"/>
              <a:chOff x="8305802" y="2818812"/>
              <a:chExt cx="2405575" cy="713936"/>
            </a:xfrm>
          </p:grpSpPr>
          <p:sp>
            <p:nvSpPr>
              <p:cNvPr id="11" name="图形"/>
              <p:cNvSpPr/>
              <p:nvPr/>
            </p:nvSpPr>
            <p:spPr>
              <a:xfrm>
                <a:off x="8305802"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cs typeface="+mn-ea"/>
                  <a:sym typeface="+mn-lt"/>
                </a:endParaRPr>
              </a:p>
            </p:txBody>
          </p:sp>
          <p:sp>
            <p:nvSpPr>
              <p:cNvPr id="20" name="图形"/>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prstClr val="black"/>
                  </a:solidFill>
                  <a:cs typeface="+mn-ea"/>
                  <a:sym typeface="+mn-lt"/>
                </a:endParaRPr>
              </a:p>
            </p:txBody>
          </p:sp>
        </p:grpSp>
        <p:grpSp>
          <p:nvGrpSpPr>
            <p:cNvPr id="14" name="图形"/>
            <p:cNvGrpSpPr/>
            <p:nvPr/>
          </p:nvGrpSpPr>
          <p:grpSpPr>
            <a:xfrm>
              <a:off x="2281" y="4261"/>
              <a:ext cx="3361" cy="998"/>
              <a:chOff x="858128" y="2818811"/>
              <a:chExt cx="2405575" cy="713936"/>
            </a:xfrm>
          </p:grpSpPr>
          <p:sp>
            <p:nvSpPr>
              <p:cNvPr id="8" name="图形"/>
              <p:cNvSpPr/>
              <p:nvPr/>
            </p:nvSpPr>
            <p:spPr>
              <a:xfrm>
                <a:off x="858128" y="2818811"/>
                <a:ext cx="2405575" cy="713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cs typeface="+mn-ea"/>
                  <a:sym typeface="+mn-lt"/>
                </a:endParaRPr>
              </a:p>
            </p:txBody>
          </p:sp>
          <p:sp>
            <p:nvSpPr>
              <p:cNvPr id="21" name="图形"/>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prstClr val="black"/>
                  </a:solidFill>
                  <a:cs typeface="+mn-ea"/>
                  <a:sym typeface="+mn-lt"/>
                </a:endParaRPr>
              </a:p>
            </p:txBody>
          </p:sp>
        </p:grpSp>
        <p:grpSp>
          <p:nvGrpSpPr>
            <p:cNvPr id="13" name="图形"/>
            <p:cNvGrpSpPr/>
            <p:nvPr/>
          </p:nvGrpSpPr>
          <p:grpSpPr>
            <a:xfrm>
              <a:off x="5750" y="4261"/>
              <a:ext cx="3361" cy="998"/>
              <a:chOff x="3340686" y="2818812"/>
              <a:chExt cx="2405575" cy="713936"/>
            </a:xfrm>
          </p:grpSpPr>
          <p:sp>
            <p:nvSpPr>
              <p:cNvPr id="9" name="图形"/>
              <p:cNvSpPr/>
              <p:nvPr/>
            </p:nvSpPr>
            <p:spPr>
              <a:xfrm>
                <a:off x="3340686"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cs typeface="+mn-ea"/>
                  <a:sym typeface="+mn-lt"/>
                </a:endParaRPr>
              </a:p>
            </p:txBody>
          </p:sp>
          <p:sp>
            <p:nvSpPr>
              <p:cNvPr id="22" name="图形"/>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prstClr val="black"/>
                  </a:solidFill>
                  <a:cs typeface="+mn-ea"/>
                  <a:sym typeface="+mn-lt"/>
                </a:endParaRPr>
              </a:p>
            </p:txBody>
          </p:sp>
        </p:grpSp>
        <p:grpSp>
          <p:nvGrpSpPr>
            <p:cNvPr id="12" name="图形"/>
            <p:cNvGrpSpPr/>
            <p:nvPr/>
          </p:nvGrpSpPr>
          <p:grpSpPr>
            <a:xfrm>
              <a:off x="9219" y="4261"/>
              <a:ext cx="3361" cy="998"/>
              <a:chOff x="5823244" y="2818812"/>
              <a:chExt cx="2405575" cy="713936"/>
            </a:xfrm>
          </p:grpSpPr>
          <p:sp>
            <p:nvSpPr>
              <p:cNvPr id="10" name="图形"/>
              <p:cNvSpPr/>
              <p:nvPr/>
            </p:nvSpPr>
            <p:spPr>
              <a:xfrm>
                <a:off x="5823244" y="2818812"/>
                <a:ext cx="2405575" cy="713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00">
                  <a:cs typeface="+mn-ea"/>
                  <a:sym typeface="+mn-lt"/>
                </a:endParaRPr>
              </a:p>
            </p:txBody>
          </p:sp>
          <p:sp>
            <p:nvSpPr>
              <p:cNvPr id="23" name="图形"/>
              <p:cNvSpPr>
                <a:spLocks noEditPoints="1"/>
              </p:cNvSpPr>
              <p:nvPr/>
            </p:nvSpPr>
            <p:spPr bwMode="auto">
              <a:xfrm>
                <a:off x="5973742"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00">
                  <a:solidFill>
                    <a:prstClr val="black"/>
                  </a:solidFill>
                  <a:cs typeface="+mn-ea"/>
                  <a:sym typeface="+mn-lt"/>
                </a:endParaRPr>
              </a:p>
            </p:txBody>
          </p:sp>
        </p:grpSp>
        <p:sp>
          <p:nvSpPr>
            <p:cNvPr id="6154" name="图形"/>
            <p:cNvSpPr txBox="1">
              <a:spLocks noChangeArrowheads="1"/>
            </p:cNvSpPr>
            <p:nvPr/>
          </p:nvSpPr>
          <p:spPr bwMode="auto">
            <a:xfrm>
              <a:off x="3159" y="4472"/>
              <a:ext cx="201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base" latinLnBrk="0" hangingPunct="1">
                <a:lnSpc>
                  <a:spcPct val="100000"/>
                </a:lnSpc>
                <a:spcBef>
                  <a:spcPct val="20000"/>
                </a:spcBef>
                <a:spcAft>
                  <a:spcPct val="0"/>
                </a:spcAft>
                <a:buClrTx/>
                <a:buSzTx/>
                <a:buFontTx/>
                <a:buNone/>
                <a:defRPr/>
              </a:pPr>
              <a:r>
                <a:rPr lang="zh-CN" altLang="en-US" noProof="0">
                  <a:ln>
                    <a:noFill/>
                  </a:ln>
                  <a:solidFill>
                    <a:schemeClr val="bg1"/>
                  </a:solidFill>
                  <a:effectLst/>
                  <a:uLnTx/>
                  <a:uFillTx/>
                  <a:latin typeface="+mn-lt"/>
                  <a:ea typeface="+mn-ea"/>
                  <a:cs typeface="+mn-ea"/>
                  <a:sym typeface="+mn-lt"/>
                </a:rPr>
                <a:t>预设标题</a:t>
              </a:r>
              <a:endParaRPr kumimoji="0" lang="zh-CN" altLang="en-US" sz="1800" i="0" u="none" strike="noStrike" kern="1200" cap="none" spc="0" normalizeH="0" baseline="0" noProof="0">
                <a:ln>
                  <a:noFill/>
                </a:ln>
                <a:solidFill>
                  <a:schemeClr val="bg1"/>
                </a:solidFill>
                <a:effectLst/>
                <a:uLnTx/>
                <a:uFillTx/>
                <a:latin typeface="+mn-lt"/>
                <a:ea typeface="+mn-ea"/>
                <a:cs typeface="+mn-ea"/>
                <a:sym typeface="+mn-lt"/>
              </a:endParaRPr>
            </a:p>
          </p:txBody>
        </p:sp>
        <p:sp>
          <p:nvSpPr>
            <p:cNvPr id="3" name="图形"/>
            <p:cNvSpPr txBox="1">
              <a:spLocks noChangeArrowheads="1"/>
            </p:cNvSpPr>
            <p:nvPr/>
          </p:nvSpPr>
          <p:spPr bwMode="auto">
            <a:xfrm>
              <a:off x="6934" y="4472"/>
              <a:ext cx="201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base" latinLnBrk="0" hangingPunct="1">
                <a:lnSpc>
                  <a:spcPct val="100000"/>
                </a:lnSpc>
                <a:spcBef>
                  <a:spcPct val="20000"/>
                </a:spcBef>
                <a:spcAft>
                  <a:spcPct val="0"/>
                </a:spcAft>
                <a:buClrTx/>
                <a:buSzTx/>
                <a:buFontTx/>
                <a:buNone/>
                <a:defRPr/>
              </a:pPr>
              <a:r>
                <a:rPr lang="zh-CN" altLang="en-US" noProof="0">
                  <a:ln>
                    <a:noFill/>
                  </a:ln>
                  <a:solidFill>
                    <a:schemeClr val="bg1"/>
                  </a:solidFill>
                  <a:effectLst/>
                  <a:uLnTx/>
                  <a:uFillTx/>
                  <a:latin typeface="+mn-lt"/>
                  <a:ea typeface="+mn-ea"/>
                  <a:cs typeface="+mn-ea"/>
                  <a:sym typeface="+mn-lt"/>
                </a:rPr>
                <a:t>预设标题</a:t>
              </a:r>
              <a:endParaRPr kumimoji="0" lang="zh-CN" altLang="en-US" sz="1800" i="0" u="none" strike="noStrike" kern="1200" cap="none" spc="0" normalizeH="0" baseline="0" noProof="0">
                <a:ln>
                  <a:noFill/>
                </a:ln>
                <a:solidFill>
                  <a:schemeClr val="bg1"/>
                </a:solidFill>
                <a:effectLst/>
                <a:uLnTx/>
                <a:uFillTx/>
                <a:latin typeface="+mn-lt"/>
                <a:ea typeface="+mn-ea"/>
                <a:cs typeface="+mn-ea"/>
                <a:sym typeface="+mn-lt"/>
              </a:endParaRPr>
            </a:p>
          </p:txBody>
        </p:sp>
        <p:sp>
          <p:nvSpPr>
            <p:cNvPr id="4" name="图形"/>
            <p:cNvSpPr txBox="1">
              <a:spLocks noChangeArrowheads="1"/>
            </p:cNvSpPr>
            <p:nvPr/>
          </p:nvSpPr>
          <p:spPr bwMode="auto">
            <a:xfrm>
              <a:off x="10039" y="4455"/>
              <a:ext cx="201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base" latinLnBrk="0" hangingPunct="1">
                <a:lnSpc>
                  <a:spcPct val="100000"/>
                </a:lnSpc>
                <a:spcBef>
                  <a:spcPct val="20000"/>
                </a:spcBef>
                <a:spcAft>
                  <a:spcPct val="0"/>
                </a:spcAft>
                <a:buClrTx/>
                <a:buSzTx/>
                <a:buFontTx/>
                <a:buNone/>
                <a:defRPr/>
              </a:pPr>
              <a:r>
                <a:rPr lang="zh-CN" altLang="en-US" noProof="0">
                  <a:ln>
                    <a:noFill/>
                  </a:ln>
                  <a:solidFill>
                    <a:schemeClr val="bg1"/>
                  </a:solidFill>
                  <a:effectLst/>
                  <a:uLnTx/>
                  <a:uFillTx/>
                  <a:latin typeface="+mn-lt"/>
                  <a:ea typeface="+mn-ea"/>
                  <a:cs typeface="+mn-ea"/>
                  <a:sym typeface="+mn-lt"/>
                </a:rPr>
                <a:t>预设标题</a:t>
              </a:r>
              <a:endParaRPr kumimoji="0" lang="zh-CN" altLang="en-US" sz="1800" i="0" u="none" strike="noStrike" kern="1200" cap="none" spc="0" normalizeH="0" baseline="0" noProof="0">
                <a:ln>
                  <a:noFill/>
                </a:ln>
                <a:solidFill>
                  <a:schemeClr val="bg1"/>
                </a:solidFill>
                <a:effectLst/>
                <a:uLnTx/>
                <a:uFillTx/>
                <a:latin typeface="+mn-lt"/>
                <a:ea typeface="+mn-ea"/>
                <a:cs typeface="+mn-ea"/>
                <a:sym typeface="+mn-lt"/>
              </a:endParaRPr>
            </a:p>
          </p:txBody>
        </p:sp>
        <p:sp>
          <p:nvSpPr>
            <p:cNvPr id="15" name="图形"/>
            <p:cNvSpPr txBox="1">
              <a:spLocks noChangeArrowheads="1"/>
            </p:cNvSpPr>
            <p:nvPr/>
          </p:nvSpPr>
          <p:spPr bwMode="auto">
            <a:xfrm>
              <a:off x="13427" y="4455"/>
              <a:ext cx="201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base" latinLnBrk="0" hangingPunct="1">
                <a:lnSpc>
                  <a:spcPct val="100000"/>
                </a:lnSpc>
                <a:spcBef>
                  <a:spcPct val="20000"/>
                </a:spcBef>
                <a:spcAft>
                  <a:spcPct val="0"/>
                </a:spcAft>
                <a:buClrTx/>
                <a:buSzTx/>
                <a:buFontTx/>
                <a:buNone/>
                <a:defRPr/>
              </a:pPr>
              <a:r>
                <a:rPr lang="zh-CN" altLang="en-US" noProof="0">
                  <a:ln>
                    <a:noFill/>
                  </a:ln>
                  <a:solidFill>
                    <a:schemeClr val="bg1"/>
                  </a:solidFill>
                  <a:effectLst/>
                  <a:uLnTx/>
                  <a:uFillTx/>
                  <a:latin typeface="+mn-lt"/>
                  <a:ea typeface="+mn-ea"/>
                  <a:cs typeface="+mn-ea"/>
                  <a:sym typeface="+mn-lt"/>
                </a:rPr>
                <a:t>预设标题</a:t>
              </a:r>
              <a:endParaRPr kumimoji="0" lang="zh-CN" altLang="en-US" sz="1800" i="0" u="none" strike="noStrike" kern="1200" cap="none" spc="0" normalizeH="0" baseline="0" noProof="0">
                <a:ln>
                  <a:noFill/>
                </a:ln>
                <a:solidFill>
                  <a:schemeClr val="bg1"/>
                </a:solidFill>
                <a:effectLst/>
                <a:uLnTx/>
                <a:uFillTx/>
                <a:latin typeface="+mn-lt"/>
                <a:ea typeface="+mn-ea"/>
                <a:cs typeface="+mn-ea"/>
                <a:sym typeface="+mn-lt"/>
              </a:endParaRPr>
            </a:p>
          </p:txBody>
        </p:sp>
        <p:sp>
          <p:nvSpPr>
            <p:cNvPr id="6153" name="图形"/>
            <p:cNvSpPr>
              <a:spLocks noChangeArrowheads="1"/>
            </p:cNvSpPr>
            <p:nvPr/>
          </p:nvSpPr>
          <p:spPr bwMode="auto">
            <a:xfrm>
              <a:off x="2264" y="6861"/>
              <a:ext cx="3067"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a:solidFill>
                    <a:schemeClr val="tx1"/>
                  </a:solidFill>
                  <a:cs typeface="+mn-ea"/>
                  <a:sym typeface="+mn-lt"/>
                </a:rPr>
                <a:t>在此处添加您的文本内容在此处添加您的文本内容在此处添加您的文本内容</a:t>
              </a:r>
              <a:endParaRPr kumimoji="0" lang="zh-CN" altLang="en-US" sz="1200" i="0" u="none" strike="noStrike" kern="1200" cap="none" spc="0" normalizeH="0" baseline="0" noProof="0" dirty="0">
                <a:ln>
                  <a:noFill/>
                </a:ln>
                <a:solidFill>
                  <a:schemeClr val="tx1"/>
                </a:solidFill>
                <a:effectLst/>
                <a:uLnTx/>
                <a:uFillTx/>
                <a:cs typeface="+mn-ea"/>
                <a:sym typeface="+mn-lt"/>
              </a:endParaRPr>
            </a:p>
          </p:txBody>
        </p:sp>
        <p:sp>
          <p:nvSpPr>
            <p:cNvPr id="32" name="图形"/>
            <p:cNvSpPr txBox="1">
              <a:spLocks noChangeArrowheads="1"/>
            </p:cNvSpPr>
            <p:nvPr/>
          </p:nvSpPr>
          <p:spPr bwMode="auto">
            <a:xfrm>
              <a:off x="2281" y="6389"/>
              <a:ext cx="310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base" latinLnBrk="0" hangingPunct="1">
                <a:lnSpc>
                  <a:spcPct val="100000"/>
                </a:lnSpc>
                <a:spcBef>
                  <a:spcPct val="20000"/>
                </a:spcBef>
                <a:spcAft>
                  <a:spcPct val="0"/>
                </a:spcAft>
                <a:buClrTx/>
                <a:buSzTx/>
                <a:buFontTx/>
                <a:buNone/>
                <a:defRPr/>
              </a:pPr>
              <a:r>
                <a:rPr lang="zh-CN" altLang="en-US" noProof="0">
                  <a:ln>
                    <a:noFill/>
                  </a:ln>
                  <a:solidFill>
                    <a:schemeClr val="tx1"/>
                  </a:solidFill>
                  <a:effectLst/>
                  <a:uLnTx/>
                  <a:uFillTx/>
                  <a:latin typeface="+mn-lt"/>
                  <a:ea typeface="+mn-ea"/>
                  <a:cs typeface="+mn-ea"/>
                  <a:sym typeface="+mn-lt"/>
                </a:rPr>
                <a:t>预设标题文本</a:t>
              </a:r>
              <a:endParaRPr kumimoji="0" lang="zh-CN" altLang="en-US" sz="180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3" name="图形"/>
            <p:cNvSpPr>
              <a:spLocks noChangeArrowheads="1"/>
            </p:cNvSpPr>
            <p:nvPr/>
          </p:nvSpPr>
          <p:spPr bwMode="auto">
            <a:xfrm>
              <a:off x="5733" y="6861"/>
              <a:ext cx="3067"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a:solidFill>
                    <a:schemeClr val="tx1"/>
                  </a:solidFill>
                  <a:cs typeface="+mn-ea"/>
                  <a:sym typeface="+mn-lt"/>
                </a:rPr>
                <a:t>在此处添加您的文本内容在此处添加您的文本内容在此处添加您的文本内容</a:t>
              </a:r>
              <a:endParaRPr kumimoji="0" lang="zh-CN" altLang="en-US" sz="1200" i="0" u="none" strike="noStrike" kern="1200" cap="none" spc="0" normalizeH="0" baseline="0" noProof="0" dirty="0">
                <a:ln>
                  <a:noFill/>
                </a:ln>
                <a:solidFill>
                  <a:schemeClr val="tx1"/>
                </a:solidFill>
                <a:effectLst/>
                <a:uLnTx/>
                <a:uFillTx/>
                <a:cs typeface="+mn-ea"/>
                <a:sym typeface="+mn-lt"/>
              </a:endParaRPr>
            </a:p>
          </p:txBody>
        </p:sp>
        <p:sp>
          <p:nvSpPr>
            <p:cNvPr id="34" name="图形"/>
            <p:cNvSpPr txBox="1">
              <a:spLocks noChangeArrowheads="1"/>
            </p:cNvSpPr>
            <p:nvPr/>
          </p:nvSpPr>
          <p:spPr bwMode="auto">
            <a:xfrm>
              <a:off x="5750" y="6389"/>
              <a:ext cx="310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base" latinLnBrk="0" hangingPunct="1">
                <a:lnSpc>
                  <a:spcPct val="100000"/>
                </a:lnSpc>
                <a:spcBef>
                  <a:spcPct val="20000"/>
                </a:spcBef>
                <a:spcAft>
                  <a:spcPct val="0"/>
                </a:spcAft>
                <a:buClrTx/>
                <a:buSzTx/>
                <a:buFontTx/>
                <a:buNone/>
                <a:defRPr/>
              </a:pPr>
              <a:r>
                <a:rPr lang="zh-CN" altLang="en-US" noProof="0">
                  <a:ln>
                    <a:noFill/>
                  </a:ln>
                  <a:solidFill>
                    <a:schemeClr val="tx1"/>
                  </a:solidFill>
                  <a:effectLst/>
                  <a:uLnTx/>
                  <a:uFillTx/>
                  <a:latin typeface="+mn-lt"/>
                  <a:ea typeface="+mn-ea"/>
                  <a:cs typeface="+mn-ea"/>
                  <a:sym typeface="+mn-lt"/>
                </a:rPr>
                <a:t>预设标题文本</a:t>
              </a:r>
              <a:endParaRPr kumimoji="0" lang="zh-CN" altLang="en-US" sz="180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5" name="图形"/>
            <p:cNvSpPr>
              <a:spLocks noChangeArrowheads="1"/>
            </p:cNvSpPr>
            <p:nvPr/>
          </p:nvSpPr>
          <p:spPr bwMode="auto">
            <a:xfrm>
              <a:off x="9118" y="6861"/>
              <a:ext cx="3067"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a:solidFill>
                    <a:schemeClr val="tx1"/>
                  </a:solidFill>
                  <a:cs typeface="+mn-ea"/>
                  <a:sym typeface="+mn-lt"/>
                </a:rPr>
                <a:t>在此处添加您的文本内容在此处添加您的文本内容在此处添加您的文本内容</a:t>
              </a:r>
              <a:endParaRPr kumimoji="0" lang="zh-CN" altLang="en-US" sz="1200" i="0" u="none" strike="noStrike" kern="1200" cap="none" spc="0" normalizeH="0" baseline="0" noProof="0" dirty="0">
                <a:ln>
                  <a:noFill/>
                </a:ln>
                <a:solidFill>
                  <a:schemeClr val="tx1"/>
                </a:solidFill>
                <a:effectLst/>
                <a:uLnTx/>
                <a:uFillTx/>
                <a:cs typeface="+mn-ea"/>
                <a:sym typeface="+mn-lt"/>
              </a:endParaRPr>
            </a:p>
          </p:txBody>
        </p:sp>
        <p:sp>
          <p:nvSpPr>
            <p:cNvPr id="36" name="图形"/>
            <p:cNvSpPr txBox="1">
              <a:spLocks noChangeArrowheads="1"/>
            </p:cNvSpPr>
            <p:nvPr/>
          </p:nvSpPr>
          <p:spPr bwMode="auto">
            <a:xfrm>
              <a:off x="9135" y="6389"/>
              <a:ext cx="310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base" latinLnBrk="0" hangingPunct="1">
                <a:lnSpc>
                  <a:spcPct val="100000"/>
                </a:lnSpc>
                <a:spcBef>
                  <a:spcPct val="20000"/>
                </a:spcBef>
                <a:spcAft>
                  <a:spcPct val="0"/>
                </a:spcAft>
                <a:buClrTx/>
                <a:buSzTx/>
                <a:buFontTx/>
                <a:buNone/>
                <a:defRPr/>
              </a:pPr>
              <a:r>
                <a:rPr lang="zh-CN" altLang="en-US" noProof="0">
                  <a:ln>
                    <a:noFill/>
                  </a:ln>
                  <a:solidFill>
                    <a:schemeClr val="tx1"/>
                  </a:solidFill>
                  <a:effectLst/>
                  <a:uLnTx/>
                  <a:uFillTx/>
                  <a:latin typeface="+mn-lt"/>
                  <a:ea typeface="+mn-ea"/>
                  <a:cs typeface="+mn-ea"/>
                  <a:sym typeface="+mn-lt"/>
                </a:rPr>
                <a:t>预设标题文本</a:t>
              </a:r>
              <a:endParaRPr kumimoji="0" lang="zh-CN" altLang="en-US" sz="180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37" name="图形"/>
            <p:cNvSpPr>
              <a:spLocks noChangeArrowheads="1"/>
            </p:cNvSpPr>
            <p:nvPr/>
          </p:nvSpPr>
          <p:spPr bwMode="auto">
            <a:xfrm>
              <a:off x="12587" y="6861"/>
              <a:ext cx="3067"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a:solidFill>
                    <a:schemeClr val="tx1"/>
                  </a:solidFill>
                  <a:cs typeface="+mn-ea"/>
                  <a:sym typeface="+mn-lt"/>
                </a:rPr>
                <a:t>在此处添加您的文本内容在此处添加您的文本内容在此处添加您的文本内容</a:t>
              </a:r>
              <a:endParaRPr kumimoji="0" lang="zh-CN" altLang="en-US" sz="1200" i="0" u="none" strike="noStrike" kern="1200" cap="none" spc="0" normalizeH="0" baseline="0" noProof="0" dirty="0">
                <a:ln>
                  <a:noFill/>
                </a:ln>
                <a:solidFill>
                  <a:schemeClr val="tx1"/>
                </a:solidFill>
                <a:effectLst/>
                <a:uLnTx/>
                <a:uFillTx/>
                <a:cs typeface="+mn-ea"/>
                <a:sym typeface="+mn-lt"/>
              </a:endParaRPr>
            </a:p>
          </p:txBody>
        </p:sp>
        <p:sp>
          <p:nvSpPr>
            <p:cNvPr id="38" name="图形"/>
            <p:cNvSpPr txBox="1">
              <a:spLocks noChangeArrowheads="1"/>
            </p:cNvSpPr>
            <p:nvPr/>
          </p:nvSpPr>
          <p:spPr bwMode="auto">
            <a:xfrm>
              <a:off x="12604" y="6389"/>
              <a:ext cx="3102"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1216025" rtl="0" eaLnBrk="1" fontAlgn="base" latinLnBrk="0" hangingPunct="1">
                <a:lnSpc>
                  <a:spcPct val="100000"/>
                </a:lnSpc>
                <a:spcBef>
                  <a:spcPct val="20000"/>
                </a:spcBef>
                <a:spcAft>
                  <a:spcPct val="0"/>
                </a:spcAft>
                <a:buClrTx/>
                <a:buSzTx/>
                <a:buFontTx/>
                <a:buNone/>
                <a:defRPr/>
              </a:pPr>
              <a:r>
                <a:rPr lang="zh-CN" altLang="en-US" noProof="0">
                  <a:ln>
                    <a:noFill/>
                  </a:ln>
                  <a:solidFill>
                    <a:schemeClr val="tx1"/>
                  </a:solidFill>
                  <a:effectLst/>
                  <a:uLnTx/>
                  <a:uFillTx/>
                  <a:latin typeface="+mn-lt"/>
                  <a:ea typeface="+mn-ea"/>
                  <a:cs typeface="+mn-ea"/>
                  <a:sym typeface="+mn-lt"/>
                </a:rPr>
                <a:t>预设标题文本</a:t>
              </a:r>
              <a:endParaRPr kumimoji="0" lang="zh-CN" altLang="en-US" sz="1800" i="0" u="none" strike="noStrike" kern="1200" cap="none" spc="0" normalizeH="0" baseline="0" noProof="0">
                <a:ln>
                  <a:noFill/>
                </a:ln>
                <a:solidFill>
                  <a:schemeClr val="tx1"/>
                </a:solidFill>
                <a:effectLst/>
                <a:uLnTx/>
                <a:uFillTx/>
                <a:latin typeface="+mn-lt"/>
                <a:ea typeface="+mn-ea"/>
                <a:cs typeface="+mn-ea"/>
                <a:sym typeface="+mn-lt"/>
              </a:endParaRPr>
            </a:p>
          </p:txBody>
        </p:sp>
      </p:grpSp>
    </p:spTree>
    <p:custDataLst>
      <p:tags r:id="rId1"/>
    </p:custDataLst>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图形"/>
          <p:cNvGrpSpPr/>
          <p:nvPr/>
        </p:nvGrpSpPr>
        <p:grpSpPr>
          <a:xfrm>
            <a:off x="1715135" y="2046605"/>
            <a:ext cx="9105900" cy="3635375"/>
            <a:chOff x="2701" y="3223"/>
            <a:chExt cx="14340" cy="5725"/>
          </a:xfrm>
        </p:grpSpPr>
        <p:sp>
          <p:nvSpPr>
            <p:cNvPr id="18" name="图形"/>
            <p:cNvSpPr/>
            <p:nvPr/>
          </p:nvSpPr>
          <p:spPr bwMode="auto">
            <a:xfrm rot="16200000">
              <a:off x="2703" y="3221"/>
              <a:ext cx="2356" cy="2360"/>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7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cubicBezTo>
                    <a:pt x="329" y="457"/>
                    <a:pt x="332" y="457"/>
                    <a:pt x="335" y="457"/>
                  </a:cubicBezTo>
                  <a:cubicBezTo>
                    <a:pt x="411" y="452"/>
                    <a:pt x="456" y="390"/>
                    <a:pt x="456" y="347"/>
                  </a:cubicBezTo>
                  <a:cubicBezTo>
                    <a:pt x="456" y="347"/>
                    <a:pt x="456" y="346"/>
                    <a:pt x="456" y="345"/>
                  </a:cubicBezTo>
                  <a:cubicBezTo>
                    <a:pt x="456" y="257"/>
                    <a:pt x="456" y="0"/>
                    <a:pt x="456" y="0"/>
                  </a:cubicBezTo>
                </a:path>
              </a:pathLst>
            </a:custGeom>
            <a:solidFill>
              <a:schemeClr val="accent1"/>
            </a:solidFill>
            <a:ln>
              <a:noFill/>
            </a:ln>
          </p:spPr>
          <p:txBody>
            <a:bodyPr vert="horz" wrap="square" lIns="91440" tIns="45720" rIns="91440" bIns="45720" numCol="1" anchor="t" anchorCtr="0" compatLnSpc="1"/>
            <a:lstStyle/>
            <a:p>
              <a:endParaRPr lang="zh-CN" altLang="en-US" sz="2000">
                <a:cs typeface="+mn-ea"/>
                <a:sym typeface="+mn-lt"/>
              </a:endParaRPr>
            </a:p>
          </p:txBody>
        </p:sp>
        <p:sp>
          <p:nvSpPr>
            <p:cNvPr id="3" name="图形"/>
            <p:cNvSpPr/>
            <p:nvPr/>
          </p:nvSpPr>
          <p:spPr bwMode="auto">
            <a:xfrm rot="5400000" flipH="1">
              <a:off x="5932" y="3248"/>
              <a:ext cx="2355" cy="2360"/>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7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cubicBezTo>
                    <a:pt x="329" y="457"/>
                    <a:pt x="332" y="457"/>
                    <a:pt x="335" y="457"/>
                  </a:cubicBezTo>
                  <a:cubicBezTo>
                    <a:pt x="411" y="452"/>
                    <a:pt x="456" y="390"/>
                    <a:pt x="456" y="347"/>
                  </a:cubicBezTo>
                  <a:cubicBezTo>
                    <a:pt x="456" y="347"/>
                    <a:pt x="456" y="346"/>
                    <a:pt x="456" y="345"/>
                  </a:cubicBezTo>
                  <a:cubicBezTo>
                    <a:pt x="456" y="257"/>
                    <a:pt x="456" y="0"/>
                    <a:pt x="456" y="0"/>
                  </a:cubicBezTo>
                </a:path>
              </a:pathLst>
            </a:custGeom>
            <a:solidFill>
              <a:schemeClr val="accent2"/>
            </a:solidFill>
            <a:ln>
              <a:noFill/>
            </a:ln>
          </p:spPr>
          <p:txBody>
            <a:bodyPr vert="horz" wrap="square" lIns="91440" tIns="45720" rIns="91440" bIns="45720" numCol="1" anchor="t" anchorCtr="0" compatLnSpc="1"/>
            <a:lstStyle/>
            <a:p>
              <a:endParaRPr lang="zh-CN" altLang="en-US" sz="2000">
                <a:cs typeface="+mn-ea"/>
                <a:sym typeface="+mn-lt"/>
              </a:endParaRPr>
            </a:p>
          </p:txBody>
        </p:sp>
        <p:sp>
          <p:nvSpPr>
            <p:cNvPr id="5" name="图形"/>
            <p:cNvSpPr/>
            <p:nvPr/>
          </p:nvSpPr>
          <p:spPr bwMode="auto">
            <a:xfrm rot="16200000">
              <a:off x="11275" y="3221"/>
              <a:ext cx="2355" cy="2360"/>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7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cubicBezTo>
                    <a:pt x="329" y="457"/>
                    <a:pt x="332" y="457"/>
                    <a:pt x="335" y="457"/>
                  </a:cubicBezTo>
                  <a:cubicBezTo>
                    <a:pt x="411" y="452"/>
                    <a:pt x="456" y="390"/>
                    <a:pt x="456" y="347"/>
                  </a:cubicBezTo>
                  <a:cubicBezTo>
                    <a:pt x="456" y="347"/>
                    <a:pt x="456" y="346"/>
                    <a:pt x="456" y="345"/>
                  </a:cubicBezTo>
                  <a:cubicBezTo>
                    <a:pt x="456" y="257"/>
                    <a:pt x="456" y="0"/>
                    <a:pt x="456" y="0"/>
                  </a:cubicBezTo>
                </a:path>
              </a:pathLst>
            </a:custGeom>
            <a:solidFill>
              <a:schemeClr val="accent1"/>
            </a:solidFill>
            <a:ln>
              <a:noFill/>
            </a:ln>
          </p:spPr>
          <p:txBody>
            <a:bodyPr vert="horz" wrap="square" lIns="91440" tIns="45720" rIns="91440" bIns="45720" numCol="1" anchor="t" anchorCtr="0" compatLnSpc="1"/>
            <a:lstStyle/>
            <a:p>
              <a:endParaRPr lang="zh-CN" altLang="en-US" sz="2000">
                <a:cs typeface="+mn-ea"/>
                <a:sym typeface="+mn-lt"/>
              </a:endParaRPr>
            </a:p>
          </p:txBody>
        </p:sp>
        <p:sp>
          <p:nvSpPr>
            <p:cNvPr id="6" name="图形"/>
            <p:cNvSpPr/>
            <p:nvPr/>
          </p:nvSpPr>
          <p:spPr bwMode="auto">
            <a:xfrm rot="5400000" flipH="1">
              <a:off x="14683" y="3248"/>
              <a:ext cx="2355" cy="2360"/>
            </a:xfrm>
            <a:custGeom>
              <a:avLst/>
              <a:gdLst>
                <a:gd name="T0" fmla="*/ 456 w 456"/>
                <a:gd name="T1" fmla="*/ 0 h 457"/>
                <a:gd name="T2" fmla="*/ 333 w 456"/>
                <a:gd name="T3" fmla="*/ 0 h 457"/>
                <a:gd name="T4" fmla="*/ 0 w 456"/>
                <a:gd name="T5" fmla="*/ 333 h 457"/>
                <a:gd name="T6" fmla="*/ 0 w 456"/>
                <a:gd name="T7" fmla="*/ 455 h 457"/>
                <a:gd name="T8" fmla="*/ 77 w 456"/>
                <a:gd name="T9" fmla="*/ 456 h 457"/>
                <a:gd name="T10" fmla="*/ 326 w 456"/>
                <a:gd name="T11" fmla="*/ 457 h 457"/>
                <a:gd name="T12" fmla="*/ 335 w 456"/>
                <a:gd name="T13" fmla="*/ 457 h 457"/>
                <a:gd name="T14" fmla="*/ 456 w 456"/>
                <a:gd name="T15" fmla="*/ 347 h 457"/>
                <a:gd name="T16" fmla="*/ 456 w 456"/>
                <a:gd name="T17" fmla="*/ 345 h 457"/>
                <a:gd name="T18" fmla="*/ 456 w 456"/>
                <a:gd name="T1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6" h="457">
                  <a:moveTo>
                    <a:pt x="456" y="0"/>
                  </a:moveTo>
                  <a:cubicBezTo>
                    <a:pt x="333" y="0"/>
                    <a:pt x="333" y="0"/>
                    <a:pt x="333" y="0"/>
                  </a:cubicBezTo>
                  <a:cubicBezTo>
                    <a:pt x="150" y="0"/>
                    <a:pt x="0" y="149"/>
                    <a:pt x="0" y="333"/>
                  </a:cubicBezTo>
                  <a:cubicBezTo>
                    <a:pt x="0" y="455"/>
                    <a:pt x="0" y="455"/>
                    <a:pt x="0" y="455"/>
                  </a:cubicBezTo>
                  <a:cubicBezTo>
                    <a:pt x="0" y="455"/>
                    <a:pt x="32" y="456"/>
                    <a:pt x="77" y="456"/>
                  </a:cubicBezTo>
                  <a:cubicBezTo>
                    <a:pt x="152" y="456"/>
                    <a:pt x="263" y="456"/>
                    <a:pt x="326" y="457"/>
                  </a:cubicBezTo>
                  <a:cubicBezTo>
                    <a:pt x="329" y="457"/>
                    <a:pt x="332" y="457"/>
                    <a:pt x="335" y="457"/>
                  </a:cubicBezTo>
                  <a:cubicBezTo>
                    <a:pt x="411" y="452"/>
                    <a:pt x="456" y="390"/>
                    <a:pt x="456" y="347"/>
                  </a:cubicBezTo>
                  <a:cubicBezTo>
                    <a:pt x="456" y="347"/>
                    <a:pt x="456" y="346"/>
                    <a:pt x="456" y="345"/>
                  </a:cubicBezTo>
                  <a:cubicBezTo>
                    <a:pt x="456" y="257"/>
                    <a:pt x="456" y="0"/>
                    <a:pt x="456" y="0"/>
                  </a:cubicBezTo>
                </a:path>
              </a:pathLst>
            </a:custGeom>
            <a:solidFill>
              <a:schemeClr val="accent2"/>
            </a:solidFill>
            <a:ln>
              <a:noFill/>
            </a:ln>
          </p:spPr>
          <p:txBody>
            <a:bodyPr vert="horz" wrap="square" lIns="91440" tIns="45720" rIns="91440" bIns="45720" numCol="1" anchor="t" anchorCtr="0" compatLnSpc="1"/>
            <a:lstStyle/>
            <a:p>
              <a:endParaRPr lang="zh-CN" altLang="en-US" sz="2000">
                <a:cs typeface="+mn-ea"/>
                <a:sym typeface="+mn-lt"/>
              </a:endParaRPr>
            </a:p>
          </p:txBody>
        </p:sp>
        <p:sp>
          <p:nvSpPr>
            <p:cNvPr id="36" name="图形"/>
            <p:cNvSpPr txBox="1"/>
            <p:nvPr/>
          </p:nvSpPr>
          <p:spPr>
            <a:xfrm>
              <a:off x="2701" y="7037"/>
              <a:ext cx="5589" cy="105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9pPr>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在此处添加您的文本内容在此处添加您的文本内容在此处添加您的文本内容在此处添加您的文本在此处添加您的文本内容在此处添加您的文本内容在此处添加您的文本内容</a:t>
              </a:r>
              <a:endParaRPr kumimoji="1" lang="zh-CN" altLang="en-US" sz="1200" dirty="0">
                <a:solidFill>
                  <a:schemeClr val="tx1">
                    <a:lumMod val="85000"/>
                    <a:lumOff val="15000"/>
                  </a:schemeClr>
                </a:solidFill>
                <a:cs typeface="+mn-ea"/>
                <a:sym typeface="+mn-lt"/>
              </a:endParaRPr>
            </a:p>
          </p:txBody>
        </p:sp>
        <p:sp>
          <p:nvSpPr>
            <p:cNvPr id="39" name="图形"/>
            <p:cNvSpPr txBox="1"/>
            <p:nvPr/>
          </p:nvSpPr>
          <p:spPr>
            <a:xfrm>
              <a:off x="3802" y="6018"/>
              <a:ext cx="3387" cy="8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9pPr>
            </a:lstStyle>
            <a:p>
              <a:pPr algn="ctr" fontAlgn="auto">
                <a:lnSpc>
                  <a:spcPct val="120000"/>
                </a:lnSpc>
                <a:spcBef>
                  <a:spcPts val="0"/>
                </a:spcBef>
                <a:spcAft>
                  <a:spcPts val="0"/>
                </a:spcAft>
              </a:pPr>
              <a:r>
                <a:rPr kumimoji="1" lang="en-US" sz="3600" dirty="0">
                  <a:solidFill>
                    <a:schemeClr val="tx1">
                      <a:lumMod val="75000"/>
                      <a:lumOff val="25000"/>
                    </a:schemeClr>
                  </a:solidFill>
                  <a:cs typeface="+mn-ea"/>
                  <a:sym typeface="+mn-lt"/>
                </a:rPr>
                <a:t>75.</a:t>
              </a:r>
              <a:r>
                <a:rPr kumimoji="1" lang="en-US" altLang="zh-CN" sz="3600" dirty="0">
                  <a:solidFill>
                    <a:schemeClr val="tx1">
                      <a:lumMod val="75000"/>
                      <a:lumOff val="25000"/>
                    </a:schemeClr>
                  </a:solidFill>
                  <a:cs typeface="+mn-ea"/>
                  <a:sym typeface="+mn-lt"/>
                </a:rPr>
                <a:t>5%</a:t>
              </a:r>
              <a:endParaRPr kumimoji="1" lang="en-US" altLang="zh-CN" sz="3600" dirty="0">
                <a:solidFill>
                  <a:schemeClr val="tx1">
                    <a:lumMod val="75000"/>
                    <a:lumOff val="25000"/>
                  </a:schemeClr>
                </a:solidFill>
                <a:cs typeface="+mn-ea"/>
                <a:sym typeface="+mn-lt"/>
              </a:endParaRPr>
            </a:p>
          </p:txBody>
        </p:sp>
        <p:sp>
          <p:nvSpPr>
            <p:cNvPr id="7" name="图形"/>
            <p:cNvSpPr txBox="1"/>
            <p:nvPr/>
          </p:nvSpPr>
          <p:spPr>
            <a:xfrm>
              <a:off x="11451" y="7037"/>
              <a:ext cx="5589" cy="105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9pPr>
            </a:lstStyle>
            <a:p>
              <a:pPr algn="ct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在此处添加您的文本内容在此处添加您的文本内容在此处添加您的文本内容在此处添加您的文本在此处添加您的文本内容在此处添加您的文本内容在此处添加您的文本内容</a:t>
              </a:r>
              <a:endParaRPr kumimoji="1" lang="zh-CN" altLang="en-US" sz="1200" dirty="0">
                <a:solidFill>
                  <a:schemeClr val="tx1">
                    <a:lumMod val="85000"/>
                    <a:lumOff val="15000"/>
                  </a:schemeClr>
                </a:solidFill>
                <a:cs typeface="+mn-ea"/>
                <a:sym typeface="+mn-lt"/>
              </a:endParaRPr>
            </a:p>
          </p:txBody>
        </p:sp>
        <p:sp>
          <p:nvSpPr>
            <p:cNvPr id="8" name="图形"/>
            <p:cNvSpPr txBox="1"/>
            <p:nvPr/>
          </p:nvSpPr>
          <p:spPr>
            <a:xfrm>
              <a:off x="12552" y="6018"/>
              <a:ext cx="3387" cy="8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a:buNone/>
                <a:defRPr sz="1600" kern="1200">
                  <a:solidFill>
                    <a:schemeClr val="tx1"/>
                  </a:solidFill>
                  <a:latin typeface="+mn-lt"/>
                  <a:ea typeface="+mn-ea"/>
                  <a:cs typeface="+mn-cs"/>
                </a:defRPr>
              </a:lvl9pPr>
            </a:lstStyle>
            <a:p>
              <a:pPr algn="ctr" fontAlgn="auto">
                <a:lnSpc>
                  <a:spcPct val="120000"/>
                </a:lnSpc>
                <a:spcBef>
                  <a:spcPts val="0"/>
                </a:spcBef>
                <a:spcAft>
                  <a:spcPts val="0"/>
                </a:spcAft>
              </a:pPr>
              <a:r>
                <a:rPr kumimoji="1" lang="en-US" sz="3600" dirty="0">
                  <a:solidFill>
                    <a:schemeClr val="tx1">
                      <a:lumMod val="75000"/>
                      <a:lumOff val="25000"/>
                    </a:schemeClr>
                  </a:solidFill>
                  <a:cs typeface="+mn-ea"/>
                  <a:sym typeface="+mn-lt"/>
                </a:rPr>
                <a:t>68.</a:t>
              </a:r>
              <a:r>
                <a:rPr kumimoji="1" lang="en-US" altLang="zh-CN" sz="3600" dirty="0">
                  <a:solidFill>
                    <a:schemeClr val="tx1">
                      <a:lumMod val="75000"/>
                      <a:lumOff val="25000"/>
                    </a:schemeClr>
                  </a:solidFill>
                  <a:cs typeface="+mn-ea"/>
                  <a:sym typeface="+mn-lt"/>
                </a:rPr>
                <a:t>5%</a:t>
              </a:r>
              <a:endParaRPr kumimoji="1" lang="en-US" altLang="zh-CN" sz="3600" dirty="0">
                <a:solidFill>
                  <a:schemeClr val="tx1">
                    <a:lumMod val="75000"/>
                    <a:lumOff val="25000"/>
                  </a:schemeClr>
                </a:solidFill>
                <a:cs typeface="+mn-ea"/>
                <a:sym typeface="+mn-lt"/>
              </a:endParaRPr>
            </a:p>
          </p:txBody>
        </p:sp>
        <p:cxnSp>
          <p:nvCxnSpPr>
            <p:cNvPr id="2" name="图形"/>
            <p:cNvCxnSpPr/>
            <p:nvPr/>
          </p:nvCxnSpPr>
          <p:spPr>
            <a:xfrm>
              <a:off x="9782" y="3223"/>
              <a:ext cx="0" cy="572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4" name="图形" descr="303b32313537323632363bcafdbedd"/>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3491" y="3907"/>
              <a:ext cx="990" cy="990"/>
            </a:xfrm>
            <a:prstGeom prst="rect">
              <a:avLst/>
            </a:prstGeom>
          </p:spPr>
        </p:pic>
        <p:pic>
          <p:nvPicPr>
            <p:cNvPr id="9" name="图形" descr="303b32313537323632363bcafdbedd"/>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6316" y="3907"/>
              <a:ext cx="990" cy="990"/>
            </a:xfrm>
            <a:prstGeom prst="rect">
              <a:avLst/>
            </a:prstGeom>
          </p:spPr>
        </p:pic>
        <p:pic>
          <p:nvPicPr>
            <p:cNvPr id="10" name="图形" descr="303b32313537323632363bcafdbedd"/>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12256" y="3907"/>
              <a:ext cx="990" cy="990"/>
            </a:xfrm>
            <a:prstGeom prst="rect">
              <a:avLst/>
            </a:prstGeom>
          </p:spPr>
        </p:pic>
        <p:pic>
          <p:nvPicPr>
            <p:cNvPr id="11" name="图形" descr="303b32313537323632363bcafdbedd"/>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15081" y="3907"/>
              <a:ext cx="990" cy="990"/>
            </a:xfrm>
            <a:prstGeom prst="rect">
              <a:avLst/>
            </a:prstGeom>
          </p:spPr>
        </p:pic>
      </p:grpSp>
      <p:sp>
        <p:nvSpPr>
          <p:cNvPr id="13" name="TextBox 3"/>
          <p:cNvSpPr txBox="1"/>
          <p:nvPr/>
        </p:nvSpPr>
        <p:spPr>
          <a:xfrm>
            <a:off x="730910" y="6602869"/>
            <a:ext cx="1800200" cy="118430"/>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rPr>
              <a:t>PPT</a:t>
            </a:r>
            <a:r>
              <a:rPr lang="zh-CN" altLang="en-US" sz="100" dirty="0">
                <a:solidFill>
                  <a:schemeClr val="bg1"/>
                </a:solidFill>
                <a:latin typeface="微软雅黑" panose="020B0503020204020204" pitchFamily="34" charset="-122"/>
              </a:rPr>
              <a:t>模板 </a:t>
            </a:r>
            <a:r>
              <a:rPr lang="en-US" altLang="zh-CN" sz="100" dirty="0">
                <a:solidFill>
                  <a:schemeClr val="bg1"/>
                </a:solidFill>
                <a:latin typeface="微软雅黑" panose="020B0503020204020204" pitchFamily="34" charset="-122"/>
              </a:rPr>
              <a:t>http://www.1ppt.com/moban/</a:t>
            </a:r>
            <a:r>
              <a:rPr lang="zh-CN" altLang="en-US" sz="100" dirty="0">
                <a:solidFill>
                  <a:schemeClr val="bg1"/>
                </a:solidFill>
                <a:latin typeface="微软雅黑" panose="020B0503020204020204" pitchFamily="34" charset="-122"/>
              </a:rPr>
              <a:t> </a:t>
            </a:r>
            <a:endParaRPr lang="en-US" altLang="zh-CN" sz="100" dirty="0">
              <a:solidFill>
                <a:schemeClr val="bg1"/>
              </a:solidFill>
              <a:latin typeface="微软雅黑" panose="020B0503020204020204" pitchFamily="34" charset="-122"/>
            </a:endParaRPr>
          </a:p>
        </p:txBody>
      </p:sp>
    </p:spTree>
    <p:custDataLst>
      <p:tags r:id="rId3"/>
    </p:custDataLst>
  </p:cSld>
  <p:clrMapOvr>
    <a:masterClrMapping/>
  </p:clrMapOvr>
  <p:transition advTm="2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图形"/>
          <p:cNvGrpSpPr/>
          <p:nvPr/>
        </p:nvGrpSpPr>
        <p:grpSpPr>
          <a:xfrm>
            <a:off x="723900" y="2190115"/>
            <a:ext cx="10733405" cy="3537585"/>
            <a:chOff x="8" y="3831"/>
            <a:chExt cx="16903" cy="5571"/>
          </a:xfrm>
        </p:grpSpPr>
        <p:sp>
          <p:nvSpPr>
            <p:cNvPr id="24" name="图形"/>
            <p:cNvSpPr txBox="1"/>
            <p:nvPr/>
          </p:nvSpPr>
          <p:spPr>
            <a:xfrm>
              <a:off x="8508" y="3831"/>
              <a:ext cx="7928" cy="1257"/>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solidFill>
                    <a:schemeClr val="tx1">
                      <a:lumMod val="75000"/>
                      <a:lumOff val="25000"/>
                    </a:schemeClr>
                  </a:solidFill>
                  <a:latin typeface="+mn-lt"/>
                  <a:ea typeface="+mn-ea"/>
                  <a:cs typeface="+mn-ea"/>
                  <a:sym typeface="+mn-lt"/>
                </a:rPr>
                <a:t>在此输入文本内容在此输入文本内容在此输入文本内容输入文本内容输入文本内容输入文本内容输入文本内容在此输入文本内容在此输入文本内容在此输入文本内容输入文本内容输入文本内容输入文本内容输入文本内容</a:t>
              </a:r>
              <a:endParaRPr lang="en-US" altLang="zh-CN" dirty="0">
                <a:latin typeface="+mn-lt"/>
                <a:ea typeface="+mn-ea"/>
                <a:cs typeface="+mn-ea"/>
                <a:sym typeface="+mn-lt"/>
              </a:endParaRPr>
            </a:p>
          </p:txBody>
        </p:sp>
        <p:sp>
          <p:nvSpPr>
            <p:cNvPr id="42" name="图形"/>
            <p:cNvSpPr txBox="1"/>
            <p:nvPr/>
          </p:nvSpPr>
          <p:spPr>
            <a:xfrm>
              <a:off x="8508" y="5471"/>
              <a:ext cx="7928" cy="821"/>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solidFill>
                    <a:schemeClr val="tx1">
                      <a:lumMod val="75000"/>
                      <a:lumOff val="25000"/>
                    </a:schemeClr>
                  </a:solidFill>
                  <a:latin typeface="+mn-lt"/>
                  <a:ea typeface="+mn-ea"/>
                  <a:cs typeface="+mn-ea"/>
                  <a:sym typeface="+mn-lt"/>
                </a:rPr>
                <a:t>在此输入文本内容在此输入文本内容在此输入文本内容输入文本内容输入文本内容输入文本内容输入文本内容在此输入文本内容</a:t>
              </a:r>
              <a:endParaRPr lang="en-US" altLang="zh-CN" dirty="0">
                <a:latin typeface="+mn-lt"/>
                <a:ea typeface="+mn-ea"/>
                <a:cs typeface="+mn-ea"/>
                <a:sym typeface="+mn-lt"/>
              </a:endParaRPr>
            </a:p>
          </p:txBody>
        </p:sp>
        <p:pic>
          <p:nvPicPr>
            <p:cNvPr id="47" name="图形" descr="E:\006包图网\素材\1\商务办公\13008.jpg13008"/>
            <p:cNvPicPr>
              <a:picLocks noChangeAspect="1"/>
            </p:cNvPicPr>
            <p:nvPr/>
          </p:nvPicPr>
          <p:blipFill>
            <a:blip r:embed="rId1" cstate="screen"/>
            <a:srcRect/>
            <a:stretch>
              <a:fillRect/>
            </a:stretch>
          </p:blipFill>
          <p:spPr>
            <a:xfrm>
              <a:off x="8" y="3910"/>
              <a:ext cx="8229" cy="5492"/>
            </a:xfrm>
            <a:prstGeom prst="rect">
              <a:avLst/>
            </a:prstGeom>
          </p:spPr>
        </p:pic>
        <p:sp>
          <p:nvSpPr>
            <p:cNvPr id="32" name="图形"/>
            <p:cNvSpPr/>
            <p:nvPr/>
          </p:nvSpPr>
          <p:spPr>
            <a:xfrm>
              <a:off x="14184" y="6675"/>
              <a:ext cx="2727" cy="2727"/>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图形"/>
            <p:cNvSpPr>
              <a:spLocks noChangeArrowheads="1"/>
            </p:cNvSpPr>
            <p:nvPr/>
          </p:nvSpPr>
          <p:spPr bwMode="auto">
            <a:xfrm>
              <a:off x="15267" y="7162"/>
              <a:ext cx="559" cy="540"/>
            </a:xfrm>
            <a:custGeom>
              <a:avLst/>
              <a:gdLst>
                <a:gd name="T0" fmla="*/ 11888 w 12803"/>
                <a:gd name="T1" fmla="*/ 0 h 12345"/>
                <a:gd name="T2" fmla="*/ 914 w 12803"/>
                <a:gd name="T3" fmla="*/ 0 h 12345"/>
                <a:gd name="T4" fmla="*/ 0 w 12803"/>
                <a:gd name="T5" fmla="*/ 914 h 12345"/>
                <a:gd name="T6" fmla="*/ 0 w 12803"/>
                <a:gd name="T7" fmla="*/ 8687 h 12345"/>
                <a:gd name="T8" fmla="*/ 914 w 12803"/>
                <a:gd name="T9" fmla="*/ 9602 h 12345"/>
                <a:gd name="T10" fmla="*/ 3201 w 12803"/>
                <a:gd name="T11" fmla="*/ 9602 h 12345"/>
                <a:gd name="T12" fmla="*/ 3201 w 12803"/>
                <a:gd name="T13" fmla="*/ 12345 h 12345"/>
                <a:gd name="T14" fmla="*/ 8230 w 12803"/>
                <a:gd name="T15" fmla="*/ 9602 h 12345"/>
                <a:gd name="T16" fmla="*/ 11888 w 12803"/>
                <a:gd name="T17" fmla="*/ 9602 h 12345"/>
                <a:gd name="T18" fmla="*/ 12803 w 12803"/>
                <a:gd name="T19" fmla="*/ 8687 h 12345"/>
                <a:gd name="T20" fmla="*/ 12803 w 12803"/>
                <a:gd name="T21" fmla="*/ 914 h 12345"/>
                <a:gd name="T22" fmla="*/ 11888 w 12803"/>
                <a:gd name="T23" fmla="*/ 0 h 12345"/>
                <a:gd name="T24" fmla="*/ 3201 w 12803"/>
                <a:gd name="T25" fmla="*/ 5487 h 12345"/>
                <a:gd name="T26" fmla="*/ 2286 w 12803"/>
                <a:gd name="T27" fmla="*/ 4572 h 12345"/>
                <a:gd name="T28" fmla="*/ 3201 w 12803"/>
                <a:gd name="T29" fmla="*/ 3658 h 12345"/>
                <a:gd name="T30" fmla="*/ 4115 w 12803"/>
                <a:gd name="T31" fmla="*/ 4572 h 12345"/>
                <a:gd name="T32" fmla="*/ 3201 w 12803"/>
                <a:gd name="T33" fmla="*/ 5487 h 12345"/>
                <a:gd name="T34" fmla="*/ 6401 w 12803"/>
                <a:gd name="T35" fmla="*/ 5487 h 12345"/>
                <a:gd name="T36" fmla="*/ 5487 w 12803"/>
                <a:gd name="T37" fmla="*/ 4572 h 12345"/>
                <a:gd name="T38" fmla="*/ 6401 w 12803"/>
                <a:gd name="T39" fmla="*/ 3658 h 12345"/>
                <a:gd name="T40" fmla="*/ 7316 w 12803"/>
                <a:gd name="T41" fmla="*/ 4572 h 12345"/>
                <a:gd name="T42" fmla="*/ 6401 w 12803"/>
                <a:gd name="T43" fmla="*/ 5487 h 12345"/>
                <a:gd name="T44" fmla="*/ 9602 w 12803"/>
                <a:gd name="T45" fmla="*/ 5487 h 12345"/>
                <a:gd name="T46" fmla="*/ 8687 w 12803"/>
                <a:gd name="T47" fmla="*/ 4572 h 12345"/>
                <a:gd name="T48" fmla="*/ 9602 w 12803"/>
                <a:gd name="T49" fmla="*/ 3658 h 12345"/>
                <a:gd name="T50" fmla="*/ 10516 w 12803"/>
                <a:gd name="T51" fmla="*/ 4572 h 12345"/>
                <a:gd name="T52" fmla="*/ 9602 w 12803"/>
                <a:gd name="T53" fmla="*/ 5487 h 12345"/>
                <a:gd name="T54" fmla="*/ 9602 w 12803"/>
                <a:gd name="T55" fmla="*/ 5487 h 12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03" h="12345">
                  <a:moveTo>
                    <a:pt x="11888" y="0"/>
                  </a:moveTo>
                  <a:lnTo>
                    <a:pt x="914" y="0"/>
                  </a:lnTo>
                  <a:cubicBezTo>
                    <a:pt x="409" y="0"/>
                    <a:pt x="0" y="409"/>
                    <a:pt x="0" y="914"/>
                  </a:cubicBezTo>
                  <a:lnTo>
                    <a:pt x="0" y="8687"/>
                  </a:lnTo>
                  <a:cubicBezTo>
                    <a:pt x="0" y="9193"/>
                    <a:pt x="409" y="9602"/>
                    <a:pt x="914" y="9602"/>
                  </a:cubicBezTo>
                  <a:lnTo>
                    <a:pt x="3201" y="9602"/>
                  </a:lnTo>
                  <a:lnTo>
                    <a:pt x="3201" y="12345"/>
                  </a:lnTo>
                  <a:lnTo>
                    <a:pt x="8230" y="9602"/>
                  </a:lnTo>
                  <a:lnTo>
                    <a:pt x="11888" y="9602"/>
                  </a:lnTo>
                  <a:cubicBezTo>
                    <a:pt x="12393" y="9602"/>
                    <a:pt x="12803" y="9193"/>
                    <a:pt x="12803" y="8687"/>
                  </a:cubicBezTo>
                  <a:lnTo>
                    <a:pt x="12803" y="914"/>
                  </a:lnTo>
                  <a:cubicBezTo>
                    <a:pt x="12803" y="409"/>
                    <a:pt x="12393" y="0"/>
                    <a:pt x="11888" y="0"/>
                  </a:cubicBezTo>
                  <a:close/>
                  <a:moveTo>
                    <a:pt x="3201" y="5487"/>
                  </a:moveTo>
                  <a:cubicBezTo>
                    <a:pt x="2695" y="5487"/>
                    <a:pt x="2286" y="5077"/>
                    <a:pt x="2286" y="4572"/>
                  </a:cubicBezTo>
                  <a:cubicBezTo>
                    <a:pt x="2286" y="4067"/>
                    <a:pt x="2695" y="3658"/>
                    <a:pt x="3201" y="3658"/>
                  </a:cubicBezTo>
                  <a:cubicBezTo>
                    <a:pt x="3706" y="3658"/>
                    <a:pt x="4115" y="4067"/>
                    <a:pt x="4115" y="4572"/>
                  </a:cubicBezTo>
                  <a:cubicBezTo>
                    <a:pt x="4115" y="5077"/>
                    <a:pt x="3706" y="5487"/>
                    <a:pt x="3201" y="5487"/>
                  </a:cubicBezTo>
                  <a:close/>
                  <a:moveTo>
                    <a:pt x="6401" y="5487"/>
                  </a:moveTo>
                  <a:cubicBezTo>
                    <a:pt x="5896" y="5487"/>
                    <a:pt x="5487" y="5077"/>
                    <a:pt x="5487" y="4572"/>
                  </a:cubicBezTo>
                  <a:cubicBezTo>
                    <a:pt x="5487" y="4067"/>
                    <a:pt x="5896" y="3658"/>
                    <a:pt x="6401" y="3658"/>
                  </a:cubicBezTo>
                  <a:cubicBezTo>
                    <a:pt x="6907" y="3658"/>
                    <a:pt x="7316" y="4067"/>
                    <a:pt x="7316" y="4572"/>
                  </a:cubicBezTo>
                  <a:cubicBezTo>
                    <a:pt x="7316" y="5077"/>
                    <a:pt x="6907" y="5487"/>
                    <a:pt x="6401" y="5487"/>
                  </a:cubicBezTo>
                  <a:close/>
                  <a:moveTo>
                    <a:pt x="9602" y="5487"/>
                  </a:moveTo>
                  <a:cubicBezTo>
                    <a:pt x="9097" y="5487"/>
                    <a:pt x="8687" y="5077"/>
                    <a:pt x="8687" y="4572"/>
                  </a:cubicBezTo>
                  <a:cubicBezTo>
                    <a:pt x="8687" y="4067"/>
                    <a:pt x="9097" y="3658"/>
                    <a:pt x="9602" y="3658"/>
                  </a:cubicBezTo>
                  <a:cubicBezTo>
                    <a:pt x="10107" y="3658"/>
                    <a:pt x="10516" y="4067"/>
                    <a:pt x="10516" y="4572"/>
                  </a:cubicBezTo>
                  <a:cubicBezTo>
                    <a:pt x="10516" y="5077"/>
                    <a:pt x="10107" y="5487"/>
                    <a:pt x="9602" y="5487"/>
                  </a:cubicBezTo>
                  <a:close/>
                  <a:moveTo>
                    <a:pt x="9602" y="5487"/>
                  </a:moveTo>
                  <a:close/>
                </a:path>
              </a:pathLst>
            </a:custGeom>
            <a:solidFill>
              <a:schemeClr val="accent2"/>
            </a:solidFill>
            <a:ln w="25400">
              <a:noFill/>
              <a:beve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zh-CN">
                <a:solidFill>
                  <a:srgbClr val="FFFFFF"/>
                </a:solidFill>
                <a:cs typeface="+mn-ea"/>
                <a:sym typeface="+mn-lt"/>
              </a:endParaRPr>
            </a:p>
          </p:txBody>
        </p:sp>
        <p:sp>
          <p:nvSpPr>
            <p:cNvPr id="35" name="图形"/>
            <p:cNvSpPr/>
            <p:nvPr/>
          </p:nvSpPr>
          <p:spPr>
            <a:xfrm>
              <a:off x="11365" y="6675"/>
              <a:ext cx="2727" cy="27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图形"/>
            <p:cNvSpPr>
              <a:spLocks noChangeArrowheads="1"/>
            </p:cNvSpPr>
            <p:nvPr/>
          </p:nvSpPr>
          <p:spPr bwMode="auto">
            <a:xfrm>
              <a:off x="12449" y="7252"/>
              <a:ext cx="559" cy="404"/>
            </a:xfrm>
            <a:custGeom>
              <a:avLst/>
              <a:gdLst>
                <a:gd name="connsiteX0" fmla="*/ 0 w 608697"/>
                <a:gd name="connsiteY0" fmla="*/ 384511 h 440328"/>
                <a:gd name="connsiteX1" fmla="*/ 273317 w 608697"/>
                <a:gd name="connsiteY1" fmla="*/ 384511 h 440328"/>
                <a:gd name="connsiteX2" fmla="*/ 273317 w 608697"/>
                <a:gd name="connsiteY2" fmla="*/ 415512 h 440328"/>
                <a:gd name="connsiteX3" fmla="*/ 335380 w 608697"/>
                <a:gd name="connsiteY3" fmla="*/ 415512 h 440328"/>
                <a:gd name="connsiteX4" fmla="*/ 335380 w 608697"/>
                <a:gd name="connsiteY4" fmla="*/ 384511 h 440328"/>
                <a:gd name="connsiteX5" fmla="*/ 608697 w 608697"/>
                <a:gd name="connsiteY5" fmla="*/ 384511 h 440328"/>
                <a:gd name="connsiteX6" fmla="*/ 608697 w 608697"/>
                <a:gd name="connsiteY6" fmla="*/ 415512 h 440328"/>
                <a:gd name="connsiteX7" fmla="*/ 583857 w 608697"/>
                <a:gd name="connsiteY7" fmla="*/ 440328 h 440328"/>
                <a:gd name="connsiteX8" fmla="*/ 24840 w 608697"/>
                <a:gd name="connsiteY8" fmla="*/ 440328 h 440328"/>
                <a:gd name="connsiteX9" fmla="*/ 0 w 608697"/>
                <a:gd name="connsiteY9" fmla="*/ 415512 h 440328"/>
                <a:gd name="connsiteX10" fmla="*/ 216210 w 608697"/>
                <a:gd name="connsiteY10" fmla="*/ 86798 h 440328"/>
                <a:gd name="connsiteX11" fmla="*/ 269323 w 608697"/>
                <a:gd name="connsiteY11" fmla="*/ 179836 h 440328"/>
                <a:gd name="connsiteX12" fmla="*/ 236052 w 608697"/>
                <a:gd name="connsiteY12" fmla="*/ 179836 h 440328"/>
                <a:gd name="connsiteX13" fmla="*/ 236052 w 608697"/>
                <a:gd name="connsiteY13" fmla="*/ 210824 h 440328"/>
                <a:gd name="connsiteX14" fmla="*/ 285734 w 608697"/>
                <a:gd name="connsiteY14" fmla="*/ 210824 h 440328"/>
                <a:gd name="connsiteX15" fmla="*/ 285734 w 608697"/>
                <a:gd name="connsiteY15" fmla="*/ 235629 h 440328"/>
                <a:gd name="connsiteX16" fmla="*/ 236052 w 608697"/>
                <a:gd name="connsiteY16" fmla="*/ 235629 h 440328"/>
                <a:gd name="connsiteX17" fmla="*/ 236052 w 608697"/>
                <a:gd name="connsiteY17" fmla="*/ 260434 h 440328"/>
                <a:gd name="connsiteX18" fmla="*/ 285734 w 608697"/>
                <a:gd name="connsiteY18" fmla="*/ 260434 h 440328"/>
                <a:gd name="connsiteX19" fmla="*/ 285734 w 608697"/>
                <a:gd name="connsiteY19" fmla="*/ 285239 h 440328"/>
                <a:gd name="connsiteX20" fmla="*/ 323033 w 608697"/>
                <a:gd name="connsiteY20" fmla="*/ 285239 h 440328"/>
                <a:gd name="connsiteX21" fmla="*/ 323033 w 608697"/>
                <a:gd name="connsiteY21" fmla="*/ 260434 h 440328"/>
                <a:gd name="connsiteX22" fmla="*/ 372715 w 608697"/>
                <a:gd name="connsiteY22" fmla="*/ 260434 h 440328"/>
                <a:gd name="connsiteX23" fmla="*/ 372715 w 608697"/>
                <a:gd name="connsiteY23" fmla="*/ 235629 h 440328"/>
                <a:gd name="connsiteX24" fmla="*/ 323033 w 608697"/>
                <a:gd name="connsiteY24" fmla="*/ 235629 h 440328"/>
                <a:gd name="connsiteX25" fmla="*/ 323033 w 608697"/>
                <a:gd name="connsiteY25" fmla="*/ 210824 h 440328"/>
                <a:gd name="connsiteX26" fmla="*/ 372715 w 608697"/>
                <a:gd name="connsiteY26" fmla="*/ 210824 h 440328"/>
                <a:gd name="connsiteX27" fmla="*/ 372715 w 608697"/>
                <a:gd name="connsiteY27" fmla="*/ 179836 h 440328"/>
                <a:gd name="connsiteX28" fmla="*/ 339444 w 608697"/>
                <a:gd name="connsiteY28" fmla="*/ 179836 h 440328"/>
                <a:gd name="connsiteX29" fmla="*/ 392558 w 608697"/>
                <a:gd name="connsiteY29" fmla="*/ 86798 h 440328"/>
                <a:gd name="connsiteX30" fmla="*/ 348993 w 608697"/>
                <a:gd name="connsiteY30" fmla="*/ 86798 h 440328"/>
                <a:gd name="connsiteX31" fmla="*/ 304831 w 608697"/>
                <a:gd name="connsiteY31" fmla="*/ 167396 h 440328"/>
                <a:gd name="connsiteX32" fmla="*/ 303936 w 608697"/>
                <a:gd name="connsiteY32" fmla="*/ 167396 h 440328"/>
                <a:gd name="connsiteX33" fmla="*/ 259849 w 608697"/>
                <a:gd name="connsiteY33" fmla="*/ 86798 h 440328"/>
                <a:gd name="connsiteX34" fmla="*/ 87007 w 608697"/>
                <a:gd name="connsiteY34" fmla="*/ 37188 h 440328"/>
                <a:gd name="connsiteX35" fmla="*/ 521760 w 608697"/>
                <a:gd name="connsiteY35" fmla="*/ 37188 h 440328"/>
                <a:gd name="connsiteX36" fmla="*/ 521760 w 608697"/>
                <a:gd name="connsiteY36" fmla="*/ 322484 h 440328"/>
                <a:gd name="connsiteX37" fmla="*/ 87007 w 608697"/>
                <a:gd name="connsiteY37" fmla="*/ 322484 h 440328"/>
                <a:gd name="connsiteX38" fmla="*/ 74518 w 608697"/>
                <a:gd name="connsiteY38" fmla="*/ 24802 h 440328"/>
                <a:gd name="connsiteX39" fmla="*/ 74518 w 608697"/>
                <a:gd name="connsiteY39" fmla="*/ 334870 h 440328"/>
                <a:gd name="connsiteX40" fmla="*/ 534179 w 608697"/>
                <a:gd name="connsiteY40" fmla="*/ 334870 h 440328"/>
                <a:gd name="connsiteX41" fmla="*/ 534179 w 608697"/>
                <a:gd name="connsiteY41" fmla="*/ 24802 h 440328"/>
                <a:gd name="connsiteX42" fmla="*/ 74518 w 608697"/>
                <a:gd name="connsiteY42" fmla="*/ 0 h 440328"/>
                <a:gd name="connsiteX43" fmla="*/ 534179 w 608697"/>
                <a:gd name="connsiteY43" fmla="*/ 0 h 440328"/>
                <a:gd name="connsiteX44" fmla="*/ 559019 w 608697"/>
                <a:gd name="connsiteY44" fmla="*/ 24802 h 440328"/>
                <a:gd name="connsiteX45" fmla="*/ 559019 w 608697"/>
                <a:gd name="connsiteY45" fmla="*/ 359672 h 440328"/>
                <a:gd name="connsiteX46" fmla="*/ 49678 w 608697"/>
                <a:gd name="connsiteY46" fmla="*/ 359672 h 440328"/>
                <a:gd name="connsiteX47" fmla="*/ 49678 w 608697"/>
                <a:gd name="connsiteY47" fmla="*/ 24802 h 440328"/>
                <a:gd name="connsiteX48" fmla="*/ 74518 w 608697"/>
                <a:gd name="connsiteY48" fmla="*/ 0 h 44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8697" h="440328">
                  <a:moveTo>
                    <a:pt x="0" y="384511"/>
                  </a:moveTo>
                  <a:lnTo>
                    <a:pt x="273317" y="384511"/>
                  </a:lnTo>
                  <a:lnTo>
                    <a:pt x="273317" y="415512"/>
                  </a:lnTo>
                  <a:lnTo>
                    <a:pt x="335380" y="415512"/>
                  </a:lnTo>
                  <a:lnTo>
                    <a:pt x="335380" y="384511"/>
                  </a:lnTo>
                  <a:lnTo>
                    <a:pt x="608697" y="384511"/>
                  </a:lnTo>
                  <a:lnTo>
                    <a:pt x="608697" y="415512"/>
                  </a:lnTo>
                  <a:cubicBezTo>
                    <a:pt x="608697" y="429150"/>
                    <a:pt x="597508" y="440328"/>
                    <a:pt x="583857" y="440328"/>
                  </a:cubicBezTo>
                  <a:lnTo>
                    <a:pt x="24840" y="440328"/>
                  </a:lnTo>
                  <a:cubicBezTo>
                    <a:pt x="11189" y="440328"/>
                    <a:pt x="0" y="429150"/>
                    <a:pt x="0" y="415512"/>
                  </a:cubicBezTo>
                  <a:close/>
                  <a:moveTo>
                    <a:pt x="216210" y="86798"/>
                  </a:moveTo>
                  <a:lnTo>
                    <a:pt x="269323" y="179836"/>
                  </a:lnTo>
                  <a:lnTo>
                    <a:pt x="236052" y="179836"/>
                  </a:lnTo>
                  <a:lnTo>
                    <a:pt x="236052" y="210824"/>
                  </a:lnTo>
                  <a:lnTo>
                    <a:pt x="285734" y="210824"/>
                  </a:lnTo>
                  <a:lnTo>
                    <a:pt x="285734" y="235629"/>
                  </a:lnTo>
                  <a:lnTo>
                    <a:pt x="236052" y="235629"/>
                  </a:lnTo>
                  <a:lnTo>
                    <a:pt x="236052" y="260434"/>
                  </a:lnTo>
                  <a:lnTo>
                    <a:pt x="285734" y="260434"/>
                  </a:lnTo>
                  <a:lnTo>
                    <a:pt x="285734" y="285239"/>
                  </a:lnTo>
                  <a:lnTo>
                    <a:pt x="323033" y="285239"/>
                  </a:lnTo>
                  <a:lnTo>
                    <a:pt x="323033" y="260434"/>
                  </a:lnTo>
                  <a:lnTo>
                    <a:pt x="372715" y="260434"/>
                  </a:lnTo>
                  <a:lnTo>
                    <a:pt x="372715" y="235629"/>
                  </a:lnTo>
                  <a:lnTo>
                    <a:pt x="323033" y="235629"/>
                  </a:lnTo>
                  <a:lnTo>
                    <a:pt x="323033" y="210824"/>
                  </a:lnTo>
                  <a:lnTo>
                    <a:pt x="372715" y="210824"/>
                  </a:lnTo>
                  <a:lnTo>
                    <a:pt x="372715" y="179836"/>
                  </a:lnTo>
                  <a:lnTo>
                    <a:pt x="339444" y="179836"/>
                  </a:lnTo>
                  <a:lnTo>
                    <a:pt x="392558" y="86798"/>
                  </a:lnTo>
                  <a:lnTo>
                    <a:pt x="348993" y="86798"/>
                  </a:lnTo>
                  <a:lnTo>
                    <a:pt x="304831" y="167396"/>
                  </a:lnTo>
                  <a:lnTo>
                    <a:pt x="303936" y="167396"/>
                  </a:lnTo>
                  <a:lnTo>
                    <a:pt x="259849" y="86798"/>
                  </a:lnTo>
                  <a:close/>
                  <a:moveTo>
                    <a:pt x="87007" y="37188"/>
                  </a:moveTo>
                  <a:lnTo>
                    <a:pt x="521760" y="37188"/>
                  </a:lnTo>
                  <a:lnTo>
                    <a:pt x="521760" y="322484"/>
                  </a:lnTo>
                  <a:lnTo>
                    <a:pt x="87007" y="322484"/>
                  </a:lnTo>
                  <a:close/>
                  <a:moveTo>
                    <a:pt x="74518" y="24802"/>
                  </a:moveTo>
                  <a:lnTo>
                    <a:pt x="74518" y="334870"/>
                  </a:lnTo>
                  <a:lnTo>
                    <a:pt x="534179" y="334870"/>
                  </a:lnTo>
                  <a:lnTo>
                    <a:pt x="534179" y="24802"/>
                  </a:lnTo>
                  <a:close/>
                  <a:moveTo>
                    <a:pt x="74518" y="0"/>
                  </a:moveTo>
                  <a:lnTo>
                    <a:pt x="534179" y="0"/>
                  </a:lnTo>
                  <a:cubicBezTo>
                    <a:pt x="547830" y="0"/>
                    <a:pt x="559019" y="11172"/>
                    <a:pt x="559019" y="24802"/>
                  </a:cubicBezTo>
                  <a:lnTo>
                    <a:pt x="559019" y="359672"/>
                  </a:lnTo>
                  <a:lnTo>
                    <a:pt x="49678" y="359672"/>
                  </a:lnTo>
                  <a:lnTo>
                    <a:pt x="49678" y="24802"/>
                  </a:lnTo>
                  <a:cubicBezTo>
                    <a:pt x="49678" y="11172"/>
                    <a:pt x="60867" y="0"/>
                    <a:pt x="74518" y="0"/>
                  </a:cubicBezTo>
                  <a:close/>
                </a:path>
              </a:pathLst>
            </a:custGeom>
            <a:solidFill>
              <a:schemeClr val="bg1"/>
            </a:solidFill>
            <a:ln w="25400">
              <a:noFill/>
              <a:beve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zh-CN">
                <a:solidFill>
                  <a:srgbClr val="FFFFFF"/>
                </a:solidFill>
                <a:cs typeface="+mn-ea"/>
                <a:sym typeface="+mn-lt"/>
              </a:endParaRPr>
            </a:p>
          </p:txBody>
        </p:sp>
        <p:sp>
          <p:nvSpPr>
            <p:cNvPr id="49" name="图形"/>
            <p:cNvSpPr/>
            <p:nvPr/>
          </p:nvSpPr>
          <p:spPr>
            <a:xfrm>
              <a:off x="8554" y="6675"/>
              <a:ext cx="2727" cy="2727"/>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图形"/>
            <p:cNvSpPr>
              <a:spLocks noChangeArrowheads="1"/>
            </p:cNvSpPr>
            <p:nvPr/>
          </p:nvSpPr>
          <p:spPr bwMode="auto">
            <a:xfrm>
              <a:off x="9638" y="7158"/>
              <a:ext cx="559" cy="548"/>
            </a:xfrm>
            <a:custGeom>
              <a:avLst/>
              <a:gdLst>
                <a:gd name="connsiteX0" fmla="*/ 385710 w 608838"/>
                <a:gd name="connsiteY0" fmla="*/ 348311 h 596560"/>
                <a:gd name="connsiteX1" fmla="*/ 413544 w 608838"/>
                <a:gd name="connsiteY1" fmla="*/ 348311 h 596560"/>
                <a:gd name="connsiteX2" fmla="*/ 427485 w 608838"/>
                <a:gd name="connsiteY2" fmla="*/ 348311 h 596560"/>
                <a:gd name="connsiteX3" fmla="*/ 427485 w 608838"/>
                <a:gd name="connsiteY3" fmla="*/ 390015 h 596560"/>
                <a:gd name="connsiteX4" fmla="*/ 385710 w 608838"/>
                <a:gd name="connsiteY4" fmla="*/ 390015 h 596560"/>
                <a:gd name="connsiteX5" fmla="*/ 385710 w 608838"/>
                <a:gd name="connsiteY5" fmla="*/ 355881 h 596560"/>
                <a:gd name="connsiteX6" fmla="*/ 351898 w 608838"/>
                <a:gd name="connsiteY6" fmla="*/ 304981 h 596560"/>
                <a:gd name="connsiteX7" fmla="*/ 351898 w 608838"/>
                <a:gd name="connsiteY7" fmla="*/ 305969 h 596560"/>
                <a:gd name="connsiteX8" fmla="*/ 351898 w 608838"/>
                <a:gd name="connsiteY8" fmla="*/ 320924 h 596560"/>
                <a:gd name="connsiteX9" fmla="*/ 351898 w 608838"/>
                <a:gd name="connsiteY9" fmla="*/ 343028 h 596560"/>
                <a:gd name="connsiteX10" fmla="*/ 351898 w 608838"/>
                <a:gd name="connsiteY10" fmla="*/ 365132 h 596560"/>
                <a:gd name="connsiteX11" fmla="*/ 351898 w 608838"/>
                <a:gd name="connsiteY11" fmla="*/ 431348 h 596560"/>
                <a:gd name="connsiteX12" fmla="*/ 526975 w 608838"/>
                <a:gd name="connsiteY12" fmla="*/ 431348 h 596560"/>
                <a:gd name="connsiteX13" fmla="*/ 548359 w 608838"/>
                <a:gd name="connsiteY13" fmla="*/ 431348 h 596560"/>
                <a:gd name="connsiteX14" fmla="*/ 566164 w 608838"/>
                <a:gd name="connsiteY14" fmla="*/ 431348 h 596560"/>
                <a:gd name="connsiteX15" fmla="*/ 566164 w 608838"/>
                <a:gd name="connsiteY15" fmla="*/ 304981 h 596560"/>
                <a:gd name="connsiteX16" fmla="*/ 551138 w 608838"/>
                <a:gd name="connsiteY16" fmla="*/ 304981 h 596560"/>
                <a:gd name="connsiteX17" fmla="*/ 548359 w 608838"/>
                <a:gd name="connsiteY17" fmla="*/ 304981 h 596560"/>
                <a:gd name="connsiteX18" fmla="*/ 526975 w 608838"/>
                <a:gd name="connsiteY18" fmla="*/ 304981 h 596560"/>
                <a:gd name="connsiteX19" fmla="*/ 491507 w 608838"/>
                <a:gd name="connsiteY19" fmla="*/ 304981 h 596560"/>
                <a:gd name="connsiteX20" fmla="*/ 410445 w 608838"/>
                <a:gd name="connsiteY20" fmla="*/ 304981 h 596560"/>
                <a:gd name="connsiteX21" fmla="*/ 353829 w 608838"/>
                <a:gd name="connsiteY21" fmla="*/ 304981 h 596560"/>
                <a:gd name="connsiteX22" fmla="*/ 42721 w 608838"/>
                <a:gd name="connsiteY22" fmla="*/ 184494 h 596560"/>
                <a:gd name="connsiteX23" fmla="*/ 42721 w 608838"/>
                <a:gd name="connsiteY23" fmla="*/ 190513 h 596560"/>
                <a:gd name="connsiteX24" fmla="*/ 42721 w 608838"/>
                <a:gd name="connsiteY24" fmla="*/ 234297 h 596560"/>
                <a:gd name="connsiteX25" fmla="*/ 42721 w 608838"/>
                <a:gd name="connsiteY25" fmla="*/ 240693 h 596560"/>
                <a:gd name="connsiteX26" fmla="*/ 42721 w 608838"/>
                <a:gd name="connsiteY26" fmla="*/ 321677 h 596560"/>
                <a:gd name="connsiteX27" fmla="*/ 42721 w 608838"/>
                <a:gd name="connsiteY27" fmla="*/ 553905 h 596560"/>
                <a:gd name="connsiteX28" fmla="*/ 526975 w 608838"/>
                <a:gd name="connsiteY28" fmla="*/ 553905 h 596560"/>
                <a:gd name="connsiteX29" fmla="*/ 526975 w 608838"/>
                <a:gd name="connsiteY29" fmla="*/ 474003 h 596560"/>
                <a:gd name="connsiteX30" fmla="*/ 309176 w 608838"/>
                <a:gd name="connsiteY30" fmla="*/ 474003 h 596560"/>
                <a:gd name="connsiteX31" fmla="*/ 309176 w 608838"/>
                <a:gd name="connsiteY31" fmla="*/ 376748 h 596560"/>
                <a:gd name="connsiteX32" fmla="*/ 309176 w 608838"/>
                <a:gd name="connsiteY32" fmla="*/ 354691 h 596560"/>
                <a:gd name="connsiteX33" fmla="*/ 309176 w 608838"/>
                <a:gd name="connsiteY33" fmla="*/ 332587 h 596560"/>
                <a:gd name="connsiteX34" fmla="*/ 309176 w 608838"/>
                <a:gd name="connsiteY34" fmla="*/ 327085 h 596560"/>
                <a:gd name="connsiteX35" fmla="*/ 309176 w 608838"/>
                <a:gd name="connsiteY35" fmla="*/ 279492 h 596560"/>
                <a:gd name="connsiteX36" fmla="*/ 309176 w 608838"/>
                <a:gd name="connsiteY36" fmla="*/ 262326 h 596560"/>
                <a:gd name="connsiteX37" fmla="*/ 343843 w 608838"/>
                <a:gd name="connsiteY37" fmla="*/ 262326 h 596560"/>
                <a:gd name="connsiteX38" fmla="*/ 440025 w 608838"/>
                <a:gd name="connsiteY38" fmla="*/ 262326 h 596560"/>
                <a:gd name="connsiteX39" fmla="*/ 495229 w 608838"/>
                <a:gd name="connsiteY39" fmla="*/ 262326 h 596560"/>
                <a:gd name="connsiteX40" fmla="*/ 517366 w 608838"/>
                <a:gd name="connsiteY40" fmla="*/ 262326 h 596560"/>
                <a:gd name="connsiteX41" fmla="*/ 526975 w 608838"/>
                <a:gd name="connsiteY41" fmla="*/ 262326 h 596560"/>
                <a:gd name="connsiteX42" fmla="*/ 526975 w 608838"/>
                <a:gd name="connsiteY42" fmla="*/ 216661 h 596560"/>
                <a:gd name="connsiteX43" fmla="*/ 526975 w 608838"/>
                <a:gd name="connsiteY43" fmla="*/ 184494 h 596560"/>
                <a:gd name="connsiteX44" fmla="*/ 518214 w 608838"/>
                <a:gd name="connsiteY44" fmla="*/ 184494 h 596560"/>
                <a:gd name="connsiteX45" fmla="*/ 496076 w 608838"/>
                <a:gd name="connsiteY45" fmla="*/ 184494 h 596560"/>
                <a:gd name="connsiteX46" fmla="*/ 473938 w 608838"/>
                <a:gd name="connsiteY46" fmla="*/ 184494 h 596560"/>
                <a:gd name="connsiteX47" fmla="*/ 450435 w 608838"/>
                <a:gd name="connsiteY47" fmla="*/ 184494 h 596560"/>
                <a:gd name="connsiteX48" fmla="*/ 402768 w 608838"/>
                <a:gd name="connsiteY48" fmla="*/ 184494 h 596560"/>
                <a:gd name="connsiteX49" fmla="*/ 145874 w 608838"/>
                <a:gd name="connsiteY49" fmla="*/ 184494 h 596560"/>
                <a:gd name="connsiteX50" fmla="*/ 82098 w 608838"/>
                <a:gd name="connsiteY50" fmla="*/ 184494 h 596560"/>
                <a:gd name="connsiteX51" fmla="*/ 64812 w 608838"/>
                <a:gd name="connsiteY51" fmla="*/ 184494 h 596560"/>
                <a:gd name="connsiteX52" fmla="*/ 451188 w 608838"/>
                <a:gd name="connsiteY52" fmla="*/ 101300 h 596560"/>
                <a:gd name="connsiteX53" fmla="*/ 414166 w 608838"/>
                <a:gd name="connsiteY53" fmla="*/ 111411 h 596560"/>
                <a:gd name="connsiteX54" fmla="*/ 372198 w 608838"/>
                <a:gd name="connsiteY54" fmla="*/ 122839 h 596560"/>
                <a:gd name="connsiteX55" fmla="*/ 302346 w 608838"/>
                <a:gd name="connsiteY55" fmla="*/ 141839 h 596560"/>
                <a:gd name="connsiteX56" fmla="*/ 381619 w 608838"/>
                <a:gd name="connsiteY56" fmla="*/ 141839 h 596560"/>
                <a:gd name="connsiteX57" fmla="*/ 429286 w 608838"/>
                <a:gd name="connsiteY57" fmla="*/ 141839 h 596560"/>
                <a:gd name="connsiteX58" fmla="*/ 462304 w 608838"/>
                <a:gd name="connsiteY58" fmla="*/ 141839 h 596560"/>
                <a:gd name="connsiteX59" fmla="*/ 339557 w 608838"/>
                <a:gd name="connsiteY59" fmla="*/ 57140 h 596560"/>
                <a:gd name="connsiteX60" fmla="*/ 202773 w 608838"/>
                <a:gd name="connsiteY60" fmla="*/ 124814 h 596560"/>
                <a:gd name="connsiteX61" fmla="*/ 352840 w 608838"/>
                <a:gd name="connsiteY61" fmla="*/ 83899 h 596560"/>
                <a:gd name="connsiteX62" fmla="*/ 358869 w 608838"/>
                <a:gd name="connsiteY62" fmla="*/ 0 h 596560"/>
                <a:gd name="connsiteX63" fmla="*/ 394855 w 608838"/>
                <a:gd name="connsiteY63" fmla="*/ 72471 h 596560"/>
                <a:gd name="connsiteX64" fmla="*/ 481145 w 608838"/>
                <a:gd name="connsiteY64" fmla="*/ 48957 h 596560"/>
                <a:gd name="connsiteX65" fmla="*/ 506533 w 608838"/>
                <a:gd name="connsiteY65" fmla="*/ 141839 h 596560"/>
                <a:gd name="connsiteX66" fmla="*/ 569696 w 608838"/>
                <a:gd name="connsiteY66" fmla="*/ 141839 h 596560"/>
                <a:gd name="connsiteX67" fmla="*/ 569696 w 608838"/>
                <a:gd name="connsiteY67" fmla="*/ 262326 h 596560"/>
                <a:gd name="connsiteX68" fmla="*/ 608838 w 608838"/>
                <a:gd name="connsiteY68" fmla="*/ 262326 h 596560"/>
                <a:gd name="connsiteX69" fmla="*/ 608838 w 608838"/>
                <a:gd name="connsiteY69" fmla="*/ 474003 h 596560"/>
                <a:gd name="connsiteX70" fmla="*/ 569696 w 608838"/>
                <a:gd name="connsiteY70" fmla="*/ 474003 h 596560"/>
                <a:gd name="connsiteX71" fmla="*/ 569696 w 608838"/>
                <a:gd name="connsiteY71" fmla="*/ 596560 h 596560"/>
                <a:gd name="connsiteX72" fmla="*/ 0 w 608838"/>
                <a:gd name="connsiteY72" fmla="*/ 596560 h 596560"/>
                <a:gd name="connsiteX73" fmla="*/ 0 w 608838"/>
                <a:gd name="connsiteY73" fmla="*/ 141839 h 596560"/>
                <a:gd name="connsiteX74" fmla="*/ 72113 w 608838"/>
                <a:gd name="connsiteY74" fmla="*/ 141839 h 5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838" h="596560">
                  <a:moveTo>
                    <a:pt x="385710" y="348311"/>
                  </a:moveTo>
                  <a:lnTo>
                    <a:pt x="413544" y="348311"/>
                  </a:lnTo>
                  <a:lnTo>
                    <a:pt x="427485" y="348311"/>
                  </a:lnTo>
                  <a:lnTo>
                    <a:pt x="427485" y="390015"/>
                  </a:lnTo>
                  <a:lnTo>
                    <a:pt x="385710" y="390015"/>
                  </a:lnTo>
                  <a:lnTo>
                    <a:pt x="385710" y="355881"/>
                  </a:lnTo>
                  <a:close/>
                  <a:moveTo>
                    <a:pt x="351898" y="304981"/>
                  </a:moveTo>
                  <a:lnTo>
                    <a:pt x="351898" y="305969"/>
                  </a:lnTo>
                  <a:lnTo>
                    <a:pt x="351898" y="320924"/>
                  </a:lnTo>
                  <a:lnTo>
                    <a:pt x="351898" y="343028"/>
                  </a:lnTo>
                  <a:lnTo>
                    <a:pt x="351898" y="365132"/>
                  </a:lnTo>
                  <a:lnTo>
                    <a:pt x="351898" y="431348"/>
                  </a:lnTo>
                  <a:lnTo>
                    <a:pt x="526975" y="431348"/>
                  </a:lnTo>
                  <a:lnTo>
                    <a:pt x="548359" y="431348"/>
                  </a:lnTo>
                  <a:lnTo>
                    <a:pt x="566164" y="431348"/>
                  </a:lnTo>
                  <a:lnTo>
                    <a:pt x="566164" y="304981"/>
                  </a:lnTo>
                  <a:lnTo>
                    <a:pt x="551138" y="304981"/>
                  </a:lnTo>
                  <a:lnTo>
                    <a:pt x="548359" y="304981"/>
                  </a:lnTo>
                  <a:lnTo>
                    <a:pt x="526975" y="304981"/>
                  </a:lnTo>
                  <a:lnTo>
                    <a:pt x="491507" y="304981"/>
                  </a:lnTo>
                  <a:lnTo>
                    <a:pt x="410445" y="304981"/>
                  </a:lnTo>
                  <a:lnTo>
                    <a:pt x="353829" y="304981"/>
                  </a:lnTo>
                  <a:close/>
                  <a:moveTo>
                    <a:pt x="42721" y="184494"/>
                  </a:moveTo>
                  <a:lnTo>
                    <a:pt x="42721" y="190513"/>
                  </a:lnTo>
                  <a:lnTo>
                    <a:pt x="42721" y="234297"/>
                  </a:lnTo>
                  <a:lnTo>
                    <a:pt x="42721" y="240693"/>
                  </a:lnTo>
                  <a:lnTo>
                    <a:pt x="42721" y="321677"/>
                  </a:lnTo>
                  <a:lnTo>
                    <a:pt x="42721" y="553905"/>
                  </a:lnTo>
                  <a:lnTo>
                    <a:pt x="526975" y="553905"/>
                  </a:lnTo>
                  <a:lnTo>
                    <a:pt x="526975" y="474003"/>
                  </a:lnTo>
                  <a:lnTo>
                    <a:pt x="309176" y="474003"/>
                  </a:lnTo>
                  <a:lnTo>
                    <a:pt x="309176" y="376748"/>
                  </a:lnTo>
                  <a:lnTo>
                    <a:pt x="309176" y="354691"/>
                  </a:lnTo>
                  <a:lnTo>
                    <a:pt x="309176" y="332587"/>
                  </a:lnTo>
                  <a:lnTo>
                    <a:pt x="309176" y="327085"/>
                  </a:lnTo>
                  <a:lnTo>
                    <a:pt x="309176" y="279492"/>
                  </a:lnTo>
                  <a:lnTo>
                    <a:pt x="309176" y="262326"/>
                  </a:lnTo>
                  <a:lnTo>
                    <a:pt x="343843" y="262326"/>
                  </a:lnTo>
                  <a:lnTo>
                    <a:pt x="440025" y="262326"/>
                  </a:lnTo>
                  <a:lnTo>
                    <a:pt x="495229" y="262326"/>
                  </a:lnTo>
                  <a:lnTo>
                    <a:pt x="517366" y="262326"/>
                  </a:lnTo>
                  <a:lnTo>
                    <a:pt x="526975" y="262326"/>
                  </a:lnTo>
                  <a:lnTo>
                    <a:pt x="526975" y="216661"/>
                  </a:lnTo>
                  <a:lnTo>
                    <a:pt x="526975" y="184494"/>
                  </a:lnTo>
                  <a:lnTo>
                    <a:pt x="518214" y="184494"/>
                  </a:lnTo>
                  <a:lnTo>
                    <a:pt x="496076" y="184494"/>
                  </a:lnTo>
                  <a:lnTo>
                    <a:pt x="473938" y="184494"/>
                  </a:lnTo>
                  <a:lnTo>
                    <a:pt x="450435" y="184494"/>
                  </a:lnTo>
                  <a:lnTo>
                    <a:pt x="402768" y="184494"/>
                  </a:lnTo>
                  <a:lnTo>
                    <a:pt x="145874" y="184494"/>
                  </a:lnTo>
                  <a:lnTo>
                    <a:pt x="82098" y="184494"/>
                  </a:lnTo>
                  <a:lnTo>
                    <a:pt x="64812" y="184494"/>
                  </a:lnTo>
                  <a:close/>
                  <a:moveTo>
                    <a:pt x="451188" y="101300"/>
                  </a:moveTo>
                  <a:lnTo>
                    <a:pt x="414166" y="111411"/>
                  </a:lnTo>
                  <a:lnTo>
                    <a:pt x="372198" y="122839"/>
                  </a:lnTo>
                  <a:lnTo>
                    <a:pt x="302346" y="141839"/>
                  </a:lnTo>
                  <a:lnTo>
                    <a:pt x="381619" y="141839"/>
                  </a:lnTo>
                  <a:lnTo>
                    <a:pt x="429286" y="141839"/>
                  </a:lnTo>
                  <a:lnTo>
                    <a:pt x="462304" y="141839"/>
                  </a:lnTo>
                  <a:close/>
                  <a:moveTo>
                    <a:pt x="339557" y="57140"/>
                  </a:moveTo>
                  <a:lnTo>
                    <a:pt x="202773" y="124814"/>
                  </a:lnTo>
                  <a:lnTo>
                    <a:pt x="352840" y="83899"/>
                  </a:lnTo>
                  <a:close/>
                  <a:moveTo>
                    <a:pt x="358869" y="0"/>
                  </a:moveTo>
                  <a:lnTo>
                    <a:pt x="394855" y="72471"/>
                  </a:lnTo>
                  <a:lnTo>
                    <a:pt x="481145" y="48957"/>
                  </a:lnTo>
                  <a:lnTo>
                    <a:pt x="506533" y="141839"/>
                  </a:lnTo>
                  <a:lnTo>
                    <a:pt x="569696" y="141839"/>
                  </a:lnTo>
                  <a:lnTo>
                    <a:pt x="569696" y="262326"/>
                  </a:lnTo>
                  <a:lnTo>
                    <a:pt x="608838" y="262326"/>
                  </a:lnTo>
                  <a:lnTo>
                    <a:pt x="608838" y="474003"/>
                  </a:lnTo>
                  <a:lnTo>
                    <a:pt x="569696" y="474003"/>
                  </a:lnTo>
                  <a:lnTo>
                    <a:pt x="569696" y="596560"/>
                  </a:lnTo>
                  <a:lnTo>
                    <a:pt x="0" y="596560"/>
                  </a:lnTo>
                  <a:lnTo>
                    <a:pt x="0" y="141839"/>
                  </a:lnTo>
                  <a:lnTo>
                    <a:pt x="72113" y="141839"/>
                  </a:lnTo>
                  <a:close/>
                </a:path>
              </a:pathLst>
            </a:custGeom>
            <a:solidFill>
              <a:schemeClr val="accent2"/>
            </a:solidFill>
            <a:ln w="25400">
              <a:noFill/>
              <a:beve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zh-CN">
                <a:solidFill>
                  <a:srgbClr val="FFFFFF"/>
                </a:solidFill>
                <a:cs typeface="+mn-ea"/>
                <a:sym typeface="+mn-lt"/>
              </a:endParaRPr>
            </a:p>
          </p:txBody>
        </p:sp>
        <p:sp>
          <p:nvSpPr>
            <p:cNvPr id="52" name="图形"/>
            <p:cNvSpPr txBox="1"/>
            <p:nvPr/>
          </p:nvSpPr>
          <p:spPr>
            <a:xfrm>
              <a:off x="9021" y="7845"/>
              <a:ext cx="1794" cy="483"/>
            </a:xfrm>
            <a:prstGeom prst="rect">
              <a:avLst/>
            </a:prstGeom>
            <a:noFill/>
          </p:spPr>
          <p:txBody>
            <a:bodyPr wrap="square" rtlCol="0">
              <a:spAutoFit/>
            </a:bodyPr>
            <a:lstStyle/>
            <a:p>
              <a:pPr algn="ctr"/>
              <a:r>
                <a:rPr lang="zh-CN" altLang="en-US" sz="1400">
                  <a:solidFill>
                    <a:schemeClr val="tx1">
                      <a:lumMod val="75000"/>
                      <a:lumOff val="25000"/>
                    </a:schemeClr>
                  </a:solidFill>
                  <a:cs typeface="+mn-ea"/>
                  <a:sym typeface="+mn-lt"/>
                </a:rPr>
                <a:t>预设标题</a:t>
              </a:r>
              <a:endParaRPr lang="zh-CN" altLang="en-US" sz="1400">
                <a:solidFill>
                  <a:schemeClr val="tx1">
                    <a:lumMod val="75000"/>
                    <a:lumOff val="25000"/>
                  </a:schemeClr>
                </a:solidFill>
                <a:cs typeface="+mn-ea"/>
                <a:sym typeface="+mn-lt"/>
              </a:endParaRPr>
            </a:p>
          </p:txBody>
        </p:sp>
        <p:sp>
          <p:nvSpPr>
            <p:cNvPr id="53" name="图形"/>
            <p:cNvSpPr txBox="1"/>
            <p:nvPr/>
          </p:nvSpPr>
          <p:spPr>
            <a:xfrm>
              <a:off x="8706" y="8269"/>
              <a:ext cx="2423" cy="830"/>
            </a:xfrm>
            <a:prstGeom prst="rect">
              <a:avLst/>
            </a:prstGeom>
            <a:noFill/>
          </p:spPr>
          <p:txBody>
            <a:bodyPr wrap="square" rtlCol="0">
              <a:spAutoFit/>
            </a:bodyPr>
            <a:lstStyle/>
            <a:p>
              <a:pPr algn="ctr">
                <a:lnSpc>
                  <a:spcPct val="150000"/>
                </a:lnSpc>
              </a:pPr>
              <a:r>
                <a:rPr lang="zh-CN" altLang="en-US" sz="1000">
                  <a:solidFill>
                    <a:schemeClr val="tx1">
                      <a:lumMod val="75000"/>
                      <a:lumOff val="25000"/>
                    </a:schemeClr>
                  </a:solidFill>
                  <a:cs typeface="+mn-ea"/>
                  <a:sym typeface="+mn-lt"/>
                </a:rPr>
                <a:t>在此处添加您的文本内容在此处添加您的文本</a:t>
              </a:r>
              <a:endParaRPr lang="zh-CN" altLang="en-US" sz="1000">
                <a:solidFill>
                  <a:schemeClr val="tx1">
                    <a:lumMod val="75000"/>
                    <a:lumOff val="25000"/>
                  </a:schemeClr>
                </a:solidFill>
                <a:cs typeface="+mn-ea"/>
                <a:sym typeface="+mn-lt"/>
              </a:endParaRPr>
            </a:p>
          </p:txBody>
        </p:sp>
        <p:sp>
          <p:nvSpPr>
            <p:cNvPr id="56" name="图形"/>
            <p:cNvSpPr txBox="1"/>
            <p:nvPr/>
          </p:nvSpPr>
          <p:spPr>
            <a:xfrm>
              <a:off x="14642" y="7845"/>
              <a:ext cx="1794" cy="483"/>
            </a:xfrm>
            <a:prstGeom prst="rect">
              <a:avLst/>
            </a:prstGeom>
            <a:noFill/>
          </p:spPr>
          <p:txBody>
            <a:bodyPr wrap="square" rtlCol="0">
              <a:spAutoFit/>
            </a:bodyPr>
            <a:lstStyle/>
            <a:p>
              <a:pPr algn="ctr"/>
              <a:r>
                <a:rPr lang="zh-CN" altLang="en-US" sz="1400">
                  <a:solidFill>
                    <a:schemeClr val="tx1">
                      <a:lumMod val="75000"/>
                      <a:lumOff val="25000"/>
                    </a:schemeClr>
                  </a:solidFill>
                  <a:cs typeface="+mn-ea"/>
                  <a:sym typeface="+mn-lt"/>
                </a:rPr>
                <a:t>预设标题</a:t>
              </a:r>
              <a:endParaRPr lang="zh-CN" altLang="en-US" sz="1400">
                <a:solidFill>
                  <a:schemeClr val="tx1">
                    <a:lumMod val="75000"/>
                    <a:lumOff val="25000"/>
                  </a:schemeClr>
                </a:solidFill>
                <a:cs typeface="+mn-ea"/>
                <a:sym typeface="+mn-lt"/>
              </a:endParaRPr>
            </a:p>
          </p:txBody>
        </p:sp>
        <p:sp>
          <p:nvSpPr>
            <p:cNvPr id="57" name="图形"/>
            <p:cNvSpPr txBox="1"/>
            <p:nvPr/>
          </p:nvSpPr>
          <p:spPr>
            <a:xfrm>
              <a:off x="14327" y="8269"/>
              <a:ext cx="2423" cy="830"/>
            </a:xfrm>
            <a:prstGeom prst="rect">
              <a:avLst/>
            </a:prstGeom>
            <a:noFill/>
          </p:spPr>
          <p:txBody>
            <a:bodyPr wrap="square" rtlCol="0">
              <a:spAutoFit/>
            </a:bodyPr>
            <a:lstStyle/>
            <a:p>
              <a:pPr algn="ctr">
                <a:lnSpc>
                  <a:spcPct val="150000"/>
                </a:lnSpc>
              </a:pPr>
              <a:r>
                <a:rPr lang="zh-CN" altLang="en-US" sz="1000">
                  <a:solidFill>
                    <a:schemeClr val="tx1">
                      <a:lumMod val="75000"/>
                      <a:lumOff val="25000"/>
                    </a:schemeClr>
                  </a:solidFill>
                  <a:cs typeface="+mn-ea"/>
                  <a:sym typeface="+mn-lt"/>
                </a:rPr>
                <a:t>在此处添加您的文本内容在此处添加您的文本</a:t>
              </a:r>
              <a:endParaRPr lang="zh-CN" altLang="en-US" sz="1000">
                <a:solidFill>
                  <a:schemeClr val="tx1">
                    <a:lumMod val="75000"/>
                    <a:lumOff val="25000"/>
                  </a:schemeClr>
                </a:solidFill>
                <a:cs typeface="+mn-ea"/>
                <a:sym typeface="+mn-lt"/>
              </a:endParaRPr>
            </a:p>
          </p:txBody>
        </p:sp>
        <p:sp>
          <p:nvSpPr>
            <p:cNvPr id="58" name="图形"/>
            <p:cNvSpPr txBox="1"/>
            <p:nvPr/>
          </p:nvSpPr>
          <p:spPr>
            <a:xfrm>
              <a:off x="11907" y="7845"/>
              <a:ext cx="1794" cy="483"/>
            </a:xfrm>
            <a:prstGeom prst="rect">
              <a:avLst/>
            </a:prstGeom>
            <a:noFill/>
          </p:spPr>
          <p:txBody>
            <a:bodyPr wrap="square" rtlCol="0">
              <a:spAutoFit/>
            </a:bodyPr>
            <a:lstStyle/>
            <a:p>
              <a:pPr algn="ctr"/>
              <a:r>
                <a:rPr lang="zh-CN" altLang="en-US" sz="1400">
                  <a:solidFill>
                    <a:schemeClr val="bg1"/>
                  </a:solidFill>
                  <a:cs typeface="+mn-ea"/>
                  <a:sym typeface="+mn-lt"/>
                </a:rPr>
                <a:t>预设标题</a:t>
              </a:r>
              <a:endParaRPr lang="zh-CN" altLang="en-US" sz="1400">
                <a:solidFill>
                  <a:schemeClr val="bg1"/>
                </a:solidFill>
                <a:cs typeface="+mn-ea"/>
                <a:sym typeface="+mn-lt"/>
              </a:endParaRPr>
            </a:p>
          </p:txBody>
        </p:sp>
        <p:sp>
          <p:nvSpPr>
            <p:cNvPr id="59" name="图形"/>
            <p:cNvSpPr txBox="1"/>
            <p:nvPr/>
          </p:nvSpPr>
          <p:spPr>
            <a:xfrm>
              <a:off x="11592" y="8269"/>
              <a:ext cx="2423" cy="830"/>
            </a:xfrm>
            <a:prstGeom prst="rect">
              <a:avLst/>
            </a:prstGeom>
            <a:noFill/>
          </p:spPr>
          <p:txBody>
            <a:bodyPr wrap="square" rtlCol="0">
              <a:spAutoFit/>
            </a:bodyPr>
            <a:lstStyle/>
            <a:p>
              <a:pPr algn="ctr">
                <a:lnSpc>
                  <a:spcPct val="150000"/>
                </a:lnSpc>
              </a:pPr>
              <a:r>
                <a:rPr lang="zh-CN" altLang="en-US" sz="1000">
                  <a:solidFill>
                    <a:schemeClr val="bg1"/>
                  </a:solidFill>
                  <a:cs typeface="+mn-ea"/>
                  <a:sym typeface="+mn-lt"/>
                </a:rPr>
                <a:t>在此处添加您的文本内容在此处添加您的文本</a:t>
              </a:r>
              <a:endParaRPr lang="zh-CN" altLang="en-US" sz="1000">
                <a:solidFill>
                  <a:schemeClr val="bg1"/>
                </a:solidFill>
                <a:cs typeface="+mn-ea"/>
                <a:sym typeface="+mn-lt"/>
              </a:endParaRPr>
            </a:p>
          </p:txBody>
        </p:sp>
      </p:grpSp>
    </p:spTree>
    <p:custDataLst>
      <p:tags r:id="rId2"/>
    </p:custDataLst>
  </p:cSld>
  <p:clrMapOvr>
    <a:masterClrMapping/>
  </p:clrMapOvr>
  <p:transition advTm="2000">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plus(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250190" y="-379730"/>
            <a:ext cx="2106295" cy="1738630"/>
            <a:chOff x="-394" y="-598"/>
            <a:chExt cx="3317" cy="2738"/>
          </a:xfrm>
        </p:grpSpPr>
        <p:sp>
          <p:nvSpPr>
            <p:cNvPr id="17" name="图形"/>
            <p:cNvSpPr/>
            <p:nvPr/>
          </p:nvSpPr>
          <p:spPr>
            <a:xfrm flipH="1">
              <a:off x="-394" y="-598"/>
              <a:ext cx="2287" cy="2287"/>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2" name="图形"/>
            <p:cNvSpPr/>
            <p:nvPr userDrawn="1"/>
          </p:nvSpPr>
          <p:spPr>
            <a:xfrm rot="-13500000" flipH="1">
              <a:off x="2351" y="1568"/>
              <a:ext cx="572" cy="572"/>
            </a:xfrm>
            <a:prstGeom prst="ellipse">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sp>
        <p:nvSpPr>
          <p:cNvPr id="10" name="图形"/>
          <p:cNvSpPr txBox="1"/>
          <p:nvPr/>
        </p:nvSpPr>
        <p:spPr>
          <a:xfrm>
            <a:off x="1202055" y="3220085"/>
            <a:ext cx="5657850" cy="1168400"/>
          </a:xfrm>
          <a:prstGeom prst="rect">
            <a:avLst/>
          </a:prstGeom>
          <a:noFill/>
        </p:spPr>
        <p:txBody>
          <a:bodyPr wrap="square" rtlCol="0">
            <a:spAutoFit/>
          </a:bodyPr>
          <a:lstStyle/>
          <a:p>
            <a:pPr algn="l"/>
            <a:r>
              <a:rPr lang="zh-CN" altLang="en-US" sz="7000">
                <a:solidFill>
                  <a:schemeClr val="tx1">
                    <a:lumMod val="85000"/>
                    <a:lumOff val="15000"/>
                  </a:schemeClr>
                </a:solidFill>
                <a:effectLst/>
                <a:cs typeface="+mn-ea"/>
                <a:sym typeface="+mn-lt"/>
              </a:rPr>
              <a:t>业绩数据展示</a:t>
            </a:r>
            <a:endParaRPr lang="zh-CN" altLang="en-US" sz="7000">
              <a:solidFill>
                <a:schemeClr val="tx1">
                  <a:lumMod val="85000"/>
                  <a:lumOff val="15000"/>
                </a:schemeClr>
              </a:solidFill>
              <a:effectLst/>
              <a:cs typeface="+mn-ea"/>
              <a:sym typeface="+mn-lt"/>
            </a:endParaRPr>
          </a:p>
        </p:txBody>
      </p:sp>
      <p:sp>
        <p:nvSpPr>
          <p:cNvPr id="11" name="图形"/>
          <p:cNvSpPr txBox="1"/>
          <p:nvPr/>
        </p:nvSpPr>
        <p:spPr>
          <a:xfrm>
            <a:off x="1221105" y="4215130"/>
            <a:ext cx="5638800" cy="698717"/>
          </a:xfrm>
          <a:prstGeom prst="rect">
            <a:avLst/>
          </a:prstGeom>
          <a:noFill/>
        </p:spPr>
        <p:txBody>
          <a:bodyPr wrap="square" rtlCol="0">
            <a:spAutoFit/>
          </a:bodyPr>
          <a:lstStyle/>
          <a:p>
            <a:pPr algn="l">
              <a:lnSpc>
                <a:spcPct val="150000"/>
              </a:lnSpc>
            </a:pPr>
            <a:r>
              <a:rPr lang="zh-CN" altLang="en-US" sz="1400">
                <a:solidFill>
                  <a:schemeClr val="tx1">
                    <a:lumMod val="65000"/>
                    <a:lumOff val="35000"/>
                  </a:schemeClr>
                </a:solidFill>
                <a:cs typeface="+mn-ea"/>
                <a:sym typeface="+mn-lt"/>
              </a:rPr>
              <a:t>Add your text content</a:t>
            </a:r>
            <a:r>
              <a:rPr lang="en-US" altLang="zh-CN" sz="1400">
                <a:solidFill>
                  <a:schemeClr val="tx1">
                    <a:lumMod val="65000"/>
                    <a:lumOff val="35000"/>
                  </a:schemeClr>
                </a:solidFill>
                <a:cs typeface="+mn-ea"/>
                <a:sym typeface="+mn-lt"/>
              </a:rPr>
              <a:t> here.</a:t>
            </a:r>
            <a:r>
              <a:rPr lang="zh-CN" altLang="en-US" sz="1400">
                <a:solidFill>
                  <a:schemeClr val="tx1">
                    <a:lumMod val="65000"/>
                    <a:lumOff val="35000"/>
                  </a:schemeClr>
                </a:solidFill>
                <a:cs typeface="+mn-ea"/>
                <a:sym typeface="+mn-lt"/>
              </a:rPr>
              <a:t>Add your text content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content</a:t>
            </a:r>
            <a:r>
              <a:rPr lang="en-US" altLang="zh-CN" sz="1400">
                <a:solidFill>
                  <a:schemeClr val="tx1">
                    <a:lumMod val="65000"/>
                    <a:lumOff val="35000"/>
                  </a:schemeClr>
                </a:solidFill>
                <a:cs typeface="+mn-ea"/>
                <a:sym typeface="+mn-lt"/>
              </a:rPr>
              <a:t>.</a:t>
            </a:r>
            <a:endParaRPr lang="en-US" altLang="zh-CN" sz="1400">
              <a:solidFill>
                <a:schemeClr val="tx1">
                  <a:lumMod val="65000"/>
                  <a:lumOff val="35000"/>
                </a:schemeClr>
              </a:solidFill>
              <a:cs typeface="+mn-ea"/>
              <a:sym typeface="+mn-lt"/>
            </a:endParaRPr>
          </a:p>
          <a:p>
            <a:pPr algn="l">
              <a:lnSpc>
                <a:spcPct val="150000"/>
              </a:lnSpc>
            </a:pPr>
            <a:r>
              <a:rPr lang="zh-CN" altLang="en-US" sz="1400">
                <a:solidFill>
                  <a:schemeClr val="tx1">
                    <a:lumMod val="65000"/>
                    <a:lumOff val="35000"/>
                  </a:schemeClr>
                </a:solidFill>
                <a:cs typeface="+mn-ea"/>
                <a:sym typeface="+mn-lt"/>
              </a:rPr>
              <a:t>Add your text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content</a:t>
            </a:r>
            <a:r>
              <a:rPr lang="en-US" altLang="zh-CN" sz="1400">
                <a:solidFill>
                  <a:schemeClr val="tx1">
                    <a:lumMod val="65000"/>
                    <a:lumOff val="35000"/>
                  </a:schemeClr>
                </a:solidFill>
                <a:cs typeface="+mn-ea"/>
                <a:sym typeface="+mn-lt"/>
              </a:rPr>
              <a:t>.</a:t>
            </a:r>
            <a:r>
              <a:rPr lang="zh-CN" altLang="en-US" sz="1400">
                <a:solidFill>
                  <a:schemeClr val="tx1">
                    <a:lumMod val="65000"/>
                    <a:lumOff val="35000"/>
                  </a:schemeClr>
                </a:solidFill>
                <a:cs typeface="+mn-ea"/>
                <a:sym typeface="+mn-lt"/>
              </a:rPr>
              <a:t>Add your text</a:t>
            </a:r>
            <a:r>
              <a:rPr lang="en-US" altLang="zh-CN" sz="1400">
                <a:solidFill>
                  <a:schemeClr val="tx1">
                    <a:lumMod val="65000"/>
                    <a:lumOff val="35000"/>
                  </a:schemeClr>
                </a:solidFill>
                <a:cs typeface="+mn-ea"/>
                <a:sym typeface="+mn-lt"/>
              </a:rPr>
              <a:t>.</a:t>
            </a:r>
            <a:endParaRPr lang="en-US" altLang="zh-CN" sz="1400">
              <a:solidFill>
                <a:schemeClr val="tx1">
                  <a:lumMod val="65000"/>
                  <a:lumOff val="35000"/>
                </a:schemeClr>
              </a:solidFill>
              <a:cs typeface="+mn-ea"/>
              <a:sym typeface="+mn-lt"/>
            </a:endParaRPr>
          </a:p>
        </p:txBody>
      </p:sp>
      <p:grpSp>
        <p:nvGrpSpPr>
          <p:cNvPr id="34" name="组合 33"/>
          <p:cNvGrpSpPr/>
          <p:nvPr/>
        </p:nvGrpSpPr>
        <p:grpSpPr>
          <a:xfrm>
            <a:off x="1202055" y="2144395"/>
            <a:ext cx="878840" cy="878840"/>
            <a:chOff x="1893" y="3377"/>
            <a:chExt cx="1384" cy="1384"/>
          </a:xfrm>
        </p:grpSpPr>
        <p:sp>
          <p:nvSpPr>
            <p:cNvPr id="13" name="图形"/>
            <p:cNvSpPr/>
            <p:nvPr/>
          </p:nvSpPr>
          <p:spPr>
            <a:xfrm>
              <a:off x="1893" y="3377"/>
              <a:ext cx="1384" cy="1384"/>
            </a:xfrm>
            <a:prstGeom prst="ellipse">
              <a:avLst/>
            </a:pr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图形"/>
            <p:cNvSpPr txBox="1"/>
            <p:nvPr/>
          </p:nvSpPr>
          <p:spPr>
            <a:xfrm>
              <a:off x="1973" y="3504"/>
              <a:ext cx="1230" cy="1113"/>
            </a:xfrm>
            <a:prstGeom prst="rect">
              <a:avLst/>
            </a:prstGeom>
            <a:noFill/>
          </p:spPr>
          <p:txBody>
            <a:bodyPr wrap="none" rtlCol="0">
              <a:spAutoFit/>
            </a:bodyPr>
            <a:lstStyle/>
            <a:p>
              <a:r>
                <a:rPr lang="en-US" altLang="zh-CN" sz="4000">
                  <a:solidFill>
                    <a:schemeClr val="bg1"/>
                  </a:solidFill>
                  <a:cs typeface="+mn-ea"/>
                  <a:sym typeface="+mn-lt"/>
                </a:rPr>
                <a:t>02</a:t>
              </a:r>
              <a:endParaRPr lang="en-US" altLang="zh-CN" sz="4000">
                <a:solidFill>
                  <a:schemeClr val="bg1"/>
                </a:solidFill>
                <a:cs typeface="+mn-ea"/>
                <a:sym typeface="+mn-lt"/>
              </a:endParaRPr>
            </a:p>
          </p:txBody>
        </p:sp>
      </p:grpSp>
      <p:grpSp>
        <p:nvGrpSpPr>
          <p:cNvPr id="35" name="组合 34"/>
          <p:cNvGrpSpPr/>
          <p:nvPr/>
        </p:nvGrpSpPr>
        <p:grpSpPr>
          <a:xfrm>
            <a:off x="2225675" y="2282825"/>
            <a:ext cx="2339340" cy="602615"/>
            <a:chOff x="3505" y="3595"/>
            <a:chExt cx="3684" cy="949"/>
          </a:xfrm>
        </p:grpSpPr>
        <p:sp>
          <p:nvSpPr>
            <p:cNvPr id="14" name="图形"/>
            <p:cNvSpPr/>
            <p:nvPr>
              <p:custDataLst>
                <p:tags r:id="rId1"/>
              </p:custDataLst>
            </p:nvPr>
          </p:nvSpPr>
          <p:spPr>
            <a:xfrm>
              <a:off x="3505" y="3595"/>
              <a:ext cx="3542" cy="949"/>
            </a:xfrm>
            <a:prstGeom prst="roundRect">
              <a:avLst>
                <a:gd name="adj" fmla="val 50000"/>
              </a:avLst>
            </a:prstGeom>
            <a:solidFill>
              <a:srgbClr val="FF8B75"/>
            </a:solidFill>
            <a:ln w="190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lt2"/>
                </a:solidFill>
                <a:cs typeface="+mn-ea"/>
                <a:sym typeface="+mn-lt"/>
              </a:endParaRPr>
            </a:p>
          </p:txBody>
        </p:sp>
        <p:sp>
          <p:nvSpPr>
            <p:cNvPr id="16" name="文本框 15"/>
            <p:cNvSpPr txBox="1"/>
            <p:nvPr/>
          </p:nvSpPr>
          <p:spPr>
            <a:xfrm>
              <a:off x="3564" y="3615"/>
              <a:ext cx="3625" cy="921"/>
            </a:xfrm>
            <a:prstGeom prst="rect">
              <a:avLst/>
            </a:prstGeom>
            <a:noFill/>
          </p:spPr>
          <p:txBody>
            <a:bodyPr wrap="none" rtlCol="0">
              <a:spAutoFit/>
            </a:bodyPr>
            <a:lstStyle/>
            <a:p>
              <a:r>
                <a:rPr lang="en-US" altLang="zh-CN" sz="3200">
                  <a:solidFill>
                    <a:schemeClr val="bg1"/>
                  </a:solidFill>
                  <a:cs typeface="+mn-ea"/>
                  <a:sym typeface="+mn-lt"/>
                </a:rPr>
                <a:t>PART TWO</a:t>
              </a:r>
              <a:endParaRPr lang="en-US" altLang="zh-CN" sz="3200">
                <a:solidFill>
                  <a:schemeClr val="bg1"/>
                </a:solidFill>
                <a:cs typeface="+mn-ea"/>
                <a:sym typeface="+mn-lt"/>
              </a:endParaRPr>
            </a:p>
          </p:txBody>
        </p:sp>
      </p:grpSp>
      <p:grpSp>
        <p:nvGrpSpPr>
          <p:cNvPr id="36" name="组合 35"/>
          <p:cNvGrpSpPr/>
          <p:nvPr/>
        </p:nvGrpSpPr>
        <p:grpSpPr>
          <a:xfrm>
            <a:off x="7477760" y="-207645"/>
            <a:ext cx="7085330" cy="7105650"/>
            <a:chOff x="11776" y="-327"/>
            <a:chExt cx="11158" cy="11190"/>
          </a:xfrm>
        </p:grpSpPr>
        <p:sp>
          <p:nvSpPr>
            <p:cNvPr id="15" name="图形"/>
            <p:cNvSpPr/>
            <p:nvPr/>
          </p:nvSpPr>
          <p:spPr>
            <a:xfrm rot="2520000">
              <a:off x="17028" y="4485"/>
              <a:ext cx="4359" cy="781"/>
            </a:xfrm>
            <a:prstGeom prst="roundRect">
              <a:avLst>
                <a:gd name="adj" fmla="val 50000"/>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nvGrpSpPr>
            <p:cNvPr id="33" name="组合 32"/>
            <p:cNvGrpSpPr/>
            <p:nvPr/>
          </p:nvGrpSpPr>
          <p:grpSpPr>
            <a:xfrm>
              <a:off x="11776" y="-327"/>
              <a:ext cx="11159" cy="11191"/>
              <a:chOff x="11776" y="-327"/>
              <a:chExt cx="11159" cy="11191"/>
            </a:xfrm>
          </p:grpSpPr>
          <p:sp>
            <p:nvSpPr>
              <p:cNvPr id="23" name="Oval 22"/>
              <p:cNvSpPr/>
              <p:nvPr userDrawn="1"/>
            </p:nvSpPr>
            <p:spPr>
              <a:xfrm rot="13500000">
                <a:off x="11776" y="4315"/>
                <a:ext cx="1123" cy="1123"/>
              </a:xfrm>
              <a:prstGeom prst="ellipse">
                <a:avLst/>
              </a:prstGeom>
              <a:solidFill>
                <a:srgbClr val="FF8B75"/>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57" name="Freeform: Shape 56"/>
              <p:cNvSpPr/>
              <p:nvPr userDrawn="1"/>
            </p:nvSpPr>
            <p:spPr>
              <a:xfrm rot="13500000">
                <a:off x="15049" y="-327"/>
                <a:ext cx="669" cy="669"/>
              </a:xfrm>
              <a:custGeom>
                <a:avLst/>
                <a:gdLst>
                  <a:gd name="connsiteX0" fmla="*/ 424963 w 424963"/>
                  <a:gd name="connsiteY0" fmla="*/ 6848 h 424886"/>
                  <a:gd name="connsiteX1" fmla="*/ 6924 w 424963"/>
                  <a:gd name="connsiteY1" fmla="*/ 424886 h 424886"/>
                  <a:gd name="connsiteX2" fmla="*/ 0 w 424963"/>
                  <a:gd name="connsiteY2" fmla="*/ 356196 h 424886"/>
                  <a:gd name="connsiteX3" fmla="*/ 356196 w 424963"/>
                  <a:gd name="connsiteY3" fmla="*/ 0 h 424886"/>
                  <a:gd name="connsiteX4" fmla="*/ 357036 w 424963"/>
                  <a:gd name="connsiteY4" fmla="*/ 0 h 424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963" h="424886">
                    <a:moveTo>
                      <a:pt x="424963" y="6848"/>
                    </a:moveTo>
                    <a:lnTo>
                      <a:pt x="6924" y="424886"/>
                    </a:lnTo>
                    <a:lnTo>
                      <a:pt x="0" y="356196"/>
                    </a:lnTo>
                    <a:cubicBezTo>
                      <a:pt x="0" y="159474"/>
                      <a:pt x="159474" y="0"/>
                      <a:pt x="356196" y="0"/>
                    </a:cubicBezTo>
                    <a:lnTo>
                      <a:pt x="357036" y="0"/>
                    </a:lnTo>
                    <a:close/>
                  </a:path>
                </a:pathLst>
              </a:custGeom>
              <a:solidFill>
                <a:srgbClr val="FF8B75"/>
              </a:solidFill>
              <a:ln w="0">
                <a:noFill/>
                <a:prstDash val="solid"/>
                <a:round/>
              </a:ln>
            </p:spPr>
            <p:txBody>
              <a:bodyPr vert="horz" wrap="square" lIns="91440" tIns="45720" rIns="91440" bIns="45720" numCol="1" anchor="t" anchorCtr="0" compatLnSpc="1">
                <a:noAutofit/>
              </a:bodyPr>
              <a:lstStyle/>
              <a:p>
                <a:endParaRPr lang="en-US">
                  <a:solidFill>
                    <a:schemeClr val="tx1"/>
                  </a:solidFill>
                  <a:cs typeface="+mn-ea"/>
                  <a:sym typeface="+mn-lt"/>
                </a:endParaRPr>
              </a:p>
            </p:txBody>
          </p:sp>
          <p:sp>
            <p:nvSpPr>
              <p:cNvPr id="27" name="Oval 26"/>
              <p:cNvSpPr/>
              <p:nvPr userDrawn="1"/>
            </p:nvSpPr>
            <p:spPr>
              <a:xfrm rot="13500000">
                <a:off x="16851" y="4948"/>
                <a:ext cx="904" cy="904"/>
              </a:xfrm>
              <a:prstGeom prst="ellipse">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Rectangle: Rounded Corners 28"/>
              <p:cNvSpPr/>
              <p:nvPr userDrawn="1"/>
            </p:nvSpPr>
            <p:spPr>
              <a:xfrm rot="13500000">
                <a:off x="15005" y="9468"/>
                <a:ext cx="142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Freeform: Shape 51"/>
              <p:cNvSpPr/>
              <p:nvPr userDrawn="1"/>
            </p:nvSpPr>
            <p:spPr>
              <a:xfrm rot="13500000">
                <a:off x="13805" y="1734"/>
                <a:ext cx="7540" cy="10721"/>
              </a:xfrm>
              <a:custGeom>
                <a:avLst/>
                <a:gdLst>
                  <a:gd name="connsiteX0" fmla="*/ 2734105 w 4788069"/>
                  <a:gd name="connsiteY0" fmla="*/ 464925 h 6807921"/>
                  <a:gd name="connsiteX1" fmla="*/ 2550081 w 4788069"/>
                  <a:gd name="connsiteY1" fmla="*/ 541150 h 6807921"/>
                  <a:gd name="connsiteX2" fmla="*/ 1947791 w 4788069"/>
                  <a:gd name="connsiteY2" fmla="*/ 541150 h 6807921"/>
                  <a:gd name="connsiteX3" fmla="*/ 2468287 w 4788069"/>
                  <a:gd name="connsiteY3" fmla="*/ 20653 h 6807921"/>
                  <a:gd name="connsiteX4" fmla="*/ 2550081 w 4788069"/>
                  <a:gd name="connsiteY4" fmla="*/ 20653 h 6807921"/>
                  <a:gd name="connsiteX5" fmla="*/ 2805043 w 4788069"/>
                  <a:gd name="connsiteY5" fmla="*/ 228452 h 6807921"/>
                  <a:gd name="connsiteX6" fmla="*/ 2810330 w 4788069"/>
                  <a:gd name="connsiteY6" fmla="*/ 280900 h 6807921"/>
                  <a:gd name="connsiteX7" fmla="*/ 2805043 w 4788069"/>
                  <a:gd name="connsiteY7" fmla="*/ 333350 h 6807921"/>
                  <a:gd name="connsiteX8" fmla="*/ 2734105 w 4788069"/>
                  <a:gd name="connsiteY8" fmla="*/ 464925 h 6807921"/>
                  <a:gd name="connsiteX9" fmla="*/ 3484890 w 4788069"/>
                  <a:gd name="connsiteY9" fmla="*/ 559684 h 6807921"/>
                  <a:gd name="connsiteX10" fmla="*/ 3253062 w 4788069"/>
                  <a:gd name="connsiteY10" fmla="*/ 655711 h 6807921"/>
                  <a:gd name="connsiteX11" fmla="*/ 2925207 w 4788069"/>
                  <a:gd name="connsiteY11" fmla="*/ 327856 h 6807921"/>
                  <a:gd name="connsiteX12" fmla="*/ 3253062 w 4788069"/>
                  <a:gd name="connsiteY12" fmla="*/ 0 h 6807921"/>
                  <a:gd name="connsiteX13" fmla="*/ 3580917 w 4788069"/>
                  <a:gd name="connsiteY13" fmla="*/ 327856 h 6807921"/>
                  <a:gd name="connsiteX14" fmla="*/ 3484890 w 4788069"/>
                  <a:gd name="connsiteY14" fmla="*/ 559684 h 6807921"/>
                  <a:gd name="connsiteX15" fmla="*/ 2685145 w 4788069"/>
                  <a:gd name="connsiteY15" fmla="*/ 4214172 h 6807921"/>
                  <a:gd name="connsiteX16" fmla="*/ 2604777 w 4788069"/>
                  <a:gd name="connsiteY16" fmla="*/ 4249955 h 6807921"/>
                  <a:gd name="connsiteX17" fmla="*/ 2558414 w 4788069"/>
                  <a:gd name="connsiteY17" fmla="*/ 4252061 h 6807921"/>
                  <a:gd name="connsiteX18" fmla="*/ 1763122 w 4788069"/>
                  <a:gd name="connsiteY18" fmla="*/ 4252062 h 6807921"/>
                  <a:gd name="connsiteX19" fmla="*/ 1278980 w 4788069"/>
                  <a:gd name="connsiteY19" fmla="*/ 3767920 h 6807921"/>
                  <a:gd name="connsiteX20" fmla="*/ 2558414 w 4788069"/>
                  <a:gd name="connsiteY20" fmla="*/ 3767919 h 6807921"/>
                  <a:gd name="connsiteX21" fmla="*/ 2604779 w 4788069"/>
                  <a:gd name="connsiteY21" fmla="*/ 3774235 h 6807921"/>
                  <a:gd name="connsiteX22" fmla="*/ 2685146 w 4788069"/>
                  <a:gd name="connsiteY22" fmla="*/ 3810019 h 6807921"/>
                  <a:gd name="connsiteX23" fmla="*/ 2746965 w 4788069"/>
                  <a:gd name="connsiteY23" fmla="*/ 3876675 h 6807921"/>
                  <a:gd name="connsiteX24" fmla="*/ 2779937 w 4788069"/>
                  <a:gd name="connsiteY24" fmla="*/ 3962981 h 6807921"/>
                  <a:gd name="connsiteX25" fmla="*/ 2781997 w 4788069"/>
                  <a:gd name="connsiteY25" fmla="*/ 4013499 h 6807921"/>
                  <a:gd name="connsiteX26" fmla="*/ 2779937 w 4788069"/>
                  <a:gd name="connsiteY26" fmla="*/ 4059105 h 6807921"/>
                  <a:gd name="connsiteX27" fmla="*/ 2746966 w 4788069"/>
                  <a:gd name="connsiteY27" fmla="*/ 4145410 h 6807921"/>
                  <a:gd name="connsiteX28" fmla="*/ 2685145 w 4788069"/>
                  <a:gd name="connsiteY28" fmla="*/ 4214172 h 6807921"/>
                  <a:gd name="connsiteX29" fmla="*/ 4688125 w 4788069"/>
                  <a:gd name="connsiteY29" fmla="*/ 2321107 h 6807921"/>
                  <a:gd name="connsiteX30" fmla="*/ 4609820 w 4788069"/>
                  <a:gd name="connsiteY30" fmla="*/ 2358295 h 6807921"/>
                  <a:gd name="connsiteX31" fmla="*/ 4562424 w 4788069"/>
                  <a:gd name="connsiteY31" fmla="*/ 2360399 h 6807921"/>
                  <a:gd name="connsiteX32" fmla="*/ 1771234 w 4788069"/>
                  <a:gd name="connsiteY32" fmla="*/ 2360400 h 6807921"/>
                  <a:gd name="connsiteX33" fmla="*/ 1732081 w 4788069"/>
                  <a:gd name="connsiteY33" fmla="*/ 2370927 h 6807921"/>
                  <a:gd name="connsiteX34" fmla="*/ 1668200 w 4788069"/>
                  <a:gd name="connsiteY34" fmla="*/ 2413026 h 6807921"/>
                  <a:gd name="connsiteX35" fmla="*/ 1619774 w 4788069"/>
                  <a:gd name="connsiteY35" fmla="*/ 2476174 h 6807921"/>
                  <a:gd name="connsiteX36" fmla="*/ 1595046 w 4788069"/>
                  <a:gd name="connsiteY36" fmla="*/ 2553356 h 6807921"/>
                  <a:gd name="connsiteX37" fmla="*/ 1590925 w 4788069"/>
                  <a:gd name="connsiteY37" fmla="*/ 2597560 h 6807921"/>
                  <a:gd name="connsiteX38" fmla="*/ 1595046 w 4788069"/>
                  <a:gd name="connsiteY38" fmla="*/ 2643870 h 6807921"/>
                  <a:gd name="connsiteX39" fmla="*/ 1621835 w 4788069"/>
                  <a:gd name="connsiteY39" fmla="*/ 2723156 h 6807921"/>
                  <a:gd name="connsiteX40" fmla="*/ 1676442 w 4788069"/>
                  <a:gd name="connsiteY40" fmla="*/ 2790515 h 6807921"/>
                  <a:gd name="connsiteX41" fmla="*/ 1748566 w 4788069"/>
                  <a:gd name="connsiteY41" fmla="*/ 2828405 h 6807921"/>
                  <a:gd name="connsiteX42" fmla="*/ 1789779 w 4788069"/>
                  <a:gd name="connsiteY42" fmla="*/ 2836825 h 6807921"/>
                  <a:gd name="connsiteX43" fmla="*/ 3292015 w 4788069"/>
                  <a:gd name="connsiteY43" fmla="*/ 2836824 h 6807921"/>
                  <a:gd name="connsiteX44" fmla="*/ 3337350 w 4788069"/>
                  <a:gd name="connsiteY44" fmla="*/ 2843138 h 6807921"/>
                  <a:gd name="connsiteX45" fmla="*/ 3418747 w 4788069"/>
                  <a:gd name="connsiteY45" fmla="*/ 2878924 h 6807921"/>
                  <a:gd name="connsiteX46" fmla="*/ 3480568 w 4788069"/>
                  <a:gd name="connsiteY46" fmla="*/ 2943476 h 6807921"/>
                  <a:gd name="connsiteX47" fmla="*/ 3513538 w 4788069"/>
                  <a:gd name="connsiteY47" fmla="*/ 3029780 h 6807921"/>
                  <a:gd name="connsiteX48" fmla="*/ 3515598 w 4788069"/>
                  <a:gd name="connsiteY48" fmla="*/ 3080298 h 6807921"/>
                  <a:gd name="connsiteX49" fmla="*/ 3513539 w 4788069"/>
                  <a:gd name="connsiteY49" fmla="*/ 3128011 h 6807921"/>
                  <a:gd name="connsiteX50" fmla="*/ 3480567 w 4788069"/>
                  <a:gd name="connsiteY50" fmla="*/ 3214313 h 6807921"/>
                  <a:gd name="connsiteX51" fmla="*/ 3418747 w 4788069"/>
                  <a:gd name="connsiteY51" fmla="*/ 3278867 h 6807921"/>
                  <a:gd name="connsiteX52" fmla="*/ 3337350 w 4788069"/>
                  <a:gd name="connsiteY52" fmla="*/ 3318861 h 6807921"/>
                  <a:gd name="connsiteX53" fmla="*/ 3292015 w 4788069"/>
                  <a:gd name="connsiteY53" fmla="*/ 3320966 h 6807921"/>
                  <a:gd name="connsiteX54" fmla="*/ 1114908 w 4788069"/>
                  <a:gd name="connsiteY54" fmla="*/ 3320966 h 6807921"/>
                  <a:gd name="connsiteX55" fmla="*/ 1086058 w 4788069"/>
                  <a:gd name="connsiteY55" fmla="*/ 3337806 h 6807921"/>
                  <a:gd name="connsiteX56" fmla="*/ 1039693 w 4788069"/>
                  <a:gd name="connsiteY56" fmla="*/ 3382010 h 6807921"/>
                  <a:gd name="connsiteX57" fmla="*/ 1004661 w 4788069"/>
                  <a:gd name="connsiteY57" fmla="*/ 3438844 h 6807921"/>
                  <a:gd name="connsiteX58" fmla="*/ 992440 w 4788069"/>
                  <a:gd name="connsiteY58" fmla="*/ 3481380 h 6807921"/>
                  <a:gd name="connsiteX59" fmla="*/ 0 w 4788069"/>
                  <a:gd name="connsiteY59" fmla="*/ 2488941 h 6807921"/>
                  <a:gd name="connsiteX60" fmla="*/ 1456978 w 4788069"/>
                  <a:gd name="connsiteY60" fmla="*/ 1031963 h 6807921"/>
                  <a:gd name="connsiteX61" fmla="*/ 1475526 w 4788069"/>
                  <a:gd name="connsiteY61" fmla="*/ 1052517 h 6807921"/>
                  <a:gd name="connsiteX62" fmla="*/ 1508497 w 4788069"/>
                  <a:gd name="connsiteY62" fmla="*/ 1138119 h 6807921"/>
                  <a:gd name="connsiteX63" fmla="*/ 1512618 w 4788069"/>
                  <a:gd name="connsiteY63" fmla="*/ 1188637 h 6807921"/>
                  <a:gd name="connsiteX64" fmla="*/ 1508497 w 4788069"/>
                  <a:gd name="connsiteY64" fmla="*/ 1237052 h 6807921"/>
                  <a:gd name="connsiteX65" fmla="*/ 1475527 w 4788069"/>
                  <a:gd name="connsiteY65" fmla="*/ 1322654 h 6807921"/>
                  <a:gd name="connsiteX66" fmla="*/ 1414736 w 4788069"/>
                  <a:gd name="connsiteY66" fmla="*/ 1390013 h 6807921"/>
                  <a:gd name="connsiteX67" fmla="*/ 1332309 w 4788069"/>
                  <a:gd name="connsiteY67" fmla="*/ 1425799 h 6807921"/>
                  <a:gd name="connsiteX68" fmla="*/ 1286974 w 4788069"/>
                  <a:gd name="connsiteY68" fmla="*/ 1427901 h 6807921"/>
                  <a:gd name="connsiteX69" fmla="*/ 1129332 w 4788069"/>
                  <a:gd name="connsiteY69" fmla="*/ 1427903 h 6807921"/>
                  <a:gd name="connsiteX70" fmla="*/ 1098422 w 4788069"/>
                  <a:gd name="connsiteY70" fmla="*/ 1444041 h 6807921"/>
                  <a:gd name="connsiteX71" fmla="*/ 1045875 w 4788069"/>
                  <a:gd name="connsiteY71" fmla="*/ 1488246 h 6807921"/>
                  <a:gd name="connsiteX72" fmla="*/ 1006722 w 4788069"/>
                  <a:gd name="connsiteY72" fmla="*/ 1547184 h 6807921"/>
                  <a:gd name="connsiteX73" fmla="*/ 986115 w 4788069"/>
                  <a:gd name="connsiteY73" fmla="*/ 1615947 h 6807921"/>
                  <a:gd name="connsiteX74" fmla="*/ 984055 w 4788069"/>
                  <a:gd name="connsiteY74" fmla="*/ 1655940 h 6807921"/>
                  <a:gd name="connsiteX75" fmla="*/ 986115 w 4788069"/>
                  <a:gd name="connsiteY75" fmla="*/ 1693829 h 6807921"/>
                  <a:gd name="connsiteX76" fmla="*/ 1004661 w 4788069"/>
                  <a:gd name="connsiteY76" fmla="*/ 1761188 h 6807921"/>
                  <a:gd name="connsiteX77" fmla="*/ 1043814 w 4788069"/>
                  <a:gd name="connsiteY77" fmla="*/ 1817320 h 6807921"/>
                  <a:gd name="connsiteX78" fmla="*/ 1090179 w 4788069"/>
                  <a:gd name="connsiteY78" fmla="*/ 1863630 h 6807921"/>
                  <a:gd name="connsiteX79" fmla="*/ 1119029 w 4788069"/>
                  <a:gd name="connsiteY79" fmla="*/ 1878366 h 6807921"/>
                  <a:gd name="connsiteX80" fmla="*/ 4562425 w 4788069"/>
                  <a:gd name="connsiteY80" fmla="*/ 1878364 h 6807921"/>
                  <a:gd name="connsiteX81" fmla="*/ 4609820 w 4788069"/>
                  <a:gd name="connsiteY81" fmla="*/ 1880469 h 6807921"/>
                  <a:gd name="connsiteX82" fmla="*/ 4688126 w 4788069"/>
                  <a:gd name="connsiteY82" fmla="*/ 1918358 h 6807921"/>
                  <a:gd name="connsiteX83" fmla="*/ 4748916 w 4788069"/>
                  <a:gd name="connsiteY83" fmla="*/ 1982910 h 6807921"/>
                  <a:gd name="connsiteX84" fmla="*/ 4783948 w 4788069"/>
                  <a:gd name="connsiteY84" fmla="*/ 2069213 h 6807921"/>
                  <a:gd name="connsiteX85" fmla="*/ 4788069 w 4788069"/>
                  <a:gd name="connsiteY85" fmla="*/ 2119734 h 6807921"/>
                  <a:gd name="connsiteX86" fmla="*/ 4783948 w 4788069"/>
                  <a:gd name="connsiteY86" fmla="*/ 2169550 h 6807921"/>
                  <a:gd name="connsiteX87" fmla="*/ 4748916 w 4788069"/>
                  <a:gd name="connsiteY87" fmla="*/ 2255853 h 6807921"/>
                  <a:gd name="connsiteX88" fmla="*/ 4688125 w 4788069"/>
                  <a:gd name="connsiteY88" fmla="*/ 2321107 h 6807921"/>
                  <a:gd name="connsiteX89" fmla="*/ 4688126 w 4788069"/>
                  <a:gd name="connsiteY89" fmla="*/ 6046893 h 6807921"/>
                  <a:gd name="connsiteX90" fmla="*/ 4609819 w 4788069"/>
                  <a:gd name="connsiteY90" fmla="*/ 6082677 h 6807921"/>
                  <a:gd name="connsiteX91" fmla="*/ 4562424 w 4788069"/>
                  <a:gd name="connsiteY91" fmla="*/ 6084783 h 6807921"/>
                  <a:gd name="connsiteX92" fmla="*/ 3595844 w 4788069"/>
                  <a:gd name="connsiteY92" fmla="*/ 6084784 h 6807921"/>
                  <a:gd name="connsiteX93" fmla="*/ 3115911 w 4788069"/>
                  <a:gd name="connsiteY93" fmla="*/ 5604851 h 6807921"/>
                  <a:gd name="connsiteX94" fmla="*/ 4562425 w 4788069"/>
                  <a:gd name="connsiteY94" fmla="*/ 5604850 h 6807921"/>
                  <a:gd name="connsiteX95" fmla="*/ 4609819 w 4788069"/>
                  <a:gd name="connsiteY95" fmla="*/ 5606956 h 6807921"/>
                  <a:gd name="connsiteX96" fmla="*/ 4688126 w 4788069"/>
                  <a:gd name="connsiteY96" fmla="*/ 5642739 h 6807921"/>
                  <a:gd name="connsiteX97" fmla="*/ 4748916 w 4788069"/>
                  <a:gd name="connsiteY97" fmla="*/ 5709398 h 6807921"/>
                  <a:gd name="connsiteX98" fmla="*/ 4783948 w 4788069"/>
                  <a:gd name="connsiteY98" fmla="*/ 5795700 h 6807921"/>
                  <a:gd name="connsiteX99" fmla="*/ 4788069 w 4788069"/>
                  <a:gd name="connsiteY99" fmla="*/ 5844115 h 6807921"/>
                  <a:gd name="connsiteX100" fmla="*/ 4783948 w 4788069"/>
                  <a:gd name="connsiteY100" fmla="*/ 5893932 h 6807921"/>
                  <a:gd name="connsiteX101" fmla="*/ 4748915 w 4788069"/>
                  <a:gd name="connsiteY101" fmla="*/ 5980236 h 6807921"/>
                  <a:gd name="connsiteX102" fmla="*/ 4688126 w 4788069"/>
                  <a:gd name="connsiteY102" fmla="*/ 6046893 h 6807921"/>
                  <a:gd name="connsiteX103" fmla="*/ 4318980 w 4788069"/>
                  <a:gd name="connsiteY103" fmla="*/ 6807921 h 6807921"/>
                  <a:gd name="connsiteX104" fmla="*/ 4096894 w 4788069"/>
                  <a:gd name="connsiteY104" fmla="*/ 6585834 h 6807921"/>
                  <a:gd name="connsiteX105" fmla="*/ 4144467 w 4788069"/>
                  <a:gd name="connsiteY105" fmla="*/ 6600601 h 6807921"/>
                  <a:gd name="connsiteX106" fmla="*/ 4304213 w 4788069"/>
                  <a:gd name="connsiteY106" fmla="*/ 6760348 h 68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4788069" h="6807921">
                    <a:moveTo>
                      <a:pt x="2734105" y="464925"/>
                    </a:moveTo>
                    <a:cubicBezTo>
                      <a:pt x="2687009" y="512021"/>
                      <a:pt x="2621947" y="541150"/>
                      <a:pt x="2550081" y="541150"/>
                    </a:cubicBezTo>
                    <a:lnTo>
                      <a:pt x="1947791" y="541150"/>
                    </a:lnTo>
                    <a:lnTo>
                      <a:pt x="2468287" y="20653"/>
                    </a:lnTo>
                    <a:lnTo>
                      <a:pt x="2550081" y="20653"/>
                    </a:lnTo>
                    <a:cubicBezTo>
                      <a:pt x="2675847" y="20653"/>
                      <a:pt x="2780775" y="109861"/>
                      <a:pt x="2805043" y="228452"/>
                    </a:cubicBezTo>
                    <a:lnTo>
                      <a:pt x="2810330" y="280900"/>
                    </a:lnTo>
                    <a:lnTo>
                      <a:pt x="2805043" y="333350"/>
                    </a:lnTo>
                    <a:cubicBezTo>
                      <a:pt x="2794642" y="384175"/>
                      <a:pt x="2769426" y="429603"/>
                      <a:pt x="2734105" y="464925"/>
                    </a:cubicBezTo>
                    <a:close/>
                    <a:moveTo>
                      <a:pt x="3484890" y="559684"/>
                    </a:moveTo>
                    <a:cubicBezTo>
                      <a:pt x="3425560" y="619014"/>
                      <a:pt x="3343596" y="655711"/>
                      <a:pt x="3253062" y="655711"/>
                    </a:cubicBezTo>
                    <a:cubicBezTo>
                      <a:pt x="3071993" y="655711"/>
                      <a:pt x="2925207" y="508924"/>
                      <a:pt x="2925207" y="327856"/>
                    </a:cubicBezTo>
                    <a:cubicBezTo>
                      <a:pt x="2925207" y="146787"/>
                      <a:pt x="3071993" y="1"/>
                      <a:pt x="3253062" y="0"/>
                    </a:cubicBezTo>
                    <a:cubicBezTo>
                      <a:pt x="3434131" y="0"/>
                      <a:pt x="3580916" y="146786"/>
                      <a:pt x="3580917" y="327856"/>
                    </a:cubicBezTo>
                    <a:cubicBezTo>
                      <a:pt x="3580916" y="418390"/>
                      <a:pt x="3544220" y="500354"/>
                      <a:pt x="3484890" y="559684"/>
                    </a:cubicBezTo>
                    <a:close/>
                    <a:moveTo>
                      <a:pt x="2685145" y="4214172"/>
                    </a:moveTo>
                    <a:lnTo>
                      <a:pt x="2604777" y="4249955"/>
                    </a:lnTo>
                    <a:lnTo>
                      <a:pt x="2558414" y="4252061"/>
                    </a:lnTo>
                    <a:lnTo>
                      <a:pt x="1763122" y="4252062"/>
                    </a:lnTo>
                    <a:lnTo>
                      <a:pt x="1278980" y="3767920"/>
                    </a:lnTo>
                    <a:lnTo>
                      <a:pt x="2558414" y="3767919"/>
                    </a:lnTo>
                    <a:lnTo>
                      <a:pt x="2604779" y="3774235"/>
                    </a:lnTo>
                    <a:lnTo>
                      <a:pt x="2685146" y="3810019"/>
                    </a:lnTo>
                    <a:cubicBezTo>
                      <a:pt x="2705752" y="3832472"/>
                      <a:pt x="2726359" y="3854223"/>
                      <a:pt x="2746965" y="3876675"/>
                    </a:cubicBezTo>
                    <a:cubicBezTo>
                      <a:pt x="2758299" y="3905443"/>
                      <a:pt x="2768602" y="3934211"/>
                      <a:pt x="2779937" y="3962981"/>
                    </a:cubicBezTo>
                    <a:cubicBezTo>
                      <a:pt x="2780967" y="3979819"/>
                      <a:pt x="2780967" y="3996658"/>
                      <a:pt x="2781997" y="4013499"/>
                    </a:cubicBezTo>
                    <a:cubicBezTo>
                      <a:pt x="2780966" y="4028935"/>
                      <a:pt x="2780967" y="4043671"/>
                      <a:pt x="2779937" y="4059105"/>
                    </a:cubicBezTo>
                    <a:cubicBezTo>
                      <a:pt x="2768603" y="4087874"/>
                      <a:pt x="2758299" y="4116642"/>
                      <a:pt x="2746966" y="4145410"/>
                    </a:cubicBezTo>
                    <a:cubicBezTo>
                      <a:pt x="2726359" y="4168563"/>
                      <a:pt x="2705751" y="4191016"/>
                      <a:pt x="2685145" y="4214172"/>
                    </a:cubicBezTo>
                    <a:close/>
                    <a:moveTo>
                      <a:pt x="4688125" y="2321107"/>
                    </a:moveTo>
                    <a:cubicBezTo>
                      <a:pt x="4662368" y="2333737"/>
                      <a:pt x="4635578" y="2345665"/>
                      <a:pt x="4609820" y="2358295"/>
                    </a:cubicBezTo>
                    <a:lnTo>
                      <a:pt x="4562424" y="2360399"/>
                    </a:lnTo>
                    <a:lnTo>
                      <a:pt x="1771234" y="2360400"/>
                    </a:lnTo>
                    <a:cubicBezTo>
                      <a:pt x="1757840" y="2363909"/>
                      <a:pt x="1745476" y="2367418"/>
                      <a:pt x="1732081" y="2370927"/>
                    </a:cubicBezTo>
                    <a:cubicBezTo>
                      <a:pt x="1710444" y="2384958"/>
                      <a:pt x="1689837" y="2398992"/>
                      <a:pt x="1668200" y="2413026"/>
                    </a:cubicBezTo>
                    <a:cubicBezTo>
                      <a:pt x="1651715" y="2434074"/>
                      <a:pt x="1636259" y="2455126"/>
                      <a:pt x="1619774" y="2476174"/>
                    </a:cubicBezTo>
                    <a:cubicBezTo>
                      <a:pt x="1611532" y="2502135"/>
                      <a:pt x="1603288" y="2527395"/>
                      <a:pt x="1595046" y="2553356"/>
                    </a:cubicBezTo>
                    <a:cubicBezTo>
                      <a:pt x="1594015" y="2568092"/>
                      <a:pt x="1591955" y="2582824"/>
                      <a:pt x="1590925" y="2597560"/>
                    </a:cubicBezTo>
                    <a:cubicBezTo>
                      <a:pt x="1591955" y="2612998"/>
                      <a:pt x="1594015" y="2628432"/>
                      <a:pt x="1595046" y="2643870"/>
                    </a:cubicBezTo>
                    <a:cubicBezTo>
                      <a:pt x="1604319" y="2670532"/>
                      <a:pt x="1612561" y="2696494"/>
                      <a:pt x="1621835" y="2723156"/>
                    </a:cubicBezTo>
                    <a:cubicBezTo>
                      <a:pt x="1640380" y="2745610"/>
                      <a:pt x="1657897" y="2768062"/>
                      <a:pt x="1676442" y="2790515"/>
                    </a:cubicBezTo>
                    <a:cubicBezTo>
                      <a:pt x="1700141" y="2803145"/>
                      <a:pt x="1724869" y="2815774"/>
                      <a:pt x="1748566" y="2828405"/>
                    </a:cubicBezTo>
                    <a:lnTo>
                      <a:pt x="1789779" y="2836825"/>
                    </a:lnTo>
                    <a:lnTo>
                      <a:pt x="3292015" y="2836824"/>
                    </a:lnTo>
                    <a:lnTo>
                      <a:pt x="3337350" y="2843138"/>
                    </a:lnTo>
                    <a:lnTo>
                      <a:pt x="3418747" y="2878924"/>
                    </a:lnTo>
                    <a:cubicBezTo>
                      <a:pt x="3439354" y="2900675"/>
                      <a:pt x="3459961" y="2921723"/>
                      <a:pt x="3480568" y="2943476"/>
                    </a:cubicBezTo>
                    <a:cubicBezTo>
                      <a:pt x="3491901" y="2972243"/>
                      <a:pt x="3502204" y="3001010"/>
                      <a:pt x="3513538" y="3029780"/>
                    </a:cubicBezTo>
                    <a:cubicBezTo>
                      <a:pt x="3514569" y="3046619"/>
                      <a:pt x="3514569" y="3063458"/>
                      <a:pt x="3515598" y="3080298"/>
                    </a:cubicBezTo>
                    <a:cubicBezTo>
                      <a:pt x="3514569" y="3096436"/>
                      <a:pt x="3514569" y="3111872"/>
                      <a:pt x="3513539" y="3128011"/>
                    </a:cubicBezTo>
                    <a:cubicBezTo>
                      <a:pt x="3502205" y="3156778"/>
                      <a:pt x="3491901" y="3185546"/>
                      <a:pt x="3480567" y="3214313"/>
                    </a:cubicBezTo>
                    <a:cubicBezTo>
                      <a:pt x="3459961" y="3236065"/>
                      <a:pt x="3439353" y="3257114"/>
                      <a:pt x="3418747" y="3278867"/>
                    </a:cubicBezTo>
                    <a:lnTo>
                      <a:pt x="3337350" y="3318861"/>
                    </a:lnTo>
                    <a:lnTo>
                      <a:pt x="3292015" y="3320966"/>
                    </a:lnTo>
                    <a:lnTo>
                      <a:pt x="1114908" y="3320966"/>
                    </a:lnTo>
                    <a:cubicBezTo>
                      <a:pt x="1105634" y="3326579"/>
                      <a:pt x="1095331" y="3332192"/>
                      <a:pt x="1086058" y="3337806"/>
                    </a:cubicBezTo>
                    <a:lnTo>
                      <a:pt x="1039693" y="3382010"/>
                    </a:lnTo>
                    <a:cubicBezTo>
                      <a:pt x="1028358" y="3400955"/>
                      <a:pt x="1015994" y="3419898"/>
                      <a:pt x="1004661" y="3438844"/>
                    </a:cubicBezTo>
                    <a:lnTo>
                      <a:pt x="992440" y="3481380"/>
                    </a:lnTo>
                    <a:lnTo>
                      <a:pt x="0" y="2488941"/>
                    </a:lnTo>
                    <a:lnTo>
                      <a:pt x="1456978" y="1031963"/>
                    </a:lnTo>
                    <a:lnTo>
                      <a:pt x="1475526" y="1052517"/>
                    </a:lnTo>
                    <a:cubicBezTo>
                      <a:pt x="1486860" y="1081284"/>
                      <a:pt x="1497164" y="1109352"/>
                      <a:pt x="1508497" y="1138119"/>
                    </a:cubicBezTo>
                    <a:cubicBezTo>
                      <a:pt x="1509527" y="1154959"/>
                      <a:pt x="1511588" y="1171798"/>
                      <a:pt x="1512618" y="1188637"/>
                    </a:cubicBezTo>
                    <a:cubicBezTo>
                      <a:pt x="1511588" y="1204775"/>
                      <a:pt x="1509529" y="1220914"/>
                      <a:pt x="1508497" y="1237052"/>
                    </a:cubicBezTo>
                    <a:cubicBezTo>
                      <a:pt x="1497164" y="1265819"/>
                      <a:pt x="1486860" y="1293887"/>
                      <a:pt x="1475527" y="1322654"/>
                    </a:cubicBezTo>
                    <a:cubicBezTo>
                      <a:pt x="1454920" y="1345107"/>
                      <a:pt x="1435344" y="1367560"/>
                      <a:pt x="1414736" y="1390013"/>
                    </a:cubicBezTo>
                    <a:lnTo>
                      <a:pt x="1332309" y="1425799"/>
                    </a:lnTo>
                    <a:lnTo>
                      <a:pt x="1286974" y="1427901"/>
                    </a:lnTo>
                    <a:lnTo>
                      <a:pt x="1129332" y="1427903"/>
                    </a:lnTo>
                    <a:cubicBezTo>
                      <a:pt x="1119029" y="1433517"/>
                      <a:pt x="1108725" y="1438426"/>
                      <a:pt x="1098422" y="1444041"/>
                    </a:cubicBezTo>
                    <a:lnTo>
                      <a:pt x="1045875" y="1488246"/>
                    </a:lnTo>
                    <a:cubicBezTo>
                      <a:pt x="1032480" y="1507891"/>
                      <a:pt x="1020116" y="1527536"/>
                      <a:pt x="1006722" y="1547184"/>
                    </a:cubicBezTo>
                    <a:cubicBezTo>
                      <a:pt x="999509" y="1570337"/>
                      <a:pt x="993328" y="1592791"/>
                      <a:pt x="986115" y="1615947"/>
                    </a:cubicBezTo>
                    <a:cubicBezTo>
                      <a:pt x="985085" y="1629277"/>
                      <a:pt x="985084" y="1642609"/>
                      <a:pt x="984055" y="1655940"/>
                    </a:cubicBezTo>
                    <a:cubicBezTo>
                      <a:pt x="985085" y="1668571"/>
                      <a:pt x="985084" y="1681200"/>
                      <a:pt x="986115" y="1693829"/>
                    </a:cubicBezTo>
                    <a:lnTo>
                      <a:pt x="1004661" y="1761188"/>
                    </a:lnTo>
                    <a:cubicBezTo>
                      <a:pt x="1018056" y="1780134"/>
                      <a:pt x="1030419" y="1798376"/>
                      <a:pt x="1043814" y="1817320"/>
                    </a:cubicBezTo>
                    <a:lnTo>
                      <a:pt x="1090179" y="1863630"/>
                    </a:lnTo>
                    <a:cubicBezTo>
                      <a:pt x="1099452" y="1868540"/>
                      <a:pt x="1109756" y="1873452"/>
                      <a:pt x="1119029" y="1878366"/>
                    </a:cubicBezTo>
                    <a:lnTo>
                      <a:pt x="4562425" y="1878364"/>
                    </a:lnTo>
                    <a:lnTo>
                      <a:pt x="4609820" y="1880469"/>
                    </a:lnTo>
                    <a:lnTo>
                      <a:pt x="4688126" y="1918358"/>
                    </a:lnTo>
                    <a:lnTo>
                      <a:pt x="4748916" y="1982910"/>
                    </a:lnTo>
                    <a:cubicBezTo>
                      <a:pt x="4760248" y="2011678"/>
                      <a:pt x="4772614" y="2040447"/>
                      <a:pt x="4783948" y="2069213"/>
                    </a:cubicBezTo>
                    <a:cubicBezTo>
                      <a:pt x="4784978" y="2086054"/>
                      <a:pt x="4787037" y="2102893"/>
                      <a:pt x="4788069" y="2119734"/>
                    </a:cubicBezTo>
                    <a:cubicBezTo>
                      <a:pt x="4787039" y="2136572"/>
                      <a:pt x="4784978" y="2152711"/>
                      <a:pt x="4783948" y="2169550"/>
                    </a:cubicBezTo>
                    <a:cubicBezTo>
                      <a:pt x="4772614" y="2198318"/>
                      <a:pt x="4760250" y="2227087"/>
                      <a:pt x="4748916" y="2255853"/>
                    </a:cubicBezTo>
                    <a:cubicBezTo>
                      <a:pt x="4728309" y="2277606"/>
                      <a:pt x="4708732" y="2299355"/>
                      <a:pt x="4688125" y="2321107"/>
                    </a:cubicBezTo>
                    <a:close/>
                    <a:moveTo>
                      <a:pt x="4688126" y="6046893"/>
                    </a:moveTo>
                    <a:lnTo>
                      <a:pt x="4609819" y="6082677"/>
                    </a:lnTo>
                    <a:lnTo>
                      <a:pt x="4562424" y="6084783"/>
                    </a:lnTo>
                    <a:lnTo>
                      <a:pt x="3595844" y="6084784"/>
                    </a:lnTo>
                    <a:lnTo>
                      <a:pt x="3115911" y="5604851"/>
                    </a:lnTo>
                    <a:lnTo>
                      <a:pt x="4562425" y="5604850"/>
                    </a:lnTo>
                    <a:lnTo>
                      <a:pt x="4609819" y="5606956"/>
                    </a:lnTo>
                    <a:lnTo>
                      <a:pt x="4688126" y="5642739"/>
                    </a:lnTo>
                    <a:cubicBezTo>
                      <a:pt x="4708733" y="5665193"/>
                      <a:pt x="4728309" y="5686944"/>
                      <a:pt x="4748916" y="5709398"/>
                    </a:cubicBezTo>
                    <a:cubicBezTo>
                      <a:pt x="4760250" y="5738165"/>
                      <a:pt x="4772613" y="5766933"/>
                      <a:pt x="4783948" y="5795700"/>
                    </a:cubicBezTo>
                    <a:cubicBezTo>
                      <a:pt x="4784978" y="5811839"/>
                      <a:pt x="4787039" y="5827977"/>
                      <a:pt x="4788069" y="5844115"/>
                    </a:cubicBezTo>
                    <a:cubicBezTo>
                      <a:pt x="4787039" y="5860955"/>
                      <a:pt x="4784978" y="5877092"/>
                      <a:pt x="4783948" y="5893932"/>
                    </a:cubicBezTo>
                    <a:cubicBezTo>
                      <a:pt x="4772613" y="5922700"/>
                      <a:pt x="4760250" y="5951468"/>
                      <a:pt x="4748915" y="5980236"/>
                    </a:cubicBezTo>
                    <a:cubicBezTo>
                      <a:pt x="4728308" y="6002689"/>
                      <a:pt x="4708733" y="6024440"/>
                      <a:pt x="4688126" y="6046893"/>
                    </a:cubicBezTo>
                    <a:close/>
                    <a:moveTo>
                      <a:pt x="4318980" y="6807921"/>
                    </a:moveTo>
                    <a:lnTo>
                      <a:pt x="4096894" y="6585834"/>
                    </a:lnTo>
                    <a:lnTo>
                      <a:pt x="4144467" y="6600601"/>
                    </a:lnTo>
                    <a:cubicBezTo>
                      <a:pt x="4216293" y="6630981"/>
                      <a:pt x="4273834" y="6688522"/>
                      <a:pt x="4304213" y="6760348"/>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cs typeface="+mn-ea"/>
                  <a:sym typeface="+mn-lt"/>
                </a:endParaRPr>
              </a:p>
            </p:txBody>
          </p:sp>
          <p:sp>
            <p:nvSpPr>
              <p:cNvPr id="21" name="图形"/>
              <p:cNvSpPr/>
              <p:nvPr/>
            </p:nvSpPr>
            <p:spPr>
              <a:xfrm flipH="1">
                <a:off x="14613" y="8819"/>
                <a:ext cx="503" cy="503"/>
              </a:xfrm>
              <a:prstGeom prst="roundRect">
                <a:avLst>
                  <a:gd name="adj" fmla="val 50000"/>
                </a:avLst>
              </a:prstGeom>
              <a:solidFill>
                <a:srgbClr val="FFBEB3"/>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grpSp>
      <p:grpSp>
        <p:nvGrpSpPr>
          <p:cNvPr id="32" name="组合 31"/>
          <p:cNvGrpSpPr/>
          <p:nvPr/>
        </p:nvGrpSpPr>
        <p:grpSpPr>
          <a:xfrm>
            <a:off x="28575" y="5239385"/>
            <a:ext cx="2832100" cy="1915160"/>
            <a:chOff x="45" y="8251"/>
            <a:chExt cx="4460" cy="3016"/>
          </a:xfrm>
        </p:grpSpPr>
        <p:grpSp>
          <p:nvGrpSpPr>
            <p:cNvPr id="24" name="组合 23"/>
            <p:cNvGrpSpPr/>
            <p:nvPr/>
          </p:nvGrpSpPr>
          <p:grpSpPr>
            <a:xfrm flipH="1" flipV="1">
              <a:off x="45" y="8251"/>
              <a:ext cx="3941" cy="3016"/>
              <a:chOff x="15112" y="-467"/>
              <a:chExt cx="3941" cy="3016"/>
            </a:xfrm>
          </p:grpSpPr>
          <p:sp>
            <p:nvSpPr>
              <p:cNvPr id="12" name="图形"/>
              <p:cNvSpPr/>
              <p:nvPr/>
            </p:nvSpPr>
            <p:spPr>
              <a:xfrm flipH="1">
                <a:off x="15112" y="0"/>
                <a:ext cx="945" cy="711"/>
              </a:xfrm>
              <a:custGeom>
                <a:avLst/>
                <a:gdLst>
                  <a:gd name="connsiteX0" fmla="*/ 42311 w 600360"/>
                  <a:gd name="connsiteY0" fmla="*/ 0 h 451515"/>
                  <a:gd name="connsiteX1" fmla="*/ 558049 w 600360"/>
                  <a:gd name="connsiteY1" fmla="*/ 0 h 451515"/>
                  <a:gd name="connsiteX2" fmla="*/ 576771 w 600360"/>
                  <a:gd name="connsiteY2" fmla="*/ 34491 h 451515"/>
                  <a:gd name="connsiteX3" fmla="*/ 600360 w 600360"/>
                  <a:gd name="connsiteY3" fmla="*/ 151335 h 451515"/>
                  <a:gd name="connsiteX4" fmla="*/ 300180 w 600360"/>
                  <a:gd name="connsiteY4" fmla="*/ 451515 h 451515"/>
                  <a:gd name="connsiteX5" fmla="*/ 0 w 600360"/>
                  <a:gd name="connsiteY5" fmla="*/ 151335 h 451515"/>
                  <a:gd name="connsiteX6" fmla="*/ 23590 w 600360"/>
                  <a:gd name="connsiteY6" fmla="*/ 34491 h 45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360" h="451515">
                    <a:moveTo>
                      <a:pt x="42311" y="0"/>
                    </a:moveTo>
                    <a:lnTo>
                      <a:pt x="558049" y="0"/>
                    </a:lnTo>
                    <a:lnTo>
                      <a:pt x="576771" y="34491"/>
                    </a:lnTo>
                    <a:cubicBezTo>
                      <a:pt x="591961" y="70404"/>
                      <a:pt x="600360" y="109889"/>
                      <a:pt x="600360" y="151335"/>
                    </a:cubicBezTo>
                    <a:cubicBezTo>
                      <a:pt x="600360" y="317120"/>
                      <a:pt x="465965" y="451515"/>
                      <a:pt x="300180" y="451515"/>
                    </a:cubicBezTo>
                    <a:cubicBezTo>
                      <a:pt x="134395" y="451515"/>
                      <a:pt x="0" y="317120"/>
                      <a:pt x="0" y="151335"/>
                    </a:cubicBezTo>
                    <a:cubicBezTo>
                      <a:pt x="0" y="109889"/>
                      <a:pt x="8400" y="70404"/>
                      <a:pt x="23590" y="34491"/>
                    </a:cubicBezTo>
                    <a:close/>
                  </a:path>
                </a:pathLst>
              </a:custGeom>
              <a:solidFill>
                <a:srgbClr val="315C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图形"/>
              <p:cNvSpPr/>
              <p:nvPr/>
            </p:nvSpPr>
            <p:spPr>
              <a:xfrm rot="18720000" flipH="1">
                <a:off x="17709" y="135"/>
                <a:ext cx="1946" cy="743"/>
              </a:xfrm>
              <a:prstGeom prst="roundRect">
                <a:avLst>
                  <a:gd name="adj" fmla="val 50000"/>
                </a:avLst>
              </a:prstGeom>
              <a:solidFill>
                <a:srgbClr val="FF8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图形"/>
              <p:cNvSpPr/>
              <p:nvPr/>
            </p:nvSpPr>
            <p:spPr>
              <a:xfrm rot="18720000" flipH="1">
                <a:off x="18037" y="1774"/>
                <a:ext cx="1061" cy="490"/>
              </a:xfrm>
              <a:prstGeom prst="roundRect">
                <a:avLst>
                  <a:gd name="adj" fmla="val 50000"/>
                </a:avLst>
              </a:prstGeom>
              <a:solidFill>
                <a:srgbClr val="FFBE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5" name="图形"/>
            <p:cNvSpPr/>
            <p:nvPr/>
          </p:nvSpPr>
          <p:spPr>
            <a:xfrm flipH="1">
              <a:off x="4213" y="9559"/>
              <a:ext cx="293" cy="293"/>
            </a:xfrm>
            <a:prstGeom prst="roundRect">
              <a:avLst>
                <a:gd name="adj" fmla="val 50000"/>
              </a:avLst>
            </a:prstGeom>
            <a:solidFill>
              <a:srgbClr val="ABC0E8"/>
            </a:solidFill>
            <a:ln w="0">
              <a:noFill/>
              <a:prstDash val="solid"/>
              <a:round/>
            </a:ln>
          </p:spPr>
          <p:txBody>
            <a:bodyPr vert="horz" wrap="square" lIns="91440" tIns="45720" rIns="91440" bIns="45720" numCol="1" anchor="t" anchorCtr="0" compatLnSpc="1"/>
            <a:lstStyle/>
            <a:p>
              <a:endParaRPr lang="en-US">
                <a:solidFill>
                  <a:schemeClr val="tx1"/>
                </a:solidFill>
                <a:cs typeface="+mn-ea"/>
                <a:sym typeface="+mn-lt"/>
              </a:endParaRPr>
            </a:p>
          </p:txBody>
        </p:sp>
      </p:grpSp>
    </p:spTree>
    <p:custDataLst>
      <p:tags r:id="rId2"/>
    </p:custDataLst>
  </p:cSld>
  <p:clrMapOvr>
    <a:masterClrMapping/>
  </p:clrMapOvr>
  <p:transition advTm="200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left)">
                                      <p:cBhvr>
                                        <p:cTn id="23" dur="500"/>
                                        <p:tgtEl>
                                          <p:spTgt spid="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1042035" y="2181860"/>
            <a:ext cx="10151745" cy="3500120"/>
            <a:chOff x="1641" y="3436"/>
            <a:chExt cx="15987" cy="5512"/>
          </a:xfrm>
        </p:grpSpPr>
        <p:grpSp>
          <p:nvGrpSpPr>
            <p:cNvPr id="9" name="组合 8"/>
            <p:cNvGrpSpPr/>
            <p:nvPr/>
          </p:nvGrpSpPr>
          <p:grpSpPr>
            <a:xfrm>
              <a:off x="1641" y="3436"/>
              <a:ext cx="15987" cy="5512"/>
              <a:chOff x="1011" y="2236"/>
              <a:chExt cx="12999" cy="4482"/>
            </a:xfrm>
          </p:grpSpPr>
          <p:sp>
            <p:nvSpPr>
              <p:cNvPr id="11" name="椭圆 10"/>
              <p:cNvSpPr/>
              <p:nvPr/>
            </p:nvSpPr>
            <p:spPr>
              <a:xfrm>
                <a:off x="1011" y="3289"/>
                <a:ext cx="2242" cy="224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2" name="组合 11"/>
              <p:cNvGrpSpPr/>
              <p:nvPr/>
            </p:nvGrpSpPr>
            <p:grpSpPr>
              <a:xfrm>
                <a:off x="2778" y="4130"/>
                <a:ext cx="1927" cy="580"/>
                <a:chOff x="3838575" y="2712368"/>
                <a:chExt cx="1604974" cy="368530"/>
              </a:xfrm>
            </p:grpSpPr>
            <p:cxnSp>
              <p:nvCxnSpPr>
                <p:cNvPr id="14" name="直接连接符 13"/>
                <p:cNvCxnSpPr/>
                <p:nvPr/>
              </p:nvCxnSpPr>
              <p:spPr>
                <a:xfrm>
                  <a:off x="3838575" y="2892218"/>
                  <a:ext cx="59318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952634" y="2911353"/>
                  <a:ext cx="490915"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405565" y="2712368"/>
                  <a:ext cx="186017" cy="18946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807526" y="2899283"/>
                  <a:ext cx="171299" cy="17447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flipV="1">
                  <a:off x="4543202" y="2717130"/>
                  <a:ext cx="316707" cy="363768"/>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5" name="同心圆 24"/>
              <p:cNvSpPr/>
              <p:nvPr/>
            </p:nvSpPr>
            <p:spPr>
              <a:xfrm>
                <a:off x="4392" y="2236"/>
                <a:ext cx="4482" cy="4482"/>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7" name="同心圆 26"/>
              <p:cNvSpPr/>
              <p:nvPr/>
            </p:nvSpPr>
            <p:spPr>
              <a:xfrm>
                <a:off x="7427" y="2281"/>
                <a:ext cx="983" cy="983"/>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cs typeface="+mn-ea"/>
                  <a:sym typeface="+mn-lt"/>
                </a:endParaRPr>
              </a:p>
            </p:txBody>
          </p:sp>
          <p:sp>
            <p:nvSpPr>
              <p:cNvPr id="28" name="同心圆 27"/>
              <p:cNvSpPr/>
              <p:nvPr/>
            </p:nvSpPr>
            <p:spPr>
              <a:xfrm>
                <a:off x="8285" y="3919"/>
                <a:ext cx="983" cy="983"/>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cs typeface="+mn-ea"/>
                  <a:sym typeface="+mn-lt"/>
                </a:endParaRPr>
              </a:p>
            </p:txBody>
          </p:sp>
          <p:sp>
            <p:nvSpPr>
              <p:cNvPr id="29" name="同心圆 28"/>
              <p:cNvSpPr/>
              <p:nvPr/>
            </p:nvSpPr>
            <p:spPr>
              <a:xfrm>
                <a:off x="7427" y="5638"/>
                <a:ext cx="983" cy="983"/>
              </a:xfrm>
              <a:prstGeom prst="donut">
                <a:avLst>
                  <a:gd name="adj" fmla="val 48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cs typeface="+mn-ea"/>
                  <a:sym typeface="+mn-lt"/>
                </a:endParaRPr>
              </a:p>
            </p:txBody>
          </p:sp>
          <p:sp>
            <p:nvSpPr>
              <p:cNvPr id="30" name="TextBox 20"/>
              <p:cNvSpPr txBox="1"/>
              <p:nvPr/>
            </p:nvSpPr>
            <p:spPr>
              <a:xfrm>
                <a:off x="1567" y="3789"/>
                <a:ext cx="1131" cy="1103"/>
              </a:xfrm>
              <a:prstGeom prst="rect">
                <a:avLst/>
              </a:prstGeom>
              <a:noFill/>
            </p:spPr>
            <p:txBody>
              <a:bodyPr wrap="square" lIns="0" tIns="0" rIns="0" bIns="0" rtlCol="0">
                <a:spAutoFit/>
              </a:bodyPr>
              <a:lstStyle/>
              <a:p>
                <a:pPr algn="ctr"/>
                <a:r>
                  <a:rPr lang="zh-CN" altLang="en-US" sz="2800">
                    <a:solidFill>
                      <a:schemeClr val="bg1"/>
                    </a:solidFill>
                    <a:cs typeface="+mn-ea"/>
                    <a:sym typeface="+mn-lt"/>
                  </a:rPr>
                  <a:t>预设标题</a:t>
                </a:r>
                <a:endParaRPr lang="zh-CN" altLang="en-US" sz="2800" b="1" dirty="0">
                  <a:solidFill>
                    <a:schemeClr val="bg1"/>
                  </a:solidFill>
                  <a:cs typeface="+mn-ea"/>
                  <a:sym typeface="+mn-lt"/>
                </a:endParaRPr>
              </a:p>
            </p:txBody>
          </p:sp>
          <p:sp>
            <p:nvSpPr>
              <p:cNvPr id="31" name="TextBox 21"/>
              <p:cNvSpPr txBox="1"/>
              <p:nvPr/>
            </p:nvSpPr>
            <p:spPr>
              <a:xfrm>
                <a:off x="8837" y="2326"/>
                <a:ext cx="4858" cy="1022"/>
              </a:xfrm>
              <a:prstGeom prst="rect">
                <a:avLst/>
              </a:prstGeom>
              <a:noFill/>
            </p:spPr>
            <p:txBody>
              <a:bodyPr wrap="square" lIns="0" tIns="0" rIns="0" bIns="0" rtlCol="0">
                <a:spAutoFit/>
              </a:bodyPr>
              <a:lstStyle/>
              <a:p>
                <a:pP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在此处添加您的文本内容在此处添加您的文本内容在此处添加您的文本内容在此处添加您的文本内容在此处添加您的文本内容在此处添加您的文本内容</a:t>
                </a:r>
                <a:endParaRPr lang="zh-CN" altLang="en-US" sz="1200" dirty="0">
                  <a:solidFill>
                    <a:schemeClr val="tx1">
                      <a:lumMod val="75000"/>
                      <a:lumOff val="25000"/>
                    </a:schemeClr>
                  </a:solidFill>
                  <a:cs typeface="+mn-ea"/>
                  <a:sym typeface="+mn-lt"/>
                </a:endParaRPr>
              </a:p>
            </p:txBody>
          </p:sp>
          <p:sp>
            <p:nvSpPr>
              <p:cNvPr id="32" name="TextBox 22"/>
              <p:cNvSpPr txBox="1"/>
              <p:nvPr/>
            </p:nvSpPr>
            <p:spPr>
              <a:xfrm>
                <a:off x="9518" y="3916"/>
                <a:ext cx="4492" cy="1022"/>
              </a:xfrm>
              <a:prstGeom prst="rect">
                <a:avLst/>
              </a:prstGeom>
              <a:noFill/>
            </p:spPr>
            <p:txBody>
              <a:bodyPr wrap="square" lIns="0" tIns="0" rIns="0" bIns="0" rtlCol="0">
                <a:spAutoFit/>
              </a:bodyPr>
              <a:lstStyle/>
              <a:p>
                <a:pP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在此处添加您的文本内容在此处添加您的文本内容在此处添加您的文本内容在此处添加您的文本内容在此处添加您的文本内容在此处添加您的文本内容</a:t>
                </a:r>
                <a:endParaRPr lang="zh-CN" altLang="en-US" sz="1200" dirty="0">
                  <a:solidFill>
                    <a:schemeClr val="tx1">
                      <a:lumMod val="75000"/>
                      <a:lumOff val="25000"/>
                    </a:schemeClr>
                  </a:solidFill>
                  <a:cs typeface="+mn-ea"/>
                  <a:sym typeface="+mn-lt"/>
                </a:endParaRPr>
              </a:p>
            </p:txBody>
          </p:sp>
          <p:sp>
            <p:nvSpPr>
              <p:cNvPr id="33" name="TextBox 23"/>
              <p:cNvSpPr txBox="1"/>
              <p:nvPr/>
            </p:nvSpPr>
            <p:spPr>
              <a:xfrm>
                <a:off x="8753" y="5670"/>
                <a:ext cx="4942" cy="1022"/>
              </a:xfrm>
              <a:prstGeom prst="rect">
                <a:avLst/>
              </a:prstGeom>
              <a:noFill/>
            </p:spPr>
            <p:txBody>
              <a:bodyPr wrap="square" lIns="0" tIns="0" rIns="0" bIns="0" rtlCol="0">
                <a:spAutoFit/>
              </a:bodyPr>
              <a:lstStyle/>
              <a:p>
                <a:pPr>
                  <a:lnSpc>
                    <a:spcPct val="150000"/>
                  </a:lnSpc>
                </a:pPr>
                <a:r>
                  <a:rPr lang="zh-CN" altLang="en-US" sz="1200">
                    <a:solidFill>
                      <a:schemeClr val="tx1">
                        <a:lumMod val="75000"/>
                        <a:lumOff val="25000"/>
                      </a:schemeClr>
                    </a:solidFill>
                    <a:cs typeface="+mn-ea"/>
                    <a:sym typeface="+mn-lt"/>
                  </a:rPr>
                  <a:t>在此处添加您的文本内容在此处添加您的文本内容在此处添加您的文本内容在此处添加您的文本内容在此处添加您的文本内容在此处添加您的文本内容</a:t>
                </a:r>
                <a:endParaRPr lang="zh-CN" altLang="en-US" sz="1200" dirty="0">
                  <a:solidFill>
                    <a:schemeClr val="tx1">
                      <a:lumMod val="75000"/>
                      <a:lumOff val="25000"/>
                    </a:schemeClr>
                  </a:solidFill>
                  <a:cs typeface="+mn-ea"/>
                  <a:sym typeface="+mn-lt"/>
                </a:endParaRPr>
              </a:p>
            </p:txBody>
          </p:sp>
        </p:grpSp>
        <p:sp>
          <p:nvSpPr>
            <p:cNvPr id="34" name="椭圆 33"/>
            <p:cNvSpPr/>
            <p:nvPr/>
          </p:nvSpPr>
          <p:spPr>
            <a:xfrm>
              <a:off x="9577" y="3537"/>
              <a:ext cx="1120" cy="1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10632" y="5557"/>
              <a:ext cx="1120" cy="11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a:off x="9577" y="7657"/>
              <a:ext cx="1120" cy="1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1" name="PA_组合 100"/>
            <p:cNvGrpSpPr/>
            <p:nvPr>
              <p:custDataLst>
                <p:tags r:id="rId1"/>
              </p:custDataLst>
            </p:nvPr>
          </p:nvGrpSpPr>
          <p:grpSpPr>
            <a:xfrm>
              <a:off x="9781" y="3757"/>
              <a:ext cx="712" cy="623"/>
              <a:chOff x="509588" y="1284288"/>
              <a:chExt cx="685800" cy="600075"/>
            </a:xfrm>
          </p:grpSpPr>
          <p:sp>
            <p:nvSpPr>
              <p:cNvPr id="37" name="Freeform 18"/>
              <p:cNvSpPr>
                <a:spLocks noEditPoints="1"/>
              </p:cNvSpPr>
              <p:nvPr/>
            </p:nvSpPr>
            <p:spPr bwMode="auto">
              <a:xfrm>
                <a:off x="509588" y="1763713"/>
                <a:ext cx="685800" cy="120650"/>
              </a:xfrm>
              <a:custGeom>
                <a:avLst/>
                <a:gdLst>
                  <a:gd name="T0" fmla="*/ 174 w 183"/>
                  <a:gd name="T1" fmla="*/ 6 h 32"/>
                  <a:gd name="T2" fmla="*/ 174 w 183"/>
                  <a:gd name="T3" fmla="*/ 6 h 32"/>
                  <a:gd name="T4" fmla="*/ 167 w 183"/>
                  <a:gd name="T5" fmla="*/ 12 h 32"/>
                  <a:gd name="T6" fmla="*/ 16 w 183"/>
                  <a:gd name="T7" fmla="*/ 12 h 32"/>
                  <a:gd name="T8" fmla="*/ 9 w 183"/>
                  <a:gd name="T9" fmla="*/ 6 h 32"/>
                  <a:gd name="T10" fmla="*/ 9 w 183"/>
                  <a:gd name="T11" fmla="*/ 6 h 32"/>
                  <a:gd name="T12" fmla="*/ 16 w 183"/>
                  <a:gd name="T13" fmla="*/ 0 h 32"/>
                  <a:gd name="T14" fmla="*/ 167 w 183"/>
                  <a:gd name="T15" fmla="*/ 0 h 32"/>
                  <a:gd name="T16" fmla="*/ 174 w 183"/>
                  <a:gd name="T17" fmla="*/ 6 h 32"/>
                  <a:gd name="T18" fmla="*/ 176 w 183"/>
                  <a:gd name="T19" fmla="*/ 21 h 32"/>
                  <a:gd name="T20" fmla="*/ 7 w 183"/>
                  <a:gd name="T21" fmla="*/ 21 h 32"/>
                  <a:gd name="T22" fmla="*/ 0 w 183"/>
                  <a:gd name="T23" fmla="*/ 26 h 32"/>
                  <a:gd name="T24" fmla="*/ 0 w 183"/>
                  <a:gd name="T25" fmla="*/ 27 h 32"/>
                  <a:gd name="T26" fmla="*/ 7 w 183"/>
                  <a:gd name="T27" fmla="*/ 32 h 32"/>
                  <a:gd name="T28" fmla="*/ 176 w 183"/>
                  <a:gd name="T29" fmla="*/ 32 h 32"/>
                  <a:gd name="T30" fmla="*/ 183 w 183"/>
                  <a:gd name="T31" fmla="*/ 27 h 32"/>
                  <a:gd name="T32" fmla="*/ 183 w 183"/>
                  <a:gd name="T33" fmla="*/ 26 h 32"/>
                  <a:gd name="T34" fmla="*/ 176 w 183"/>
                  <a:gd name="T35"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3" h="32">
                    <a:moveTo>
                      <a:pt x="174" y="6"/>
                    </a:moveTo>
                    <a:cubicBezTo>
                      <a:pt x="174" y="6"/>
                      <a:pt x="174" y="6"/>
                      <a:pt x="174" y="6"/>
                    </a:cubicBezTo>
                    <a:cubicBezTo>
                      <a:pt x="174" y="10"/>
                      <a:pt x="171" y="12"/>
                      <a:pt x="167" y="12"/>
                    </a:cubicBezTo>
                    <a:cubicBezTo>
                      <a:pt x="16" y="12"/>
                      <a:pt x="16" y="12"/>
                      <a:pt x="16" y="12"/>
                    </a:cubicBezTo>
                    <a:cubicBezTo>
                      <a:pt x="12" y="12"/>
                      <a:pt x="9" y="10"/>
                      <a:pt x="9" y="6"/>
                    </a:cubicBezTo>
                    <a:cubicBezTo>
                      <a:pt x="9" y="6"/>
                      <a:pt x="9" y="6"/>
                      <a:pt x="9" y="6"/>
                    </a:cubicBezTo>
                    <a:cubicBezTo>
                      <a:pt x="9" y="3"/>
                      <a:pt x="12" y="0"/>
                      <a:pt x="16" y="0"/>
                    </a:cubicBezTo>
                    <a:cubicBezTo>
                      <a:pt x="167" y="0"/>
                      <a:pt x="167" y="0"/>
                      <a:pt x="167" y="0"/>
                    </a:cubicBezTo>
                    <a:cubicBezTo>
                      <a:pt x="171" y="0"/>
                      <a:pt x="174" y="3"/>
                      <a:pt x="174" y="6"/>
                    </a:cubicBezTo>
                    <a:close/>
                    <a:moveTo>
                      <a:pt x="176" y="21"/>
                    </a:moveTo>
                    <a:cubicBezTo>
                      <a:pt x="7" y="21"/>
                      <a:pt x="7" y="21"/>
                      <a:pt x="7" y="21"/>
                    </a:cubicBezTo>
                    <a:cubicBezTo>
                      <a:pt x="3" y="21"/>
                      <a:pt x="0" y="23"/>
                      <a:pt x="0" y="26"/>
                    </a:cubicBezTo>
                    <a:cubicBezTo>
                      <a:pt x="0" y="27"/>
                      <a:pt x="0" y="27"/>
                      <a:pt x="0" y="27"/>
                    </a:cubicBezTo>
                    <a:cubicBezTo>
                      <a:pt x="0" y="30"/>
                      <a:pt x="3" y="32"/>
                      <a:pt x="7" y="32"/>
                    </a:cubicBezTo>
                    <a:cubicBezTo>
                      <a:pt x="176" y="32"/>
                      <a:pt x="176" y="32"/>
                      <a:pt x="176" y="32"/>
                    </a:cubicBezTo>
                    <a:cubicBezTo>
                      <a:pt x="180" y="32"/>
                      <a:pt x="183" y="30"/>
                      <a:pt x="183" y="27"/>
                    </a:cubicBezTo>
                    <a:cubicBezTo>
                      <a:pt x="183" y="26"/>
                      <a:pt x="183" y="26"/>
                      <a:pt x="183" y="26"/>
                    </a:cubicBezTo>
                    <a:cubicBezTo>
                      <a:pt x="183" y="23"/>
                      <a:pt x="180" y="21"/>
                      <a:pt x="176" y="21"/>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38" name="Freeform 19"/>
              <p:cNvSpPr>
                <a:spLocks noEditPoints="1"/>
              </p:cNvSpPr>
              <p:nvPr/>
            </p:nvSpPr>
            <p:spPr bwMode="auto">
              <a:xfrm>
                <a:off x="509588" y="1284288"/>
                <a:ext cx="685800" cy="446088"/>
              </a:xfrm>
              <a:custGeom>
                <a:avLst/>
                <a:gdLst>
                  <a:gd name="T0" fmla="*/ 97 w 183"/>
                  <a:gd name="T1" fmla="*/ 54 h 119"/>
                  <a:gd name="T2" fmla="*/ 86 w 183"/>
                  <a:gd name="T3" fmla="*/ 54 h 119"/>
                  <a:gd name="T4" fmla="*/ 79 w 183"/>
                  <a:gd name="T5" fmla="*/ 61 h 119"/>
                  <a:gd name="T6" fmla="*/ 79 w 183"/>
                  <a:gd name="T7" fmla="*/ 112 h 119"/>
                  <a:gd name="T8" fmla="*/ 86 w 183"/>
                  <a:gd name="T9" fmla="*/ 119 h 119"/>
                  <a:gd name="T10" fmla="*/ 97 w 183"/>
                  <a:gd name="T11" fmla="*/ 119 h 119"/>
                  <a:gd name="T12" fmla="*/ 104 w 183"/>
                  <a:gd name="T13" fmla="*/ 112 h 119"/>
                  <a:gd name="T14" fmla="*/ 104 w 183"/>
                  <a:gd name="T15" fmla="*/ 61 h 119"/>
                  <a:gd name="T16" fmla="*/ 97 w 183"/>
                  <a:gd name="T17" fmla="*/ 54 h 119"/>
                  <a:gd name="T18" fmla="*/ 46 w 183"/>
                  <a:gd name="T19" fmla="*/ 54 h 119"/>
                  <a:gd name="T20" fmla="*/ 34 w 183"/>
                  <a:gd name="T21" fmla="*/ 54 h 119"/>
                  <a:gd name="T22" fmla="*/ 27 w 183"/>
                  <a:gd name="T23" fmla="*/ 61 h 119"/>
                  <a:gd name="T24" fmla="*/ 27 w 183"/>
                  <a:gd name="T25" fmla="*/ 112 h 119"/>
                  <a:gd name="T26" fmla="*/ 34 w 183"/>
                  <a:gd name="T27" fmla="*/ 119 h 119"/>
                  <a:gd name="T28" fmla="*/ 46 w 183"/>
                  <a:gd name="T29" fmla="*/ 119 h 119"/>
                  <a:gd name="T30" fmla="*/ 53 w 183"/>
                  <a:gd name="T31" fmla="*/ 112 h 119"/>
                  <a:gd name="T32" fmla="*/ 53 w 183"/>
                  <a:gd name="T33" fmla="*/ 61 h 119"/>
                  <a:gd name="T34" fmla="*/ 46 w 183"/>
                  <a:gd name="T35" fmla="*/ 54 h 119"/>
                  <a:gd name="T36" fmla="*/ 149 w 183"/>
                  <a:gd name="T37" fmla="*/ 54 h 119"/>
                  <a:gd name="T38" fmla="*/ 137 w 183"/>
                  <a:gd name="T39" fmla="*/ 54 h 119"/>
                  <a:gd name="T40" fmla="*/ 130 w 183"/>
                  <a:gd name="T41" fmla="*/ 61 h 119"/>
                  <a:gd name="T42" fmla="*/ 130 w 183"/>
                  <a:gd name="T43" fmla="*/ 112 h 119"/>
                  <a:gd name="T44" fmla="*/ 137 w 183"/>
                  <a:gd name="T45" fmla="*/ 119 h 119"/>
                  <a:gd name="T46" fmla="*/ 149 w 183"/>
                  <a:gd name="T47" fmla="*/ 119 h 119"/>
                  <a:gd name="T48" fmla="*/ 156 w 183"/>
                  <a:gd name="T49" fmla="*/ 112 h 119"/>
                  <a:gd name="T50" fmla="*/ 156 w 183"/>
                  <a:gd name="T51" fmla="*/ 61 h 119"/>
                  <a:gd name="T52" fmla="*/ 149 w 183"/>
                  <a:gd name="T53" fmla="*/ 54 h 119"/>
                  <a:gd name="T54" fmla="*/ 179 w 183"/>
                  <a:gd name="T55" fmla="*/ 34 h 119"/>
                  <a:gd name="T56" fmla="*/ 93 w 183"/>
                  <a:gd name="T57" fmla="*/ 1 h 119"/>
                  <a:gd name="T58" fmla="*/ 90 w 183"/>
                  <a:gd name="T59" fmla="*/ 1 h 119"/>
                  <a:gd name="T60" fmla="*/ 4 w 183"/>
                  <a:gd name="T61" fmla="*/ 34 h 119"/>
                  <a:gd name="T62" fmla="*/ 0 w 183"/>
                  <a:gd name="T63" fmla="*/ 40 h 119"/>
                  <a:gd name="T64" fmla="*/ 5 w 183"/>
                  <a:gd name="T65" fmla="*/ 44 h 119"/>
                  <a:gd name="T66" fmla="*/ 178 w 183"/>
                  <a:gd name="T67" fmla="*/ 44 h 119"/>
                  <a:gd name="T68" fmla="*/ 183 w 183"/>
                  <a:gd name="T69" fmla="*/ 40 h 119"/>
                  <a:gd name="T70" fmla="*/ 179 w 183"/>
                  <a:gd name="T71" fmla="*/ 3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19">
                    <a:moveTo>
                      <a:pt x="97" y="54"/>
                    </a:moveTo>
                    <a:cubicBezTo>
                      <a:pt x="86" y="54"/>
                      <a:pt x="86" y="54"/>
                      <a:pt x="86" y="54"/>
                    </a:cubicBezTo>
                    <a:cubicBezTo>
                      <a:pt x="82" y="54"/>
                      <a:pt x="79" y="57"/>
                      <a:pt x="79" y="61"/>
                    </a:cubicBezTo>
                    <a:cubicBezTo>
                      <a:pt x="79" y="112"/>
                      <a:pt x="79" y="112"/>
                      <a:pt x="79" y="112"/>
                    </a:cubicBezTo>
                    <a:cubicBezTo>
                      <a:pt x="79" y="116"/>
                      <a:pt x="82" y="119"/>
                      <a:pt x="86" y="119"/>
                    </a:cubicBezTo>
                    <a:cubicBezTo>
                      <a:pt x="97" y="119"/>
                      <a:pt x="97" y="119"/>
                      <a:pt x="97" y="119"/>
                    </a:cubicBezTo>
                    <a:cubicBezTo>
                      <a:pt x="101" y="119"/>
                      <a:pt x="104" y="116"/>
                      <a:pt x="104" y="112"/>
                    </a:cubicBezTo>
                    <a:cubicBezTo>
                      <a:pt x="104" y="61"/>
                      <a:pt x="104" y="61"/>
                      <a:pt x="104" y="61"/>
                    </a:cubicBezTo>
                    <a:cubicBezTo>
                      <a:pt x="104" y="57"/>
                      <a:pt x="101" y="54"/>
                      <a:pt x="97" y="54"/>
                    </a:cubicBezTo>
                    <a:close/>
                    <a:moveTo>
                      <a:pt x="46" y="54"/>
                    </a:moveTo>
                    <a:cubicBezTo>
                      <a:pt x="34" y="54"/>
                      <a:pt x="34" y="54"/>
                      <a:pt x="34" y="54"/>
                    </a:cubicBezTo>
                    <a:cubicBezTo>
                      <a:pt x="30" y="54"/>
                      <a:pt x="27" y="57"/>
                      <a:pt x="27" y="61"/>
                    </a:cubicBezTo>
                    <a:cubicBezTo>
                      <a:pt x="27" y="112"/>
                      <a:pt x="27" y="112"/>
                      <a:pt x="27" y="112"/>
                    </a:cubicBezTo>
                    <a:cubicBezTo>
                      <a:pt x="27" y="116"/>
                      <a:pt x="30" y="119"/>
                      <a:pt x="34" y="119"/>
                    </a:cubicBezTo>
                    <a:cubicBezTo>
                      <a:pt x="46" y="119"/>
                      <a:pt x="46" y="119"/>
                      <a:pt x="46" y="119"/>
                    </a:cubicBezTo>
                    <a:cubicBezTo>
                      <a:pt x="49" y="119"/>
                      <a:pt x="53" y="116"/>
                      <a:pt x="53" y="112"/>
                    </a:cubicBezTo>
                    <a:cubicBezTo>
                      <a:pt x="53" y="61"/>
                      <a:pt x="53" y="61"/>
                      <a:pt x="53" y="61"/>
                    </a:cubicBezTo>
                    <a:cubicBezTo>
                      <a:pt x="53" y="57"/>
                      <a:pt x="49" y="54"/>
                      <a:pt x="46" y="54"/>
                    </a:cubicBezTo>
                    <a:close/>
                    <a:moveTo>
                      <a:pt x="149" y="54"/>
                    </a:moveTo>
                    <a:cubicBezTo>
                      <a:pt x="137" y="54"/>
                      <a:pt x="137" y="54"/>
                      <a:pt x="137" y="54"/>
                    </a:cubicBezTo>
                    <a:cubicBezTo>
                      <a:pt x="133" y="54"/>
                      <a:pt x="130" y="57"/>
                      <a:pt x="130" y="61"/>
                    </a:cubicBezTo>
                    <a:cubicBezTo>
                      <a:pt x="130" y="112"/>
                      <a:pt x="130" y="112"/>
                      <a:pt x="130" y="112"/>
                    </a:cubicBezTo>
                    <a:cubicBezTo>
                      <a:pt x="130" y="116"/>
                      <a:pt x="133" y="119"/>
                      <a:pt x="137" y="119"/>
                    </a:cubicBezTo>
                    <a:cubicBezTo>
                      <a:pt x="149" y="119"/>
                      <a:pt x="149" y="119"/>
                      <a:pt x="149" y="119"/>
                    </a:cubicBezTo>
                    <a:cubicBezTo>
                      <a:pt x="153" y="119"/>
                      <a:pt x="156" y="116"/>
                      <a:pt x="156" y="112"/>
                    </a:cubicBezTo>
                    <a:cubicBezTo>
                      <a:pt x="156" y="61"/>
                      <a:pt x="156" y="61"/>
                      <a:pt x="156" y="61"/>
                    </a:cubicBezTo>
                    <a:cubicBezTo>
                      <a:pt x="156" y="57"/>
                      <a:pt x="153" y="54"/>
                      <a:pt x="149" y="54"/>
                    </a:cubicBezTo>
                    <a:close/>
                    <a:moveTo>
                      <a:pt x="179" y="34"/>
                    </a:moveTo>
                    <a:cubicBezTo>
                      <a:pt x="93" y="1"/>
                      <a:pt x="93" y="1"/>
                      <a:pt x="93" y="1"/>
                    </a:cubicBezTo>
                    <a:cubicBezTo>
                      <a:pt x="92" y="0"/>
                      <a:pt x="91" y="0"/>
                      <a:pt x="90" y="1"/>
                    </a:cubicBezTo>
                    <a:cubicBezTo>
                      <a:pt x="4" y="34"/>
                      <a:pt x="4" y="34"/>
                      <a:pt x="4" y="34"/>
                    </a:cubicBezTo>
                    <a:cubicBezTo>
                      <a:pt x="1" y="35"/>
                      <a:pt x="0" y="37"/>
                      <a:pt x="0" y="40"/>
                    </a:cubicBezTo>
                    <a:cubicBezTo>
                      <a:pt x="0" y="42"/>
                      <a:pt x="3" y="44"/>
                      <a:pt x="5" y="44"/>
                    </a:cubicBezTo>
                    <a:cubicBezTo>
                      <a:pt x="178" y="44"/>
                      <a:pt x="178" y="44"/>
                      <a:pt x="178" y="44"/>
                    </a:cubicBezTo>
                    <a:cubicBezTo>
                      <a:pt x="180" y="44"/>
                      <a:pt x="183" y="42"/>
                      <a:pt x="183" y="40"/>
                    </a:cubicBezTo>
                    <a:cubicBezTo>
                      <a:pt x="183" y="37"/>
                      <a:pt x="182" y="35"/>
                      <a:pt x="179" y="34"/>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grpSp>
        <p:grpSp>
          <p:nvGrpSpPr>
            <p:cNvPr id="64" name="PA_组合 63"/>
            <p:cNvGrpSpPr/>
            <p:nvPr>
              <p:custDataLst>
                <p:tags r:id="rId2"/>
              </p:custDataLst>
            </p:nvPr>
          </p:nvGrpSpPr>
          <p:grpSpPr>
            <a:xfrm>
              <a:off x="10938" y="5841"/>
              <a:ext cx="520" cy="537"/>
              <a:chOff x="565151" y="3756025"/>
              <a:chExt cx="558800" cy="576263"/>
            </a:xfrm>
          </p:grpSpPr>
          <p:sp>
            <p:nvSpPr>
              <p:cNvPr id="39" name="Freeform 55"/>
              <p:cNvSpPr>
                <a:spLocks noEditPoints="1"/>
              </p:cNvSpPr>
              <p:nvPr/>
            </p:nvSpPr>
            <p:spPr bwMode="auto">
              <a:xfrm>
                <a:off x="847726" y="3756025"/>
                <a:ext cx="276225" cy="576263"/>
              </a:xfrm>
              <a:custGeom>
                <a:avLst/>
                <a:gdLst>
                  <a:gd name="T0" fmla="*/ 44 w 74"/>
                  <a:gd name="T1" fmla="*/ 73 h 154"/>
                  <a:gd name="T2" fmla="*/ 74 w 74"/>
                  <a:gd name="T3" fmla="*/ 73 h 154"/>
                  <a:gd name="T4" fmla="*/ 67 w 74"/>
                  <a:gd name="T5" fmla="*/ 43 h 154"/>
                  <a:gd name="T6" fmla="*/ 40 w 74"/>
                  <a:gd name="T7" fmla="*/ 43 h 154"/>
                  <a:gd name="T8" fmla="*/ 44 w 74"/>
                  <a:gd name="T9" fmla="*/ 73 h 154"/>
                  <a:gd name="T10" fmla="*/ 24 w 74"/>
                  <a:gd name="T11" fmla="*/ 21 h 154"/>
                  <a:gd name="T12" fmla="*/ 0 w 74"/>
                  <a:gd name="T13" fmla="*/ 0 h 154"/>
                  <a:gd name="T14" fmla="*/ 0 w 74"/>
                  <a:gd name="T15" fmla="*/ 37 h 154"/>
                  <a:gd name="T16" fmla="*/ 31 w 74"/>
                  <a:gd name="T17" fmla="*/ 37 h 154"/>
                  <a:gd name="T18" fmla="*/ 24 w 74"/>
                  <a:gd name="T19" fmla="*/ 21 h 154"/>
                  <a:gd name="T20" fmla="*/ 32 w 74"/>
                  <a:gd name="T21" fmla="*/ 43 h 154"/>
                  <a:gd name="T22" fmla="*/ 0 w 74"/>
                  <a:gd name="T23" fmla="*/ 43 h 154"/>
                  <a:gd name="T24" fmla="*/ 0 w 74"/>
                  <a:gd name="T25" fmla="*/ 73 h 154"/>
                  <a:gd name="T26" fmla="*/ 36 w 74"/>
                  <a:gd name="T27" fmla="*/ 73 h 154"/>
                  <a:gd name="T28" fmla="*/ 32 w 74"/>
                  <a:gd name="T29" fmla="*/ 43 h 154"/>
                  <a:gd name="T30" fmla="*/ 39 w 74"/>
                  <a:gd name="T31" fmla="*/ 37 h 154"/>
                  <a:gd name="T32" fmla="*/ 63 w 74"/>
                  <a:gd name="T33" fmla="*/ 37 h 154"/>
                  <a:gd name="T34" fmla="*/ 21 w 74"/>
                  <a:gd name="T35" fmla="*/ 3 h 154"/>
                  <a:gd name="T36" fmla="*/ 31 w 74"/>
                  <a:gd name="T37" fmla="*/ 18 h 154"/>
                  <a:gd name="T38" fmla="*/ 39 w 74"/>
                  <a:gd name="T39" fmla="*/ 37 h 154"/>
                  <a:gd name="T40" fmla="*/ 31 w 74"/>
                  <a:gd name="T41" fmla="*/ 136 h 154"/>
                  <a:gd name="T42" fmla="*/ 21 w 74"/>
                  <a:gd name="T43" fmla="*/ 151 h 154"/>
                  <a:gd name="T44" fmla="*/ 64 w 74"/>
                  <a:gd name="T45" fmla="*/ 115 h 154"/>
                  <a:gd name="T46" fmla="*/ 39 w 74"/>
                  <a:gd name="T47" fmla="*/ 115 h 154"/>
                  <a:gd name="T48" fmla="*/ 31 w 74"/>
                  <a:gd name="T49" fmla="*/ 136 h 154"/>
                  <a:gd name="T50" fmla="*/ 44 w 74"/>
                  <a:gd name="T51" fmla="*/ 79 h 154"/>
                  <a:gd name="T52" fmla="*/ 40 w 74"/>
                  <a:gd name="T53" fmla="*/ 109 h 154"/>
                  <a:gd name="T54" fmla="*/ 67 w 74"/>
                  <a:gd name="T55" fmla="*/ 109 h 154"/>
                  <a:gd name="T56" fmla="*/ 74 w 74"/>
                  <a:gd name="T57" fmla="*/ 79 h 154"/>
                  <a:gd name="T58" fmla="*/ 44 w 74"/>
                  <a:gd name="T59" fmla="*/ 79 h 154"/>
                  <a:gd name="T60" fmla="*/ 36 w 74"/>
                  <a:gd name="T61" fmla="*/ 79 h 154"/>
                  <a:gd name="T62" fmla="*/ 0 w 74"/>
                  <a:gd name="T63" fmla="*/ 79 h 154"/>
                  <a:gd name="T64" fmla="*/ 0 w 74"/>
                  <a:gd name="T65" fmla="*/ 109 h 154"/>
                  <a:gd name="T66" fmla="*/ 33 w 74"/>
                  <a:gd name="T67" fmla="*/ 109 h 154"/>
                  <a:gd name="T68" fmla="*/ 36 w 74"/>
                  <a:gd name="T69" fmla="*/ 79 h 154"/>
                  <a:gd name="T70" fmla="*/ 31 w 74"/>
                  <a:gd name="T71" fmla="*/ 115 h 154"/>
                  <a:gd name="T72" fmla="*/ 0 w 74"/>
                  <a:gd name="T73" fmla="*/ 115 h 154"/>
                  <a:gd name="T74" fmla="*/ 0 w 74"/>
                  <a:gd name="T75" fmla="*/ 154 h 154"/>
                  <a:gd name="T76" fmla="*/ 24 w 74"/>
                  <a:gd name="T77" fmla="*/ 133 h 154"/>
                  <a:gd name="T78" fmla="*/ 31 w 74"/>
                  <a:gd name="T79" fmla="*/ 11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154">
                    <a:moveTo>
                      <a:pt x="44" y="73"/>
                    </a:moveTo>
                    <a:cubicBezTo>
                      <a:pt x="74" y="73"/>
                      <a:pt x="74" y="73"/>
                      <a:pt x="74" y="73"/>
                    </a:cubicBezTo>
                    <a:cubicBezTo>
                      <a:pt x="74" y="63"/>
                      <a:pt x="71" y="53"/>
                      <a:pt x="67" y="43"/>
                    </a:cubicBezTo>
                    <a:cubicBezTo>
                      <a:pt x="40" y="43"/>
                      <a:pt x="40" y="43"/>
                      <a:pt x="40" y="43"/>
                    </a:cubicBezTo>
                    <a:cubicBezTo>
                      <a:pt x="42" y="53"/>
                      <a:pt x="43" y="63"/>
                      <a:pt x="44" y="73"/>
                    </a:cubicBezTo>
                    <a:close/>
                    <a:moveTo>
                      <a:pt x="24" y="21"/>
                    </a:moveTo>
                    <a:cubicBezTo>
                      <a:pt x="18" y="8"/>
                      <a:pt x="9" y="1"/>
                      <a:pt x="0" y="0"/>
                    </a:cubicBezTo>
                    <a:cubicBezTo>
                      <a:pt x="0" y="37"/>
                      <a:pt x="0" y="37"/>
                      <a:pt x="0" y="37"/>
                    </a:cubicBezTo>
                    <a:cubicBezTo>
                      <a:pt x="31" y="37"/>
                      <a:pt x="31" y="37"/>
                      <a:pt x="31" y="37"/>
                    </a:cubicBezTo>
                    <a:cubicBezTo>
                      <a:pt x="29" y="32"/>
                      <a:pt x="27" y="26"/>
                      <a:pt x="24" y="21"/>
                    </a:cubicBezTo>
                    <a:close/>
                    <a:moveTo>
                      <a:pt x="32" y="43"/>
                    </a:moveTo>
                    <a:cubicBezTo>
                      <a:pt x="0" y="43"/>
                      <a:pt x="0" y="43"/>
                      <a:pt x="0" y="43"/>
                    </a:cubicBezTo>
                    <a:cubicBezTo>
                      <a:pt x="0" y="73"/>
                      <a:pt x="0" y="73"/>
                      <a:pt x="0" y="73"/>
                    </a:cubicBezTo>
                    <a:cubicBezTo>
                      <a:pt x="36" y="73"/>
                      <a:pt x="36" y="73"/>
                      <a:pt x="36" y="73"/>
                    </a:cubicBezTo>
                    <a:cubicBezTo>
                      <a:pt x="36" y="63"/>
                      <a:pt x="35" y="53"/>
                      <a:pt x="32" y="43"/>
                    </a:cubicBezTo>
                    <a:close/>
                    <a:moveTo>
                      <a:pt x="39" y="37"/>
                    </a:moveTo>
                    <a:cubicBezTo>
                      <a:pt x="63" y="37"/>
                      <a:pt x="63" y="37"/>
                      <a:pt x="63" y="37"/>
                    </a:cubicBezTo>
                    <a:cubicBezTo>
                      <a:pt x="54" y="21"/>
                      <a:pt x="39" y="9"/>
                      <a:pt x="21" y="3"/>
                    </a:cubicBezTo>
                    <a:cubicBezTo>
                      <a:pt x="24" y="7"/>
                      <a:pt x="28" y="12"/>
                      <a:pt x="31" y="18"/>
                    </a:cubicBezTo>
                    <a:cubicBezTo>
                      <a:pt x="34" y="24"/>
                      <a:pt x="36" y="30"/>
                      <a:pt x="39" y="37"/>
                    </a:cubicBezTo>
                    <a:close/>
                    <a:moveTo>
                      <a:pt x="31" y="136"/>
                    </a:moveTo>
                    <a:cubicBezTo>
                      <a:pt x="28" y="142"/>
                      <a:pt x="24" y="147"/>
                      <a:pt x="21" y="151"/>
                    </a:cubicBezTo>
                    <a:cubicBezTo>
                      <a:pt x="39" y="145"/>
                      <a:pt x="55" y="132"/>
                      <a:pt x="64" y="115"/>
                    </a:cubicBezTo>
                    <a:cubicBezTo>
                      <a:pt x="39" y="115"/>
                      <a:pt x="39" y="115"/>
                      <a:pt x="39" y="115"/>
                    </a:cubicBezTo>
                    <a:cubicBezTo>
                      <a:pt x="37" y="123"/>
                      <a:pt x="34" y="130"/>
                      <a:pt x="31" y="136"/>
                    </a:cubicBezTo>
                    <a:close/>
                    <a:moveTo>
                      <a:pt x="44" y="79"/>
                    </a:moveTo>
                    <a:cubicBezTo>
                      <a:pt x="44" y="90"/>
                      <a:pt x="42" y="100"/>
                      <a:pt x="40" y="109"/>
                    </a:cubicBezTo>
                    <a:cubicBezTo>
                      <a:pt x="67" y="109"/>
                      <a:pt x="67" y="109"/>
                      <a:pt x="67" y="109"/>
                    </a:cubicBezTo>
                    <a:cubicBezTo>
                      <a:pt x="71" y="100"/>
                      <a:pt x="74" y="90"/>
                      <a:pt x="74" y="79"/>
                    </a:cubicBezTo>
                    <a:lnTo>
                      <a:pt x="44" y="79"/>
                    </a:lnTo>
                    <a:close/>
                    <a:moveTo>
                      <a:pt x="36" y="79"/>
                    </a:moveTo>
                    <a:cubicBezTo>
                      <a:pt x="0" y="79"/>
                      <a:pt x="0" y="79"/>
                      <a:pt x="0" y="79"/>
                    </a:cubicBezTo>
                    <a:cubicBezTo>
                      <a:pt x="0" y="109"/>
                      <a:pt x="0" y="109"/>
                      <a:pt x="0" y="109"/>
                    </a:cubicBezTo>
                    <a:cubicBezTo>
                      <a:pt x="33" y="109"/>
                      <a:pt x="33" y="109"/>
                      <a:pt x="33" y="109"/>
                    </a:cubicBezTo>
                    <a:cubicBezTo>
                      <a:pt x="35" y="100"/>
                      <a:pt x="36" y="90"/>
                      <a:pt x="36" y="79"/>
                    </a:cubicBezTo>
                    <a:close/>
                    <a:moveTo>
                      <a:pt x="31" y="115"/>
                    </a:moveTo>
                    <a:cubicBezTo>
                      <a:pt x="0" y="115"/>
                      <a:pt x="0" y="115"/>
                      <a:pt x="0" y="115"/>
                    </a:cubicBezTo>
                    <a:cubicBezTo>
                      <a:pt x="0" y="154"/>
                      <a:pt x="0" y="154"/>
                      <a:pt x="0" y="154"/>
                    </a:cubicBezTo>
                    <a:cubicBezTo>
                      <a:pt x="9" y="153"/>
                      <a:pt x="18" y="145"/>
                      <a:pt x="24" y="133"/>
                    </a:cubicBezTo>
                    <a:cubicBezTo>
                      <a:pt x="27" y="128"/>
                      <a:pt x="29" y="122"/>
                      <a:pt x="31" y="115"/>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054" name="Freeform 56"/>
              <p:cNvSpPr>
                <a:spLocks noEditPoints="1"/>
              </p:cNvSpPr>
              <p:nvPr/>
            </p:nvSpPr>
            <p:spPr bwMode="auto">
              <a:xfrm>
                <a:off x="565151" y="3756025"/>
                <a:ext cx="241300" cy="576263"/>
              </a:xfrm>
              <a:custGeom>
                <a:avLst/>
                <a:gdLst>
                  <a:gd name="T0" fmla="*/ 64 w 64"/>
                  <a:gd name="T1" fmla="*/ 154 h 154"/>
                  <a:gd name="T2" fmla="*/ 64 w 64"/>
                  <a:gd name="T3" fmla="*/ 0 h 154"/>
                  <a:gd name="T4" fmla="*/ 51 w 64"/>
                  <a:gd name="T5" fmla="*/ 0 h 154"/>
                  <a:gd name="T6" fmla="*/ 51 w 64"/>
                  <a:gd name="T7" fmla="*/ 7 h 154"/>
                  <a:gd name="T8" fmla="*/ 17 w 64"/>
                  <a:gd name="T9" fmla="*/ 20 h 154"/>
                  <a:gd name="T10" fmla="*/ 5 w 64"/>
                  <a:gd name="T11" fmla="*/ 47 h 154"/>
                  <a:gd name="T12" fmla="*/ 11 w 64"/>
                  <a:gd name="T13" fmla="*/ 67 h 154"/>
                  <a:gd name="T14" fmla="*/ 25 w 64"/>
                  <a:gd name="T15" fmla="*/ 79 h 154"/>
                  <a:gd name="T16" fmla="*/ 51 w 64"/>
                  <a:gd name="T17" fmla="*/ 88 h 154"/>
                  <a:gd name="T18" fmla="*/ 51 w 64"/>
                  <a:gd name="T19" fmla="*/ 121 h 154"/>
                  <a:gd name="T20" fmla="*/ 42 w 64"/>
                  <a:gd name="T21" fmla="*/ 114 h 154"/>
                  <a:gd name="T22" fmla="*/ 37 w 64"/>
                  <a:gd name="T23" fmla="*/ 101 h 154"/>
                  <a:gd name="T24" fmla="*/ 0 w 64"/>
                  <a:gd name="T25" fmla="*/ 105 h 154"/>
                  <a:gd name="T26" fmla="*/ 5 w 64"/>
                  <a:gd name="T27" fmla="*/ 121 h 154"/>
                  <a:gd name="T28" fmla="*/ 14 w 64"/>
                  <a:gd name="T29" fmla="*/ 133 h 154"/>
                  <a:gd name="T30" fmla="*/ 29 w 64"/>
                  <a:gd name="T31" fmla="*/ 142 h 154"/>
                  <a:gd name="T32" fmla="*/ 51 w 64"/>
                  <a:gd name="T33" fmla="*/ 146 h 154"/>
                  <a:gd name="T34" fmla="*/ 51 w 64"/>
                  <a:gd name="T35" fmla="*/ 154 h 154"/>
                  <a:gd name="T36" fmla="*/ 64 w 64"/>
                  <a:gd name="T37" fmla="*/ 154 h 154"/>
                  <a:gd name="T38" fmla="*/ 43 w 64"/>
                  <a:gd name="T39" fmla="*/ 50 h 154"/>
                  <a:gd name="T40" fmla="*/ 40 w 64"/>
                  <a:gd name="T41" fmla="*/ 43 h 154"/>
                  <a:gd name="T42" fmla="*/ 43 w 64"/>
                  <a:gd name="T43" fmla="*/ 36 h 154"/>
                  <a:gd name="T44" fmla="*/ 51 w 64"/>
                  <a:gd name="T45" fmla="*/ 31 h 154"/>
                  <a:gd name="T46" fmla="*/ 51 w 64"/>
                  <a:gd name="T47" fmla="*/ 55 h 154"/>
                  <a:gd name="T48" fmla="*/ 43 w 64"/>
                  <a:gd name="T49" fmla="*/ 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154">
                    <a:moveTo>
                      <a:pt x="64" y="154"/>
                    </a:moveTo>
                    <a:cubicBezTo>
                      <a:pt x="64" y="0"/>
                      <a:pt x="64" y="0"/>
                      <a:pt x="64" y="0"/>
                    </a:cubicBezTo>
                    <a:cubicBezTo>
                      <a:pt x="51" y="0"/>
                      <a:pt x="51" y="0"/>
                      <a:pt x="51" y="0"/>
                    </a:cubicBezTo>
                    <a:cubicBezTo>
                      <a:pt x="51" y="7"/>
                      <a:pt x="51" y="7"/>
                      <a:pt x="51" y="7"/>
                    </a:cubicBezTo>
                    <a:cubicBezTo>
                      <a:pt x="36" y="8"/>
                      <a:pt x="24" y="12"/>
                      <a:pt x="17" y="20"/>
                    </a:cubicBezTo>
                    <a:cubicBezTo>
                      <a:pt x="9" y="27"/>
                      <a:pt x="5" y="36"/>
                      <a:pt x="5" y="47"/>
                    </a:cubicBezTo>
                    <a:cubicBezTo>
                      <a:pt x="5" y="55"/>
                      <a:pt x="7" y="62"/>
                      <a:pt x="11" y="67"/>
                    </a:cubicBezTo>
                    <a:cubicBezTo>
                      <a:pt x="15" y="73"/>
                      <a:pt x="19" y="77"/>
                      <a:pt x="25" y="79"/>
                    </a:cubicBezTo>
                    <a:cubicBezTo>
                      <a:pt x="30" y="82"/>
                      <a:pt x="39" y="85"/>
                      <a:pt x="51" y="88"/>
                    </a:cubicBezTo>
                    <a:cubicBezTo>
                      <a:pt x="51" y="121"/>
                      <a:pt x="51" y="121"/>
                      <a:pt x="51" y="121"/>
                    </a:cubicBezTo>
                    <a:cubicBezTo>
                      <a:pt x="47" y="119"/>
                      <a:pt x="44" y="117"/>
                      <a:pt x="42" y="114"/>
                    </a:cubicBezTo>
                    <a:cubicBezTo>
                      <a:pt x="40" y="111"/>
                      <a:pt x="38" y="107"/>
                      <a:pt x="37" y="101"/>
                    </a:cubicBezTo>
                    <a:cubicBezTo>
                      <a:pt x="0" y="105"/>
                      <a:pt x="0" y="105"/>
                      <a:pt x="0" y="105"/>
                    </a:cubicBezTo>
                    <a:cubicBezTo>
                      <a:pt x="1" y="111"/>
                      <a:pt x="3" y="116"/>
                      <a:pt x="5" y="121"/>
                    </a:cubicBezTo>
                    <a:cubicBezTo>
                      <a:pt x="7" y="125"/>
                      <a:pt x="10" y="129"/>
                      <a:pt x="14" y="133"/>
                    </a:cubicBezTo>
                    <a:cubicBezTo>
                      <a:pt x="18" y="137"/>
                      <a:pt x="23" y="140"/>
                      <a:pt x="29" y="142"/>
                    </a:cubicBezTo>
                    <a:cubicBezTo>
                      <a:pt x="35" y="144"/>
                      <a:pt x="42" y="145"/>
                      <a:pt x="51" y="146"/>
                    </a:cubicBezTo>
                    <a:cubicBezTo>
                      <a:pt x="51" y="154"/>
                      <a:pt x="51" y="154"/>
                      <a:pt x="51" y="154"/>
                    </a:cubicBezTo>
                    <a:lnTo>
                      <a:pt x="64" y="154"/>
                    </a:lnTo>
                    <a:close/>
                    <a:moveTo>
                      <a:pt x="43" y="50"/>
                    </a:moveTo>
                    <a:cubicBezTo>
                      <a:pt x="41" y="48"/>
                      <a:pt x="40" y="45"/>
                      <a:pt x="40" y="43"/>
                    </a:cubicBezTo>
                    <a:cubicBezTo>
                      <a:pt x="40" y="40"/>
                      <a:pt x="41" y="38"/>
                      <a:pt x="43" y="36"/>
                    </a:cubicBezTo>
                    <a:cubicBezTo>
                      <a:pt x="44" y="34"/>
                      <a:pt x="47" y="32"/>
                      <a:pt x="51" y="31"/>
                    </a:cubicBezTo>
                    <a:cubicBezTo>
                      <a:pt x="51" y="55"/>
                      <a:pt x="51" y="55"/>
                      <a:pt x="51" y="55"/>
                    </a:cubicBezTo>
                    <a:cubicBezTo>
                      <a:pt x="47" y="53"/>
                      <a:pt x="44" y="52"/>
                      <a:pt x="43" y="5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grpSp>
        <p:grpSp>
          <p:nvGrpSpPr>
            <p:cNvPr id="97" name="PA_组合 96"/>
            <p:cNvGrpSpPr/>
            <p:nvPr>
              <p:custDataLst>
                <p:tags r:id="rId3"/>
              </p:custDataLst>
            </p:nvPr>
          </p:nvGrpSpPr>
          <p:grpSpPr>
            <a:xfrm>
              <a:off x="9803" y="7923"/>
              <a:ext cx="664" cy="565"/>
              <a:chOff x="5810857" y="1300162"/>
              <a:chExt cx="762000" cy="647700"/>
            </a:xfrm>
          </p:grpSpPr>
          <p:sp>
            <p:nvSpPr>
              <p:cNvPr id="1064" name="Freeform 66"/>
              <p:cNvSpPr/>
              <p:nvPr/>
            </p:nvSpPr>
            <p:spPr bwMode="auto">
              <a:xfrm>
                <a:off x="6283932" y="1300162"/>
                <a:ext cx="288925" cy="288925"/>
              </a:xfrm>
              <a:custGeom>
                <a:avLst/>
                <a:gdLst>
                  <a:gd name="T0" fmla="*/ 62 w 77"/>
                  <a:gd name="T1" fmla="*/ 75 h 77"/>
                  <a:gd name="T2" fmla="*/ 55 w 77"/>
                  <a:gd name="T3" fmla="*/ 75 h 77"/>
                  <a:gd name="T4" fmla="*/ 2 w 77"/>
                  <a:gd name="T5" fmla="*/ 22 h 77"/>
                  <a:gd name="T6" fmla="*/ 2 w 77"/>
                  <a:gd name="T7" fmla="*/ 15 h 77"/>
                  <a:gd name="T8" fmla="*/ 15 w 77"/>
                  <a:gd name="T9" fmla="*/ 2 h 77"/>
                  <a:gd name="T10" fmla="*/ 22 w 77"/>
                  <a:gd name="T11" fmla="*/ 2 h 77"/>
                  <a:gd name="T12" fmla="*/ 75 w 77"/>
                  <a:gd name="T13" fmla="*/ 55 h 77"/>
                  <a:gd name="T14" fmla="*/ 75 w 77"/>
                  <a:gd name="T15" fmla="*/ 62 h 77"/>
                  <a:gd name="T16" fmla="*/ 62 w 77"/>
                  <a:gd name="T17" fmla="*/ 7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77">
                    <a:moveTo>
                      <a:pt x="62" y="75"/>
                    </a:moveTo>
                    <a:cubicBezTo>
                      <a:pt x="60" y="77"/>
                      <a:pt x="57" y="77"/>
                      <a:pt x="55" y="75"/>
                    </a:cubicBezTo>
                    <a:cubicBezTo>
                      <a:pt x="2" y="22"/>
                      <a:pt x="2" y="22"/>
                      <a:pt x="2" y="22"/>
                    </a:cubicBezTo>
                    <a:cubicBezTo>
                      <a:pt x="0" y="20"/>
                      <a:pt x="0" y="17"/>
                      <a:pt x="2" y="15"/>
                    </a:cubicBezTo>
                    <a:cubicBezTo>
                      <a:pt x="15" y="2"/>
                      <a:pt x="15" y="2"/>
                      <a:pt x="15" y="2"/>
                    </a:cubicBezTo>
                    <a:cubicBezTo>
                      <a:pt x="17" y="0"/>
                      <a:pt x="20" y="0"/>
                      <a:pt x="22" y="2"/>
                    </a:cubicBezTo>
                    <a:cubicBezTo>
                      <a:pt x="75" y="55"/>
                      <a:pt x="75" y="55"/>
                      <a:pt x="75" y="55"/>
                    </a:cubicBezTo>
                    <a:cubicBezTo>
                      <a:pt x="77" y="57"/>
                      <a:pt x="77" y="60"/>
                      <a:pt x="75" y="62"/>
                    </a:cubicBezTo>
                    <a:lnTo>
                      <a:pt x="62" y="75"/>
                    </a:ln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065" name="Freeform 67"/>
              <p:cNvSpPr/>
              <p:nvPr/>
            </p:nvSpPr>
            <p:spPr bwMode="auto">
              <a:xfrm>
                <a:off x="5934682" y="1493837"/>
                <a:ext cx="509588" cy="454025"/>
              </a:xfrm>
              <a:custGeom>
                <a:avLst/>
                <a:gdLst>
                  <a:gd name="T0" fmla="*/ 133 w 136"/>
                  <a:gd name="T1" fmla="*/ 60 h 121"/>
                  <a:gd name="T2" fmla="*/ 84 w 136"/>
                  <a:gd name="T3" fmla="*/ 12 h 121"/>
                  <a:gd name="T4" fmla="*/ 72 w 136"/>
                  <a:gd name="T5" fmla="*/ 17 h 121"/>
                  <a:gd name="T6" fmla="*/ 68 w 136"/>
                  <a:gd name="T7" fmla="*/ 27 h 121"/>
                  <a:gd name="T8" fmla="*/ 59 w 136"/>
                  <a:gd name="T9" fmla="*/ 37 h 121"/>
                  <a:gd name="T10" fmla="*/ 46 w 136"/>
                  <a:gd name="T11" fmla="*/ 38 h 121"/>
                  <a:gd name="T12" fmla="*/ 39 w 136"/>
                  <a:gd name="T13" fmla="*/ 34 h 121"/>
                  <a:gd name="T14" fmla="*/ 35 w 136"/>
                  <a:gd name="T15" fmla="*/ 16 h 121"/>
                  <a:gd name="T16" fmla="*/ 41 w 136"/>
                  <a:gd name="T17" fmla="*/ 0 h 121"/>
                  <a:gd name="T18" fmla="*/ 2 w 136"/>
                  <a:gd name="T19" fmla="*/ 39 h 121"/>
                  <a:gd name="T20" fmla="*/ 2 w 136"/>
                  <a:gd name="T21" fmla="*/ 45 h 121"/>
                  <a:gd name="T22" fmla="*/ 5 w 136"/>
                  <a:gd name="T23" fmla="*/ 49 h 121"/>
                  <a:gd name="T24" fmla="*/ 13 w 136"/>
                  <a:gd name="T25" fmla="*/ 41 h 121"/>
                  <a:gd name="T26" fmla="*/ 30 w 136"/>
                  <a:gd name="T27" fmla="*/ 41 h 121"/>
                  <a:gd name="T28" fmla="*/ 33 w 136"/>
                  <a:gd name="T29" fmla="*/ 50 h 121"/>
                  <a:gd name="T30" fmla="*/ 42 w 136"/>
                  <a:gd name="T31" fmla="*/ 54 h 121"/>
                  <a:gd name="T32" fmla="*/ 46 w 136"/>
                  <a:gd name="T33" fmla="*/ 62 h 121"/>
                  <a:gd name="T34" fmla="*/ 54 w 136"/>
                  <a:gd name="T35" fmla="*/ 66 h 121"/>
                  <a:gd name="T36" fmla="*/ 58 w 136"/>
                  <a:gd name="T37" fmla="*/ 74 h 121"/>
                  <a:gd name="T38" fmla="*/ 66 w 136"/>
                  <a:gd name="T39" fmla="*/ 78 h 121"/>
                  <a:gd name="T40" fmla="*/ 66 w 136"/>
                  <a:gd name="T41" fmla="*/ 95 h 121"/>
                  <a:gd name="T42" fmla="*/ 59 w 136"/>
                  <a:gd name="T43" fmla="*/ 102 h 121"/>
                  <a:gd name="T44" fmla="*/ 75 w 136"/>
                  <a:gd name="T45" fmla="*/ 118 h 121"/>
                  <a:gd name="T46" fmla="*/ 86 w 136"/>
                  <a:gd name="T47" fmla="*/ 118 h 121"/>
                  <a:gd name="T48" fmla="*/ 86 w 136"/>
                  <a:gd name="T49" fmla="*/ 107 h 121"/>
                  <a:gd name="T50" fmla="*/ 74 w 136"/>
                  <a:gd name="T51" fmla="*/ 94 h 121"/>
                  <a:gd name="T52" fmla="*/ 74 w 136"/>
                  <a:gd name="T53" fmla="*/ 90 h 121"/>
                  <a:gd name="T54" fmla="*/ 78 w 136"/>
                  <a:gd name="T55" fmla="*/ 90 h 121"/>
                  <a:gd name="T56" fmla="*/ 90 w 136"/>
                  <a:gd name="T57" fmla="*/ 103 h 121"/>
                  <a:gd name="T58" fmla="*/ 102 w 136"/>
                  <a:gd name="T59" fmla="*/ 103 h 121"/>
                  <a:gd name="T60" fmla="*/ 102 w 136"/>
                  <a:gd name="T61" fmla="*/ 91 h 121"/>
                  <a:gd name="T62" fmla="*/ 89 w 136"/>
                  <a:gd name="T63" fmla="*/ 79 h 121"/>
                  <a:gd name="T64" fmla="*/ 89 w 136"/>
                  <a:gd name="T65" fmla="*/ 75 h 121"/>
                  <a:gd name="T66" fmla="*/ 93 w 136"/>
                  <a:gd name="T67" fmla="*/ 75 h 121"/>
                  <a:gd name="T68" fmla="*/ 106 w 136"/>
                  <a:gd name="T69" fmla="*/ 87 h 121"/>
                  <a:gd name="T70" fmla="*/ 117 w 136"/>
                  <a:gd name="T71" fmla="*/ 87 h 121"/>
                  <a:gd name="T72" fmla="*/ 117 w 136"/>
                  <a:gd name="T73" fmla="*/ 76 h 121"/>
                  <a:gd name="T74" fmla="*/ 105 w 136"/>
                  <a:gd name="T75" fmla="*/ 63 h 121"/>
                  <a:gd name="T76" fmla="*/ 105 w 136"/>
                  <a:gd name="T77" fmla="*/ 59 h 121"/>
                  <a:gd name="T78" fmla="*/ 109 w 136"/>
                  <a:gd name="T79" fmla="*/ 59 h 121"/>
                  <a:gd name="T80" fmla="*/ 121 w 136"/>
                  <a:gd name="T81" fmla="*/ 72 h 121"/>
                  <a:gd name="T82" fmla="*/ 133 w 136"/>
                  <a:gd name="T83" fmla="*/ 72 h 121"/>
                  <a:gd name="T84" fmla="*/ 133 w 136"/>
                  <a:gd name="T8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21">
                    <a:moveTo>
                      <a:pt x="133" y="60"/>
                    </a:moveTo>
                    <a:cubicBezTo>
                      <a:pt x="84" y="12"/>
                      <a:pt x="84" y="12"/>
                      <a:pt x="84" y="12"/>
                    </a:cubicBezTo>
                    <a:cubicBezTo>
                      <a:pt x="72" y="17"/>
                      <a:pt x="72" y="17"/>
                      <a:pt x="72" y="17"/>
                    </a:cubicBezTo>
                    <a:cubicBezTo>
                      <a:pt x="68" y="27"/>
                      <a:pt x="68" y="27"/>
                      <a:pt x="68" y="27"/>
                    </a:cubicBezTo>
                    <a:cubicBezTo>
                      <a:pt x="67" y="32"/>
                      <a:pt x="63" y="35"/>
                      <a:pt x="59" y="37"/>
                    </a:cubicBezTo>
                    <a:cubicBezTo>
                      <a:pt x="55" y="39"/>
                      <a:pt x="50" y="39"/>
                      <a:pt x="46" y="38"/>
                    </a:cubicBezTo>
                    <a:cubicBezTo>
                      <a:pt x="43" y="37"/>
                      <a:pt x="41" y="36"/>
                      <a:pt x="39" y="34"/>
                    </a:cubicBezTo>
                    <a:cubicBezTo>
                      <a:pt x="35" y="29"/>
                      <a:pt x="33" y="22"/>
                      <a:pt x="35" y="16"/>
                    </a:cubicBezTo>
                    <a:cubicBezTo>
                      <a:pt x="41" y="0"/>
                      <a:pt x="41" y="0"/>
                      <a:pt x="41" y="0"/>
                    </a:cubicBezTo>
                    <a:cubicBezTo>
                      <a:pt x="2" y="39"/>
                      <a:pt x="2" y="39"/>
                      <a:pt x="2" y="39"/>
                    </a:cubicBezTo>
                    <a:cubicBezTo>
                      <a:pt x="0" y="41"/>
                      <a:pt x="0" y="43"/>
                      <a:pt x="2" y="45"/>
                    </a:cubicBezTo>
                    <a:cubicBezTo>
                      <a:pt x="5" y="49"/>
                      <a:pt x="5" y="49"/>
                      <a:pt x="5" y="49"/>
                    </a:cubicBezTo>
                    <a:cubicBezTo>
                      <a:pt x="13" y="41"/>
                      <a:pt x="13" y="41"/>
                      <a:pt x="13" y="41"/>
                    </a:cubicBezTo>
                    <a:cubicBezTo>
                      <a:pt x="17" y="37"/>
                      <a:pt x="25" y="37"/>
                      <a:pt x="30" y="41"/>
                    </a:cubicBezTo>
                    <a:cubicBezTo>
                      <a:pt x="32" y="44"/>
                      <a:pt x="33" y="47"/>
                      <a:pt x="33" y="50"/>
                    </a:cubicBezTo>
                    <a:cubicBezTo>
                      <a:pt x="37" y="50"/>
                      <a:pt x="40" y="51"/>
                      <a:pt x="42" y="54"/>
                    </a:cubicBezTo>
                    <a:cubicBezTo>
                      <a:pt x="44" y="56"/>
                      <a:pt x="46" y="59"/>
                      <a:pt x="46" y="62"/>
                    </a:cubicBezTo>
                    <a:cubicBezTo>
                      <a:pt x="49" y="62"/>
                      <a:pt x="52" y="63"/>
                      <a:pt x="54" y="66"/>
                    </a:cubicBezTo>
                    <a:cubicBezTo>
                      <a:pt x="57" y="68"/>
                      <a:pt x="58" y="71"/>
                      <a:pt x="58" y="74"/>
                    </a:cubicBezTo>
                    <a:cubicBezTo>
                      <a:pt x="61" y="74"/>
                      <a:pt x="64" y="76"/>
                      <a:pt x="66" y="78"/>
                    </a:cubicBezTo>
                    <a:cubicBezTo>
                      <a:pt x="71" y="83"/>
                      <a:pt x="71" y="90"/>
                      <a:pt x="66" y="95"/>
                    </a:cubicBezTo>
                    <a:cubicBezTo>
                      <a:pt x="59" y="102"/>
                      <a:pt x="59" y="102"/>
                      <a:pt x="59" y="102"/>
                    </a:cubicBezTo>
                    <a:cubicBezTo>
                      <a:pt x="75" y="118"/>
                      <a:pt x="75" y="118"/>
                      <a:pt x="75" y="118"/>
                    </a:cubicBezTo>
                    <a:cubicBezTo>
                      <a:pt x="78" y="121"/>
                      <a:pt x="83" y="121"/>
                      <a:pt x="86" y="118"/>
                    </a:cubicBezTo>
                    <a:cubicBezTo>
                      <a:pt x="90" y="115"/>
                      <a:pt x="90" y="110"/>
                      <a:pt x="86" y="107"/>
                    </a:cubicBezTo>
                    <a:cubicBezTo>
                      <a:pt x="74" y="94"/>
                      <a:pt x="74" y="94"/>
                      <a:pt x="74" y="94"/>
                    </a:cubicBezTo>
                    <a:cubicBezTo>
                      <a:pt x="73" y="93"/>
                      <a:pt x="73" y="91"/>
                      <a:pt x="74" y="90"/>
                    </a:cubicBezTo>
                    <a:cubicBezTo>
                      <a:pt x="75" y="89"/>
                      <a:pt x="77" y="89"/>
                      <a:pt x="78" y="90"/>
                    </a:cubicBezTo>
                    <a:cubicBezTo>
                      <a:pt x="90" y="103"/>
                      <a:pt x="90" y="103"/>
                      <a:pt x="90" y="103"/>
                    </a:cubicBezTo>
                    <a:cubicBezTo>
                      <a:pt x="94" y="106"/>
                      <a:pt x="99" y="106"/>
                      <a:pt x="102" y="103"/>
                    </a:cubicBezTo>
                    <a:cubicBezTo>
                      <a:pt x="105" y="100"/>
                      <a:pt x="105" y="94"/>
                      <a:pt x="102" y="91"/>
                    </a:cubicBezTo>
                    <a:cubicBezTo>
                      <a:pt x="89" y="79"/>
                      <a:pt x="89" y="79"/>
                      <a:pt x="89" y="79"/>
                    </a:cubicBezTo>
                    <a:cubicBezTo>
                      <a:pt x="88" y="78"/>
                      <a:pt x="88" y="76"/>
                      <a:pt x="89" y="75"/>
                    </a:cubicBezTo>
                    <a:cubicBezTo>
                      <a:pt x="90" y="74"/>
                      <a:pt x="92" y="74"/>
                      <a:pt x="93" y="75"/>
                    </a:cubicBezTo>
                    <a:cubicBezTo>
                      <a:pt x="106" y="87"/>
                      <a:pt x="106" y="87"/>
                      <a:pt x="106" y="87"/>
                    </a:cubicBezTo>
                    <a:cubicBezTo>
                      <a:pt x="109" y="91"/>
                      <a:pt x="114" y="91"/>
                      <a:pt x="117" y="87"/>
                    </a:cubicBezTo>
                    <a:cubicBezTo>
                      <a:pt x="121" y="84"/>
                      <a:pt x="121" y="79"/>
                      <a:pt x="117" y="76"/>
                    </a:cubicBezTo>
                    <a:cubicBezTo>
                      <a:pt x="105" y="63"/>
                      <a:pt x="105" y="63"/>
                      <a:pt x="105" y="63"/>
                    </a:cubicBezTo>
                    <a:cubicBezTo>
                      <a:pt x="104" y="62"/>
                      <a:pt x="104" y="60"/>
                      <a:pt x="105" y="59"/>
                    </a:cubicBezTo>
                    <a:cubicBezTo>
                      <a:pt x="106" y="58"/>
                      <a:pt x="108" y="58"/>
                      <a:pt x="109" y="59"/>
                    </a:cubicBezTo>
                    <a:cubicBezTo>
                      <a:pt x="121" y="72"/>
                      <a:pt x="121" y="72"/>
                      <a:pt x="121" y="72"/>
                    </a:cubicBezTo>
                    <a:cubicBezTo>
                      <a:pt x="124" y="75"/>
                      <a:pt x="130" y="75"/>
                      <a:pt x="133" y="72"/>
                    </a:cubicBezTo>
                    <a:cubicBezTo>
                      <a:pt x="136" y="69"/>
                      <a:pt x="136" y="64"/>
                      <a:pt x="133" y="6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066" name="Freeform 68"/>
              <p:cNvSpPr/>
              <p:nvPr/>
            </p:nvSpPr>
            <p:spPr bwMode="auto">
              <a:xfrm>
                <a:off x="5810857" y="1341437"/>
                <a:ext cx="311150" cy="311150"/>
              </a:xfrm>
              <a:custGeom>
                <a:avLst/>
                <a:gdLst>
                  <a:gd name="T0" fmla="*/ 81 w 83"/>
                  <a:gd name="T1" fmla="*/ 16 h 83"/>
                  <a:gd name="T2" fmla="*/ 81 w 83"/>
                  <a:gd name="T3" fmla="*/ 23 h 83"/>
                  <a:gd name="T4" fmla="*/ 23 w 83"/>
                  <a:gd name="T5" fmla="*/ 81 h 83"/>
                  <a:gd name="T6" fmla="*/ 16 w 83"/>
                  <a:gd name="T7" fmla="*/ 81 h 83"/>
                  <a:gd name="T8" fmla="*/ 2 w 83"/>
                  <a:gd name="T9" fmla="*/ 66 h 83"/>
                  <a:gd name="T10" fmla="*/ 2 w 83"/>
                  <a:gd name="T11" fmla="*/ 59 h 83"/>
                  <a:gd name="T12" fmla="*/ 60 w 83"/>
                  <a:gd name="T13" fmla="*/ 1 h 83"/>
                  <a:gd name="T14" fmla="*/ 67 w 83"/>
                  <a:gd name="T15" fmla="*/ 1 h 83"/>
                  <a:gd name="T16" fmla="*/ 81 w 83"/>
                  <a:gd name="T17"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3">
                    <a:moveTo>
                      <a:pt x="81" y="16"/>
                    </a:moveTo>
                    <a:cubicBezTo>
                      <a:pt x="83" y="18"/>
                      <a:pt x="83" y="21"/>
                      <a:pt x="81" y="23"/>
                    </a:cubicBezTo>
                    <a:cubicBezTo>
                      <a:pt x="23" y="81"/>
                      <a:pt x="23" y="81"/>
                      <a:pt x="23" y="81"/>
                    </a:cubicBezTo>
                    <a:cubicBezTo>
                      <a:pt x="21" y="83"/>
                      <a:pt x="18" y="83"/>
                      <a:pt x="16" y="81"/>
                    </a:cubicBezTo>
                    <a:cubicBezTo>
                      <a:pt x="2" y="66"/>
                      <a:pt x="2" y="66"/>
                      <a:pt x="2" y="66"/>
                    </a:cubicBezTo>
                    <a:cubicBezTo>
                      <a:pt x="0" y="64"/>
                      <a:pt x="0" y="61"/>
                      <a:pt x="2" y="59"/>
                    </a:cubicBezTo>
                    <a:cubicBezTo>
                      <a:pt x="60" y="1"/>
                      <a:pt x="60" y="1"/>
                      <a:pt x="60" y="1"/>
                    </a:cubicBezTo>
                    <a:cubicBezTo>
                      <a:pt x="62" y="0"/>
                      <a:pt x="65" y="0"/>
                      <a:pt x="67" y="1"/>
                    </a:cubicBezTo>
                    <a:lnTo>
                      <a:pt x="81" y="16"/>
                    </a:ln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067" name="Freeform 69"/>
              <p:cNvSpPr>
                <a:spLocks noEditPoints="1"/>
              </p:cNvSpPr>
              <p:nvPr/>
            </p:nvSpPr>
            <p:spPr bwMode="auto">
              <a:xfrm>
                <a:off x="5948970" y="1408112"/>
                <a:ext cx="492125" cy="476250"/>
              </a:xfrm>
              <a:custGeom>
                <a:avLst/>
                <a:gdLst>
                  <a:gd name="T0" fmla="*/ 126 w 131"/>
                  <a:gd name="T1" fmla="*/ 36 h 127"/>
                  <a:gd name="T2" fmla="*/ 94 w 131"/>
                  <a:gd name="T3" fmla="*/ 5 h 127"/>
                  <a:gd name="T4" fmla="*/ 80 w 131"/>
                  <a:gd name="T5" fmla="*/ 3 h 127"/>
                  <a:gd name="T6" fmla="*/ 51 w 131"/>
                  <a:gd name="T7" fmla="*/ 16 h 127"/>
                  <a:gd name="T8" fmla="*/ 44 w 131"/>
                  <a:gd name="T9" fmla="*/ 23 h 127"/>
                  <a:gd name="T10" fmla="*/ 38 w 131"/>
                  <a:gd name="T11" fmla="*/ 41 h 127"/>
                  <a:gd name="T12" fmla="*/ 41 w 131"/>
                  <a:gd name="T13" fmla="*/ 53 h 127"/>
                  <a:gd name="T14" fmla="*/ 45 w 131"/>
                  <a:gd name="T15" fmla="*/ 55 h 127"/>
                  <a:gd name="T16" fmla="*/ 59 w 131"/>
                  <a:gd name="T17" fmla="*/ 48 h 127"/>
                  <a:gd name="T18" fmla="*/ 64 w 131"/>
                  <a:gd name="T19" fmla="*/ 35 h 127"/>
                  <a:gd name="T20" fmla="*/ 82 w 131"/>
                  <a:gd name="T21" fmla="*/ 29 h 127"/>
                  <a:gd name="T22" fmla="*/ 117 w 131"/>
                  <a:gd name="T23" fmla="*/ 63 h 127"/>
                  <a:gd name="T24" fmla="*/ 126 w 131"/>
                  <a:gd name="T25" fmla="*/ 54 h 127"/>
                  <a:gd name="T26" fmla="*/ 126 w 131"/>
                  <a:gd name="T27" fmla="*/ 36 h 127"/>
                  <a:gd name="T28" fmla="*/ 22 w 131"/>
                  <a:gd name="T29" fmla="*/ 69 h 127"/>
                  <a:gd name="T30" fmla="*/ 13 w 131"/>
                  <a:gd name="T31" fmla="*/ 69 h 127"/>
                  <a:gd name="T32" fmla="*/ 3 w 131"/>
                  <a:gd name="T33" fmla="*/ 79 h 127"/>
                  <a:gd name="T34" fmla="*/ 3 w 131"/>
                  <a:gd name="T35" fmla="*/ 88 h 127"/>
                  <a:gd name="T36" fmla="*/ 12 w 131"/>
                  <a:gd name="T37" fmla="*/ 88 h 127"/>
                  <a:gd name="T38" fmla="*/ 22 w 131"/>
                  <a:gd name="T39" fmla="*/ 78 h 127"/>
                  <a:gd name="T40" fmla="*/ 22 w 131"/>
                  <a:gd name="T41" fmla="*/ 69 h 127"/>
                  <a:gd name="T42" fmla="*/ 34 w 131"/>
                  <a:gd name="T43" fmla="*/ 81 h 127"/>
                  <a:gd name="T44" fmla="*/ 25 w 131"/>
                  <a:gd name="T45" fmla="*/ 81 h 127"/>
                  <a:gd name="T46" fmla="*/ 15 w 131"/>
                  <a:gd name="T47" fmla="*/ 91 h 127"/>
                  <a:gd name="T48" fmla="*/ 15 w 131"/>
                  <a:gd name="T49" fmla="*/ 100 h 127"/>
                  <a:gd name="T50" fmla="*/ 24 w 131"/>
                  <a:gd name="T51" fmla="*/ 100 h 127"/>
                  <a:gd name="T52" fmla="*/ 34 w 131"/>
                  <a:gd name="T53" fmla="*/ 90 h 127"/>
                  <a:gd name="T54" fmla="*/ 34 w 131"/>
                  <a:gd name="T55" fmla="*/ 81 h 127"/>
                  <a:gd name="T56" fmla="*/ 49 w 131"/>
                  <a:gd name="T57" fmla="*/ 105 h 127"/>
                  <a:gd name="T58" fmla="*/ 39 w 131"/>
                  <a:gd name="T59" fmla="*/ 115 h 127"/>
                  <a:gd name="T60" fmla="*/ 39 w 131"/>
                  <a:gd name="T61" fmla="*/ 124 h 127"/>
                  <a:gd name="T62" fmla="*/ 48 w 131"/>
                  <a:gd name="T63" fmla="*/ 124 h 127"/>
                  <a:gd name="T64" fmla="*/ 58 w 131"/>
                  <a:gd name="T65" fmla="*/ 114 h 127"/>
                  <a:gd name="T66" fmla="*/ 58 w 131"/>
                  <a:gd name="T67" fmla="*/ 105 h 127"/>
                  <a:gd name="T68" fmla="*/ 49 w 131"/>
                  <a:gd name="T69" fmla="*/ 105 h 127"/>
                  <a:gd name="T70" fmla="*/ 46 w 131"/>
                  <a:gd name="T71" fmla="*/ 93 h 127"/>
                  <a:gd name="T72" fmla="*/ 37 w 131"/>
                  <a:gd name="T73" fmla="*/ 93 h 127"/>
                  <a:gd name="T74" fmla="*/ 27 w 131"/>
                  <a:gd name="T75" fmla="*/ 103 h 127"/>
                  <a:gd name="T76" fmla="*/ 27 w 131"/>
                  <a:gd name="T77" fmla="*/ 112 h 127"/>
                  <a:gd name="T78" fmla="*/ 36 w 131"/>
                  <a:gd name="T79" fmla="*/ 112 h 127"/>
                  <a:gd name="T80" fmla="*/ 46 w 131"/>
                  <a:gd name="T81" fmla="*/ 102 h 127"/>
                  <a:gd name="T82" fmla="*/ 46 w 131"/>
                  <a:gd name="T83" fmla="*/ 9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 h="127">
                    <a:moveTo>
                      <a:pt x="126" y="36"/>
                    </a:moveTo>
                    <a:cubicBezTo>
                      <a:pt x="94" y="5"/>
                      <a:pt x="94" y="5"/>
                      <a:pt x="94" y="5"/>
                    </a:cubicBezTo>
                    <a:cubicBezTo>
                      <a:pt x="91" y="1"/>
                      <a:pt x="85" y="0"/>
                      <a:pt x="80" y="3"/>
                    </a:cubicBezTo>
                    <a:cubicBezTo>
                      <a:pt x="75" y="5"/>
                      <a:pt x="51" y="16"/>
                      <a:pt x="51" y="16"/>
                    </a:cubicBezTo>
                    <a:cubicBezTo>
                      <a:pt x="48" y="17"/>
                      <a:pt x="45" y="20"/>
                      <a:pt x="44" y="23"/>
                    </a:cubicBezTo>
                    <a:cubicBezTo>
                      <a:pt x="38" y="41"/>
                      <a:pt x="38" y="41"/>
                      <a:pt x="38" y="41"/>
                    </a:cubicBezTo>
                    <a:cubicBezTo>
                      <a:pt x="36" y="45"/>
                      <a:pt x="38" y="50"/>
                      <a:pt x="41" y="53"/>
                    </a:cubicBezTo>
                    <a:cubicBezTo>
                      <a:pt x="42" y="54"/>
                      <a:pt x="43" y="55"/>
                      <a:pt x="45" y="55"/>
                    </a:cubicBezTo>
                    <a:cubicBezTo>
                      <a:pt x="51" y="57"/>
                      <a:pt x="57" y="54"/>
                      <a:pt x="59" y="48"/>
                    </a:cubicBezTo>
                    <a:cubicBezTo>
                      <a:pt x="64" y="35"/>
                      <a:pt x="64" y="35"/>
                      <a:pt x="64" y="35"/>
                    </a:cubicBezTo>
                    <a:cubicBezTo>
                      <a:pt x="82" y="29"/>
                      <a:pt x="82" y="29"/>
                      <a:pt x="82" y="29"/>
                    </a:cubicBezTo>
                    <a:cubicBezTo>
                      <a:pt x="117" y="63"/>
                      <a:pt x="117" y="63"/>
                      <a:pt x="117" y="63"/>
                    </a:cubicBezTo>
                    <a:cubicBezTo>
                      <a:pt x="126" y="54"/>
                      <a:pt x="126" y="54"/>
                      <a:pt x="126" y="54"/>
                    </a:cubicBezTo>
                    <a:cubicBezTo>
                      <a:pt x="131" y="49"/>
                      <a:pt x="131" y="41"/>
                      <a:pt x="126" y="36"/>
                    </a:cubicBezTo>
                    <a:close/>
                    <a:moveTo>
                      <a:pt x="22" y="69"/>
                    </a:moveTo>
                    <a:cubicBezTo>
                      <a:pt x="19" y="66"/>
                      <a:pt x="15" y="66"/>
                      <a:pt x="13" y="69"/>
                    </a:cubicBezTo>
                    <a:cubicBezTo>
                      <a:pt x="3" y="79"/>
                      <a:pt x="3" y="79"/>
                      <a:pt x="3" y="79"/>
                    </a:cubicBezTo>
                    <a:cubicBezTo>
                      <a:pt x="0" y="81"/>
                      <a:pt x="0" y="85"/>
                      <a:pt x="3" y="88"/>
                    </a:cubicBezTo>
                    <a:cubicBezTo>
                      <a:pt x="5" y="90"/>
                      <a:pt x="9" y="90"/>
                      <a:pt x="12" y="88"/>
                    </a:cubicBezTo>
                    <a:cubicBezTo>
                      <a:pt x="22" y="78"/>
                      <a:pt x="22" y="78"/>
                      <a:pt x="22" y="78"/>
                    </a:cubicBezTo>
                    <a:cubicBezTo>
                      <a:pt x="24" y="75"/>
                      <a:pt x="24" y="71"/>
                      <a:pt x="22" y="69"/>
                    </a:cubicBezTo>
                    <a:close/>
                    <a:moveTo>
                      <a:pt x="34" y="81"/>
                    </a:moveTo>
                    <a:cubicBezTo>
                      <a:pt x="31" y="78"/>
                      <a:pt x="27" y="78"/>
                      <a:pt x="25" y="81"/>
                    </a:cubicBezTo>
                    <a:cubicBezTo>
                      <a:pt x="15" y="91"/>
                      <a:pt x="15" y="91"/>
                      <a:pt x="15" y="91"/>
                    </a:cubicBezTo>
                    <a:cubicBezTo>
                      <a:pt x="12" y="93"/>
                      <a:pt x="12" y="97"/>
                      <a:pt x="15" y="100"/>
                    </a:cubicBezTo>
                    <a:cubicBezTo>
                      <a:pt x="17" y="102"/>
                      <a:pt x="21" y="102"/>
                      <a:pt x="24" y="100"/>
                    </a:cubicBezTo>
                    <a:cubicBezTo>
                      <a:pt x="34" y="90"/>
                      <a:pt x="34" y="90"/>
                      <a:pt x="34" y="90"/>
                    </a:cubicBezTo>
                    <a:cubicBezTo>
                      <a:pt x="36" y="87"/>
                      <a:pt x="36" y="83"/>
                      <a:pt x="34" y="81"/>
                    </a:cubicBezTo>
                    <a:close/>
                    <a:moveTo>
                      <a:pt x="49" y="105"/>
                    </a:moveTo>
                    <a:cubicBezTo>
                      <a:pt x="39" y="115"/>
                      <a:pt x="39" y="115"/>
                      <a:pt x="39" y="115"/>
                    </a:cubicBezTo>
                    <a:cubicBezTo>
                      <a:pt x="37" y="118"/>
                      <a:pt x="37" y="122"/>
                      <a:pt x="39" y="124"/>
                    </a:cubicBezTo>
                    <a:cubicBezTo>
                      <a:pt x="42" y="127"/>
                      <a:pt x="46" y="127"/>
                      <a:pt x="48" y="124"/>
                    </a:cubicBezTo>
                    <a:cubicBezTo>
                      <a:pt x="58" y="114"/>
                      <a:pt x="58" y="114"/>
                      <a:pt x="58" y="114"/>
                    </a:cubicBezTo>
                    <a:cubicBezTo>
                      <a:pt x="61" y="112"/>
                      <a:pt x="61" y="108"/>
                      <a:pt x="58" y="105"/>
                    </a:cubicBezTo>
                    <a:cubicBezTo>
                      <a:pt x="56" y="103"/>
                      <a:pt x="52" y="103"/>
                      <a:pt x="49" y="105"/>
                    </a:cubicBezTo>
                    <a:close/>
                    <a:moveTo>
                      <a:pt x="46" y="93"/>
                    </a:moveTo>
                    <a:cubicBezTo>
                      <a:pt x="44" y="90"/>
                      <a:pt x="39" y="90"/>
                      <a:pt x="37" y="93"/>
                    </a:cubicBezTo>
                    <a:cubicBezTo>
                      <a:pt x="27" y="103"/>
                      <a:pt x="27" y="103"/>
                      <a:pt x="27" y="103"/>
                    </a:cubicBezTo>
                    <a:cubicBezTo>
                      <a:pt x="24" y="105"/>
                      <a:pt x="24" y="110"/>
                      <a:pt x="27" y="112"/>
                    </a:cubicBezTo>
                    <a:cubicBezTo>
                      <a:pt x="29" y="115"/>
                      <a:pt x="34" y="115"/>
                      <a:pt x="36" y="112"/>
                    </a:cubicBezTo>
                    <a:cubicBezTo>
                      <a:pt x="46" y="102"/>
                      <a:pt x="46" y="102"/>
                      <a:pt x="46" y="102"/>
                    </a:cubicBezTo>
                    <a:cubicBezTo>
                      <a:pt x="49" y="99"/>
                      <a:pt x="49" y="95"/>
                      <a:pt x="46" y="93"/>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grpSp>
        <p:grpSp>
          <p:nvGrpSpPr>
            <p:cNvPr id="40" name="PA_组合 8"/>
            <p:cNvGrpSpPr/>
            <p:nvPr>
              <p:custDataLst>
                <p:tags r:id="rId4"/>
              </p:custDataLst>
            </p:nvPr>
          </p:nvGrpSpPr>
          <p:grpSpPr>
            <a:xfrm>
              <a:off x="7027" y="4640"/>
              <a:ext cx="2994" cy="3019"/>
              <a:chOff x="3236913" y="3751263"/>
              <a:chExt cx="576263" cy="581025"/>
            </a:xfrm>
            <a:solidFill>
              <a:schemeClr val="accent1"/>
            </a:solidFill>
          </p:grpSpPr>
          <p:sp>
            <p:nvSpPr>
              <p:cNvPr id="1051" name="Freeform 53"/>
              <p:cNvSpPr/>
              <p:nvPr/>
            </p:nvSpPr>
            <p:spPr bwMode="auto">
              <a:xfrm>
                <a:off x="3551238" y="3751263"/>
                <a:ext cx="261938" cy="266700"/>
              </a:xfrm>
              <a:custGeom>
                <a:avLst/>
                <a:gdLst>
                  <a:gd name="T0" fmla="*/ 70 w 70"/>
                  <a:gd name="T1" fmla="*/ 71 h 71"/>
                  <a:gd name="T2" fmla="*/ 0 w 70"/>
                  <a:gd name="T3" fmla="*/ 71 h 71"/>
                  <a:gd name="T4" fmla="*/ 0 w 70"/>
                  <a:gd name="T5" fmla="*/ 0 h 71"/>
                  <a:gd name="T6" fmla="*/ 48 w 70"/>
                  <a:gd name="T7" fmla="*/ 22 h 71"/>
                  <a:gd name="T8" fmla="*/ 70 w 70"/>
                  <a:gd name="T9" fmla="*/ 71 h 71"/>
                </a:gdLst>
                <a:ahLst/>
                <a:cxnLst>
                  <a:cxn ang="0">
                    <a:pos x="T0" y="T1"/>
                  </a:cxn>
                  <a:cxn ang="0">
                    <a:pos x="T2" y="T3"/>
                  </a:cxn>
                  <a:cxn ang="0">
                    <a:pos x="T4" y="T5"/>
                  </a:cxn>
                  <a:cxn ang="0">
                    <a:pos x="T6" y="T7"/>
                  </a:cxn>
                  <a:cxn ang="0">
                    <a:pos x="T8" y="T9"/>
                  </a:cxn>
                </a:cxnLst>
                <a:rect l="0" t="0" r="r" b="b"/>
                <a:pathLst>
                  <a:path w="70" h="71">
                    <a:moveTo>
                      <a:pt x="70" y="71"/>
                    </a:moveTo>
                    <a:cubicBezTo>
                      <a:pt x="0" y="71"/>
                      <a:pt x="0" y="71"/>
                      <a:pt x="0" y="71"/>
                    </a:cubicBezTo>
                    <a:cubicBezTo>
                      <a:pt x="0" y="0"/>
                      <a:pt x="0" y="0"/>
                      <a:pt x="0" y="0"/>
                    </a:cubicBezTo>
                    <a:cubicBezTo>
                      <a:pt x="18" y="2"/>
                      <a:pt x="35" y="9"/>
                      <a:pt x="48" y="22"/>
                    </a:cubicBezTo>
                    <a:cubicBezTo>
                      <a:pt x="61" y="35"/>
                      <a:pt x="69" y="52"/>
                      <a:pt x="70" y="71"/>
                    </a:cubicBezTo>
                    <a:close/>
                  </a:path>
                </a:pathLst>
              </a:custGeom>
              <a:solidFill>
                <a:schemeClr val="accent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052" name="Freeform 54"/>
              <p:cNvSpPr>
                <a:spLocks noEditPoints="1"/>
              </p:cNvSpPr>
              <p:nvPr/>
            </p:nvSpPr>
            <p:spPr bwMode="auto">
              <a:xfrm>
                <a:off x="3236913" y="3778250"/>
                <a:ext cx="554038" cy="554038"/>
              </a:xfrm>
              <a:custGeom>
                <a:avLst/>
                <a:gdLst>
                  <a:gd name="T0" fmla="*/ 18 w 148"/>
                  <a:gd name="T1" fmla="*/ 122 h 148"/>
                  <a:gd name="T2" fmla="*/ 0 w 148"/>
                  <a:gd name="T3" fmla="*/ 73 h 148"/>
                  <a:gd name="T4" fmla="*/ 22 w 148"/>
                  <a:gd name="T5" fmla="*/ 21 h 148"/>
                  <a:gd name="T6" fmla="*/ 69 w 148"/>
                  <a:gd name="T7" fmla="*/ 0 h 148"/>
                  <a:gd name="T8" fmla="*/ 69 w 148"/>
                  <a:gd name="T9" fmla="*/ 71 h 148"/>
                  <a:gd name="T10" fmla="*/ 18 w 148"/>
                  <a:gd name="T11" fmla="*/ 122 h 148"/>
                  <a:gd name="T12" fmla="*/ 74 w 148"/>
                  <a:gd name="T13" fmla="*/ 147 h 148"/>
                  <a:gd name="T14" fmla="*/ 126 w 148"/>
                  <a:gd name="T15" fmla="*/ 126 h 148"/>
                  <a:gd name="T16" fmla="*/ 148 w 148"/>
                  <a:gd name="T17" fmla="*/ 79 h 148"/>
                  <a:gd name="T18" fmla="*/ 76 w 148"/>
                  <a:gd name="T19" fmla="*/ 79 h 148"/>
                  <a:gd name="T20" fmla="*/ 26 w 148"/>
                  <a:gd name="T21" fmla="*/ 129 h 148"/>
                  <a:gd name="T22" fmla="*/ 74 w 148"/>
                  <a:gd name="T23" fmla="*/ 147 h 148"/>
                  <a:gd name="T24" fmla="*/ 74 w 148"/>
                  <a:gd name="T25" fmla="*/ 14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48">
                    <a:moveTo>
                      <a:pt x="18" y="122"/>
                    </a:moveTo>
                    <a:cubicBezTo>
                      <a:pt x="6" y="108"/>
                      <a:pt x="0" y="91"/>
                      <a:pt x="0" y="73"/>
                    </a:cubicBezTo>
                    <a:cubicBezTo>
                      <a:pt x="0" y="54"/>
                      <a:pt x="8" y="35"/>
                      <a:pt x="22" y="21"/>
                    </a:cubicBezTo>
                    <a:cubicBezTo>
                      <a:pt x="34" y="9"/>
                      <a:pt x="51" y="1"/>
                      <a:pt x="69" y="0"/>
                    </a:cubicBezTo>
                    <a:cubicBezTo>
                      <a:pt x="69" y="71"/>
                      <a:pt x="69" y="71"/>
                      <a:pt x="69" y="71"/>
                    </a:cubicBezTo>
                    <a:cubicBezTo>
                      <a:pt x="18" y="122"/>
                      <a:pt x="18" y="122"/>
                      <a:pt x="18" y="122"/>
                    </a:cubicBezTo>
                    <a:close/>
                    <a:moveTo>
                      <a:pt x="74" y="147"/>
                    </a:moveTo>
                    <a:cubicBezTo>
                      <a:pt x="94" y="147"/>
                      <a:pt x="112" y="140"/>
                      <a:pt x="126" y="126"/>
                    </a:cubicBezTo>
                    <a:cubicBezTo>
                      <a:pt x="139" y="113"/>
                      <a:pt x="147" y="97"/>
                      <a:pt x="148" y="79"/>
                    </a:cubicBezTo>
                    <a:cubicBezTo>
                      <a:pt x="76" y="79"/>
                      <a:pt x="76" y="79"/>
                      <a:pt x="76" y="79"/>
                    </a:cubicBezTo>
                    <a:cubicBezTo>
                      <a:pt x="26" y="129"/>
                      <a:pt x="26" y="129"/>
                      <a:pt x="26" y="129"/>
                    </a:cubicBezTo>
                    <a:cubicBezTo>
                      <a:pt x="39" y="141"/>
                      <a:pt x="56" y="148"/>
                      <a:pt x="74" y="147"/>
                    </a:cubicBezTo>
                    <a:cubicBezTo>
                      <a:pt x="74" y="147"/>
                      <a:pt x="74" y="147"/>
                      <a:pt x="74" y="147"/>
                    </a:cubicBezTo>
                    <a:close/>
                  </a:path>
                </a:pathLst>
              </a:custGeom>
              <a:solidFill>
                <a:schemeClr val="accent2"/>
              </a:solidFill>
              <a:ln>
                <a:noFill/>
              </a:ln>
            </p:spPr>
            <p:txBody>
              <a:bodyPr vert="horz" wrap="square" lIns="121920" tIns="60960" rIns="121920" bIns="60960" numCol="1" anchor="t" anchorCtr="0" compatLnSpc="1"/>
              <a:lstStyle/>
              <a:p>
                <a:endParaRPr lang="zh-CN" altLang="en-US" sz="2400">
                  <a:cs typeface="+mn-ea"/>
                  <a:sym typeface="+mn-lt"/>
                </a:endParaRPr>
              </a:p>
            </p:txBody>
          </p:sp>
        </p:grpSp>
      </p:grpSp>
    </p:spTree>
    <p:custDataLst>
      <p:tags r:id="rId5"/>
    </p:custDataLst>
  </p:cSld>
  <p:clrMapOvr>
    <a:masterClrMapping/>
  </p:clrMapOvr>
  <p:transition advTm="2000">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UNIT_TEXT_FILL_FORE_SCHEMECOLOR_INDEX_BRIGHTNESS" val="0"/>
  <p:tag name="KSO_WM_UNIT_TEXT_FILL_FORE_SCHEMECOLOR_INDEX" val="16"/>
  <p:tag name="KSO_WM_UNIT_TEXT_FILL_TYPE" val="1"/>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UNIT_TEXT_FILL_FORE_SCHEMECOLOR_INDEX_BRIGHTNESS" val="0"/>
  <p:tag name="KSO_WM_UNIT_TEXT_FILL_FORE_SCHEMECOLOR_INDEX" val="16"/>
  <p:tag name="KSO_WM_UNIT_TEXT_FILL_TYPE" val="1"/>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PA" val="v3.2.0"/>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20.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UNIT_TEXT_FILL_FORE_SCHEMECOLOR_INDEX_BRIGHTNESS" val="0"/>
  <p:tag name="KSO_WM_UNIT_TEXT_FILL_FORE_SCHEMECOLOR_INDEX" val="16"/>
  <p:tag name="KSO_WM_UNIT_TEXT_FILL_TYPE" val="1"/>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UNIT_TEXT_FILL_FORE_SCHEMECOLOR_INDEX_BRIGHTNESS" val="-0.35"/>
  <p:tag name="KSO_WM_UNIT_TEXT_FILL_FORE_SCHEMECOLOR_INDEX" val="14"/>
  <p:tag name="KSO_WM_UNIT_TEXT_FILL_TYPE" val="1"/>
</p:tagLst>
</file>

<file path=ppt/tags/tag30.xml><?xml version="1.0" encoding="utf-8"?>
<p:tagLst xmlns:p="http://schemas.openxmlformats.org/presentationml/2006/main">
  <p:tag name="KSO_WM_BEAUTIFY_FLAG" val="#wm#"/>
  <p:tag name="KSO_WM_TEMPLATE_CATEGORY" val="custom"/>
  <p:tag name="KSO_WM_TEMPLATE_INDEX" val="20205081"/>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UNIT_TEXT_FILL_FORE_SCHEMECOLOR_INDEX_BRIGHTNESS" val="0"/>
  <p:tag name="KSO_WM_UNIT_TEXT_FILL_FORE_SCHEMECOLOR_INDEX" val="16"/>
  <p:tag name="KSO_WM_UNIT_TEXT_FILL_TYPE" val="1"/>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Lst>
</file>

<file path=ppt/tags/tag33.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KSO_WM_BEAUTIFY_FLAG" val="#wm#"/>
  <p:tag name="KSO_WM_TEMPLATE_CATEGORY" val="custom"/>
  <p:tag name="KSO_WM_TEMPLATE_INDEX" val="20205081"/>
</p:tagLst>
</file>

<file path=ppt/tags/tag35.xml><?xml version="1.0" encoding="utf-8"?>
<p:tagLst xmlns:p="http://schemas.openxmlformats.org/presentationml/2006/main">
  <p:tag name="KSO_WM_BEAUTIFY_FLAG" val="#wm#"/>
  <p:tag name="KSO_WM_TEMPLATE_CATEGORY" val="custom"/>
  <p:tag name="KSO_WM_TEMPLATE_INDEX" val="20205081"/>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UNIT_TEXT_FILL_FORE_SCHEMECOLOR_INDEX_BRIGHTNESS" val="0"/>
  <p:tag name="KSO_WM_UNIT_TEXT_FILL_FORE_SCHEMECOLOR_INDEX" val="16"/>
  <p:tag name="KSO_WM_UNIT_TEXT_FILL_TYPE" val="1"/>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Lst>
</file>

<file path=ppt/tags/tag40.xml><?xml version="1.0" encoding="utf-8"?>
<p:tagLst xmlns:p="http://schemas.openxmlformats.org/presentationml/2006/main">
  <p:tag name="KSO_WM_UNIT_TEXT_FILL_FORE_SCHEMECOLOR_INDEX_BRIGHTNESS" val="0.25"/>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35"/>
  <p:tag name="KSO_WM_UNIT_TEXT_FILL_FORE_SCHEMECOLOR_INDEX" val="14"/>
  <p:tag name="KSO_WM_UNIT_TEXT_FILL_TYPE" val="1"/>
</p:tagLst>
</file>

<file path=ppt/tags/tag42.xml><?xml version="1.0" encoding="utf-8"?>
<p:tagLst xmlns:p="http://schemas.openxmlformats.org/presentationml/2006/main">
  <p:tag name="KSO_WM_UNIT_TEXT_FILL_FORE_SCHEMECOLOR_INDEX_BRIGHTNESS" val="0"/>
  <p:tag name="KSO_WM_UNIT_TEXT_FILL_FORE_SCHEMECOLOR_INDEX" val="16"/>
  <p:tag name="KSO_WM_UNIT_TEXT_FILL_TYPE" val="1"/>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Lst>
</file>

<file path=ppt/tags/tag43.xml><?xml version="1.0" encoding="utf-8"?>
<p:tagLst xmlns:p="http://schemas.openxmlformats.org/presentationml/2006/main">
  <p:tag name="KSO_WM_UNIT_TEXT_FILL_FORE_SCHEMECOLOR_INDEX_BRIGHTNESS" val="0"/>
  <p:tag name="KSO_WM_UNIT_TEXT_FILL_FORE_SCHEMECOLOR_INDEX" val="16"/>
  <p:tag name="KSO_WM_UNIT_TEXT_FILL_TYPE" val="1"/>
</p:tagLst>
</file>

<file path=ppt/tags/tag44.xml><?xml version="1.0" encoding="utf-8"?>
<p:tagLst xmlns:p="http://schemas.openxmlformats.org/presentationml/2006/main">
  <p:tag name="KSO_WM_UNIT_TEXT_FILL_FORE_SCHEMECOLOR_INDEX_BRIGHTNESS" val="0"/>
  <p:tag name="KSO_WM_UNIT_TEXT_FILL_FORE_SCHEMECOLOR_INDEX" val="16"/>
  <p:tag name="KSO_WM_UNIT_TEXT_FILL_TYPE" val="1"/>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Lst>
</file>

<file path=ppt/tags/tag45.xml><?xml version="1.0" encoding="utf-8"?>
<p:tagLst xmlns:p="http://schemas.openxmlformats.org/presentationml/2006/main">
  <p:tag name="KSO_WM_UNIT_TEXT_FILL_FORE_SCHEMECOLOR_INDEX_BRIGHTNESS" val="0"/>
  <p:tag name="KSO_WM_UNIT_TEXT_FILL_FORE_SCHEMECOLOR_INDEX" val="16"/>
  <p:tag name="KSO_WM_UNIT_TEXT_FILL_TYPE" val="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PP_MARK_KEY" val="b64ab198-f932-4f20-a352-26821d52ee0c"/>
  <p:tag name="COMMONDATA" val="eyJoZGlkIjoiMDhmNWNhZDBjNTViNzU2ZTI5MGJjMWU2ODk1MDQ3MGMifQ=="/>
</p:tagLst>
</file>

<file path=ppt/tags/tag5.xml><?xml version="1.0" encoding="utf-8"?>
<p:tagLst xmlns:p="http://schemas.openxmlformats.org/presentationml/2006/main">
  <p:tag name="KSO_WM_UNIT_TEXT_FILL_FORE_SCHEMECOLOR_INDEX_BRIGHTNESS" val="0"/>
  <p:tag name="KSO_WM_UNIT_TEXT_FILL_FORE_SCHEMECOLOR_INDEX" val="16"/>
  <p:tag name="KSO_WM_UNIT_TEXT_FILL_TYPE" val="1"/>
</p:tagLst>
</file>

<file path=ppt/tags/tag6.xml><?xml version="1.0" encoding="utf-8"?>
<p:tagLst xmlns:p="http://schemas.openxmlformats.org/presentationml/2006/main">
  <p:tag name="KSO_WM_UNIT_TEXT_FILL_FORE_SCHEMECOLOR_INDEX_BRIGHTNESS" val="0"/>
  <p:tag name="KSO_WM_UNIT_TEXT_FILL_FORE_SCHEMECOLOR_INDEX" val="16"/>
  <p:tag name="KSO_WM_UNIT_TEXT_FILL_TYPE" val="1"/>
  <p:tag name="KSO_WM_UNIT_FILL_FORE_SCHEMECOLOR_INDEX_1_BRIGHTNESS" val="0"/>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Lst>
</file>

<file path=ppt/tags/tag7.xml><?xml version="1.0" encoding="utf-8"?>
<p:tagLst xmlns:p="http://schemas.openxmlformats.org/presentationml/2006/main">
  <p:tag name="KSO_WM_UNIT_TEXT_FILL_FORE_SCHEMECOLOR_INDEX_BRIGHTNESS" val="0"/>
  <p:tag name="KSO_WM_UNIT_TEXT_FILL_FORE_SCHEMECOLOR_INDEX" val="16"/>
  <p:tag name="KSO_WM_UNIT_TEXT_FILL_TYPE" val="1"/>
</p:tagLst>
</file>

<file path=ppt/tags/tag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PC6下载站 www.pc6.com">
  <a:themeElements>
    <a:clrScheme name="自定义 674">
      <a:dk1>
        <a:srgbClr val="000000"/>
      </a:dk1>
      <a:lt1>
        <a:srgbClr val="FFFFFF"/>
      </a:lt1>
      <a:dk2>
        <a:srgbClr val="0F1423"/>
      </a:dk2>
      <a:lt2>
        <a:srgbClr val="FFFFFF"/>
      </a:lt2>
      <a:accent1>
        <a:srgbClr val="315CB1"/>
      </a:accent1>
      <a:accent2>
        <a:srgbClr val="FF8B75"/>
      </a:accent2>
      <a:accent3>
        <a:srgbClr val="315CB1"/>
      </a:accent3>
      <a:accent4>
        <a:srgbClr val="FF8B75"/>
      </a:accent4>
      <a:accent5>
        <a:srgbClr val="315CB1"/>
      </a:accent5>
      <a:accent6>
        <a:srgbClr val="FF8B75"/>
      </a:accent6>
      <a:hlink>
        <a:srgbClr val="315CB1"/>
      </a:hlink>
      <a:folHlink>
        <a:srgbClr val="FF8B75"/>
      </a:folHlink>
    </a:clrScheme>
    <a:fontScheme name="i5bbjbwe">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58号-创中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58号-创中黑"/>
        <a:ea typeface=""/>
        <a:cs typeface=""/>
        <a:font script="Jpan" typeface="ＭＳ Ｐゴシック"/>
        <a:font script="Hang" typeface="맑은 고딕"/>
        <a:font script="Hans" typeface="字魂58号-创中黑"/>
        <a:font script="Hant" typeface="新細明體"/>
        <a:font script="Arab" typeface="字魂58号-创中黑"/>
        <a:font script="Hebr" typeface="字魂58号-创中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8号-创中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58号-创中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58号-创中黑"/>
        <a:ea typeface=""/>
        <a:cs typeface=""/>
        <a:font script="Jpan" typeface="ＭＳ Ｐゴシック"/>
        <a:font script="Hang" typeface="맑은 고딕"/>
        <a:font script="Hans" typeface="字魂58号-创中黑"/>
        <a:font script="Hant" typeface="新細明體"/>
        <a:font script="Arab" typeface="字魂58号-创中黑"/>
        <a:font script="Hebr" typeface="字魂58号-创中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8号-创中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4360</Words>
  <Application>WPS 演示</Application>
  <PresentationFormat>宽屏</PresentationFormat>
  <Paragraphs>449</Paragraphs>
  <Slides>25</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25</vt:i4>
      </vt:variant>
    </vt:vector>
  </HeadingPairs>
  <TitlesOfParts>
    <vt:vector size="46" baseType="lpstr">
      <vt:lpstr>Arial</vt:lpstr>
      <vt:lpstr>宋体</vt:lpstr>
      <vt:lpstr>Wingdings</vt:lpstr>
      <vt:lpstr>微软雅黑</vt:lpstr>
      <vt:lpstr>Wingdings</vt:lpstr>
      <vt:lpstr>思源黑体 CN Bold</vt:lpstr>
      <vt:lpstr>思源黑体 CN Normal</vt:lpstr>
      <vt:lpstr>黑体</vt:lpstr>
      <vt:lpstr>字魂58号-创中黑</vt:lpstr>
      <vt:lpstr>Calibri</vt:lpstr>
      <vt:lpstr>Arial</vt:lpstr>
      <vt:lpstr>微软雅黑 Light</vt:lpstr>
      <vt:lpstr>Arial Unicode MS</vt:lpstr>
      <vt:lpstr>Open Sans</vt:lpstr>
      <vt:lpstr>Segoe Print</vt:lpstr>
      <vt:lpstr>Open Sans</vt:lpstr>
      <vt:lpstr>Microsoft Sans Serif</vt:lpstr>
      <vt:lpstr>Gulim</vt:lpstr>
      <vt:lpstr>Malgun Gothic</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年中工作汇报</dc:title>
  <dc:creator>第一PPT</dc:creator>
  <cp:keywords>www.1ppt.com</cp:keywords>
  <dc:description>www.1ppt.com</dc:description>
  <cp:lastModifiedBy>铭</cp:lastModifiedBy>
  <cp:revision>315</cp:revision>
  <dcterms:created xsi:type="dcterms:W3CDTF">2019-06-19T02:08:00Z</dcterms:created>
  <dcterms:modified xsi:type="dcterms:W3CDTF">2022-10-27T09:15:24Z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2052-11.1.0.12116</vt:lpwstr>
  </property>
  <property fmtid="{D5CDD505-2E9C-101B-9397-08002B2CF9AE}" pid="3" name="KSOSaveFontToCloudKey">
    <vt:lpwstr>212913176_cloud</vt:lpwstr>
  </property>
  <property fmtid="{D5CDD505-2E9C-101B-9397-08002B2CF9AE}" pid="4" name="ICV">
    <vt:lpwstr>34A87A8623BA4D7C8FEEAA3B5DA9FDE1</vt:lpwstr>
  </property>
</Properties>
</file>