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8" r:id="rId6"/>
    <p:sldId id="257" r:id="rId7"/>
    <p:sldId id="264" r:id="rId8"/>
    <p:sldId id="265" r:id="rId9"/>
    <p:sldId id="266" r:id="rId10"/>
    <p:sldId id="267" r:id="rId11"/>
    <p:sldId id="260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61" r:id="rId20"/>
    <p:sldId id="275" r:id="rId21"/>
    <p:sldId id="276" r:id="rId22"/>
    <p:sldId id="277" r:id="rId23"/>
    <p:sldId id="262" r:id="rId24"/>
    <p:sldId id="278" r:id="rId25"/>
    <p:sldId id="279" r:id="rId26"/>
    <p:sldId id="280" r:id="rId27"/>
    <p:sldId id="281" r:id="rId28"/>
    <p:sldId id="263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EA9"/>
    <a:srgbClr val="DB5B9D"/>
    <a:srgbClr val="4F5AA7"/>
    <a:srgbClr val="86B1D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99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F5AA7"/>
            </a:solidFill>
          </c:spPr>
          <c:invertIfNegative val="0"/>
          <c:dLbls>
            <c:delete val="1"/>
          </c:dLbls>
          <c:cat>
            <c:numRef>
              <c:f>工作表1!$A$2:$A$13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工作表1!$B$2:$B$13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4.1</c:v>
                </c:pt>
                <c:pt idx="5">
                  <c:v>5</c:v>
                </c:pt>
                <c:pt idx="6">
                  <c:v>6.2</c:v>
                </c:pt>
                <c:pt idx="7">
                  <c:v>7.8</c:v>
                </c:pt>
                <c:pt idx="8">
                  <c:v>8.3</c:v>
                </c:pt>
                <c:pt idx="9">
                  <c:v>9.3</c:v>
                </c:pt>
                <c:pt idx="10">
                  <c:v>9.7</c:v>
                </c:pt>
                <c:pt idx="11">
                  <c:v>11.3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16896"/>
        <c:axId val="39103872"/>
      </c:barChart>
      <c:catAx>
        <c:axId val="3241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9103872"/>
        <c:crosses val="autoZero"/>
        <c:auto val="1"/>
        <c:lblAlgn val="ctr"/>
        <c:lblOffset val="100"/>
        <c:noMultiLvlLbl val="0"/>
      </c:catAx>
      <c:valAx>
        <c:axId val="39103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2416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B4420-6A55-4239-8EBE-578DB838EA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F6603-31EC-41BE-878B-F60B532C1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309700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34582-CFAE-424C-8B22-2AA9195574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51B6A-DB37-4D13-9836-E37AA9464C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 bwMode="auto">
          <a:xfrm>
            <a:off x="0" y="0"/>
            <a:ext cx="12187238" cy="6145570"/>
          </a:xfrm>
          <a:custGeom>
            <a:avLst/>
            <a:gdLst>
              <a:gd name="connsiteX0" fmla="*/ 0 w 12187238"/>
              <a:gd name="connsiteY0" fmla="*/ 0 h 6145570"/>
              <a:gd name="connsiteX1" fmla="*/ 12187238 w 12187238"/>
              <a:gd name="connsiteY1" fmla="*/ 0 h 6145570"/>
              <a:gd name="connsiteX2" fmla="*/ 12187238 w 12187238"/>
              <a:gd name="connsiteY2" fmla="*/ 5176847 h 6145570"/>
              <a:gd name="connsiteX3" fmla="*/ 6673944 w 12187238"/>
              <a:gd name="connsiteY3" fmla="*/ 6129499 h 6145570"/>
              <a:gd name="connsiteX4" fmla="*/ 742030 w 12187238"/>
              <a:gd name="connsiteY4" fmla="*/ 5382826 h 6145570"/>
              <a:gd name="connsiteX5" fmla="*/ 74022 w 12187238"/>
              <a:gd name="connsiteY5" fmla="*/ 5451218 h 6145570"/>
              <a:gd name="connsiteX6" fmla="*/ 0 w 12187238"/>
              <a:gd name="connsiteY6" fmla="*/ 5462419 h 614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238" h="6145570">
                <a:moveTo>
                  <a:pt x="0" y="0"/>
                </a:moveTo>
                <a:lnTo>
                  <a:pt x="12187238" y="0"/>
                </a:lnTo>
                <a:lnTo>
                  <a:pt x="12187238" y="5176847"/>
                </a:lnTo>
                <a:cubicBezTo>
                  <a:pt x="9733424" y="6088733"/>
                  <a:pt x="7894173" y="6196013"/>
                  <a:pt x="6673944" y="6129499"/>
                </a:cubicBezTo>
                <a:cubicBezTo>
                  <a:pt x="4491784" y="6011491"/>
                  <a:pt x="3400703" y="5288419"/>
                  <a:pt x="742030" y="5382826"/>
                </a:cubicBezTo>
                <a:cubicBezTo>
                  <a:pt x="414706" y="5394627"/>
                  <a:pt x="351246" y="5408574"/>
                  <a:pt x="74022" y="5451218"/>
                </a:cubicBezTo>
                <a:lnTo>
                  <a:pt x="0" y="5462419"/>
                </a:lnTo>
                <a:close/>
              </a:path>
            </a:pathLst>
          </a:custGeom>
          <a:solidFill>
            <a:srgbClr val="4F5AA7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0204172" y="-1"/>
            <a:ext cx="1987827" cy="2286001"/>
          </a:xfrm>
          <a:custGeom>
            <a:avLst/>
            <a:gdLst>
              <a:gd name="connsiteX0" fmla="*/ 152472 w 2286000"/>
              <a:gd name="connsiteY0" fmla="*/ 0 h 2628900"/>
              <a:gd name="connsiteX1" fmla="*/ 2286000 w 2286000"/>
              <a:gd name="connsiteY1" fmla="*/ 0 h 2628900"/>
              <a:gd name="connsiteX2" fmla="*/ 2286000 w 2286000"/>
              <a:gd name="connsiteY2" fmla="*/ 2585451 h 2628900"/>
              <a:gd name="connsiteX3" fmla="*/ 2266035 w 2286000"/>
              <a:gd name="connsiteY3" fmla="*/ 2590584 h 2628900"/>
              <a:gd name="connsiteX4" fmla="*/ 1885950 w 2286000"/>
              <a:gd name="connsiteY4" fmla="*/ 2628900 h 2628900"/>
              <a:gd name="connsiteX5" fmla="*/ 0 w 2286000"/>
              <a:gd name="connsiteY5" fmla="*/ 742950 h 2628900"/>
              <a:gd name="connsiteX6" fmla="*/ 148207 w 2286000"/>
              <a:gd name="connsiteY6" fmla="*/ 8853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0" h="2628900">
                <a:moveTo>
                  <a:pt x="152472" y="0"/>
                </a:moveTo>
                <a:lnTo>
                  <a:pt x="2286000" y="0"/>
                </a:lnTo>
                <a:lnTo>
                  <a:pt x="2286000" y="2585451"/>
                </a:lnTo>
                <a:lnTo>
                  <a:pt x="2266035" y="2590584"/>
                </a:lnTo>
                <a:cubicBezTo>
                  <a:pt x="2143264" y="2615707"/>
                  <a:pt x="2016148" y="2628900"/>
                  <a:pt x="1885950" y="2628900"/>
                </a:cubicBezTo>
                <a:cubicBezTo>
                  <a:pt x="844369" y="2628900"/>
                  <a:pt x="0" y="1784531"/>
                  <a:pt x="0" y="742950"/>
                </a:cubicBezTo>
                <a:cubicBezTo>
                  <a:pt x="0" y="482555"/>
                  <a:pt x="52773" y="234485"/>
                  <a:pt x="148207" y="8853"/>
                </a:cubicBezTo>
                <a:close/>
              </a:path>
            </a:pathLst>
          </a:custGeom>
          <a:solidFill>
            <a:srgbClr val="DB5B9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255638" y="749300"/>
            <a:ext cx="292100" cy="292100"/>
          </a:xfrm>
          <a:prstGeom prst="ellipse">
            <a:avLst/>
          </a:prstGeom>
          <a:solidFill>
            <a:srgbClr val="DB5B9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9"/>
          <p:cNvSpPr/>
          <p:nvPr/>
        </p:nvSpPr>
        <p:spPr bwMode="auto">
          <a:xfrm>
            <a:off x="-2625214" y="1800941"/>
            <a:ext cx="18612465" cy="3258489"/>
          </a:xfrm>
          <a:custGeom>
            <a:avLst/>
            <a:gdLst>
              <a:gd name="T0" fmla="*/ 0 w 5929"/>
              <a:gd name="T1" fmla="*/ 384 h 2424"/>
              <a:gd name="T2" fmla="*/ 1404 w 5929"/>
              <a:gd name="T3" fmla="*/ 876 h 2424"/>
              <a:gd name="T4" fmla="*/ 2880 w 5929"/>
              <a:gd name="T5" fmla="*/ 2160 h 2424"/>
              <a:gd name="T6" fmla="*/ 4752 w 5929"/>
              <a:gd name="T7" fmla="*/ 1956 h 2424"/>
              <a:gd name="T8" fmla="*/ 5929 w 5929"/>
              <a:gd name="T9" fmla="*/ 948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29" h="2424">
                <a:moveTo>
                  <a:pt x="0" y="384"/>
                </a:moveTo>
                <a:cubicBezTo>
                  <a:pt x="36" y="384"/>
                  <a:pt x="420" y="0"/>
                  <a:pt x="1404" y="876"/>
                </a:cubicBezTo>
                <a:cubicBezTo>
                  <a:pt x="2388" y="1752"/>
                  <a:pt x="2280" y="1896"/>
                  <a:pt x="2880" y="2160"/>
                </a:cubicBezTo>
                <a:cubicBezTo>
                  <a:pt x="3480" y="2424"/>
                  <a:pt x="4116" y="2376"/>
                  <a:pt x="4752" y="1956"/>
                </a:cubicBezTo>
                <a:cubicBezTo>
                  <a:pt x="5389" y="1536"/>
                  <a:pt x="5269" y="1332"/>
                  <a:pt x="5929" y="948"/>
                </a:cubicBezTo>
              </a:path>
            </a:pathLst>
          </a:custGeom>
          <a:noFill/>
          <a:ln w="12700" cap="flat">
            <a:solidFill>
              <a:schemeClr val="bg1">
                <a:alpha val="6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9"/>
          <p:cNvSpPr/>
          <p:nvPr/>
        </p:nvSpPr>
        <p:spPr bwMode="auto">
          <a:xfrm flipH="1">
            <a:off x="-3893574" y="1443540"/>
            <a:ext cx="22270064" cy="3258489"/>
          </a:xfrm>
          <a:custGeom>
            <a:avLst/>
            <a:gdLst>
              <a:gd name="T0" fmla="*/ 0 w 5929"/>
              <a:gd name="T1" fmla="*/ 384 h 2424"/>
              <a:gd name="T2" fmla="*/ 1404 w 5929"/>
              <a:gd name="T3" fmla="*/ 876 h 2424"/>
              <a:gd name="T4" fmla="*/ 2880 w 5929"/>
              <a:gd name="T5" fmla="*/ 2160 h 2424"/>
              <a:gd name="T6" fmla="*/ 4752 w 5929"/>
              <a:gd name="T7" fmla="*/ 1956 h 2424"/>
              <a:gd name="T8" fmla="*/ 5929 w 5929"/>
              <a:gd name="T9" fmla="*/ 948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29" h="2424">
                <a:moveTo>
                  <a:pt x="0" y="384"/>
                </a:moveTo>
                <a:cubicBezTo>
                  <a:pt x="36" y="384"/>
                  <a:pt x="420" y="0"/>
                  <a:pt x="1404" y="876"/>
                </a:cubicBezTo>
                <a:cubicBezTo>
                  <a:pt x="2388" y="1752"/>
                  <a:pt x="2280" y="1896"/>
                  <a:pt x="2880" y="2160"/>
                </a:cubicBezTo>
                <a:cubicBezTo>
                  <a:pt x="3480" y="2424"/>
                  <a:pt x="4116" y="2376"/>
                  <a:pt x="4752" y="1956"/>
                </a:cubicBezTo>
                <a:cubicBezTo>
                  <a:pt x="5389" y="1536"/>
                  <a:pt x="5269" y="1332"/>
                  <a:pt x="5929" y="948"/>
                </a:cubicBezTo>
              </a:path>
            </a:pathLst>
          </a:custGeom>
          <a:noFill/>
          <a:ln w="12700" cap="flat">
            <a:solidFill>
              <a:schemeClr val="bg1">
                <a:alpha val="6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4400" y="4188542"/>
            <a:ext cx="265471" cy="265471"/>
          </a:xfrm>
          <a:prstGeom prst="ellipse">
            <a:avLst/>
          </a:prstGeom>
          <a:solidFill>
            <a:srgbClr val="DB5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89175" y="1668205"/>
            <a:ext cx="265471" cy="265471"/>
          </a:xfrm>
          <a:prstGeom prst="ellipse">
            <a:avLst/>
          </a:prstGeom>
          <a:solidFill>
            <a:srgbClr val="86B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56563" y="4834766"/>
            <a:ext cx="364366" cy="364366"/>
          </a:xfrm>
          <a:prstGeom prst="ellipse">
            <a:avLst/>
          </a:prstGeom>
          <a:solidFill>
            <a:srgbClr val="86B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2827564" y="6078589"/>
            <a:ext cx="133350" cy="133350"/>
          </a:xfrm>
          <a:prstGeom prst="ellipse">
            <a:avLst/>
          </a:prstGeom>
          <a:solidFill>
            <a:srgbClr val="DB5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32516" y="1245694"/>
            <a:ext cx="5740581" cy="3785769"/>
            <a:chOff x="1232516" y="1245694"/>
            <a:chExt cx="5740581" cy="3785769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2516" y="1245694"/>
              <a:ext cx="5740581" cy="3785769"/>
              <a:chOff x="374469" y="1559804"/>
              <a:chExt cx="5740581" cy="378576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74663" y="2468620"/>
                <a:ext cx="4801314" cy="1015663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6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活动策划方案</a:t>
                </a:r>
                <a:endParaRPr lang="zh-CN" altLang="en-US" sz="6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18205" y="3528163"/>
                <a:ext cx="5596845" cy="9233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There are moments in life when you miss someone so much that you just want to pick them from your dreams and hug them for real!  Dream</a:t>
                </a:r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663" y="1559804"/>
                <a:ext cx="3573414" cy="830997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4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PowerPoint</a:t>
                </a:r>
                <a:endParaRPr lang="zh-CN" altLang="en-US" sz="4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74469" y="4865520"/>
                <a:ext cx="2894823" cy="48005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cs typeface="+mn-ea"/>
                    <a:sym typeface="+mn-lt"/>
                  </a:rPr>
                  <a:t>PC6</a:t>
                </a:r>
                <a:endParaRPr kumimoji="0" 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480458" y="4536896"/>
              <a:ext cx="2409371" cy="4800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具体内容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63891" y="2179101"/>
            <a:ext cx="8464219" cy="3323977"/>
            <a:chOff x="476581" y="965717"/>
            <a:chExt cx="11292904" cy="4434830"/>
          </a:xfrm>
        </p:grpSpPr>
        <p:graphicFrame>
          <p:nvGraphicFramePr>
            <p:cNvPr id="3" name="图表 2"/>
            <p:cNvGraphicFramePr/>
            <p:nvPr/>
          </p:nvGraphicFramePr>
          <p:xfrm>
            <a:off x="476581" y="965717"/>
            <a:ext cx="11292904" cy="26953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1399436" y="3840139"/>
              <a:ext cx="9447193" cy="1560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/>
              <a:r>
                <a:rPr lang="zh-CN" altLang="en-US" sz="1600" spc="600" dirty="0">
                  <a:cs typeface="+mn-ea"/>
                  <a:sym typeface="+mn-lt"/>
                </a:rPr>
                <a:t>新品发布暨客户答谢会</a:t>
              </a:r>
              <a:endParaRPr lang="zh-CN" altLang="en-US" sz="1600" spc="6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There are moments in life when you miss someone </a:t>
              </a:r>
              <a:r>
                <a:rPr lang="en-US" altLang="zh-CN" sz="1200" dirty="0" err="1">
                  <a:cs typeface="+mn-ea"/>
                  <a:sym typeface="+mn-lt"/>
                </a:rPr>
                <a:t>soThere</a:t>
              </a:r>
              <a:r>
                <a:rPr lang="en-US" altLang="zh-CN" sz="1200" dirty="0">
                  <a:cs typeface="+mn-ea"/>
                  <a:sym typeface="+mn-lt"/>
                </a:rPr>
                <a:t> are moments in life when you miss someone </a:t>
              </a:r>
              <a:r>
                <a:rPr lang="en-US" altLang="zh-CN" sz="1200" dirty="0" err="1">
                  <a:cs typeface="+mn-ea"/>
                  <a:sym typeface="+mn-lt"/>
                </a:rPr>
                <a:t>soThere</a:t>
              </a:r>
              <a:r>
                <a:rPr lang="en-US" altLang="zh-CN" sz="1200" dirty="0">
                  <a:cs typeface="+mn-ea"/>
                  <a:sym typeface="+mn-lt"/>
                </a:rPr>
                <a:t> are moments in life when you miss someone </a:t>
              </a:r>
              <a:r>
                <a:rPr lang="en-US" altLang="zh-CN" sz="1200" dirty="0" err="1">
                  <a:cs typeface="+mn-ea"/>
                  <a:sym typeface="+mn-lt"/>
                </a:rPr>
                <a:t>soThere</a:t>
              </a:r>
              <a:r>
                <a:rPr lang="en-US" altLang="zh-CN" sz="1200" dirty="0">
                  <a:cs typeface="+mn-ea"/>
                  <a:sym typeface="+mn-lt"/>
                </a:rPr>
                <a:t> are moments in life when you miss someone so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3" y="462638"/>
            <a:ext cx="1992854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活动内容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433513" y="2063750"/>
            <a:ext cx="9324975" cy="3432175"/>
            <a:chOff x="1433513" y="2063750"/>
            <a:chExt cx="9324975" cy="3432175"/>
          </a:xfrm>
        </p:grpSpPr>
        <p:sp>
          <p:nvSpPr>
            <p:cNvPr id="3" name="L 形 11"/>
            <p:cNvSpPr/>
            <p:nvPr/>
          </p:nvSpPr>
          <p:spPr bwMode="auto">
            <a:xfrm rot="5400000">
              <a:off x="1975645" y="3810794"/>
              <a:ext cx="1265237" cy="2105025"/>
            </a:xfrm>
            <a:custGeom>
              <a:avLst/>
              <a:gdLst>
                <a:gd name="T0" fmla="*/ 0 w 1265237"/>
                <a:gd name="T1" fmla="*/ 0 h 2105025"/>
                <a:gd name="T2" fmla="*/ 203830 w 1265237"/>
                <a:gd name="T3" fmla="*/ 0 h 2105025"/>
                <a:gd name="T4" fmla="*/ 203830 w 1265237"/>
                <a:gd name="T5" fmla="*/ 1901069 h 2105025"/>
                <a:gd name="T6" fmla="*/ 1265237 w 1265237"/>
                <a:gd name="T7" fmla="*/ 1901069 h 2105025"/>
                <a:gd name="T8" fmla="*/ 1265237 w 1265237"/>
                <a:gd name="T9" fmla="*/ 2105025 h 2105025"/>
                <a:gd name="T10" fmla="*/ 0 w 1265237"/>
                <a:gd name="T11" fmla="*/ 2105025 h 2105025"/>
                <a:gd name="T12" fmla="*/ 0 w 1265237"/>
                <a:gd name="T13" fmla="*/ 0 h 21050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5237" h="2105025">
                  <a:moveTo>
                    <a:pt x="0" y="0"/>
                  </a:moveTo>
                  <a:lnTo>
                    <a:pt x="203830" y="0"/>
                  </a:lnTo>
                  <a:lnTo>
                    <a:pt x="203830" y="1901069"/>
                  </a:lnTo>
                  <a:lnTo>
                    <a:pt x="1265237" y="1901069"/>
                  </a:lnTo>
                  <a:lnTo>
                    <a:pt x="1265237" y="2105025"/>
                  </a:lnTo>
                  <a:lnTo>
                    <a:pt x="0" y="210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等腰三角形 12"/>
            <p:cNvSpPr>
              <a:spLocks noChangeArrowheads="1"/>
            </p:cNvSpPr>
            <p:nvPr/>
          </p:nvSpPr>
          <p:spPr bwMode="auto">
            <a:xfrm>
              <a:off x="3306763" y="3656013"/>
              <a:ext cx="358775" cy="358775"/>
            </a:xfrm>
            <a:prstGeom prst="triangle">
              <a:avLst>
                <a:gd name="adj" fmla="val 100000"/>
              </a:avLst>
            </a:prstGeom>
            <a:solidFill>
              <a:srgbClr val="4F5AA7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L 形 13"/>
            <p:cNvSpPr/>
            <p:nvPr/>
          </p:nvSpPr>
          <p:spPr bwMode="auto">
            <a:xfrm rot="5400000">
              <a:off x="4302920" y="3236119"/>
              <a:ext cx="1265237" cy="2105025"/>
            </a:xfrm>
            <a:custGeom>
              <a:avLst/>
              <a:gdLst>
                <a:gd name="T0" fmla="*/ 0 w 1265237"/>
                <a:gd name="T1" fmla="*/ 0 h 2105025"/>
                <a:gd name="T2" fmla="*/ 203830 w 1265237"/>
                <a:gd name="T3" fmla="*/ 0 h 2105025"/>
                <a:gd name="T4" fmla="*/ 203830 w 1265237"/>
                <a:gd name="T5" fmla="*/ 1901069 h 2105025"/>
                <a:gd name="T6" fmla="*/ 1265237 w 1265237"/>
                <a:gd name="T7" fmla="*/ 1901069 h 2105025"/>
                <a:gd name="T8" fmla="*/ 1265237 w 1265237"/>
                <a:gd name="T9" fmla="*/ 2105025 h 2105025"/>
                <a:gd name="T10" fmla="*/ 0 w 1265237"/>
                <a:gd name="T11" fmla="*/ 2105025 h 2105025"/>
                <a:gd name="T12" fmla="*/ 0 w 1265237"/>
                <a:gd name="T13" fmla="*/ 0 h 21050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5237" h="2105025">
                  <a:moveTo>
                    <a:pt x="0" y="0"/>
                  </a:moveTo>
                  <a:lnTo>
                    <a:pt x="203830" y="0"/>
                  </a:lnTo>
                  <a:lnTo>
                    <a:pt x="203830" y="1901069"/>
                  </a:lnTo>
                  <a:lnTo>
                    <a:pt x="1265237" y="1901069"/>
                  </a:lnTo>
                  <a:lnTo>
                    <a:pt x="1265237" y="2105025"/>
                  </a:lnTo>
                  <a:lnTo>
                    <a:pt x="0" y="210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14"/>
            <p:cNvSpPr>
              <a:spLocks noChangeArrowheads="1"/>
            </p:cNvSpPr>
            <p:nvPr/>
          </p:nvSpPr>
          <p:spPr bwMode="auto">
            <a:xfrm>
              <a:off x="5634038" y="3079750"/>
              <a:ext cx="358775" cy="358775"/>
            </a:xfrm>
            <a:prstGeom prst="triangle">
              <a:avLst>
                <a:gd name="adj" fmla="val 100000"/>
              </a:avLst>
            </a:prstGeom>
            <a:solidFill>
              <a:srgbClr val="DB5B9D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L 形 15"/>
            <p:cNvSpPr/>
            <p:nvPr/>
          </p:nvSpPr>
          <p:spPr bwMode="auto">
            <a:xfrm rot="5400000">
              <a:off x="6630195" y="2659856"/>
              <a:ext cx="1265238" cy="2105025"/>
            </a:xfrm>
            <a:custGeom>
              <a:avLst/>
              <a:gdLst>
                <a:gd name="T0" fmla="*/ 0 w 1265238"/>
                <a:gd name="T1" fmla="*/ 0 h 2105025"/>
                <a:gd name="T2" fmla="*/ 203830 w 1265238"/>
                <a:gd name="T3" fmla="*/ 0 h 2105025"/>
                <a:gd name="T4" fmla="*/ 203830 w 1265238"/>
                <a:gd name="T5" fmla="*/ 1901069 h 2105025"/>
                <a:gd name="T6" fmla="*/ 1265238 w 1265238"/>
                <a:gd name="T7" fmla="*/ 1901069 h 2105025"/>
                <a:gd name="T8" fmla="*/ 1265238 w 1265238"/>
                <a:gd name="T9" fmla="*/ 2105025 h 2105025"/>
                <a:gd name="T10" fmla="*/ 0 w 1265238"/>
                <a:gd name="T11" fmla="*/ 2105025 h 2105025"/>
                <a:gd name="T12" fmla="*/ 0 w 1265238"/>
                <a:gd name="T13" fmla="*/ 0 h 21050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5238" h="2105025">
                  <a:moveTo>
                    <a:pt x="0" y="0"/>
                  </a:moveTo>
                  <a:lnTo>
                    <a:pt x="203830" y="0"/>
                  </a:lnTo>
                  <a:lnTo>
                    <a:pt x="203830" y="1901069"/>
                  </a:lnTo>
                  <a:lnTo>
                    <a:pt x="1265238" y="1901069"/>
                  </a:lnTo>
                  <a:lnTo>
                    <a:pt x="1265238" y="2105025"/>
                  </a:lnTo>
                  <a:lnTo>
                    <a:pt x="0" y="210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16"/>
            <p:cNvSpPr>
              <a:spLocks noChangeArrowheads="1"/>
            </p:cNvSpPr>
            <p:nvPr/>
          </p:nvSpPr>
          <p:spPr bwMode="auto">
            <a:xfrm>
              <a:off x="7961313" y="2503488"/>
              <a:ext cx="358775" cy="358775"/>
            </a:xfrm>
            <a:prstGeom prst="triangle">
              <a:avLst>
                <a:gd name="adj" fmla="val 100000"/>
              </a:avLst>
            </a:prstGeom>
            <a:solidFill>
              <a:srgbClr val="4F5AA7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L 形 17"/>
            <p:cNvSpPr/>
            <p:nvPr/>
          </p:nvSpPr>
          <p:spPr bwMode="auto">
            <a:xfrm rot="5400000">
              <a:off x="8956676" y="2082800"/>
              <a:ext cx="1265237" cy="2106613"/>
            </a:xfrm>
            <a:custGeom>
              <a:avLst/>
              <a:gdLst>
                <a:gd name="T0" fmla="*/ 0 w 1265237"/>
                <a:gd name="T1" fmla="*/ 0 h 2106613"/>
                <a:gd name="T2" fmla="*/ 203830 w 1265237"/>
                <a:gd name="T3" fmla="*/ 0 h 2106613"/>
                <a:gd name="T4" fmla="*/ 203830 w 1265237"/>
                <a:gd name="T5" fmla="*/ 1902657 h 2106613"/>
                <a:gd name="T6" fmla="*/ 1265237 w 1265237"/>
                <a:gd name="T7" fmla="*/ 1902657 h 2106613"/>
                <a:gd name="T8" fmla="*/ 1265237 w 1265237"/>
                <a:gd name="T9" fmla="*/ 2106613 h 2106613"/>
                <a:gd name="T10" fmla="*/ 0 w 1265237"/>
                <a:gd name="T11" fmla="*/ 2106613 h 2106613"/>
                <a:gd name="T12" fmla="*/ 0 w 1265237"/>
                <a:gd name="T13" fmla="*/ 0 h 21066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5237" h="2106613">
                  <a:moveTo>
                    <a:pt x="0" y="0"/>
                  </a:moveTo>
                  <a:lnTo>
                    <a:pt x="203830" y="0"/>
                  </a:lnTo>
                  <a:lnTo>
                    <a:pt x="203830" y="1902657"/>
                  </a:lnTo>
                  <a:lnTo>
                    <a:pt x="1265237" y="1902657"/>
                  </a:lnTo>
                  <a:lnTo>
                    <a:pt x="1265237" y="2106613"/>
                  </a:lnTo>
                  <a:lnTo>
                    <a:pt x="0" y="2106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9412288" y="2063750"/>
              <a:ext cx="355600" cy="349250"/>
              <a:chOff x="9412288" y="2063750"/>
              <a:chExt cx="355600" cy="349250"/>
            </a:xfrm>
          </p:grpSpPr>
          <p:sp>
            <p:nvSpPr>
              <p:cNvPr id="10" name="Freeform 205"/>
              <p:cNvSpPr>
                <a:spLocks noEditPoints="1"/>
              </p:cNvSpPr>
              <p:nvPr/>
            </p:nvSpPr>
            <p:spPr bwMode="auto">
              <a:xfrm>
                <a:off x="9463088" y="2063750"/>
                <a:ext cx="165100" cy="160338"/>
              </a:xfrm>
              <a:custGeom>
                <a:avLst/>
                <a:gdLst>
                  <a:gd name="T0" fmla="*/ 2147483647 w 71"/>
                  <a:gd name="T1" fmla="*/ 2147483647 h 69"/>
                  <a:gd name="T2" fmla="*/ 2147483647 w 71"/>
                  <a:gd name="T3" fmla="*/ 2147483647 h 69"/>
                  <a:gd name="T4" fmla="*/ 2147483647 w 71"/>
                  <a:gd name="T5" fmla="*/ 2147483647 h 69"/>
                  <a:gd name="T6" fmla="*/ 2147483647 w 71"/>
                  <a:gd name="T7" fmla="*/ 2147483647 h 69"/>
                  <a:gd name="T8" fmla="*/ 2147483647 w 71"/>
                  <a:gd name="T9" fmla="*/ 2147483647 h 69"/>
                  <a:gd name="T10" fmla="*/ 2147483647 w 71"/>
                  <a:gd name="T11" fmla="*/ 2147483647 h 69"/>
                  <a:gd name="T12" fmla="*/ 2147483647 w 71"/>
                  <a:gd name="T13" fmla="*/ 0 h 69"/>
                  <a:gd name="T14" fmla="*/ 0 w 71"/>
                  <a:gd name="T15" fmla="*/ 0 h 69"/>
                  <a:gd name="T16" fmla="*/ 0 w 71"/>
                  <a:gd name="T17" fmla="*/ 2147483647 h 69"/>
                  <a:gd name="T18" fmla="*/ 2147483647 w 71"/>
                  <a:gd name="T19" fmla="*/ 2147483647 h 69"/>
                  <a:gd name="T20" fmla="*/ 2147483647 w 71"/>
                  <a:gd name="T21" fmla="*/ 2147483647 h 69"/>
                  <a:gd name="T22" fmla="*/ 2147483647 w 71"/>
                  <a:gd name="T23" fmla="*/ 2147483647 h 69"/>
                  <a:gd name="T24" fmla="*/ 2147483647 w 71"/>
                  <a:gd name="T25" fmla="*/ 2147483647 h 69"/>
                  <a:gd name="T26" fmla="*/ 2147483647 w 71"/>
                  <a:gd name="T27" fmla="*/ 2147483647 h 69"/>
                  <a:gd name="T28" fmla="*/ 2147483647 w 71"/>
                  <a:gd name="T29" fmla="*/ 2147483647 h 69"/>
                  <a:gd name="T30" fmla="*/ 2147483647 w 71"/>
                  <a:gd name="T31" fmla="*/ 2147483647 h 69"/>
                  <a:gd name="T32" fmla="*/ 2147483647 w 71"/>
                  <a:gd name="T33" fmla="*/ 2147483647 h 69"/>
                  <a:gd name="T34" fmla="*/ 2147483647 w 71"/>
                  <a:gd name="T35" fmla="*/ 2147483647 h 69"/>
                  <a:gd name="T36" fmla="*/ 2147483647 w 71"/>
                  <a:gd name="T37" fmla="*/ 2147483647 h 69"/>
                  <a:gd name="T38" fmla="*/ 2147483647 w 71"/>
                  <a:gd name="T39" fmla="*/ 2147483647 h 69"/>
                  <a:gd name="T40" fmla="*/ 2147483647 w 71"/>
                  <a:gd name="T41" fmla="*/ 2147483647 h 69"/>
                  <a:gd name="T42" fmla="*/ 2147483647 w 71"/>
                  <a:gd name="T43" fmla="*/ 2147483647 h 69"/>
                  <a:gd name="T44" fmla="*/ 2147483647 w 71"/>
                  <a:gd name="T45" fmla="*/ 2147483647 h 69"/>
                  <a:gd name="T46" fmla="*/ 2147483647 w 71"/>
                  <a:gd name="T47" fmla="*/ 2147483647 h 69"/>
                  <a:gd name="T48" fmla="*/ 2147483647 w 71"/>
                  <a:gd name="T49" fmla="*/ 2147483647 h 69"/>
                  <a:gd name="T50" fmla="*/ 2147483647 w 71"/>
                  <a:gd name="T51" fmla="*/ 2147483647 h 69"/>
                  <a:gd name="T52" fmla="*/ 2147483647 w 71"/>
                  <a:gd name="T53" fmla="*/ 2147483647 h 69"/>
                  <a:gd name="T54" fmla="*/ 2147483647 w 71"/>
                  <a:gd name="T55" fmla="*/ 2147483647 h 69"/>
                  <a:gd name="T56" fmla="*/ 2147483647 w 71"/>
                  <a:gd name="T57" fmla="*/ 2147483647 h 69"/>
                  <a:gd name="T58" fmla="*/ 2147483647 w 71"/>
                  <a:gd name="T59" fmla="*/ 2147483647 h 69"/>
                  <a:gd name="T60" fmla="*/ 2147483647 w 71"/>
                  <a:gd name="T61" fmla="*/ 2147483647 h 69"/>
                  <a:gd name="T62" fmla="*/ 2147483647 w 71"/>
                  <a:gd name="T63" fmla="*/ 2147483647 h 69"/>
                  <a:gd name="T64" fmla="*/ 2147483647 w 71"/>
                  <a:gd name="T65" fmla="*/ 2147483647 h 69"/>
                  <a:gd name="T66" fmla="*/ 2147483647 w 71"/>
                  <a:gd name="T67" fmla="*/ 2147483647 h 6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1" h="69">
                    <a:moveTo>
                      <a:pt x="12" y="69"/>
                    </a:moveTo>
                    <a:lnTo>
                      <a:pt x="12" y="67"/>
                    </a:lnTo>
                    <a:lnTo>
                      <a:pt x="64" y="67"/>
                    </a:lnTo>
                    <a:lnTo>
                      <a:pt x="64" y="69"/>
                    </a:lnTo>
                    <a:lnTo>
                      <a:pt x="71" y="69"/>
                    </a:lnTo>
                    <a:lnTo>
                      <a:pt x="71" y="10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12" y="69"/>
                    </a:lnTo>
                    <a:close/>
                    <a:moveTo>
                      <a:pt x="59" y="3"/>
                    </a:moveTo>
                    <a:lnTo>
                      <a:pt x="69" y="12"/>
                    </a:lnTo>
                    <a:lnTo>
                      <a:pt x="59" y="12"/>
                    </a:lnTo>
                    <a:lnTo>
                      <a:pt x="59" y="3"/>
                    </a:lnTo>
                    <a:close/>
                    <a:moveTo>
                      <a:pt x="12" y="17"/>
                    </a:moveTo>
                    <a:lnTo>
                      <a:pt x="64" y="17"/>
                    </a:lnTo>
                    <a:lnTo>
                      <a:pt x="64" y="22"/>
                    </a:lnTo>
                    <a:lnTo>
                      <a:pt x="12" y="22"/>
                    </a:lnTo>
                    <a:lnTo>
                      <a:pt x="12" y="17"/>
                    </a:lnTo>
                    <a:close/>
                    <a:moveTo>
                      <a:pt x="12" y="29"/>
                    </a:moveTo>
                    <a:lnTo>
                      <a:pt x="64" y="29"/>
                    </a:lnTo>
                    <a:lnTo>
                      <a:pt x="64" y="33"/>
                    </a:lnTo>
                    <a:lnTo>
                      <a:pt x="12" y="33"/>
                    </a:lnTo>
                    <a:lnTo>
                      <a:pt x="12" y="29"/>
                    </a:lnTo>
                    <a:close/>
                    <a:moveTo>
                      <a:pt x="12" y="41"/>
                    </a:moveTo>
                    <a:lnTo>
                      <a:pt x="64" y="41"/>
                    </a:lnTo>
                    <a:lnTo>
                      <a:pt x="64" y="48"/>
                    </a:lnTo>
                    <a:lnTo>
                      <a:pt x="12" y="48"/>
                    </a:lnTo>
                    <a:lnTo>
                      <a:pt x="12" y="41"/>
                    </a:lnTo>
                    <a:close/>
                    <a:moveTo>
                      <a:pt x="12" y="52"/>
                    </a:moveTo>
                    <a:lnTo>
                      <a:pt x="64" y="52"/>
                    </a:lnTo>
                    <a:lnTo>
                      <a:pt x="64" y="59"/>
                    </a:lnTo>
                    <a:lnTo>
                      <a:pt x="12" y="59"/>
                    </a:lnTo>
                    <a:lnTo>
                      <a:pt x="12" y="52"/>
                    </a:lnTo>
                    <a:close/>
                  </a:path>
                </a:pathLst>
              </a:custGeom>
              <a:solidFill>
                <a:srgbClr val="DB5B9D"/>
              </a:solidFill>
              <a:ln w="9525">
                <a:noFill/>
                <a:round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206"/>
              <p:cNvSpPr/>
              <p:nvPr/>
            </p:nvSpPr>
            <p:spPr bwMode="auto">
              <a:xfrm>
                <a:off x="9458326" y="2360613"/>
                <a:ext cx="284162" cy="52387"/>
              </a:xfrm>
              <a:custGeom>
                <a:avLst/>
                <a:gdLst>
                  <a:gd name="T0" fmla="*/ 2147483647 w 52"/>
                  <a:gd name="T1" fmla="*/ 0 h 10"/>
                  <a:gd name="T2" fmla="*/ 2147483647 w 52"/>
                  <a:gd name="T3" fmla="*/ 0 h 10"/>
                  <a:gd name="T4" fmla="*/ 0 w 52"/>
                  <a:gd name="T5" fmla="*/ 2147483647 h 10"/>
                  <a:gd name="T6" fmla="*/ 2147483647 w 52"/>
                  <a:gd name="T7" fmla="*/ 2147483647 h 10"/>
                  <a:gd name="T8" fmla="*/ 2147483647 w 52"/>
                  <a:gd name="T9" fmla="*/ 2147483647 h 10"/>
                  <a:gd name="T10" fmla="*/ 2147483647 w 52"/>
                  <a:gd name="T11" fmla="*/ 2147483647 h 10"/>
                  <a:gd name="T12" fmla="*/ 2147483647 w 52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10">
                    <a:moveTo>
                      <a:pt x="4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9" y="10"/>
                      <a:pt x="52" y="8"/>
                      <a:pt x="52" y="5"/>
                    </a:cubicBezTo>
                    <a:cubicBezTo>
                      <a:pt x="52" y="2"/>
                      <a:pt x="49" y="0"/>
                      <a:pt x="47" y="0"/>
                    </a:cubicBezTo>
                    <a:close/>
                  </a:path>
                </a:pathLst>
              </a:custGeom>
              <a:solidFill>
                <a:srgbClr val="DB5B9D"/>
              </a:solidFill>
              <a:ln>
                <a:noFill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207"/>
              <p:cNvSpPr>
                <a:spLocks noEditPoints="1"/>
              </p:cNvSpPr>
              <p:nvPr/>
            </p:nvSpPr>
            <p:spPr bwMode="auto">
              <a:xfrm>
                <a:off x="9412288" y="2216150"/>
                <a:ext cx="355600" cy="165100"/>
              </a:xfrm>
              <a:custGeom>
                <a:avLst/>
                <a:gdLst>
                  <a:gd name="T0" fmla="*/ 2147483647 w 65"/>
                  <a:gd name="T1" fmla="*/ 0 h 30"/>
                  <a:gd name="T2" fmla="*/ 2147483647 w 65"/>
                  <a:gd name="T3" fmla="*/ 0 h 30"/>
                  <a:gd name="T4" fmla="*/ 2147483647 w 65"/>
                  <a:gd name="T5" fmla="*/ 2147483647 h 30"/>
                  <a:gd name="T6" fmla="*/ 2147483647 w 65"/>
                  <a:gd name="T7" fmla="*/ 2147483647 h 30"/>
                  <a:gd name="T8" fmla="*/ 2147483647 w 65"/>
                  <a:gd name="T9" fmla="*/ 0 h 30"/>
                  <a:gd name="T10" fmla="*/ 2147483647 w 65"/>
                  <a:gd name="T11" fmla="*/ 0 h 30"/>
                  <a:gd name="T12" fmla="*/ 0 w 65"/>
                  <a:gd name="T13" fmla="*/ 2147483647 h 30"/>
                  <a:gd name="T14" fmla="*/ 0 w 65"/>
                  <a:gd name="T15" fmla="*/ 2147483647 h 30"/>
                  <a:gd name="T16" fmla="*/ 2147483647 w 65"/>
                  <a:gd name="T17" fmla="*/ 2147483647 h 30"/>
                  <a:gd name="T18" fmla="*/ 2147483647 w 65"/>
                  <a:gd name="T19" fmla="*/ 2147483647 h 30"/>
                  <a:gd name="T20" fmla="*/ 2147483647 w 65"/>
                  <a:gd name="T21" fmla="*/ 2147483647 h 30"/>
                  <a:gd name="T22" fmla="*/ 2147483647 w 65"/>
                  <a:gd name="T23" fmla="*/ 2147483647 h 30"/>
                  <a:gd name="T24" fmla="*/ 2147483647 w 65"/>
                  <a:gd name="T25" fmla="*/ 2147483647 h 30"/>
                  <a:gd name="T26" fmla="*/ 2147483647 w 65"/>
                  <a:gd name="T27" fmla="*/ 2147483647 h 30"/>
                  <a:gd name="T28" fmla="*/ 2147483647 w 65"/>
                  <a:gd name="T29" fmla="*/ 2147483647 h 30"/>
                  <a:gd name="T30" fmla="*/ 2147483647 w 65"/>
                  <a:gd name="T31" fmla="*/ 2147483647 h 30"/>
                  <a:gd name="T32" fmla="*/ 2147483647 w 65"/>
                  <a:gd name="T33" fmla="*/ 2147483647 h 30"/>
                  <a:gd name="T34" fmla="*/ 2147483647 w 65"/>
                  <a:gd name="T35" fmla="*/ 2147483647 h 30"/>
                  <a:gd name="T36" fmla="*/ 2147483647 w 65"/>
                  <a:gd name="T37" fmla="*/ 0 h 30"/>
                  <a:gd name="T38" fmla="*/ 2147483647 w 65"/>
                  <a:gd name="T39" fmla="*/ 2147483647 h 30"/>
                  <a:gd name="T40" fmla="*/ 2147483647 w 65"/>
                  <a:gd name="T41" fmla="*/ 2147483647 h 30"/>
                  <a:gd name="T42" fmla="*/ 2147483647 w 65"/>
                  <a:gd name="T43" fmla="*/ 2147483647 h 30"/>
                  <a:gd name="T44" fmla="*/ 2147483647 w 65"/>
                  <a:gd name="T45" fmla="*/ 2147483647 h 30"/>
                  <a:gd name="T46" fmla="*/ 2147483647 w 65"/>
                  <a:gd name="T47" fmla="*/ 2147483647 h 3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5" h="30">
                    <a:moveTo>
                      <a:pt x="6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29"/>
                      <a:pt x="5" y="30"/>
                    </a:cubicBezTo>
                    <a:cubicBezTo>
                      <a:pt x="5" y="29"/>
                      <a:pt x="5" y="29"/>
                      <a:pt x="5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3"/>
                      <a:pt x="9" y="21"/>
                      <a:pt x="12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8" y="21"/>
                      <a:pt x="61" y="24"/>
                      <a:pt x="61" y="28"/>
                    </a:cubicBezTo>
                    <a:cubicBezTo>
                      <a:pt x="61" y="29"/>
                      <a:pt x="61" y="29"/>
                      <a:pt x="61" y="30"/>
                    </a:cubicBezTo>
                    <a:cubicBezTo>
                      <a:pt x="63" y="29"/>
                      <a:pt x="65" y="27"/>
                      <a:pt x="65" y="24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3" y="0"/>
                      <a:pt x="60" y="0"/>
                    </a:cubicBezTo>
                    <a:close/>
                    <a:moveTo>
                      <a:pt x="56" y="12"/>
                    </a:moveTo>
                    <a:cubicBezTo>
                      <a:pt x="54" y="12"/>
                      <a:pt x="52" y="10"/>
                      <a:pt x="52" y="8"/>
                    </a:cubicBezTo>
                    <a:cubicBezTo>
                      <a:pt x="52" y="6"/>
                      <a:pt x="54" y="4"/>
                      <a:pt x="56" y="4"/>
                    </a:cubicBezTo>
                    <a:cubicBezTo>
                      <a:pt x="58" y="4"/>
                      <a:pt x="60" y="6"/>
                      <a:pt x="60" y="8"/>
                    </a:cubicBezTo>
                    <a:cubicBezTo>
                      <a:pt x="60" y="10"/>
                      <a:pt x="58" y="12"/>
                      <a:pt x="56" y="12"/>
                    </a:cubicBezTo>
                    <a:close/>
                  </a:path>
                </a:pathLst>
              </a:custGeom>
              <a:solidFill>
                <a:srgbClr val="DB5B9D"/>
              </a:solidFill>
              <a:ln w="9525">
                <a:noFill/>
                <a:round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233"/>
            <p:cNvSpPr>
              <a:spLocks noEditPoints="1"/>
            </p:cNvSpPr>
            <p:nvPr/>
          </p:nvSpPr>
          <p:spPr bwMode="auto">
            <a:xfrm>
              <a:off x="7054851" y="2554288"/>
              <a:ext cx="414337" cy="384175"/>
            </a:xfrm>
            <a:custGeom>
              <a:avLst/>
              <a:gdLst>
                <a:gd name="T0" fmla="*/ 2147483647 w 67"/>
                <a:gd name="T1" fmla="*/ 2147483647 h 62"/>
                <a:gd name="T2" fmla="*/ 2147483647 w 67"/>
                <a:gd name="T3" fmla="*/ 2147483647 h 62"/>
                <a:gd name="T4" fmla="*/ 2147483647 w 67"/>
                <a:gd name="T5" fmla="*/ 2147483647 h 62"/>
                <a:gd name="T6" fmla="*/ 2147483647 w 67"/>
                <a:gd name="T7" fmla="*/ 2147483647 h 62"/>
                <a:gd name="T8" fmla="*/ 2147483647 w 67"/>
                <a:gd name="T9" fmla="*/ 2147483647 h 62"/>
                <a:gd name="T10" fmla="*/ 2147483647 w 67"/>
                <a:gd name="T11" fmla="*/ 2147483647 h 62"/>
                <a:gd name="T12" fmla="*/ 2147483647 w 67"/>
                <a:gd name="T13" fmla="*/ 2147483647 h 62"/>
                <a:gd name="T14" fmla="*/ 2147483647 w 67"/>
                <a:gd name="T15" fmla="*/ 2147483647 h 62"/>
                <a:gd name="T16" fmla="*/ 2147483647 w 67"/>
                <a:gd name="T17" fmla="*/ 2147483647 h 62"/>
                <a:gd name="T18" fmla="*/ 2147483647 w 67"/>
                <a:gd name="T19" fmla="*/ 2147483647 h 62"/>
                <a:gd name="T20" fmla="*/ 2147483647 w 67"/>
                <a:gd name="T21" fmla="*/ 2147483647 h 62"/>
                <a:gd name="T22" fmla="*/ 2147483647 w 67"/>
                <a:gd name="T23" fmla="*/ 2147483647 h 62"/>
                <a:gd name="T24" fmla="*/ 0 w 67"/>
                <a:gd name="T25" fmla="*/ 2147483647 h 62"/>
                <a:gd name="T26" fmla="*/ 0 w 67"/>
                <a:gd name="T27" fmla="*/ 2147483647 h 62"/>
                <a:gd name="T28" fmla="*/ 2147483647 w 67"/>
                <a:gd name="T29" fmla="*/ 2147483647 h 62"/>
                <a:gd name="T30" fmla="*/ 2147483647 w 67"/>
                <a:gd name="T31" fmla="*/ 2147483647 h 62"/>
                <a:gd name="T32" fmla="*/ 2147483647 w 67"/>
                <a:gd name="T33" fmla="*/ 2147483647 h 62"/>
                <a:gd name="T34" fmla="*/ 2147483647 w 67"/>
                <a:gd name="T35" fmla="*/ 2147483647 h 62"/>
                <a:gd name="T36" fmla="*/ 2147483647 w 67"/>
                <a:gd name="T37" fmla="*/ 2147483647 h 62"/>
                <a:gd name="T38" fmla="*/ 2147483647 w 67"/>
                <a:gd name="T39" fmla="*/ 2147483647 h 62"/>
                <a:gd name="T40" fmla="*/ 2147483647 w 67"/>
                <a:gd name="T41" fmla="*/ 2147483647 h 62"/>
                <a:gd name="T42" fmla="*/ 2147483647 w 67"/>
                <a:gd name="T43" fmla="*/ 2147483647 h 62"/>
                <a:gd name="T44" fmla="*/ 2147483647 w 67"/>
                <a:gd name="T45" fmla="*/ 2147483647 h 62"/>
                <a:gd name="T46" fmla="*/ 2147483647 w 67"/>
                <a:gd name="T47" fmla="*/ 2147483647 h 62"/>
                <a:gd name="T48" fmla="*/ 2147483647 w 67"/>
                <a:gd name="T49" fmla="*/ 2147483647 h 62"/>
                <a:gd name="T50" fmla="*/ 2147483647 w 67"/>
                <a:gd name="T51" fmla="*/ 2147483647 h 62"/>
                <a:gd name="T52" fmla="*/ 2147483647 w 67"/>
                <a:gd name="T53" fmla="*/ 2147483647 h 62"/>
                <a:gd name="T54" fmla="*/ 2147483647 w 67"/>
                <a:gd name="T55" fmla="*/ 2147483647 h 62"/>
                <a:gd name="T56" fmla="*/ 2147483647 w 67"/>
                <a:gd name="T57" fmla="*/ 2147483647 h 62"/>
                <a:gd name="T58" fmla="*/ 2147483647 w 67"/>
                <a:gd name="T59" fmla="*/ 0 h 62"/>
                <a:gd name="T60" fmla="*/ 2147483647 w 67"/>
                <a:gd name="T61" fmla="*/ 0 h 62"/>
                <a:gd name="T62" fmla="*/ 2147483647 w 67"/>
                <a:gd name="T63" fmla="*/ 2147483647 h 62"/>
                <a:gd name="T64" fmla="*/ 2147483647 w 67"/>
                <a:gd name="T65" fmla="*/ 2147483647 h 62"/>
                <a:gd name="T66" fmla="*/ 2147483647 w 67"/>
                <a:gd name="T67" fmla="*/ 0 h 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7" h="62">
                  <a:moveTo>
                    <a:pt x="42" y="22"/>
                  </a:moveTo>
                  <a:cubicBezTo>
                    <a:pt x="33" y="22"/>
                    <a:pt x="27" y="29"/>
                    <a:pt x="27" y="37"/>
                  </a:cubicBezTo>
                  <a:cubicBezTo>
                    <a:pt x="27" y="45"/>
                    <a:pt x="33" y="52"/>
                    <a:pt x="42" y="52"/>
                  </a:cubicBezTo>
                  <a:cubicBezTo>
                    <a:pt x="50" y="52"/>
                    <a:pt x="56" y="45"/>
                    <a:pt x="56" y="37"/>
                  </a:cubicBezTo>
                  <a:cubicBezTo>
                    <a:pt x="56" y="29"/>
                    <a:pt x="50" y="22"/>
                    <a:pt x="42" y="22"/>
                  </a:cubicBezTo>
                  <a:close/>
                  <a:moveTo>
                    <a:pt x="42" y="47"/>
                  </a:moveTo>
                  <a:cubicBezTo>
                    <a:pt x="36" y="47"/>
                    <a:pt x="31" y="43"/>
                    <a:pt x="31" y="37"/>
                  </a:cubicBezTo>
                  <a:cubicBezTo>
                    <a:pt x="31" y="31"/>
                    <a:pt x="36" y="26"/>
                    <a:pt x="42" y="26"/>
                  </a:cubicBezTo>
                  <a:cubicBezTo>
                    <a:pt x="47" y="26"/>
                    <a:pt x="52" y="31"/>
                    <a:pt x="52" y="37"/>
                  </a:cubicBezTo>
                  <a:cubicBezTo>
                    <a:pt x="52" y="43"/>
                    <a:pt x="47" y="47"/>
                    <a:pt x="42" y="47"/>
                  </a:cubicBezTo>
                  <a:close/>
                  <a:moveTo>
                    <a:pt x="57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7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62"/>
                    <a:pt x="67" y="57"/>
                    <a:pt x="67" y="5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7"/>
                    <a:pt x="62" y="12"/>
                    <a:pt x="57" y="12"/>
                  </a:cubicBezTo>
                  <a:close/>
                  <a:moveTo>
                    <a:pt x="23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22"/>
                  </a:lnTo>
                  <a:close/>
                  <a:moveTo>
                    <a:pt x="42" y="55"/>
                  </a:moveTo>
                  <a:cubicBezTo>
                    <a:pt x="31" y="55"/>
                    <a:pt x="23" y="47"/>
                    <a:pt x="23" y="37"/>
                  </a:cubicBezTo>
                  <a:cubicBezTo>
                    <a:pt x="23" y="27"/>
                    <a:pt x="31" y="18"/>
                    <a:pt x="42" y="18"/>
                  </a:cubicBezTo>
                  <a:cubicBezTo>
                    <a:pt x="52" y="18"/>
                    <a:pt x="60" y="27"/>
                    <a:pt x="60" y="37"/>
                  </a:cubicBezTo>
                  <a:cubicBezTo>
                    <a:pt x="60" y="47"/>
                    <a:pt x="52" y="55"/>
                    <a:pt x="42" y="55"/>
                  </a:cubicBezTo>
                  <a:close/>
                  <a:moveTo>
                    <a:pt x="4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lIns="107061" tIns="53531" rIns="107061" bIns="5353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1433513" y="4592638"/>
              <a:ext cx="233838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产品推介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1984376" y="4941888"/>
              <a:ext cx="138430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3817938" y="4100513"/>
              <a:ext cx="233838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产品推介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4367213" y="4449763"/>
              <a:ext cx="138430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6096001" y="3470275"/>
              <a:ext cx="23368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产品推介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6645276" y="3819525"/>
              <a:ext cx="138430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8420101" y="288448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产品推介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8970963" y="3235325"/>
              <a:ext cx="138430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233"/>
            <p:cNvSpPr>
              <a:spLocks noEditPoints="1"/>
            </p:cNvSpPr>
            <p:nvPr/>
          </p:nvSpPr>
          <p:spPr bwMode="auto">
            <a:xfrm>
              <a:off x="2395538" y="3738563"/>
              <a:ext cx="414337" cy="384175"/>
            </a:xfrm>
            <a:custGeom>
              <a:avLst/>
              <a:gdLst>
                <a:gd name="T0" fmla="*/ 2147483647 w 67"/>
                <a:gd name="T1" fmla="*/ 2147483647 h 62"/>
                <a:gd name="T2" fmla="*/ 2147483647 w 67"/>
                <a:gd name="T3" fmla="*/ 2147483647 h 62"/>
                <a:gd name="T4" fmla="*/ 2147483647 w 67"/>
                <a:gd name="T5" fmla="*/ 2147483647 h 62"/>
                <a:gd name="T6" fmla="*/ 2147483647 w 67"/>
                <a:gd name="T7" fmla="*/ 2147483647 h 62"/>
                <a:gd name="T8" fmla="*/ 2147483647 w 67"/>
                <a:gd name="T9" fmla="*/ 2147483647 h 62"/>
                <a:gd name="T10" fmla="*/ 2147483647 w 67"/>
                <a:gd name="T11" fmla="*/ 2147483647 h 62"/>
                <a:gd name="T12" fmla="*/ 2147483647 w 67"/>
                <a:gd name="T13" fmla="*/ 2147483647 h 62"/>
                <a:gd name="T14" fmla="*/ 2147483647 w 67"/>
                <a:gd name="T15" fmla="*/ 2147483647 h 62"/>
                <a:gd name="T16" fmla="*/ 2147483647 w 67"/>
                <a:gd name="T17" fmla="*/ 2147483647 h 62"/>
                <a:gd name="T18" fmla="*/ 2147483647 w 67"/>
                <a:gd name="T19" fmla="*/ 2147483647 h 62"/>
                <a:gd name="T20" fmla="*/ 2147483647 w 67"/>
                <a:gd name="T21" fmla="*/ 2147483647 h 62"/>
                <a:gd name="T22" fmla="*/ 2147483647 w 67"/>
                <a:gd name="T23" fmla="*/ 2147483647 h 62"/>
                <a:gd name="T24" fmla="*/ 0 w 67"/>
                <a:gd name="T25" fmla="*/ 2147483647 h 62"/>
                <a:gd name="T26" fmla="*/ 0 w 67"/>
                <a:gd name="T27" fmla="*/ 2147483647 h 62"/>
                <a:gd name="T28" fmla="*/ 2147483647 w 67"/>
                <a:gd name="T29" fmla="*/ 2147483647 h 62"/>
                <a:gd name="T30" fmla="*/ 2147483647 w 67"/>
                <a:gd name="T31" fmla="*/ 2147483647 h 62"/>
                <a:gd name="T32" fmla="*/ 2147483647 w 67"/>
                <a:gd name="T33" fmla="*/ 2147483647 h 62"/>
                <a:gd name="T34" fmla="*/ 2147483647 w 67"/>
                <a:gd name="T35" fmla="*/ 2147483647 h 62"/>
                <a:gd name="T36" fmla="*/ 2147483647 w 67"/>
                <a:gd name="T37" fmla="*/ 2147483647 h 62"/>
                <a:gd name="T38" fmla="*/ 2147483647 w 67"/>
                <a:gd name="T39" fmla="*/ 2147483647 h 62"/>
                <a:gd name="T40" fmla="*/ 2147483647 w 67"/>
                <a:gd name="T41" fmla="*/ 2147483647 h 62"/>
                <a:gd name="T42" fmla="*/ 2147483647 w 67"/>
                <a:gd name="T43" fmla="*/ 2147483647 h 62"/>
                <a:gd name="T44" fmla="*/ 2147483647 w 67"/>
                <a:gd name="T45" fmla="*/ 2147483647 h 62"/>
                <a:gd name="T46" fmla="*/ 2147483647 w 67"/>
                <a:gd name="T47" fmla="*/ 2147483647 h 62"/>
                <a:gd name="T48" fmla="*/ 2147483647 w 67"/>
                <a:gd name="T49" fmla="*/ 2147483647 h 62"/>
                <a:gd name="T50" fmla="*/ 2147483647 w 67"/>
                <a:gd name="T51" fmla="*/ 2147483647 h 62"/>
                <a:gd name="T52" fmla="*/ 2147483647 w 67"/>
                <a:gd name="T53" fmla="*/ 2147483647 h 62"/>
                <a:gd name="T54" fmla="*/ 2147483647 w 67"/>
                <a:gd name="T55" fmla="*/ 2147483647 h 62"/>
                <a:gd name="T56" fmla="*/ 2147483647 w 67"/>
                <a:gd name="T57" fmla="*/ 2147483647 h 62"/>
                <a:gd name="T58" fmla="*/ 2147483647 w 67"/>
                <a:gd name="T59" fmla="*/ 0 h 62"/>
                <a:gd name="T60" fmla="*/ 2147483647 w 67"/>
                <a:gd name="T61" fmla="*/ 0 h 62"/>
                <a:gd name="T62" fmla="*/ 2147483647 w 67"/>
                <a:gd name="T63" fmla="*/ 2147483647 h 62"/>
                <a:gd name="T64" fmla="*/ 2147483647 w 67"/>
                <a:gd name="T65" fmla="*/ 2147483647 h 62"/>
                <a:gd name="T66" fmla="*/ 2147483647 w 67"/>
                <a:gd name="T67" fmla="*/ 0 h 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7" h="62">
                  <a:moveTo>
                    <a:pt x="42" y="22"/>
                  </a:moveTo>
                  <a:cubicBezTo>
                    <a:pt x="33" y="22"/>
                    <a:pt x="27" y="29"/>
                    <a:pt x="27" y="37"/>
                  </a:cubicBezTo>
                  <a:cubicBezTo>
                    <a:pt x="27" y="45"/>
                    <a:pt x="33" y="52"/>
                    <a:pt x="42" y="52"/>
                  </a:cubicBezTo>
                  <a:cubicBezTo>
                    <a:pt x="50" y="52"/>
                    <a:pt x="56" y="45"/>
                    <a:pt x="56" y="37"/>
                  </a:cubicBezTo>
                  <a:cubicBezTo>
                    <a:pt x="56" y="29"/>
                    <a:pt x="50" y="22"/>
                    <a:pt x="42" y="22"/>
                  </a:cubicBezTo>
                  <a:close/>
                  <a:moveTo>
                    <a:pt x="42" y="47"/>
                  </a:moveTo>
                  <a:cubicBezTo>
                    <a:pt x="36" y="47"/>
                    <a:pt x="31" y="43"/>
                    <a:pt x="31" y="37"/>
                  </a:cubicBezTo>
                  <a:cubicBezTo>
                    <a:pt x="31" y="31"/>
                    <a:pt x="36" y="26"/>
                    <a:pt x="42" y="26"/>
                  </a:cubicBezTo>
                  <a:cubicBezTo>
                    <a:pt x="47" y="26"/>
                    <a:pt x="52" y="31"/>
                    <a:pt x="52" y="37"/>
                  </a:cubicBezTo>
                  <a:cubicBezTo>
                    <a:pt x="52" y="43"/>
                    <a:pt x="47" y="47"/>
                    <a:pt x="42" y="47"/>
                  </a:cubicBezTo>
                  <a:close/>
                  <a:moveTo>
                    <a:pt x="57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7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62"/>
                    <a:pt x="67" y="57"/>
                    <a:pt x="67" y="5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7"/>
                    <a:pt x="62" y="12"/>
                    <a:pt x="57" y="12"/>
                  </a:cubicBezTo>
                  <a:close/>
                  <a:moveTo>
                    <a:pt x="23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22"/>
                  </a:lnTo>
                  <a:close/>
                  <a:moveTo>
                    <a:pt x="42" y="55"/>
                  </a:moveTo>
                  <a:cubicBezTo>
                    <a:pt x="31" y="55"/>
                    <a:pt x="23" y="47"/>
                    <a:pt x="23" y="37"/>
                  </a:cubicBezTo>
                  <a:cubicBezTo>
                    <a:pt x="23" y="27"/>
                    <a:pt x="31" y="18"/>
                    <a:pt x="42" y="18"/>
                  </a:cubicBezTo>
                  <a:cubicBezTo>
                    <a:pt x="52" y="18"/>
                    <a:pt x="60" y="27"/>
                    <a:pt x="60" y="37"/>
                  </a:cubicBezTo>
                  <a:cubicBezTo>
                    <a:pt x="60" y="47"/>
                    <a:pt x="52" y="55"/>
                    <a:pt x="42" y="55"/>
                  </a:cubicBezTo>
                  <a:close/>
                  <a:moveTo>
                    <a:pt x="4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lIns="107061" tIns="53531" rIns="107061" bIns="5353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757738" y="3180557"/>
              <a:ext cx="355600" cy="349250"/>
              <a:chOff x="9412288" y="2063750"/>
              <a:chExt cx="355600" cy="349250"/>
            </a:xfrm>
          </p:grpSpPr>
          <p:sp>
            <p:nvSpPr>
              <p:cNvPr id="49" name="Freeform 205"/>
              <p:cNvSpPr>
                <a:spLocks noEditPoints="1"/>
              </p:cNvSpPr>
              <p:nvPr/>
            </p:nvSpPr>
            <p:spPr bwMode="auto">
              <a:xfrm>
                <a:off x="9463088" y="2063750"/>
                <a:ext cx="165100" cy="160338"/>
              </a:xfrm>
              <a:custGeom>
                <a:avLst/>
                <a:gdLst>
                  <a:gd name="T0" fmla="*/ 2147483647 w 71"/>
                  <a:gd name="T1" fmla="*/ 2147483647 h 69"/>
                  <a:gd name="T2" fmla="*/ 2147483647 w 71"/>
                  <a:gd name="T3" fmla="*/ 2147483647 h 69"/>
                  <a:gd name="T4" fmla="*/ 2147483647 w 71"/>
                  <a:gd name="T5" fmla="*/ 2147483647 h 69"/>
                  <a:gd name="T6" fmla="*/ 2147483647 w 71"/>
                  <a:gd name="T7" fmla="*/ 2147483647 h 69"/>
                  <a:gd name="T8" fmla="*/ 2147483647 w 71"/>
                  <a:gd name="T9" fmla="*/ 2147483647 h 69"/>
                  <a:gd name="T10" fmla="*/ 2147483647 w 71"/>
                  <a:gd name="T11" fmla="*/ 2147483647 h 69"/>
                  <a:gd name="T12" fmla="*/ 2147483647 w 71"/>
                  <a:gd name="T13" fmla="*/ 0 h 69"/>
                  <a:gd name="T14" fmla="*/ 0 w 71"/>
                  <a:gd name="T15" fmla="*/ 0 h 69"/>
                  <a:gd name="T16" fmla="*/ 0 w 71"/>
                  <a:gd name="T17" fmla="*/ 2147483647 h 69"/>
                  <a:gd name="T18" fmla="*/ 2147483647 w 71"/>
                  <a:gd name="T19" fmla="*/ 2147483647 h 69"/>
                  <a:gd name="T20" fmla="*/ 2147483647 w 71"/>
                  <a:gd name="T21" fmla="*/ 2147483647 h 69"/>
                  <a:gd name="T22" fmla="*/ 2147483647 w 71"/>
                  <a:gd name="T23" fmla="*/ 2147483647 h 69"/>
                  <a:gd name="T24" fmla="*/ 2147483647 w 71"/>
                  <a:gd name="T25" fmla="*/ 2147483647 h 69"/>
                  <a:gd name="T26" fmla="*/ 2147483647 w 71"/>
                  <a:gd name="T27" fmla="*/ 2147483647 h 69"/>
                  <a:gd name="T28" fmla="*/ 2147483647 w 71"/>
                  <a:gd name="T29" fmla="*/ 2147483647 h 69"/>
                  <a:gd name="T30" fmla="*/ 2147483647 w 71"/>
                  <a:gd name="T31" fmla="*/ 2147483647 h 69"/>
                  <a:gd name="T32" fmla="*/ 2147483647 w 71"/>
                  <a:gd name="T33" fmla="*/ 2147483647 h 69"/>
                  <a:gd name="T34" fmla="*/ 2147483647 w 71"/>
                  <a:gd name="T35" fmla="*/ 2147483647 h 69"/>
                  <a:gd name="T36" fmla="*/ 2147483647 w 71"/>
                  <a:gd name="T37" fmla="*/ 2147483647 h 69"/>
                  <a:gd name="T38" fmla="*/ 2147483647 w 71"/>
                  <a:gd name="T39" fmla="*/ 2147483647 h 69"/>
                  <a:gd name="T40" fmla="*/ 2147483647 w 71"/>
                  <a:gd name="T41" fmla="*/ 2147483647 h 69"/>
                  <a:gd name="T42" fmla="*/ 2147483647 w 71"/>
                  <a:gd name="T43" fmla="*/ 2147483647 h 69"/>
                  <a:gd name="T44" fmla="*/ 2147483647 w 71"/>
                  <a:gd name="T45" fmla="*/ 2147483647 h 69"/>
                  <a:gd name="T46" fmla="*/ 2147483647 w 71"/>
                  <a:gd name="T47" fmla="*/ 2147483647 h 69"/>
                  <a:gd name="T48" fmla="*/ 2147483647 w 71"/>
                  <a:gd name="T49" fmla="*/ 2147483647 h 69"/>
                  <a:gd name="T50" fmla="*/ 2147483647 w 71"/>
                  <a:gd name="T51" fmla="*/ 2147483647 h 69"/>
                  <a:gd name="T52" fmla="*/ 2147483647 w 71"/>
                  <a:gd name="T53" fmla="*/ 2147483647 h 69"/>
                  <a:gd name="T54" fmla="*/ 2147483647 w 71"/>
                  <a:gd name="T55" fmla="*/ 2147483647 h 69"/>
                  <a:gd name="T56" fmla="*/ 2147483647 w 71"/>
                  <a:gd name="T57" fmla="*/ 2147483647 h 69"/>
                  <a:gd name="T58" fmla="*/ 2147483647 w 71"/>
                  <a:gd name="T59" fmla="*/ 2147483647 h 69"/>
                  <a:gd name="T60" fmla="*/ 2147483647 w 71"/>
                  <a:gd name="T61" fmla="*/ 2147483647 h 69"/>
                  <a:gd name="T62" fmla="*/ 2147483647 w 71"/>
                  <a:gd name="T63" fmla="*/ 2147483647 h 69"/>
                  <a:gd name="T64" fmla="*/ 2147483647 w 71"/>
                  <a:gd name="T65" fmla="*/ 2147483647 h 69"/>
                  <a:gd name="T66" fmla="*/ 2147483647 w 71"/>
                  <a:gd name="T67" fmla="*/ 2147483647 h 6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1" h="69">
                    <a:moveTo>
                      <a:pt x="12" y="69"/>
                    </a:moveTo>
                    <a:lnTo>
                      <a:pt x="12" y="67"/>
                    </a:lnTo>
                    <a:lnTo>
                      <a:pt x="64" y="67"/>
                    </a:lnTo>
                    <a:lnTo>
                      <a:pt x="64" y="69"/>
                    </a:lnTo>
                    <a:lnTo>
                      <a:pt x="71" y="69"/>
                    </a:lnTo>
                    <a:lnTo>
                      <a:pt x="71" y="10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12" y="69"/>
                    </a:lnTo>
                    <a:close/>
                    <a:moveTo>
                      <a:pt x="59" y="3"/>
                    </a:moveTo>
                    <a:lnTo>
                      <a:pt x="69" y="12"/>
                    </a:lnTo>
                    <a:lnTo>
                      <a:pt x="59" y="12"/>
                    </a:lnTo>
                    <a:lnTo>
                      <a:pt x="59" y="3"/>
                    </a:lnTo>
                    <a:close/>
                    <a:moveTo>
                      <a:pt x="12" y="17"/>
                    </a:moveTo>
                    <a:lnTo>
                      <a:pt x="64" y="17"/>
                    </a:lnTo>
                    <a:lnTo>
                      <a:pt x="64" y="22"/>
                    </a:lnTo>
                    <a:lnTo>
                      <a:pt x="12" y="22"/>
                    </a:lnTo>
                    <a:lnTo>
                      <a:pt x="12" y="17"/>
                    </a:lnTo>
                    <a:close/>
                    <a:moveTo>
                      <a:pt x="12" y="29"/>
                    </a:moveTo>
                    <a:lnTo>
                      <a:pt x="64" y="29"/>
                    </a:lnTo>
                    <a:lnTo>
                      <a:pt x="64" y="33"/>
                    </a:lnTo>
                    <a:lnTo>
                      <a:pt x="12" y="33"/>
                    </a:lnTo>
                    <a:lnTo>
                      <a:pt x="12" y="29"/>
                    </a:lnTo>
                    <a:close/>
                    <a:moveTo>
                      <a:pt x="12" y="41"/>
                    </a:moveTo>
                    <a:lnTo>
                      <a:pt x="64" y="41"/>
                    </a:lnTo>
                    <a:lnTo>
                      <a:pt x="64" y="48"/>
                    </a:lnTo>
                    <a:lnTo>
                      <a:pt x="12" y="48"/>
                    </a:lnTo>
                    <a:lnTo>
                      <a:pt x="12" y="41"/>
                    </a:lnTo>
                    <a:close/>
                    <a:moveTo>
                      <a:pt x="12" y="52"/>
                    </a:moveTo>
                    <a:lnTo>
                      <a:pt x="64" y="52"/>
                    </a:lnTo>
                    <a:lnTo>
                      <a:pt x="64" y="59"/>
                    </a:lnTo>
                    <a:lnTo>
                      <a:pt x="12" y="59"/>
                    </a:lnTo>
                    <a:lnTo>
                      <a:pt x="12" y="52"/>
                    </a:lnTo>
                    <a:close/>
                  </a:path>
                </a:pathLst>
              </a:custGeom>
              <a:solidFill>
                <a:srgbClr val="DB5B9D"/>
              </a:solidFill>
              <a:ln w="9525">
                <a:noFill/>
                <a:round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6"/>
              <p:cNvSpPr/>
              <p:nvPr/>
            </p:nvSpPr>
            <p:spPr bwMode="auto">
              <a:xfrm>
                <a:off x="9458326" y="2360613"/>
                <a:ext cx="284162" cy="52387"/>
              </a:xfrm>
              <a:custGeom>
                <a:avLst/>
                <a:gdLst>
                  <a:gd name="T0" fmla="*/ 2147483647 w 52"/>
                  <a:gd name="T1" fmla="*/ 0 h 10"/>
                  <a:gd name="T2" fmla="*/ 2147483647 w 52"/>
                  <a:gd name="T3" fmla="*/ 0 h 10"/>
                  <a:gd name="T4" fmla="*/ 0 w 52"/>
                  <a:gd name="T5" fmla="*/ 2147483647 h 10"/>
                  <a:gd name="T6" fmla="*/ 2147483647 w 52"/>
                  <a:gd name="T7" fmla="*/ 2147483647 h 10"/>
                  <a:gd name="T8" fmla="*/ 2147483647 w 52"/>
                  <a:gd name="T9" fmla="*/ 2147483647 h 10"/>
                  <a:gd name="T10" fmla="*/ 2147483647 w 52"/>
                  <a:gd name="T11" fmla="*/ 2147483647 h 10"/>
                  <a:gd name="T12" fmla="*/ 2147483647 w 52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10">
                    <a:moveTo>
                      <a:pt x="4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9" y="10"/>
                      <a:pt x="52" y="8"/>
                      <a:pt x="52" y="5"/>
                    </a:cubicBezTo>
                    <a:cubicBezTo>
                      <a:pt x="52" y="2"/>
                      <a:pt x="49" y="0"/>
                      <a:pt x="47" y="0"/>
                    </a:cubicBezTo>
                    <a:close/>
                  </a:path>
                </a:pathLst>
              </a:custGeom>
              <a:solidFill>
                <a:srgbClr val="DB5B9D"/>
              </a:solidFill>
              <a:ln>
                <a:noFill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07"/>
              <p:cNvSpPr>
                <a:spLocks noEditPoints="1"/>
              </p:cNvSpPr>
              <p:nvPr/>
            </p:nvSpPr>
            <p:spPr bwMode="auto">
              <a:xfrm>
                <a:off x="9412288" y="2216150"/>
                <a:ext cx="355600" cy="165100"/>
              </a:xfrm>
              <a:custGeom>
                <a:avLst/>
                <a:gdLst>
                  <a:gd name="T0" fmla="*/ 2147483647 w 65"/>
                  <a:gd name="T1" fmla="*/ 0 h 30"/>
                  <a:gd name="T2" fmla="*/ 2147483647 w 65"/>
                  <a:gd name="T3" fmla="*/ 0 h 30"/>
                  <a:gd name="T4" fmla="*/ 2147483647 w 65"/>
                  <a:gd name="T5" fmla="*/ 2147483647 h 30"/>
                  <a:gd name="T6" fmla="*/ 2147483647 w 65"/>
                  <a:gd name="T7" fmla="*/ 2147483647 h 30"/>
                  <a:gd name="T8" fmla="*/ 2147483647 w 65"/>
                  <a:gd name="T9" fmla="*/ 0 h 30"/>
                  <a:gd name="T10" fmla="*/ 2147483647 w 65"/>
                  <a:gd name="T11" fmla="*/ 0 h 30"/>
                  <a:gd name="T12" fmla="*/ 0 w 65"/>
                  <a:gd name="T13" fmla="*/ 2147483647 h 30"/>
                  <a:gd name="T14" fmla="*/ 0 w 65"/>
                  <a:gd name="T15" fmla="*/ 2147483647 h 30"/>
                  <a:gd name="T16" fmla="*/ 2147483647 w 65"/>
                  <a:gd name="T17" fmla="*/ 2147483647 h 30"/>
                  <a:gd name="T18" fmla="*/ 2147483647 w 65"/>
                  <a:gd name="T19" fmla="*/ 2147483647 h 30"/>
                  <a:gd name="T20" fmla="*/ 2147483647 w 65"/>
                  <a:gd name="T21" fmla="*/ 2147483647 h 30"/>
                  <a:gd name="T22" fmla="*/ 2147483647 w 65"/>
                  <a:gd name="T23" fmla="*/ 2147483647 h 30"/>
                  <a:gd name="T24" fmla="*/ 2147483647 w 65"/>
                  <a:gd name="T25" fmla="*/ 2147483647 h 30"/>
                  <a:gd name="T26" fmla="*/ 2147483647 w 65"/>
                  <a:gd name="T27" fmla="*/ 2147483647 h 30"/>
                  <a:gd name="T28" fmla="*/ 2147483647 w 65"/>
                  <a:gd name="T29" fmla="*/ 2147483647 h 30"/>
                  <a:gd name="T30" fmla="*/ 2147483647 w 65"/>
                  <a:gd name="T31" fmla="*/ 2147483647 h 30"/>
                  <a:gd name="T32" fmla="*/ 2147483647 w 65"/>
                  <a:gd name="T33" fmla="*/ 2147483647 h 30"/>
                  <a:gd name="T34" fmla="*/ 2147483647 w 65"/>
                  <a:gd name="T35" fmla="*/ 2147483647 h 30"/>
                  <a:gd name="T36" fmla="*/ 2147483647 w 65"/>
                  <a:gd name="T37" fmla="*/ 0 h 30"/>
                  <a:gd name="T38" fmla="*/ 2147483647 w 65"/>
                  <a:gd name="T39" fmla="*/ 2147483647 h 30"/>
                  <a:gd name="T40" fmla="*/ 2147483647 w 65"/>
                  <a:gd name="T41" fmla="*/ 2147483647 h 30"/>
                  <a:gd name="T42" fmla="*/ 2147483647 w 65"/>
                  <a:gd name="T43" fmla="*/ 2147483647 h 30"/>
                  <a:gd name="T44" fmla="*/ 2147483647 w 65"/>
                  <a:gd name="T45" fmla="*/ 2147483647 h 30"/>
                  <a:gd name="T46" fmla="*/ 2147483647 w 65"/>
                  <a:gd name="T47" fmla="*/ 2147483647 h 3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5" h="30">
                    <a:moveTo>
                      <a:pt x="6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29"/>
                      <a:pt x="5" y="30"/>
                    </a:cubicBezTo>
                    <a:cubicBezTo>
                      <a:pt x="5" y="29"/>
                      <a:pt x="5" y="29"/>
                      <a:pt x="5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3"/>
                      <a:pt x="9" y="21"/>
                      <a:pt x="12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8" y="21"/>
                      <a:pt x="61" y="24"/>
                      <a:pt x="61" y="28"/>
                    </a:cubicBezTo>
                    <a:cubicBezTo>
                      <a:pt x="61" y="29"/>
                      <a:pt x="61" y="29"/>
                      <a:pt x="61" y="30"/>
                    </a:cubicBezTo>
                    <a:cubicBezTo>
                      <a:pt x="63" y="29"/>
                      <a:pt x="65" y="27"/>
                      <a:pt x="65" y="24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3" y="0"/>
                      <a:pt x="60" y="0"/>
                    </a:cubicBezTo>
                    <a:close/>
                    <a:moveTo>
                      <a:pt x="56" y="12"/>
                    </a:moveTo>
                    <a:cubicBezTo>
                      <a:pt x="54" y="12"/>
                      <a:pt x="52" y="10"/>
                      <a:pt x="52" y="8"/>
                    </a:cubicBezTo>
                    <a:cubicBezTo>
                      <a:pt x="52" y="6"/>
                      <a:pt x="54" y="4"/>
                      <a:pt x="56" y="4"/>
                    </a:cubicBezTo>
                    <a:cubicBezTo>
                      <a:pt x="58" y="4"/>
                      <a:pt x="60" y="6"/>
                      <a:pt x="60" y="8"/>
                    </a:cubicBezTo>
                    <a:cubicBezTo>
                      <a:pt x="60" y="10"/>
                      <a:pt x="58" y="12"/>
                      <a:pt x="56" y="12"/>
                    </a:cubicBezTo>
                    <a:close/>
                  </a:path>
                </a:pathLst>
              </a:custGeom>
              <a:solidFill>
                <a:srgbClr val="DB5B9D"/>
              </a:solidFill>
              <a:ln w="9525">
                <a:noFill/>
                <a:round/>
              </a:ln>
            </p:spPr>
            <p:txBody>
              <a:bodyPr lIns="107061" tIns="53531" rIns="107061" bIns="5353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进度规划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70000" y="2517775"/>
            <a:ext cx="9478963" cy="2886075"/>
            <a:chOff x="1270000" y="2517775"/>
            <a:chExt cx="9478963" cy="2886075"/>
          </a:xfrm>
        </p:grpSpPr>
        <p:sp>
          <p:nvSpPr>
            <p:cNvPr id="3" name="Rounded Rectangle 5"/>
            <p:cNvSpPr>
              <a:spLocks noChangeArrowheads="1"/>
            </p:cNvSpPr>
            <p:nvPr/>
          </p:nvSpPr>
          <p:spPr bwMode="auto">
            <a:xfrm>
              <a:off x="1270000" y="2517775"/>
              <a:ext cx="1106488" cy="1106488"/>
            </a:xfrm>
            <a:prstGeom prst="roundRect">
              <a:avLst>
                <a:gd name="adj" fmla="val 16667"/>
              </a:avLst>
            </a:prstGeom>
            <a:solidFill>
              <a:srgbClr val="4F5AA7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Rounded Rectangle 11"/>
            <p:cNvSpPr>
              <a:spLocks noChangeArrowheads="1"/>
            </p:cNvSpPr>
            <p:nvPr/>
          </p:nvSpPr>
          <p:spPr bwMode="auto">
            <a:xfrm>
              <a:off x="4611688" y="2517775"/>
              <a:ext cx="1104900" cy="1106488"/>
            </a:xfrm>
            <a:prstGeom prst="roundRect">
              <a:avLst>
                <a:gd name="adj" fmla="val 16667"/>
              </a:avLst>
            </a:prstGeom>
            <a:solidFill>
              <a:srgbClr val="DB5B9D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Rounded Rectangle 13"/>
            <p:cNvSpPr>
              <a:spLocks noChangeArrowheads="1"/>
            </p:cNvSpPr>
            <p:nvPr/>
          </p:nvSpPr>
          <p:spPr bwMode="auto">
            <a:xfrm>
              <a:off x="8005763" y="2517775"/>
              <a:ext cx="1106487" cy="1106488"/>
            </a:xfrm>
            <a:prstGeom prst="roundRect">
              <a:avLst>
                <a:gd name="adj" fmla="val 16667"/>
              </a:avLst>
            </a:prstGeom>
            <a:solidFill>
              <a:srgbClr val="4F5AA7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Rounded Rectangle 15"/>
            <p:cNvSpPr>
              <a:spLocks noChangeArrowheads="1"/>
            </p:cNvSpPr>
            <p:nvPr/>
          </p:nvSpPr>
          <p:spPr bwMode="auto">
            <a:xfrm>
              <a:off x="1270000" y="4297363"/>
              <a:ext cx="1106488" cy="1106487"/>
            </a:xfrm>
            <a:prstGeom prst="roundRect">
              <a:avLst>
                <a:gd name="adj" fmla="val 16667"/>
              </a:avLst>
            </a:prstGeom>
            <a:solidFill>
              <a:srgbClr val="DB5B9D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Rounded Rectangle 17"/>
            <p:cNvSpPr>
              <a:spLocks noChangeArrowheads="1"/>
            </p:cNvSpPr>
            <p:nvPr/>
          </p:nvSpPr>
          <p:spPr bwMode="auto">
            <a:xfrm>
              <a:off x="4611688" y="4297363"/>
              <a:ext cx="1104900" cy="1106487"/>
            </a:xfrm>
            <a:prstGeom prst="roundRect">
              <a:avLst>
                <a:gd name="adj" fmla="val 16667"/>
              </a:avLst>
            </a:prstGeom>
            <a:solidFill>
              <a:srgbClr val="4F5AA7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ounded Rectangle 19"/>
            <p:cNvSpPr>
              <a:spLocks noChangeArrowheads="1"/>
            </p:cNvSpPr>
            <p:nvPr/>
          </p:nvSpPr>
          <p:spPr bwMode="auto">
            <a:xfrm>
              <a:off x="8005763" y="4297363"/>
              <a:ext cx="1106487" cy="1106487"/>
            </a:xfrm>
            <a:prstGeom prst="roundRect">
              <a:avLst>
                <a:gd name="adj" fmla="val 16667"/>
              </a:avLst>
            </a:prstGeom>
            <a:solidFill>
              <a:srgbClr val="DB5B9D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44"/>
            <p:cNvSpPr>
              <a:spLocks noEditPoints="1"/>
            </p:cNvSpPr>
            <p:nvPr/>
          </p:nvSpPr>
          <p:spPr bwMode="auto">
            <a:xfrm>
              <a:off x="1546225" y="2797175"/>
              <a:ext cx="530225" cy="522288"/>
            </a:xfrm>
            <a:custGeom>
              <a:avLst/>
              <a:gdLst>
                <a:gd name="T0" fmla="*/ 2147483647 w 121"/>
                <a:gd name="T1" fmla="*/ 2147483647 h 119"/>
                <a:gd name="T2" fmla="*/ 2147483647 w 121"/>
                <a:gd name="T3" fmla="*/ 2147483647 h 119"/>
                <a:gd name="T4" fmla="*/ 2147483647 w 121"/>
                <a:gd name="T5" fmla="*/ 2147483647 h 119"/>
                <a:gd name="T6" fmla="*/ 2147483647 w 121"/>
                <a:gd name="T7" fmla="*/ 2147483647 h 119"/>
                <a:gd name="T8" fmla="*/ 2147483647 w 121"/>
                <a:gd name="T9" fmla="*/ 2147483647 h 119"/>
                <a:gd name="T10" fmla="*/ 2147483647 w 121"/>
                <a:gd name="T11" fmla="*/ 2147483647 h 119"/>
                <a:gd name="T12" fmla="*/ 2147483647 w 121"/>
                <a:gd name="T13" fmla="*/ 2147483647 h 119"/>
                <a:gd name="T14" fmla="*/ 2147483647 w 121"/>
                <a:gd name="T15" fmla="*/ 2147483647 h 119"/>
                <a:gd name="T16" fmla="*/ 2147483647 w 121"/>
                <a:gd name="T17" fmla="*/ 2147483647 h 119"/>
                <a:gd name="T18" fmla="*/ 2147483647 w 121"/>
                <a:gd name="T19" fmla="*/ 2147483647 h 119"/>
                <a:gd name="T20" fmla="*/ 2147483647 w 121"/>
                <a:gd name="T21" fmla="*/ 2147483647 h 119"/>
                <a:gd name="T22" fmla="*/ 2147483647 w 121"/>
                <a:gd name="T23" fmla="*/ 2147483647 h 119"/>
                <a:gd name="T24" fmla="*/ 2147483647 w 121"/>
                <a:gd name="T25" fmla="*/ 2147483647 h 119"/>
                <a:gd name="T26" fmla="*/ 2147483647 w 121"/>
                <a:gd name="T27" fmla="*/ 2147483647 h 119"/>
                <a:gd name="T28" fmla="*/ 2147483647 w 121"/>
                <a:gd name="T29" fmla="*/ 2147483647 h 119"/>
                <a:gd name="T30" fmla="*/ 2147483647 w 121"/>
                <a:gd name="T31" fmla="*/ 2147483647 h 119"/>
                <a:gd name="T32" fmla="*/ 2147483647 w 121"/>
                <a:gd name="T33" fmla="*/ 2147483647 h 119"/>
                <a:gd name="T34" fmla="*/ 2147483647 w 121"/>
                <a:gd name="T35" fmla="*/ 2147483647 h 119"/>
                <a:gd name="T36" fmla="*/ 2147483647 w 121"/>
                <a:gd name="T37" fmla="*/ 2147483647 h 119"/>
                <a:gd name="T38" fmla="*/ 2147483647 w 121"/>
                <a:gd name="T39" fmla="*/ 2147483647 h 119"/>
                <a:gd name="T40" fmla="*/ 2147483647 w 121"/>
                <a:gd name="T41" fmla="*/ 2147483647 h 119"/>
                <a:gd name="T42" fmla="*/ 2147483647 w 121"/>
                <a:gd name="T43" fmla="*/ 2147483647 h 119"/>
                <a:gd name="T44" fmla="*/ 2147483647 w 121"/>
                <a:gd name="T45" fmla="*/ 2147483647 h 119"/>
                <a:gd name="T46" fmla="*/ 2147483647 w 121"/>
                <a:gd name="T47" fmla="*/ 2147483647 h 119"/>
                <a:gd name="T48" fmla="*/ 2147483647 w 121"/>
                <a:gd name="T49" fmla="*/ 2147483647 h 119"/>
                <a:gd name="T50" fmla="*/ 2147483647 w 121"/>
                <a:gd name="T51" fmla="*/ 2147483647 h 119"/>
                <a:gd name="T52" fmla="*/ 2147483647 w 121"/>
                <a:gd name="T53" fmla="*/ 2147483647 h 119"/>
                <a:gd name="T54" fmla="*/ 2147483647 w 121"/>
                <a:gd name="T55" fmla="*/ 2147483647 h 119"/>
                <a:gd name="T56" fmla="*/ 2147483647 w 121"/>
                <a:gd name="T57" fmla="*/ 2147483647 h 119"/>
                <a:gd name="T58" fmla="*/ 2147483647 w 121"/>
                <a:gd name="T59" fmla="*/ 2147483647 h 119"/>
                <a:gd name="T60" fmla="*/ 2147483647 w 121"/>
                <a:gd name="T61" fmla="*/ 2147483647 h 119"/>
                <a:gd name="T62" fmla="*/ 2147483647 w 121"/>
                <a:gd name="T63" fmla="*/ 2147483647 h 119"/>
                <a:gd name="T64" fmla="*/ 2147483647 w 121"/>
                <a:gd name="T65" fmla="*/ 2147483647 h 119"/>
                <a:gd name="T66" fmla="*/ 2147483647 w 121"/>
                <a:gd name="T67" fmla="*/ 2147483647 h 119"/>
                <a:gd name="T68" fmla="*/ 2147483647 w 121"/>
                <a:gd name="T69" fmla="*/ 2147483647 h 119"/>
                <a:gd name="T70" fmla="*/ 2147483647 w 121"/>
                <a:gd name="T71" fmla="*/ 2147483647 h 1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Group 24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850" y="2822575"/>
              <a:ext cx="541338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2506663" y="2714625"/>
              <a:ext cx="12954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2492375" y="3024188"/>
              <a:ext cx="1546225" cy="55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5845175" y="2714625"/>
              <a:ext cx="12954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5830888" y="3024188"/>
              <a:ext cx="1546225" cy="55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9218613" y="2714625"/>
              <a:ext cx="12954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9202738" y="3024188"/>
              <a:ext cx="1546225" cy="55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2506663" y="4487863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2492375" y="4797425"/>
              <a:ext cx="1546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5845175" y="4487863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5830888" y="4797425"/>
              <a:ext cx="1546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9218613" y="4487863"/>
              <a:ext cx="12954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筹备阶段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3"/>
            <p:cNvSpPr txBox="1">
              <a:spLocks noChangeArrowheads="1"/>
            </p:cNvSpPr>
            <p:nvPr/>
          </p:nvSpPr>
          <p:spPr bwMode="auto">
            <a:xfrm>
              <a:off x="9202738" y="4797425"/>
              <a:ext cx="1546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3" name="组合 4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213" y="4638675"/>
              <a:ext cx="504825" cy="45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组合 5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850" y="4559300"/>
              <a:ext cx="554038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组合 5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925" y="2822575"/>
              <a:ext cx="585788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组合 6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6113" y="4595813"/>
              <a:ext cx="592137" cy="506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诚邀嘉宾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14562" y="2033592"/>
            <a:ext cx="6362876" cy="3718726"/>
            <a:chOff x="2908124" y="2033592"/>
            <a:chExt cx="6362876" cy="3718726"/>
          </a:xfrm>
        </p:grpSpPr>
        <p:pic>
          <p:nvPicPr>
            <p:cNvPr id="3" name="图片 4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8124" y="2033592"/>
              <a:ext cx="2575036" cy="3718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" name="组合 9"/>
            <p:cNvGrpSpPr/>
            <p:nvPr/>
          </p:nvGrpSpPr>
          <p:grpSpPr>
            <a:xfrm>
              <a:off x="6444031" y="3096848"/>
              <a:ext cx="2826969" cy="1592213"/>
              <a:chOff x="6494831" y="2150323"/>
              <a:chExt cx="2826969" cy="1592213"/>
            </a:xfrm>
          </p:grpSpPr>
          <p:sp>
            <p:nvSpPr>
              <p:cNvPr id="4" name="文本框 41"/>
              <p:cNvSpPr txBox="1">
                <a:spLocks noChangeArrowheads="1"/>
              </p:cNvSpPr>
              <p:nvPr/>
            </p:nvSpPr>
            <p:spPr bwMode="auto">
              <a:xfrm>
                <a:off x="6494831" y="2150323"/>
                <a:ext cx="271817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输入姓名</a:t>
                </a:r>
                <a:endParaRPr lang="zh-CN" altLang="en-US" sz="1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矩形 43"/>
              <p:cNvSpPr>
                <a:spLocks noChangeArrowheads="1"/>
              </p:cNvSpPr>
              <p:nvPr/>
            </p:nvSpPr>
            <p:spPr bwMode="auto">
              <a:xfrm>
                <a:off x="6494831" y="2542207"/>
                <a:ext cx="2826969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执行策略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82825" y="2646363"/>
            <a:ext cx="7626350" cy="2543175"/>
            <a:chOff x="2246313" y="2646363"/>
            <a:chExt cx="7626350" cy="2543175"/>
          </a:xfrm>
        </p:grpSpPr>
        <p:sp>
          <p:nvSpPr>
            <p:cNvPr id="3" name="Hexagon 43"/>
            <p:cNvSpPr>
              <a:spLocks noChangeArrowheads="1"/>
            </p:cNvSpPr>
            <p:nvPr/>
          </p:nvSpPr>
          <p:spPr bwMode="auto">
            <a:xfrm>
              <a:off x="2246313" y="2646363"/>
              <a:ext cx="2951162" cy="2543175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4F5AA7"/>
            </a:solidFill>
            <a:ln>
              <a:noFill/>
            </a:ln>
          </p:spPr>
          <p:txBody>
            <a:bodyPr lIns="121682" tIns="60841" rIns="121682" bIns="60841"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Hexagon 35"/>
            <p:cNvSpPr>
              <a:spLocks noChangeArrowheads="1"/>
            </p:cNvSpPr>
            <p:nvPr/>
          </p:nvSpPr>
          <p:spPr bwMode="auto">
            <a:xfrm>
              <a:off x="4584700" y="2646363"/>
              <a:ext cx="2951163" cy="2543175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DB5B9D"/>
            </a:solidFill>
            <a:ln>
              <a:noFill/>
            </a:ln>
          </p:spPr>
          <p:txBody>
            <a:bodyPr lIns="121682" tIns="60841" rIns="121682" bIns="60841"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Hexagon 39"/>
            <p:cNvSpPr>
              <a:spLocks noChangeArrowheads="1"/>
            </p:cNvSpPr>
            <p:nvPr/>
          </p:nvSpPr>
          <p:spPr bwMode="auto">
            <a:xfrm>
              <a:off x="6923088" y="2646363"/>
              <a:ext cx="2949575" cy="254317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4F5AA7"/>
            </a:solidFill>
            <a:ln>
              <a:noFill/>
            </a:ln>
          </p:spPr>
          <p:txBody>
            <a:bodyPr lIns="121682" tIns="60841" rIns="121682" bIns="60841"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13"/>
            <p:cNvSpPr>
              <a:spLocks noEditPoints="1"/>
            </p:cNvSpPr>
            <p:nvPr/>
          </p:nvSpPr>
          <p:spPr bwMode="auto">
            <a:xfrm>
              <a:off x="5614988" y="3143250"/>
              <a:ext cx="890587" cy="531813"/>
            </a:xfrm>
            <a:custGeom>
              <a:avLst/>
              <a:gdLst>
                <a:gd name="T0" fmla="*/ 2147483647 w 256"/>
                <a:gd name="T1" fmla="*/ 2147483647 h 154"/>
                <a:gd name="T2" fmla="*/ 2147483647 w 256"/>
                <a:gd name="T3" fmla="*/ 2147483647 h 154"/>
                <a:gd name="T4" fmla="*/ 2147483647 w 256"/>
                <a:gd name="T5" fmla="*/ 2147483647 h 154"/>
                <a:gd name="T6" fmla="*/ 2147483647 w 256"/>
                <a:gd name="T7" fmla="*/ 0 h 154"/>
                <a:gd name="T8" fmla="*/ 2147483647 w 256"/>
                <a:gd name="T9" fmla="*/ 0 h 154"/>
                <a:gd name="T10" fmla="*/ 2147483647 w 256"/>
                <a:gd name="T11" fmla="*/ 2147483647 h 154"/>
                <a:gd name="T12" fmla="*/ 2147483647 w 256"/>
                <a:gd name="T13" fmla="*/ 2147483647 h 154"/>
                <a:gd name="T14" fmla="*/ 2147483647 w 256"/>
                <a:gd name="T15" fmla="*/ 2147483647 h 154"/>
                <a:gd name="T16" fmla="*/ 0 w 256"/>
                <a:gd name="T17" fmla="*/ 2147483647 h 154"/>
                <a:gd name="T18" fmla="*/ 2147483647 w 256"/>
                <a:gd name="T19" fmla="*/ 2147483647 h 154"/>
                <a:gd name="T20" fmla="*/ 2147483647 w 256"/>
                <a:gd name="T21" fmla="*/ 2147483647 h 154"/>
                <a:gd name="T22" fmla="*/ 2147483647 w 256"/>
                <a:gd name="T23" fmla="*/ 2147483647 h 154"/>
                <a:gd name="T24" fmla="*/ 2147483647 w 256"/>
                <a:gd name="T25" fmla="*/ 2147483647 h 154"/>
                <a:gd name="T26" fmla="*/ 2147483647 w 256"/>
                <a:gd name="T27" fmla="*/ 2147483647 h 154"/>
                <a:gd name="T28" fmla="*/ 2147483647 w 256"/>
                <a:gd name="T29" fmla="*/ 2147483647 h 154"/>
                <a:gd name="T30" fmla="*/ 2147483647 w 256"/>
                <a:gd name="T31" fmla="*/ 2147483647 h 154"/>
                <a:gd name="T32" fmla="*/ 2147483647 w 256"/>
                <a:gd name="T33" fmla="*/ 2147483647 h 154"/>
                <a:gd name="T34" fmla="*/ 2147483647 w 256"/>
                <a:gd name="T35" fmla="*/ 2147483647 h 15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56" h="154">
                  <a:moveTo>
                    <a:pt x="226" y="131"/>
                  </a:moveTo>
                  <a:cubicBezTo>
                    <a:pt x="226" y="131"/>
                    <a:pt x="226" y="131"/>
                    <a:pt x="226" y="130"/>
                  </a:cubicBezTo>
                  <a:cubicBezTo>
                    <a:pt x="226" y="10"/>
                    <a:pt x="226" y="10"/>
                    <a:pt x="226" y="10"/>
                  </a:cubicBezTo>
                  <a:cubicBezTo>
                    <a:pt x="226" y="5"/>
                    <a:pt x="222" y="0"/>
                    <a:pt x="21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3" y="0"/>
                    <a:pt x="29" y="5"/>
                    <a:pt x="29" y="10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6" y="138"/>
                    <a:pt x="256" y="138"/>
                    <a:pt x="256" y="138"/>
                  </a:cubicBezTo>
                  <a:lnTo>
                    <a:pt x="226" y="131"/>
                  </a:lnTo>
                  <a:close/>
                  <a:moveTo>
                    <a:pt x="207" y="119"/>
                  </a:moveTo>
                  <a:cubicBezTo>
                    <a:pt x="48" y="119"/>
                    <a:pt x="48" y="119"/>
                    <a:pt x="48" y="1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207" y="20"/>
                    <a:pt x="207" y="20"/>
                    <a:pt x="207" y="20"/>
                  </a:cubicBezTo>
                  <a:lnTo>
                    <a:pt x="207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8223250" y="2979738"/>
              <a:ext cx="358775" cy="695325"/>
            </a:xfrm>
            <a:custGeom>
              <a:avLst/>
              <a:gdLst>
                <a:gd name="T0" fmla="*/ 2147483647 w 132"/>
                <a:gd name="T1" fmla="*/ 2147483647 h 256"/>
                <a:gd name="T2" fmla="*/ 2147483647 w 132"/>
                <a:gd name="T3" fmla="*/ 2147483647 h 256"/>
                <a:gd name="T4" fmla="*/ 2147483647 w 132"/>
                <a:gd name="T5" fmla="*/ 2147483647 h 256"/>
                <a:gd name="T6" fmla="*/ 2147483647 w 132"/>
                <a:gd name="T7" fmla="*/ 2147483647 h 256"/>
                <a:gd name="T8" fmla="*/ 2147483647 w 132"/>
                <a:gd name="T9" fmla="*/ 0 h 256"/>
                <a:gd name="T10" fmla="*/ 2147483647 w 132"/>
                <a:gd name="T11" fmla="*/ 0 h 256"/>
                <a:gd name="T12" fmla="*/ 2147483647 w 132"/>
                <a:gd name="T13" fmla="*/ 0 h 256"/>
                <a:gd name="T14" fmla="*/ 2147483647 w 132"/>
                <a:gd name="T15" fmla="*/ 2147483647 h 256"/>
                <a:gd name="T16" fmla="*/ 2147483647 w 132"/>
                <a:gd name="T17" fmla="*/ 2147483647 h 256"/>
                <a:gd name="T18" fmla="*/ 2147483647 w 132"/>
                <a:gd name="T19" fmla="*/ 2147483647 h 256"/>
                <a:gd name="T20" fmla="*/ 2147483647 w 132"/>
                <a:gd name="T21" fmla="*/ 2147483647 h 256"/>
                <a:gd name="T22" fmla="*/ 2147483647 w 132"/>
                <a:gd name="T23" fmla="*/ 2147483647 h 256"/>
                <a:gd name="T24" fmla="*/ 2147483647 w 132"/>
                <a:gd name="T25" fmla="*/ 2147483647 h 256"/>
                <a:gd name="T26" fmla="*/ 0 w 132"/>
                <a:gd name="T27" fmla="*/ 2147483647 h 256"/>
                <a:gd name="T28" fmla="*/ 0 w 132"/>
                <a:gd name="T29" fmla="*/ 2147483647 h 256"/>
                <a:gd name="T30" fmla="*/ 0 w 132"/>
                <a:gd name="T31" fmla="*/ 2147483647 h 256"/>
                <a:gd name="T32" fmla="*/ 2147483647 w 132"/>
                <a:gd name="T33" fmla="*/ 2147483647 h 256"/>
                <a:gd name="T34" fmla="*/ 2147483647 w 132"/>
                <a:gd name="T35" fmla="*/ 2147483647 h 256"/>
                <a:gd name="T36" fmla="*/ 2147483647 w 132"/>
                <a:gd name="T37" fmla="*/ 2147483647 h 256"/>
                <a:gd name="T38" fmla="*/ 2147483647 w 132"/>
                <a:gd name="T39" fmla="*/ 2147483647 h 256"/>
                <a:gd name="T40" fmla="*/ 2147483647 w 132"/>
                <a:gd name="T41" fmla="*/ 2147483647 h 256"/>
                <a:gd name="T42" fmla="*/ 2147483647 w 132"/>
                <a:gd name="T43" fmla="*/ 2147483647 h 256"/>
                <a:gd name="T44" fmla="*/ 2147483647 w 132"/>
                <a:gd name="T45" fmla="*/ 2147483647 h 256"/>
                <a:gd name="T46" fmla="*/ 2147483647 w 132"/>
                <a:gd name="T47" fmla="*/ 2147483647 h 256"/>
                <a:gd name="T48" fmla="*/ 2147483647 w 132"/>
                <a:gd name="T49" fmla="*/ 2147483647 h 256"/>
                <a:gd name="T50" fmla="*/ 2147483647 w 132"/>
                <a:gd name="T51" fmla="*/ 2147483647 h 256"/>
                <a:gd name="T52" fmla="*/ 2147483647 w 132"/>
                <a:gd name="T53" fmla="*/ 2147483647 h 256"/>
                <a:gd name="T54" fmla="*/ 2147483647 w 132"/>
                <a:gd name="T55" fmla="*/ 2147483647 h 256"/>
                <a:gd name="T56" fmla="*/ 2147483647 w 132"/>
                <a:gd name="T57" fmla="*/ 2147483647 h 256"/>
                <a:gd name="T58" fmla="*/ 2147483647 w 132"/>
                <a:gd name="T59" fmla="*/ 2147483647 h 256"/>
                <a:gd name="T60" fmla="*/ 2147483647 w 132"/>
                <a:gd name="T61" fmla="*/ 2147483647 h 256"/>
                <a:gd name="T62" fmla="*/ 2147483647 w 132"/>
                <a:gd name="T63" fmla="*/ 2147483647 h 256"/>
                <a:gd name="T64" fmla="*/ 2147483647 w 132"/>
                <a:gd name="T65" fmla="*/ 2147483647 h 256"/>
                <a:gd name="T66" fmla="*/ 2147483647 w 132"/>
                <a:gd name="T67" fmla="*/ 2147483647 h 256"/>
                <a:gd name="T68" fmla="*/ 2147483647 w 132"/>
                <a:gd name="T69" fmla="*/ 2147483647 h 256"/>
                <a:gd name="T70" fmla="*/ 2147483647 w 132"/>
                <a:gd name="T71" fmla="*/ 2147483647 h 256"/>
                <a:gd name="T72" fmla="*/ 2147483647 w 132"/>
                <a:gd name="T73" fmla="*/ 2147483647 h 256"/>
                <a:gd name="T74" fmla="*/ 2147483647 w 132"/>
                <a:gd name="T75" fmla="*/ 2147483647 h 256"/>
                <a:gd name="T76" fmla="*/ 2147483647 w 132"/>
                <a:gd name="T77" fmla="*/ 2147483647 h 2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2" h="256">
                  <a:moveTo>
                    <a:pt x="132" y="33"/>
                  </a:moveTo>
                  <a:cubicBezTo>
                    <a:pt x="132" y="33"/>
                    <a:pt x="131" y="16"/>
                    <a:pt x="127" y="11"/>
                  </a:cubicBezTo>
                  <a:cubicBezTo>
                    <a:pt x="122" y="6"/>
                    <a:pt x="116" y="5"/>
                    <a:pt x="112" y="4"/>
                  </a:cubicBezTo>
                  <a:cubicBezTo>
                    <a:pt x="107" y="3"/>
                    <a:pt x="98" y="1"/>
                    <a:pt x="83" y="1"/>
                  </a:cubicBezTo>
                  <a:cubicBezTo>
                    <a:pt x="76" y="0"/>
                    <a:pt x="71" y="0"/>
                    <a:pt x="65" y="0"/>
                  </a:cubicBezTo>
                  <a:cubicBezTo>
                    <a:pt x="61" y="0"/>
                    <a:pt x="56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8" y="1"/>
                    <a:pt x="30" y="1"/>
                    <a:pt x="27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5" y="2"/>
                    <a:pt x="24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17" y="4"/>
                    <a:pt x="14" y="5"/>
                  </a:cubicBezTo>
                  <a:cubicBezTo>
                    <a:pt x="9" y="7"/>
                    <a:pt x="6" y="9"/>
                    <a:pt x="3" y="13"/>
                  </a:cubicBezTo>
                  <a:cubicBezTo>
                    <a:pt x="1" y="17"/>
                    <a:pt x="1" y="23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1" y="225"/>
                    <a:pt x="4" y="242"/>
                    <a:pt x="7" y="246"/>
                  </a:cubicBezTo>
                  <a:cubicBezTo>
                    <a:pt x="10" y="249"/>
                    <a:pt x="14" y="251"/>
                    <a:pt x="20" y="253"/>
                  </a:cubicBezTo>
                  <a:cubicBezTo>
                    <a:pt x="21" y="253"/>
                    <a:pt x="22" y="253"/>
                    <a:pt x="22" y="253"/>
                  </a:cubicBezTo>
                  <a:cubicBezTo>
                    <a:pt x="27" y="254"/>
                    <a:pt x="30" y="255"/>
                    <a:pt x="43" y="255"/>
                  </a:cubicBezTo>
                  <a:cubicBezTo>
                    <a:pt x="44" y="255"/>
                    <a:pt x="45" y="255"/>
                    <a:pt x="46" y="255"/>
                  </a:cubicBezTo>
                  <a:cubicBezTo>
                    <a:pt x="52" y="256"/>
                    <a:pt x="57" y="256"/>
                    <a:pt x="64" y="256"/>
                  </a:cubicBezTo>
                  <a:cubicBezTo>
                    <a:pt x="69" y="256"/>
                    <a:pt x="75" y="256"/>
                    <a:pt x="81" y="256"/>
                  </a:cubicBezTo>
                  <a:cubicBezTo>
                    <a:pt x="104" y="254"/>
                    <a:pt x="115" y="253"/>
                    <a:pt x="122" y="248"/>
                  </a:cubicBezTo>
                  <a:cubicBezTo>
                    <a:pt x="128" y="244"/>
                    <a:pt x="130" y="237"/>
                    <a:pt x="131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2" y="226"/>
                    <a:pt x="132" y="211"/>
                    <a:pt x="132" y="211"/>
                  </a:cubicBezTo>
                  <a:lnTo>
                    <a:pt x="132" y="33"/>
                  </a:lnTo>
                  <a:close/>
                  <a:moveTo>
                    <a:pt x="66" y="243"/>
                  </a:moveTo>
                  <a:cubicBezTo>
                    <a:pt x="62" y="243"/>
                    <a:pt x="59" y="240"/>
                    <a:pt x="59" y="236"/>
                  </a:cubicBezTo>
                  <a:cubicBezTo>
                    <a:pt x="59" y="232"/>
                    <a:pt x="62" y="229"/>
                    <a:pt x="66" y="229"/>
                  </a:cubicBezTo>
                  <a:cubicBezTo>
                    <a:pt x="70" y="229"/>
                    <a:pt x="73" y="232"/>
                    <a:pt x="73" y="236"/>
                  </a:cubicBezTo>
                  <a:cubicBezTo>
                    <a:pt x="73" y="240"/>
                    <a:pt x="70" y="243"/>
                    <a:pt x="66" y="243"/>
                  </a:cubicBezTo>
                  <a:close/>
                  <a:moveTo>
                    <a:pt x="121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1" y="30"/>
                    <a:pt x="121" y="30"/>
                    <a:pt x="121" y="30"/>
                  </a:cubicBezTo>
                  <a:lnTo>
                    <a:pt x="121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15"/>
            <p:cNvGrpSpPr/>
            <p:nvPr/>
          </p:nvGrpSpPr>
          <p:grpSpPr bwMode="auto">
            <a:xfrm>
              <a:off x="2921000" y="4022725"/>
              <a:ext cx="1603375" cy="844550"/>
              <a:chOff x="0" y="0"/>
              <a:chExt cx="1603336" cy="843447"/>
            </a:xfrm>
          </p:grpSpPr>
          <p:sp>
            <p:nvSpPr>
              <p:cNvPr id="9" name="TextBox 13"/>
              <p:cNvSpPr txBox="1">
                <a:spLocks noChangeArrowheads="1"/>
              </p:cNvSpPr>
              <p:nvPr/>
            </p:nvSpPr>
            <p:spPr bwMode="auto">
              <a:xfrm>
                <a:off x="318428" y="0"/>
                <a:ext cx="88700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琢磨愿景</a:t>
                </a:r>
                <a:endPara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TextBox 13"/>
              <p:cNvSpPr txBox="1">
                <a:spLocks noChangeArrowheads="1"/>
              </p:cNvSpPr>
              <p:nvPr/>
            </p:nvSpPr>
            <p:spPr bwMode="auto">
              <a:xfrm>
                <a:off x="0" y="289449"/>
                <a:ext cx="1603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8"/>
            <p:cNvGrpSpPr/>
            <p:nvPr/>
          </p:nvGrpSpPr>
          <p:grpSpPr bwMode="auto">
            <a:xfrm>
              <a:off x="5257800" y="4017963"/>
              <a:ext cx="1603375" cy="849312"/>
              <a:chOff x="0" y="0"/>
              <a:chExt cx="1603336" cy="848063"/>
            </a:xfrm>
          </p:grpSpPr>
          <p:sp>
            <p:nvSpPr>
              <p:cNvPr id="12" name="TextBox 13"/>
              <p:cNvSpPr txBox="1">
                <a:spLocks noChangeArrowheads="1"/>
              </p:cNvSpPr>
              <p:nvPr/>
            </p:nvSpPr>
            <p:spPr bwMode="auto">
              <a:xfrm>
                <a:off x="269839" y="0"/>
                <a:ext cx="10636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琢磨愿景</a:t>
                </a:r>
                <a:endPara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TextBox 13"/>
              <p:cNvSpPr txBox="1">
                <a:spLocks noChangeArrowheads="1"/>
              </p:cNvSpPr>
              <p:nvPr/>
            </p:nvSpPr>
            <p:spPr bwMode="auto">
              <a:xfrm>
                <a:off x="0" y="294065"/>
                <a:ext cx="1603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21"/>
            <p:cNvGrpSpPr/>
            <p:nvPr/>
          </p:nvGrpSpPr>
          <p:grpSpPr bwMode="auto">
            <a:xfrm>
              <a:off x="7596187" y="4010025"/>
              <a:ext cx="1603375" cy="857250"/>
              <a:chOff x="0" y="0"/>
              <a:chExt cx="1603336" cy="857295"/>
            </a:xfrm>
          </p:grpSpPr>
          <p:sp>
            <p:nvSpPr>
              <p:cNvPr id="15" name="TextBox 13"/>
              <p:cNvSpPr txBox="1">
                <a:spLocks noChangeArrowheads="1"/>
              </p:cNvSpPr>
              <p:nvPr/>
            </p:nvSpPr>
            <p:spPr bwMode="auto">
              <a:xfrm>
                <a:off x="90911" y="0"/>
                <a:ext cx="1277317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琢磨愿景</a:t>
                </a:r>
                <a:endParaRPr lang="en-US" altLang="zh-CN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TextBox 13"/>
              <p:cNvSpPr txBox="1">
                <a:spLocks noChangeArrowheads="1"/>
              </p:cNvSpPr>
              <p:nvPr/>
            </p:nvSpPr>
            <p:spPr bwMode="auto">
              <a:xfrm>
                <a:off x="0" y="303297"/>
                <a:ext cx="1603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3238500" y="3203575"/>
              <a:ext cx="633413" cy="550863"/>
            </a:xfrm>
            <a:custGeom>
              <a:avLst/>
              <a:gdLst>
                <a:gd name="T0" fmla="*/ 2147483647 w 200"/>
                <a:gd name="T1" fmla="*/ 2147483647 h 174"/>
                <a:gd name="T2" fmla="*/ 2147483647 w 200"/>
                <a:gd name="T3" fmla="*/ 2147483647 h 174"/>
                <a:gd name="T4" fmla="*/ 2147483647 w 200"/>
                <a:gd name="T5" fmla="*/ 2147483647 h 174"/>
                <a:gd name="T6" fmla="*/ 2147483647 w 200"/>
                <a:gd name="T7" fmla="*/ 2147483647 h 174"/>
                <a:gd name="T8" fmla="*/ 2147483647 w 200"/>
                <a:gd name="T9" fmla="*/ 2147483647 h 174"/>
                <a:gd name="T10" fmla="*/ 2147483647 w 200"/>
                <a:gd name="T11" fmla="*/ 2147483647 h 174"/>
                <a:gd name="T12" fmla="*/ 2147483647 w 200"/>
                <a:gd name="T13" fmla="*/ 2147483647 h 174"/>
                <a:gd name="T14" fmla="*/ 2147483647 w 200"/>
                <a:gd name="T15" fmla="*/ 2147483647 h 174"/>
                <a:gd name="T16" fmla="*/ 2147483647 w 200"/>
                <a:gd name="T17" fmla="*/ 2147483647 h 174"/>
                <a:gd name="T18" fmla="*/ 2147483647 w 200"/>
                <a:gd name="T19" fmla="*/ 2147483647 h 174"/>
                <a:gd name="T20" fmla="*/ 2147483647 w 200"/>
                <a:gd name="T21" fmla="*/ 2147483647 h 174"/>
                <a:gd name="T22" fmla="*/ 2147483647 w 200"/>
                <a:gd name="T23" fmla="*/ 2147483647 h 174"/>
                <a:gd name="T24" fmla="*/ 2147483647 w 200"/>
                <a:gd name="T25" fmla="*/ 2147483647 h 174"/>
                <a:gd name="T26" fmla="*/ 2147483647 w 200"/>
                <a:gd name="T27" fmla="*/ 2147483647 h 174"/>
                <a:gd name="T28" fmla="*/ 2147483647 w 200"/>
                <a:gd name="T29" fmla="*/ 2147483647 h 174"/>
                <a:gd name="T30" fmla="*/ 2147483647 w 200"/>
                <a:gd name="T31" fmla="*/ 2147483647 h 174"/>
                <a:gd name="T32" fmla="*/ 2147483647 w 200"/>
                <a:gd name="T33" fmla="*/ 2147483647 h 174"/>
                <a:gd name="T34" fmla="*/ 2147483647 w 200"/>
                <a:gd name="T35" fmla="*/ 2147483647 h 174"/>
                <a:gd name="T36" fmla="*/ 2147483647 w 200"/>
                <a:gd name="T37" fmla="*/ 2147483647 h 174"/>
                <a:gd name="T38" fmla="*/ 2147483647 w 200"/>
                <a:gd name="T39" fmla="*/ 2147483647 h 174"/>
                <a:gd name="T40" fmla="*/ 2147483647 w 200"/>
                <a:gd name="T41" fmla="*/ 2147483647 h 174"/>
                <a:gd name="T42" fmla="*/ 2147483647 w 200"/>
                <a:gd name="T43" fmla="*/ 2147483647 h 174"/>
                <a:gd name="T44" fmla="*/ 2147483647 w 200"/>
                <a:gd name="T45" fmla="*/ 2147483647 h 174"/>
                <a:gd name="T46" fmla="*/ 2147483647 w 200"/>
                <a:gd name="T47" fmla="*/ 2147483647 h 174"/>
                <a:gd name="T48" fmla="*/ 2147483647 w 200"/>
                <a:gd name="T49" fmla="*/ 2147483647 h 174"/>
                <a:gd name="T50" fmla="*/ 2147483647 w 200"/>
                <a:gd name="T51" fmla="*/ 2147483647 h 174"/>
                <a:gd name="T52" fmla="*/ 2147483647 w 200"/>
                <a:gd name="T53" fmla="*/ 2147483647 h 174"/>
                <a:gd name="T54" fmla="*/ 2147483647 w 200"/>
                <a:gd name="T55" fmla="*/ 2147483647 h 174"/>
                <a:gd name="T56" fmla="*/ 2147483647 w 200"/>
                <a:gd name="T57" fmla="*/ 2147483647 h 174"/>
                <a:gd name="T58" fmla="*/ 2147483647 w 200"/>
                <a:gd name="T59" fmla="*/ 2147483647 h 174"/>
                <a:gd name="T60" fmla="*/ 2147483647 w 200"/>
                <a:gd name="T61" fmla="*/ 2147483647 h 174"/>
                <a:gd name="T62" fmla="*/ 2147483647 w 200"/>
                <a:gd name="T63" fmla="*/ 2147483647 h 174"/>
                <a:gd name="T64" fmla="*/ 2147483647 w 200"/>
                <a:gd name="T65" fmla="*/ 2147483647 h 174"/>
                <a:gd name="T66" fmla="*/ 2147483647 w 200"/>
                <a:gd name="T67" fmla="*/ 2147483647 h 174"/>
                <a:gd name="T68" fmla="*/ 2147483647 w 200"/>
                <a:gd name="T69" fmla="*/ 2147483647 h 174"/>
                <a:gd name="T70" fmla="*/ 2147483647 w 200"/>
                <a:gd name="T71" fmla="*/ 2147483647 h 174"/>
                <a:gd name="T72" fmla="*/ 2147483647 w 200"/>
                <a:gd name="T73" fmla="*/ 2147483647 h 174"/>
                <a:gd name="T74" fmla="*/ 2147483647 w 200"/>
                <a:gd name="T75" fmla="*/ 2147483647 h 174"/>
                <a:gd name="T76" fmla="*/ 2147483647 w 200"/>
                <a:gd name="T77" fmla="*/ 2147483647 h 174"/>
                <a:gd name="T78" fmla="*/ 2147483647 w 200"/>
                <a:gd name="T79" fmla="*/ 2147483647 h 174"/>
                <a:gd name="T80" fmla="*/ 2147483647 w 200"/>
                <a:gd name="T81" fmla="*/ 2147483647 h 174"/>
                <a:gd name="T82" fmla="*/ 2147483647 w 200"/>
                <a:gd name="T83" fmla="*/ 2147483647 h 174"/>
                <a:gd name="T84" fmla="*/ 2147483647 w 200"/>
                <a:gd name="T85" fmla="*/ 2147483647 h 174"/>
                <a:gd name="T86" fmla="*/ 2147483647 w 200"/>
                <a:gd name="T87" fmla="*/ 2147483647 h 174"/>
                <a:gd name="T88" fmla="*/ 2147483647 w 200"/>
                <a:gd name="T89" fmla="*/ 2147483647 h 174"/>
                <a:gd name="T90" fmla="*/ 2147483647 w 200"/>
                <a:gd name="T91" fmla="*/ 2147483647 h 174"/>
                <a:gd name="T92" fmla="*/ 2147483647 w 200"/>
                <a:gd name="T93" fmla="*/ 2147483647 h 174"/>
                <a:gd name="T94" fmla="*/ 2147483647 w 200"/>
                <a:gd name="T95" fmla="*/ 2147483647 h 174"/>
                <a:gd name="T96" fmla="*/ 2147483647 w 200"/>
                <a:gd name="T97" fmla="*/ 2147483647 h 174"/>
                <a:gd name="T98" fmla="*/ 2147483647 w 200"/>
                <a:gd name="T99" fmla="*/ 2147483647 h 174"/>
                <a:gd name="T100" fmla="*/ 2147483647 w 200"/>
                <a:gd name="T101" fmla="*/ 2147483647 h 174"/>
                <a:gd name="T102" fmla="*/ 2147483647 w 200"/>
                <a:gd name="T103" fmla="*/ 2147483647 h 174"/>
                <a:gd name="T104" fmla="*/ 2147483647 w 200"/>
                <a:gd name="T105" fmla="*/ 2147483647 h 174"/>
                <a:gd name="T106" fmla="*/ 2147483647 w 200"/>
                <a:gd name="T107" fmla="*/ 2147483647 h 174"/>
                <a:gd name="T108" fmla="*/ 2147483647 w 200"/>
                <a:gd name="T109" fmla="*/ 2147483647 h 174"/>
                <a:gd name="T110" fmla="*/ 2147483647 w 200"/>
                <a:gd name="T111" fmla="*/ 2147483647 h 174"/>
                <a:gd name="T112" fmla="*/ 2147483647 w 200"/>
                <a:gd name="T113" fmla="*/ 2147483647 h 174"/>
                <a:gd name="T114" fmla="*/ 2147483647 w 200"/>
                <a:gd name="T115" fmla="*/ 2147483647 h 174"/>
                <a:gd name="T116" fmla="*/ 2147483647 w 200"/>
                <a:gd name="T117" fmla="*/ 2147483647 h 174"/>
                <a:gd name="T118" fmla="*/ 2147483647 w 200"/>
                <a:gd name="T119" fmla="*/ 2147483647 h 1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0" h="174">
                  <a:moveTo>
                    <a:pt x="193" y="114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54" y="114"/>
                    <a:pt x="55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2"/>
                    <a:pt x="200" y="102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192" y="39"/>
                    <a:pt x="192" y="39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29"/>
                    <a:pt x="192" y="28"/>
                    <a:pt x="191" y="28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4"/>
                    <a:pt x="16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9" y="19"/>
                    <a:pt x="21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43" y="98"/>
                    <a:pt x="41" y="126"/>
                    <a:pt x="62" y="126"/>
                  </a:cubicBezTo>
                  <a:cubicBezTo>
                    <a:pt x="62" y="126"/>
                    <a:pt x="62" y="126"/>
                    <a:pt x="63" y="126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96" y="126"/>
                    <a:pt x="198" y="121"/>
                    <a:pt x="198" y="118"/>
                  </a:cubicBezTo>
                  <a:cubicBezTo>
                    <a:pt x="198" y="116"/>
                    <a:pt x="196" y="114"/>
                    <a:pt x="193" y="114"/>
                  </a:cubicBezTo>
                  <a:close/>
                  <a:moveTo>
                    <a:pt x="62" y="98"/>
                  </a:moveTo>
                  <a:cubicBezTo>
                    <a:pt x="59" y="85"/>
                    <a:pt x="59" y="85"/>
                    <a:pt x="59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7" y="98"/>
                    <a:pt x="77" y="98"/>
                    <a:pt x="77" y="98"/>
                  </a:cubicBezTo>
                  <a:lnTo>
                    <a:pt x="62" y="98"/>
                  </a:lnTo>
                  <a:close/>
                  <a:moveTo>
                    <a:pt x="164" y="96"/>
                  </a:moveTo>
                  <a:cubicBezTo>
                    <a:pt x="138" y="96"/>
                    <a:pt x="138" y="96"/>
                    <a:pt x="138" y="96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64" y="85"/>
                    <a:pt x="164" y="85"/>
                    <a:pt x="164" y="85"/>
                  </a:cubicBezTo>
                  <a:lnTo>
                    <a:pt x="164" y="96"/>
                  </a:lnTo>
                  <a:close/>
                  <a:moveTo>
                    <a:pt x="164" y="79"/>
                  </a:moveTo>
                  <a:cubicBezTo>
                    <a:pt x="137" y="79"/>
                    <a:pt x="137" y="79"/>
                    <a:pt x="137" y="79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64" y="73"/>
                    <a:pt x="164" y="73"/>
                    <a:pt x="164" y="73"/>
                  </a:cubicBezTo>
                  <a:lnTo>
                    <a:pt x="164" y="79"/>
                  </a:lnTo>
                  <a:close/>
                  <a:moveTo>
                    <a:pt x="164" y="67"/>
                  </a:moveTo>
                  <a:cubicBezTo>
                    <a:pt x="137" y="67"/>
                    <a:pt x="137" y="67"/>
                    <a:pt x="137" y="67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64" y="60"/>
                    <a:pt x="164" y="60"/>
                    <a:pt x="164" y="60"/>
                  </a:cubicBezTo>
                  <a:lnTo>
                    <a:pt x="164" y="67"/>
                  </a:lnTo>
                  <a:close/>
                  <a:moveTo>
                    <a:pt x="164" y="54"/>
                  </a:moveTo>
                  <a:cubicBezTo>
                    <a:pt x="136" y="54"/>
                    <a:pt x="136" y="54"/>
                    <a:pt x="136" y="54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64" y="47"/>
                    <a:pt x="164" y="47"/>
                    <a:pt x="164" y="47"/>
                  </a:cubicBezTo>
                  <a:lnTo>
                    <a:pt x="164" y="54"/>
                  </a:lnTo>
                  <a:close/>
                  <a:moveTo>
                    <a:pt x="170" y="47"/>
                  </a:moveTo>
                  <a:cubicBezTo>
                    <a:pt x="192" y="47"/>
                    <a:pt x="192" y="47"/>
                    <a:pt x="192" y="47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70" y="54"/>
                    <a:pt x="170" y="54"/>
                    <a:pt x="170" y="54"/>
                  </a:cubicBezTo>
                  <a:lnTo>
                    <a:pt x="170" y="47"/>
                  </a:lnTo>
                  <a:close/>
                  <a:moveTo>
                    <a:pt x="170" y="60"/>
                  </a:moveTo>
                  <a:cubicBezTo>
                    <a:pt x="192" y="60"/>
                    <a:pt x="192" y="60"/>
                    <a:pt x="192" y="60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70" y="67"/>
                    <a:pt x="170" y="67"/>
                    <a:pt x="170" y="67"/>
                  </a:cubicBezTo>
                  <a:lnTo>
                    <a:pt x="170" y="60"/>
                  </a:lnTo>
                  <a:close/>
                  <a:moveTo>
                    <a:pt x="170" y="73"/>
                  </a:moveTo>
                  <a:cubicBezTo>
                    <a:pt x="192" y="73"/>
                    <a:pt x="192" y="73"/>
                    <a:pt x="192" y="73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70" y="79"/>
                    <a:pt x="170" y="79"/>
                    <a:pt x="170" y="79"/>
                  </a:cubicBezTo>
                  <a:lnTo>
                    <a:pt x="170" y="73"/>
                  </a:lnTo>
                  <a:close/>
                  <a:moveTo>
                    <a:pt x="170" y="85"/>
                  </a:moveTo>
                  <a:cubicBezTo>
                    <a:pt x="192" y="85"/>
                    <a:pt x="192" y="85"/>
                    <a:pt x="192" y="85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70" y="95"/>
                    <a:pt x="170" y="95"/>
                    <a:pt x="170" y="95"/>
                  </a:cubicBezTo>
                  <a:lnTo>
                    <a:pt x="170" y="85"/>
                  </a:lnTo>
                  <a:close/>
                  <a:moveTo>
                    <a:pt x="164" y="35"/>
                  </a:moveTo>
                  <a:cubicBezTo>
                    <a:pt x="164" y="41"/>
                    <a:pt x="164" y="41"/>
                    <a:pt x="164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34"/>
                    <a:pt x="135" y="34"/>
                    <a:pt x="135" y="34"/>
                  </a:cubicBezTo>
                  <a:lnTo>
                    <a:pt x="164" y="35"/>
                  </a:lnTo>
                  <a:close/>
                  <a:moveTo>
                    <a:pt x="132" y="96"/>
                  </a:moveTo>
                  <a:cubicBezTo>
                    <a:pt x="107" y="97"/>
                    <a:pt x="107" y="97"/>
                    <a:pt x="107" y="97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31" y="85"/>
                    <a:pt x="131" y="85"/>
                    <a:pt x="131" y="85"/>
                  </a:cubicBezTo>
                  <a:lnTo>
                    <a:pt x="132" y="96"/>
                  </a:lnTo>
                  <a:close/>
                  <a:moveTo>
                    <a:pt x="131" y="79"/>
                  </a:moveTo>
                  <a:cubicBezTo>
                    <a:pt x="106" y="79"/>
                    <a:pt x="106" y="79"/>
                    <a:pt x="106" y="79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31" y="73"/>
                    <a:pt x="131" y="73"/>
                    <a:pt x="131" y="73"/>
                  </a:cubicBezTo>
                  <a:lnTo>
                    <a:pt x="131" y="79"/>
                  </a:lnTo>
                  <a:close/>
                  <a:moveTo>
                    <a:pt x="131" y="67"/>
                  </a:moveTo>
                  <a:cubicBezTo>
                    <a:pt x="105" y="67"/>
                    <a:pt x="105" y="67"/>
                    <a:pt x="105" y="67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30" y="60"/>
                    <a:pt x="130" y="60"/>
                    <a:pt x="130" y="60"/>
                  </a:cubicBezTo>
                  <a:lnTo>
                    <a:pt x="131" y="67"/>
                  </a:lnTo>
                  <a:close/>
                  <a:moveTo>
                    <a:pt x="130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30" y="47"/>
                    <a:pt x="130" y="47"/>
                    <a:pt x="130" y="47"/>
                  </a:cubicBezTo>
                  <a:lnTo>
                    <a:pt x="130" y="54"/>
                  </a:lnTo>
                  <a:close/>
                  <a:moveTo>
                    <a:pt x="129" y="33"/>
                  </a:moveTo>
                  <a:cubicBezTo>
                    <a:pt x="129" y="41"/>
                    <a:pt x="129" y="41"/>
                    <a:pt x="129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3" y="32"/>
                    <a:pt x="103" y="32"/>
                    <a:pt x="103" y="32"/>
                  </a:cubicBezTo>
                  <a:lnTo>
                    <a:pt x="129" y="33"/>
                  </a:lnTo>
                  <a:close/>
                  <a:moveTo>
                    <a:pt x="100" y="97"/>
                  </a:moveTo>
                  <a:cubicBezTo>
                    <a:pt x="83" y="98"/>
                    <a:pt x="83" y="98"/>
                    <a:pt x="83" y="9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00" y="85"/>
                    <a:pt x="100" y="85"/>
                    <a:pt x="100" y="85"/>
                  </a:cubicBezTo>
                  <a:lnTo>
                    <a:pt x="100" y="97"/>
                  </a:lnTo>
                  <a:close/>
                  <a:moveTo>
                    <a:pt x="99" y="79"/>
                  </a:moveTo>
                  <a:cubicBezTo>
                    <a:pt x="80" y="79"/>
                    <a:pt x="80" y="79"/>
                    <a:pt x="80" y="79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9" y="73"/>
                    <a:pt x="99" y="73"/>
                    <a:pt x="99" y="73"/>
                  </a:cubicBezTo>
                  <a:lnTo>
                    <a:pt x="99" y="79"/>
                  </a:lnTo>
                  <a:close/>
                  <a:moveTo>
                    <a:pt x="99" y="67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8" y="60"/>
                    <a:pt x="98" y="60"/>
                    <a:pt x="98" y="60"/>
                  </a:cubicBezTo>
                  <a:lnTo>
                    <a:pt x="99" y="67"/>
                  </a:lnTo>
                  <a:close/>
                  <a:moveTo>
                    <a:pt x="98" y="54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54"/>
                  </a:lnTo>
                  <a:close/>
                  <a:moveTo>
                    <a:pt x="97" y="32"/>
                  </a:moveTo>
                  <a:cubicBezTo>
                    <a:pt x="97" y="41"/>
                    <a:pt x="97" y="41"/>
                    <a:pt x="97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97" y="32"/>
                  </a:lnTo>
                  <a:close/>
                  <a:moveTo>
                    <a:pt x="43" y="30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46" y="41"/>
                    <a:pt x="46" y="41"/>
                    <a:pt x="46" y="41"/>
                  </a:cubicBezTo>
                  <a:lnTo>
                    <a:pt x="43" y="30"/>
                  </a:lnTo>
                  <a:close/>
                  <a:moveTo>
                    <a:pt x="48" y="47"/>
                  </a:moveTo>
                  <a:cubicBezTo>
                    <a:pt x="68" y="47"/>
                    <a:pt x="68" y="47"/>
                    <a:pt x="68" y="47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50" y="54"/>
                    <a:pt x="50" y="54"/>
                    <a:pt x="50" y="54"/>
                  </a:cubicBezTo>
                  <a:lnTo>
                    <a:pt x="48" y="47"/>
                  </a:lnTo>
                  <a:close/>
                  <a:moveTo>
                    <a:pt x="54" y="6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54" y="67"/>
                  </a:lnTo>
                  <a:close/>
                  <a:moveTo>
                    <a:pt x="73" y="73"/>
                  </a:moveTo>
                  <a:cubicBezTo>
                    <a:pt x="74" y="79"/>
                    <a:pt x="74" y="79"/>
                    <a:pt x="74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73" y="73"/>
                  </a:lnTo>
                  <a:close/>
                  <a:moveTo>
                    <a:pt x="171" y="133"/>
                  </a:moveTo>
                  <a:cubicBezTo>
                    <a:pt x="160" y="133"/>
                    <a:pt x="151" y="142"/>
                    <a:pt x="151" y="153"/>
                  </a:cubicBezTo>
                  <a:cubicBezTo>
                    <a:pt x="151" y="165"/>
                    <a:pt x="160" y="174"/>
                    <a:pt x="171" y="174"/>
                  </a:cubicBezTo>
                  <a:cubicBezTo>
                    <a:pt x="183" y="174"/>
                    <a:pt x="192" y="165"/>
                    <a:pt x="192" y="153"/>
                  </a:cubicBezTo>
                  <a:cubicBezTo>
                    <a:pt x="192" y="142"/>
                    <a:pt x="183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66" y="163"/>
                    <a:pt x="162" y="158"/>
                    <a:pt x="162" y="153"/>
                  </a:cubicBezTo>
                  <a:cubicBezTo>
                    <a:pt x="162" y="148"/>
                    <a:pt x="166" y="144"/>
                    <a:pt x="171" y="144"/>
                  </a:cubicBezTo>
                  <a:cubicBezTo>
                    <a:pt x="177" y="144"/>
                    <a:pt x="181" y="148"/>
                    <a:pt x="181" y="153"/>
                  </a:cubicBezTo>
                  <a:cubicBezTo>
                    <a:pt x="181" y="158"/>
                    <a:pt x="177" y="163"/>
                    <a:pt x="171" y="163"/>
                  </a:cubicBezTo>
                  <a:close/>
                  <a:moveTo>
                    <a:pt x="86" y="133"/>
                  </a:moveTo>
                  <a:cubicBezTo>
                    <a:pt x="75" y="133"/>
                    <a:pt x="66" y="142"/>
                    <a:pt x="66" y="153"/>
                  </a:cubicBezTo>
                  <a:cubicBezTo>
                    <a:pt x="66" y="165"/>
                    <a:pt x="75" y="174"/>
                    <a:pt x="86" y="174"/>
                  </a:cubicBezTo>
                  <a:cubicBezTo>
                    <a:pt x="98" y="174"/>
                    <a:pt x="107" y="165"/>
                    <a:pt x="107" y="153"/>
                  </a:cubicBezTo>
                  <a:cubicBezTo>
                    <a:pt x="107" y="142"/>
                    <a:pt x="98" y="133"/>
                    <a:pt x="86" y="133"/>
                  </a:cubicBezTo>
                  <a:close/>
                  <a:moveTo>
                    <a:pt x="86" y="163"/>
                  </a:moveTo>
                  <a:cubicBezTo>
                    <a:pt x="81" y="163"/>
                    <a:pt x="77" y="158"/>
                    <a:pt x="77" y="153"/>
                  </a:cubicBezTo>
                  <a:cubicBezTo>
                    <a:pt x="77" y="148"/>
                    <a:pt x="81" y="144"/>
                    <a:pt x="86" y="144"/>
                  </a:cubicBezTo>
                  <a:cubicBezTo>
                    <a:pt x="91" y="144"/>
                    <a:pt x="96" y="148"/>
                    <a:pt x="96" y="153"/>
                  </a:cubicBezTo>
                  <a:cubicBezTo>
                    <a:pt x="96" y="158"/>
                    <a:pt x="91" y="163"/>
                    <a:pt x="86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奖项设置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22444" y="2092299"/>
            <a:ext cx="7147113" cy="3784532"/>
            <a:chOff x="1630363" y="1115409"/>
            <a:chExt cx="9163050" cy="4852008"/>
          </a:xfrm>
        </p:grpSpPr>
        <p:sp>
          <p:nvSpPr>
            <p:cNvPr id="3" name="菱形 5"/>
            <p:cNvSpPr>
              <a:spLocks noChangeArrowheads="1"/>
            </p:cNvSpPr>
            <p:nvPr/>
          </p:nvSpPr>
          <p:spPr bwMode="auto">
            <a:xfrm>
              <a:off x="1770063" y="2497138"/>
              <a:ext cx="1827212" cy="1825625"/>
            </a:xfrm>
            <a:prstGeom prst="diamond">
              <a:avLst/>
            </a:prstGeom>
            <a:solidFill>
              <a:srgbClr val="4F5AA7"/>
            </a:solidFill>
            <a:ln w="12700">
              <a:solidFill>
                <a:srgbClr val="72BCC5"/>
              </a:solidFill>
              <a:prstDash val="dash"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菱形 6"/>
            <p:cNvSpPr>
              <a:spLocks noChangeArrowheads="1"/>
            </p:cNvSpPr>
            <p:nvPr/>
          </p:nvSpPr>
          <p:spPr bwMode="auto">
            <a:xfrm>
              <a:off x="3967163" y="2497138"/>
              <a:ext cx="1827212" cy="1825625"/>
            </a:xfrm>
            <a:prstGeom prst="diamond">
              <a:avLst/>
            </a:prstGeom>
            <a:solidFill>
              <a:srgbClr val="DB5B9D"/>
            </a:solidFill>
            <a:ln w="12700">
              <a:solidFill>
                <a:srgbClr val="72BCC5"/>
              </a:solidFill>
              <a:prstDash val="dash"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菱形 7"/>
            <p:cNvSpPr>
              <a:spLocks noChangeArrowheads="1"/>
            </p:cNvSpPr>
            <p:nvPr/>
          </p:nvSpPr>
          <p:spPr bwMode="auto">
            <a:xfrm>
              <a:off x="6165850" y="2497138"/>
              <a:ext cx="1825625" cy="1825625"/>
            </a:xfrm>
            <a:prstGeom prst="diamond">
              <a:avLst/>
            </a:prstGeom>
            <a:solidFill>
              <a:srgbClr val="4F5AA7"/>
            </a:solidFill>
            <a:ln w="12700">
              <a:solidFill>
                <a:srgbClr val="72BCC5"/>
              </a:solidFill>
              <a:prstDash val="dash"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菱形 8"/>
            <p:cNvSpPr>
              <a:spLocks noChangeArrowheads="1"/>
            </p:cNvSpPr>
            <p:nvPr/>
          </p:nvSpPr>
          <p:spPr bwMode="auto">
            <a:xfrm>
              <a:off x="8362950" y="2497138"/>
              <a:ext cx="1825625" cy="1825625"/>
            </a:xfrm>
            <a:prstGeom prst="diamond">
              <a:avLst/>
            </a:prstGeom>
            <a:solidFill>
              <a:srgbClr val="DB5B9D"/>
            </a:solidFill>
            <a:ln w="12700">
              <a:solidFill>
                <a:srgbClr val="72BCC5"/>
              </a:solidFill>
              <a:prstDash val="dash"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" name="直接连接符 9"/>
            <p:cNvCxnSpPr>
              <a:cxnSpLocks noChangeShapeType="1"/>
            </p:cNvCxnSpPr>
            <p:nvPr/>
          </p:nvCxnSpPr>
          <p:spPr bwMode="auto">
            <a:xfrm flipV="1">
              <a:off x="2684463" y="1233488"/>
              <a:ext cx="0" cy="1263650"/>
            </a:xfrm>
            <a:prstGeom prst="line">
              <a:avLst/>
            </a:prstGeom>
            <a:noFill/>
            <a:ln w="12700">
              <a:solidFill>
                <a:srgbClr val="4F5AA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0"/>
            <p:cNvCxnSpPr>
              <a:cxnSpLocks noChangeShapeType="1"/>
            </p:cNvCxnSpPr>
            <p:nvPr/>
          </p:nvCxnSpPr>
          <p:spPr bwMode="auto">
            <a:xfrm flipV="1">
              <a:off x="4872038" y="4322763"/>
              <a:ext cx="0" cy="1263650"/>
            </a:xfrm>
            <a:prstGeom prst="line">
              <a:avLst/>
            </a:prstGeom>
            <a:noFill/>
            <a:ln w="12700">
              <a:solidFill>
                <a:srgbClr val="DB5B9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11"/>
            <p:cNvCxnSpPr>
              <a:cxnSpLocks noChangeShapeType="1"/>
            </p:cNvCxnSpPr>
            <p:nvPr/>
          </p:nvCxnSpPr>
          <p:spPr bwMode="auto">
            <a:xfrm flipV="1">
              <a:off x="7078663" y="1233488"/>
              <a:ext cx="0" cy="1263650"/>
            </a:xfrm>
            <a:prstGeom prst="line">
              <a:avLst/>
            </a:prstGeom>
            <a:noFill/>
            <a:ln w="12700">
              <a:solidFill>
                <a:srgbClr val="4F5AA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12"/>
            <p:cNvCxnSpPr>
              <a:cxnSpLocks noChangeShapeType="1"/>
            </p:cNvCxnSpPr>
            <p:nvPr/>
          </p:nvCxnSpPr>
          <p:spPr bwMode="auto">
            <a:xfrm flipV="1">
              <a:off x="9275763" y="4322763"/>
              <a:ext cx="0" cy="1263650"/>
            </a:xfrm>
            <a:prstGeom prst="line">
              <a:avLst/>
            </a:prstGeom>
            <a:noFill/>
            <a:ln w="12700">
              <a:solidFill>
                <a:srgbClr val="DB5B9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1" name="组合 14"/>
            <p:cNvGrpSpPr/>
            <p:nvPr/>
          </p:nvGrpSpPr>
          <p:grpSpPr bwMode="auto">
            <a:xfrm>
              <a:off x="1630363" y="1119251"/>
              <a:ext cx="2507613" cy="1538897"/>
              <a:chOff x="19055" y="-347655"/>
              <a:chExt cx="2508306" cy="1539145"/>
            </a:xfrm>
          </p:grpSpPr>
          <p:sp>
            <p:nvSpPr>
              <p:cNvPr id="12" name="Rectangle 58"/>
              <p:cNvSpPr>
                <a:spLocks noChangeArrowheads="1"/>
              </p:cNvSpPr>
              <p:nvPr/>
            </p:nvSpPr>
            <p:spPr bwMode="auto">
              <a:xfrm>
                <a:off x="1072652" y="-347655"/>
                <a:ext cx="1454709" cy="1539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Rectangle 57"/>
              <p:cNvSpPr>
                <a:spLocks noChangeArrowheads="1"/>
              </p:cNvSpPr>
              <p:nvPr/>
            </p:nvSpPr>
            <p:spPr bwMode="auto">
              <a:xfrm>
                <a:off x="19055" y="0"/>
                <a:ext cx="1026215" cy="434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noProof="1">
                    <a:latin typeface="+mn-lt"/>
                    <a:ea typeface="+mn-ea"/>
                    <a:cs typeface="+mn-ea"/>
                    <a:sym typeface="+mn-lt"/>
                  </a:rPr>
                  <a:t>一等奖</a:t>
                </a:r>
                <a:endParaRPr lang="zh-CN" altLang="en-US" sz="1600" noProof="1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7"/>
            <p:cNvGrpSpPr/>
            <p:nvPr/>
          </p:nvGrpSpPr>
          <p:grpSpPr bwMode="auto">
            <a:xfrm>
              <a:off x="6024563" y="1115409"/>
              <a:ext cx="2598737" cy="1538898"/>
              <a:chOff x="0" y="-351497"/>
              <a:chExt cx="2597867" cy="1539144"/>
            </a:xfrm>
          </p:grpSpPr>
          <p:sp>
            <p:nvSpPr>
              <p:cNvPr id="15" name="Rectangle 58"/>
              <p:cNvSpPr>
                <a:spLocks noChangeArrowheads="1"/>
              </p:cNvSpPr>
              <p:nvPr/>
            </p:nvSpPr>
            <p:spPr bwMode="auto">
              <a:xfrm>
                <a:off x="1143159" y="-351497"/>
                <a:ext cx="1454708" cy="1539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Clr>
                    <a:srgbClr val="E24848"/>
                  </a:buClr>
                </a:pP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5588" cy="434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noProof="1">
                    <a:latin typeface="+mn-lt"/>
                    <a:ea typeface="+mn-ea"/>
                    <a:cs typeface="+mn-ea"/>
                    <a:sym typeface="+mn-lt"/>
                  </a:rPr>
                  <a:t>三等奖</a:t>
                </a:r>
                <a:endParaRPr lang="zh-CN" altLang="en-US" sz="1600" noProof="1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20"/>
            <p:cNvGrpSpPr/>
            <p:nvPr/>
          </p:nvGrpSpPr>
          <p:grpSpPr bwMode="auto">
            <a:xfrm>
              <a:off x="3776663" y="4426933"/>
              <a:ext cx="2598737" cy="1538897"/>
              <a:chOff x="0" y="-351498"/>
              <a:chExt cx="2597867" cy="1539144"/>
            </a:xfrm>
          </p:grpSpPr>
          <p:sp>
            <p:nvSpPr>
              <p:cNvPr id="18" name="Rectangle 58"/>
              <p:cNvSpPr>
                <a:spLocks noChangeArrowheads="1"/>
              </p:cNvSpPr>
              <p:nvPr/>
            </p:nvSpPr>
            <p:spPr bwMode="auto">
              <a:xfrm>
                <a:off x="1143159" y="-351498"/>
                <a:ext cx="1454708" cy="1539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Rectangle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5588" cy="434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noProof="1">
                    <a:latin typeface="+mn-lt"/>
                    <a:ea typeface="+mn-ea"/>
                    <a:cs typeface="+mn-ea"/>
                    <a:sym typeface="+mn-lt"/>
                  </a:rPr>
                  <a:t>二等奖</a:t>
                </a:r>
                <a:endParaRPr lang="zh-CN" altLang="en-US" sz="1600" noProof="1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23"/>
            <p:cNvGrpSpPr/>
            <p:nvPr/>
          </p:nvGrpSpPr>
          <p:grpSpPr bwMode="auto">
            <a:xfrm>
              <a:off x="8196263" y="4428520"/>
              <a:ext cx="2597150" cy="1538897"/>
              <a:chOff x="0" y="-351500"/>
              <a:chExt cx="2597867" cy="1539146"/>
            </a:xfrm>
          </p:grpSpPr>
          <p:sp>
            <p:nvSpPr>
              <p:cNvPr id="21" name="Rectangle 58"/>
              <p:cNvSpPr>
                <a:spLocks noChangeArrowheads="1"/>
              </p:cNvSpPr>
              <p:nvPr/>
            </p:nvSpPr>
            <p:spPr bwMode="auto">
              <a:xfrm>
                <a:off x="1143158" y="-351500"/>
                <a:ext cx="1454709" cy="1539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6215" cy="43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noProof="1">
                    <a:latin typeface="+mn-lt"/>
                    <a:ea typeface="+mn-ea"/>
                    <a:cs typeface="+mn-ea"/>
                    <a:sym typeface="+mn-lt"/>
                  </a:rPr>
                  <a:t>四等奖</a:t>
                </a:r>
                <a:endParaRPr lang="zh-CN" altLang="en-US" sz="1600" noProof="1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3" name="Rectangle 57"/>
            <p:cNvSpPr>
              <a:spLocks noChangeArrowheads="1"/>
            </p:cNvSpPr>
            <p:nvPr/>
          </p:nvSpPr>
          <p:spPr bwMode="auto">
            <a:xfrm>
              <a:off x="2387599" y="2925763"/>
              <a:ext cx="660115" cy="98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440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57"/>
            <p:cNvSpPr>
              <a:spLocks noChangeArrowheads="1"/>
            </p:cNvSpPr>
            <p:nvPr/>
          </p:nvSpPr>
          <p:spPr bwMode="auto">
            <a:xfrm>
              <a:off x="4575175" y="2925763"/>
              <a:ext cx="660115" cy="98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440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57"/>
            <p:cNvSpPr>
              <a:spLocks noChangeArrowheads="1"/>
            </p:cNvSpPr>
            <p:nvPr/>
          </p:nvSpPr>
          <p:spPr bwMode="auto">
            <a:xfrm>
              <a:off x="6772275" y="2925763"/>
              <a:ext cx="660115" cy="98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440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57"/>
            <p:cNvSpPr>
              <a:spLocks noChangeArrowheads="1"/>
            </p:cNvSpPr>
            <p:nvPr/>
          </p:nvSpPr>
          <p:spPr bwMode="auto">
            <a:xfrm>
              <a:off x="8969374" y="2925763"/>
              <a:ext cx="660115" cy="98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440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8000000">
            <a:off x="57613" y="-7883547"/>
            <a:ext cx="8991790" cy="22270064"/>
            <a:chOff x="57613" y="-7883547"/>
            <a:chExt cx="8991790" cy="22270064"/>
          </a:xfrm>
        </p:grpSpPr>
        <p:grpSp>
          <p:nvGrpSpPr>
            <p:cNvPr id="8" name="组合 7"/>
            <p:cNvGrpSpPr/>
            <p:nvPr/>
          </p:nvGrpSpPr>
          <p:grpSpPr>
            <a:xfrm rot="6300000">
              <a:off x="326215" y="16386"/>
              <a:ext cx="4006530" cy="4543734"/>
              <a:chOff x="914400" y="1668205"/>
              <a:chExt cx="4006530" cy="454373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4400" y="4188542"/>
                <a:ext cx="265471" cy="265471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374" y="1668205"/>
                <a:ext cx="265471" cy="265471"/>
              </a:xfrm>
              <a:prstGeom prst="ellipse">
                <a:avLst/>
              </a:prstGeom>
              <a:solidFill>
                <a:srgbClr val="86B1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262592" y="4834766"/>
                <a:ext cx="658338" cy="658338"/>
              </a:xfrm>
              <a:prstGeom prst="ellips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827564" y="6078589"/>
                <a:ext cx="133350" cy="133350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700000">
              <a:off x="-3893574" y="1443540"/>
              <a:ext cx="22270064" cy="3615890"/>
              <a:chOff x="-3893574" y="1443540"/>
              <a:chExt cx="22270064" cy="3615890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-2625214" y="1800941"/>
                <a:ext cx="18612465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flipH="1">
                <a:off x="-3893574" y="1443540"/>
                <a:ext cx="22270064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圆角矩形 13"/>
          <p:cNvSpPr/>
          <p:nvPr/>
        </p:nvSpPr>
        <p:spPr>
          <a:xfrm>
            <a:off x="6267450" y="866775"/>
            <a:ext cx="4591050" cy="5124450"/>
          </a:xfrm>
          <a:prstGeom prst="roundRect">
            <a:avLst>
              <a:gd name="adj" fmla="val 4399"/>
            </a:avLst>
          </a:prstGeom>
          <a:solidFill>
            <a:schemeClr val="bg1"/>
          </a:solidFill>
          <a:ln>
            <a:noFill/>
          </a:ln>
          <a:effectLst>
            <a:outerShdw blurRad="4191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28663" y="1249809"/>
            <a:ext cx="4468623" cy="3865283"/>
            <a:chOff x="6328663" y="1249809"/>
            <a:chExt cx="4468623" cy="3865283"/>
          </a:xfrm>
        </p:grpSpPr>
        <p:sp>
          <p:nvSpPr>
            <p:cNvPr id="15" name="文本框 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530337" y="1249809"/>
              <a:ext cx="206527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600" b="1" dirty="0"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4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28663" y="3660943"/>
              <a:ext cx="4468623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3600" dirty="0">
                  <a:cs typeface="+mn-ea"/>
                  <a:sym typeface="+mn-lt"/>
                </a:rPr>
                <a:t>活动运作方式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098762" y="4402126"/>
              <a:ext cx="2781116" cy="712966"/>
              <a:chOff x="5974810" y="3696141"/>
              <a:chExt cx="3721180" cy="712966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5974810" y="3696141"/>
                <a:ext cx="157689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广告宣传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3" name="TextBox 11"/>
              <p:cNvSpPr txBox="1"/>
              <p:nvPr/>
            </p:nvSpPr>
            <p:spPr>
              <a:xfrm>
                <a:off x="8119100" y="3696141"/>
                <a:ext cx="157689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赞助方案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4" name="TextBox 11"/>
              <p:cNvSpPr txBox="1"/>
              <p:nvPr/>
            </p:nvSpPr>
            <p:spPr>
              <a:xfrm>
                <a:off x="5974810" y="4070553"/>
                <a:ext cx="185143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诚邀合作商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5" name="TextBox 11"/>
              <p:cNvSpPr txBox="1"/>
              <p:nvPr/>
            </p:nvSpPr>
            <p:spPr>
              <a:xfrm>
                <a:off x="8119100" y="4070553"/>
                <a:ext cx="157689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活动选址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广告宣传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58333" y="2425699"/>
            <a:ext cx="7475335" cy="2835421"/>
            <a:chOff x="1560513" y="1901825"/>
            <a:chExt cx="9202733" cy="3490629"/>
          </a:xfrm>
        </p:grpSpPr>
        <p:sp>
          <p:nvSpPr>
            <p:cNvPr id="3" name="오른쪽 화살표 216"/>
            <p:cNvSpPr>
              <a:spLocks noChangeArrowheads="1"/>
            </p:cNvSpPr>
            <p:nvPr/>
          </p:nvSpPr>
          <p:spPr bwMode="auto">
            <a:xfrm>
              <a:off x="2781300" y="2509838"/>
              <a:ext cx="1785938" cy="1266825"/>
            </a:xfrm>
            <a:prstGeom prst="rightArrow">
              <a:avLst>
                <a:gd name="adj1" fmla="val 55935"/>
                <a:gd name="adj2" fmla="val 50001"/>
              </a:avLst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오른쪽 화살표 218"/>
            <p:cNvSpPr>
              <a:spLocks noChangeArrowheads="1"/>
            </p:cNvSpPr>
            <p:nvPr/>
          </p:nvSpPr>
          <p:spPr bwMode="auto">
            <a:xfrm flipH="1">
              <a:off x="7758113" y="2509838"/>
              <a:ext cx="1893887" cy="1266825"/>
            </a:xfrm>
            <a:prstGeom prst="rightArrow">
              <a:avLst>
                <a:gd name="adj1" fmla="val 55935"/>
                <a:gd name="adj2" fmla="val 50068"/>
              </a:avLst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타원 219"/>
            <p:cNvSpPr>
              <a:spLocks noChangeArrowheads="1"/>
            </p:cNvSpPr>
            <p:nvPr/>
          </p:nvSpPr>
          <p:spPr bwMode="auto">
            <a:xfrm>
              <a:off x="9420225" y="2441575"/>
              <a:ext cx="1273175" cy="1274763"/>
            </a:xfrm>
            <a:prstGeom prst="ellipse">
              <a:avLst/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막힌 원호 127"/>
            <p:cNvSpPr/>
            <p:nvPr/>
          </p:nvSpPr>
          <p:spPr bwMode="auto">
            <a:xfrm rot="16200000">
              <a:off x="4937919" y="2012157"/>
              <a:ext cx="2370137" cy="2368550"/>
            </a:xfrm>
            <a:custGeom>
              <a:avLst/>
              <a:gdLst>
                <a:gd name="T0" fmla="*/ 0 w 2369150"/>
                <a:gd name="T1" fmla="*/ 1182168 h 2369152"/>
                <a:gd name="T2" fmla="*/ 0 w 2369150"/>
                <a:gd name="T3" fmla="*/ 1182168 h 2369152"/>
                <a:gd name="T4" fmla="*/ 1188530 w 2369150"/>
                <a:gd name="T5" fmla="*/ 0 h 2369152"/>
                <a:gd name="T6" fmla="*/ 2377056 w 2369150"/>
                <a:gd name="T7" fmla="*/ 1182167 h 2369152"/>
                <a:gd name="T8" fmla="*/ 1916455 w 2369150"/>
                <a:gd name="T9" fmla="*/ 1182167 h 2369152"/>
                <a:gd name="T10" fmla="*/ 1916454 w 2369150"/>
                <a:gd name="T11" fmla="*/ 1182167 h 2369152"/>
                <a:gd name="T12" fmla="*/ 1188530 w 2369150"/>
                <a:gd name="T13" fmla="*/ 458136 h 2369152"/>
                <a:gd name="T14" fmla="*/ 460602 w 2369150"/>
                <a:gd name="T15" fmla="*/ 1182168 h 2369152"/>
                <a:gd name="T16" fmla="*/ 0 w 2369150"/>
                <a:gd name="T17" fmla="*/ 1182168 h 23691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69150"/>
                <a:gd name="T28" fmla="*/ 0 h 2369152"/>
                <a:gd name="T29" fmla="*/ 2369150 w 2369150"/>
                <a:gd name="T30" fmla="*/ 1184575 h 23691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69150" h="2369152">
                  <a:moveTo>
                    <a:pt x="0" y="1184575"/>
                  </a:moveTo>
                  <a:lnTo>
                    <a:pt x="0" y="1184575"/>
                  </a:lnTo>
                  <a:cubicBezTo>
                    <a:pt x="0" y="530352"/>
                    <a:pt x="530352" y="0"/>
                    <a:pt x="1184575" y="0"/>
                  </a:cubicBezTo>
                  <a:cubicBezTo>
                    <a:pt x="1838796" y="0"/>
                    <a:pt x="2369148" y="530351"/>
                    <a:pt x="2369149" y="1184574"/>
                  </a:cubicBezTo>
                  <a:lnTo>
                    <a:pt x="1910080" y="1184574"/>
                  </a:lnTo>
                  <a:lnTo>
                    <a:pt x="1910079" y="1184574"/>
                  </a:lnTo>
                  <a:cubicBezTo>
                    <a:pt x="1910078" y="783888"/>
                    <a:pt x="1585259" y="459070"/>
                    <a:pt x="1184575" y="459070"/>
                  </a:cubicBezTo>
                  <a:cubicBezTo>
                    <a:pt x="783890" y="459070"/>
                    <a:pt x="459070" y="783889"/>
                    <a:pt x="459070" y="1184575"/>
                  </a:cubicBezTo>
                  <a:lnTo>
                    <a:pt x="0" y="11845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5000"/>
                  </a:srgbClr>
                </a:gs>
                <a:gs pos="50000">
                  <a:srgbClr val="FFFFFF">
                    <a:alpha val="225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타원 217"/>
            <p:cNvSpPr>
              <a:spLocks noChangeArrowheads="1"/>
            </p:cNvSpPr>
            <p:nvPr/>
          </p:nvSpPr>
          <p:spPr bwMode="auto">
            <a:xfrm>
              <a:off x="1624013" y="2505075"/>
              <a:ext cx="1273175" cy="1274763"/>
            </a:xfrm>
            <a:prstGeom prst="ellipse">
              <a:avLst/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막힌 원호 225"/>
            <p:cNvSpPr/>
            <p:nvPr/>
          </p:nvSpPr>
          <p:spPr bwMode="auto">
            <a:xfrm rot="5400000">
              <a:off x="4925218" y="1904207"/>
              <a:ext cx="2436813" cy="2444750"/>
            </a:xfrm>
            <a:custGeom>
              <a:avLst/>
              <a:gdLst>
                <a:gd name="T0" fmla="*/ 7 w 2436720"/>
                <a:gd name="T1" fmla="*/ 1228325 h 2444258"/>
                <a:gd name="T2" fmla="*/ 7 w 2436720"/>
                <a:gd name="T3" fmla="*/ 1228324 h 2444258"/>
                <a:gd name="T4" fmla="*/ 0 w 2436720"/>
                <a:gd name="T5" fmla="*/ 1224097 h 2444258"/>
                <a:gd name="T6" fmla="*/ 1218736 w 2436720"/>
                <a:gd name="T7" fmla="*/ 0 h 2444258"/>
                <a:gd name="T8" fmla="*/ 2437384 w 2436720"/>
                <a:gd name="T9" fmla="*/ 1210156 h 2444258"/>
                <a:gd name="T10" fmla="*/ 1965182 w 2436720"/>
                <a:gd name="T11" fmla="*/ 1215559 h 2444258"/>
                <a:gd name="T12" fmla="*/ 1965181 w 2436720"/>
                <a:gd name="T13" fmla="*/ 1215559 h 2444258"/>
                <a:gd name="T14" fmla="*/ 1218736 w 2436720"/>
                <a:gd name="T15" fmla="*/ 472850 h 2444258"/>
                <a:gd name="T16" fmla="*/ 472234 w 2436720"/>
                <a:gd name="T17" fmla="*/ 1224097 h 2444258"/>
                <a:gd name="T18" fmla="*/ 472238 w 2436720"/>
                <a:gd name="T19" fmla="*/ 1226690 h 2444258"/>
                <a:gd name="T20" fmla="*/ 7 w 2436720"/>
                <a:gd name="T21" fmla="*/ 1228325 h 24442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36720"/>
                <a:gd name="T34" fmla="*/ 0 h 2444258"/>
                <a:gd name="T35" fmla="*/ 2436641 w 2436720"/>
                <a:gd name="T36" fmla="*/ 1226349 h 24442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36720" h="2444258">
                  <a:moveTo>
                    <a:pt x="7" y="1226349"/>
                  </a:moveTo>
                  <a:lnTo>
                    <a:pt x="7" y="1226348"/>
                  </a:lnTo>
                  <a:cubicBezTo>
                    <a:pt x="2" y="1224942"/>
                    <a:pt x="0" y="1223535"/>
                    <a:pt x="0" y="1222129"/>
                  </a:cubicBezTo>
                  <a:cubicBezTo>
                    <a:pt x="0" y="547165"/>
                    <a:pt x="545478" y="0"/>
                    <a:pt x="1218360" y="0"/>
                  </a:cubicBezTo>
                  <a:cubicBezTo>
                    <a:pt x="1885829" y="0"/>
                    <a:pt x="2429039" y="538720"/>
                    <a:pt x="2436640" y="1208211"/>
                  </a:cubicBezTo>
                  <a:lnTo>
                    <a:pt x="1964582" y="1213604"/>
                  </a:lnTo>
                  <a:lnTo>
                    <a:pt x="1964581" y="1213604"/>
                  </a:lnTo>
                  <a:cubicBezTo>
                    <a:pt x="1959934" y="802720"/>
                    <a:pt x="1627204" y="472090"/>
                    <a:pt x="1218360" y="472090"/>
                  </a:cubicBezTo>
                  <a:cubicBezTo>
                    <a:pt x="806206" y="472090"/>
                    <a:pt x="472090" y="807893"/>
                    <a:pt x="472090" y="1222129"/>
                  </a:cubicBezTo>
                  <a:cubicBezTo>
                    <a:pt x="472090" y="1222990"/>
                    <a:pt x="472091" y="1223852"/>
                    <a:pt x="472094" y="1224714"/>
                  </a:cubicBezTo>
                  <a:lnTo>
                    <a:pt x="7" y="1226349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막힌 원호 224"/>
            <p:cNvSpPr/>
            <p:nvPr/>
          </p:nvSpPr>
          <p:spPr bwMode="auto">
            <a:xfrm rot="16200000">
              <a:off x="4925219" y="1901031"/>
              <a:ext cx="2444750" cy="2446338"/>
            </a:xfrm>
            <a:custGeom>
              <a:avLst/>
              <a:gdLst>
                <a:gd name="T0" fmla="*/ 132 w 2444256"/>
                <a:gd name="T1" fmla="*/ 1248575 h 2444258"/>
                <a:gd name="T2" fmla="*/ 132 w 2444256"/>
                <a:gd name="T3" fmla="*/ 1248574 h 2444258"/>
                <a:gd name="T4" fmla="*/ 0 w 2444256"/>
                <a:gd name="T5" fmla="*/ 1230474 h 2444258"/>
                <a:gd name="T6" fmla="*/ 1224104 w 2444256"/>
                <a:gd name="T7" fmla="*/ 0 h 2444258"/>
                <a:gd name="T8" fmla="*/ 2448197 w 2444256"/>
                <a:gd name="T9" fmla="*/ 1224864 h 2444258"/>
                <a:gd name="T10" fmla="*/ 1974696 w 2444256"/>
                <a:gd name="T11" fmla="*/ 1227035 h 2444258"/>
                <a:gd name="T12" fmla="*/ 1974696 w 2444256"/>
                <a:gd name="T13" fmla="*/ 1227034 h 2444258"/>
                <a:gd name="T14" fmla="*/ 1224105 w 2444256"/>
                <a:gd name="T15" fmla="*/ 475972 h 2444258"/>
                <a:gd name="T16" fmla="*/ 473513 w 2444256"/>
                <a:gd name="T17" fmla="*/ 1230474 h 2444258"/>
                <a:gd name="T18" fmla="*/ 473594 w 2444256"/>
                <a:gd name="T19" fmla="*/ 1241572 h 2444258"/>
                <a:gd name="T20" fmla="*/ 132 w 2444256"/>
                <a:gd name="T21" fmla="*/ 1248575 h 24442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44256"/>
                <a:gd name="T34" fmla="*/ 0 h 2444258"/>
                <a:gd name="T35" fmla="*/ 2444243 w 2444256"/>
                <a:gd name="T36" fmla="*/ 1240107 h 24442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44256" h="2444258">
                  <a:moveTo>
                    <a:pt x="132" y="1240107"/>
                  </a:moveTo>
                  <a:lnTo>
                    <a:pt x="132" y="1240106"/>
                  </a:lnTo>
                  <a:cubicBezTo>
                    <a:pt x="44" y="1234114"/>
                    <a:pt x="0" y="1228121"/>
                    <a:pt x="0" y="1222129"/>
                  </a:cubicBezTo>
                  <a:cubicBezTo>
                    <a:pt x="0" y="547165"/>
                    <a:pt x="547165" y="0"/>
                    <a:pt x="1222128" y="0"/>
                  </a:cubicBezTo>
                  <a:cubicBezTo>
                    <a:pt x="1894916" y="0"/>
                    <a:pt x="2441176" y="543776"/>
                    <a:pt x="2444243" y="1216557"/>
                  </a:cubicBezTo>
                  <a:lnTo>
                    <a:pt x="1971505" y="1218713"/>
                  </a:lnTo>
                  <a:lnTo>
                    <a:pt x="1971505" y="1218712"/>
                  </a:lnTo>
                  <a:cubicBezTo>
                    <a:pt x="1969624" y="806176"/>
                    <a:pt x="1634668" y="472744"/>
                    <a:pt x="1222129" y="472744"/>
                  </a:cubicBezTo>
                  <a:cubicBezTo>
                    <a:pt x="808255" y="472744"/>
                    <a:pt x="472745" y="808255"/>
                    <a:pt x="472745" y="1222129"/>
                  </a:cubicBezTo>
                  <a:cubicBezTo>
                    <a:pt x="472745" y="1225803"/>
                    <a:pt x="472772" y="1229478"/>
                    <a:pt x="472826" y="1233152"/>
                  </a:cubicBezTo>
                  <a:lnTo>
                    <a:pt x="132" y="1240107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11"/>
            <p:cNvSpPr>
              <a:spLocks noChangeArrowheads="1"/>
            </p:cNvSpPr>
            <p:nvPr/>
          </p:nvSpPr>
          <p:spPr bwMode="auto">
            <a:xfrm>
              <a:off x="1624013" y="4483100"/>
              <a:ext cx="3008312" cy="909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</a:t>
              </a:r>
              <a:r>
                <a:rPr lang="en-US" altLang="zh-CN" sz="1200" dirty="0" err="1">
                  <a:latin typeface="+mn-lt"/>
                  <a:ea typeface="+mn-ea"/>
                  <a:cs typeface="+mn-ea"/>
                  <a:sym typeface="+mn-lt"/>
                </a:rPr>
                <a:t>soThere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1624013" y="4159250"/>
              <a:ext cx="1952625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海报宣传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7589839" y="4462366"/>
              <a:ext cx="3008312" cy="909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</a:t>
              </a:r>
              <a:r>
                <a:rPr lang="en-US" altLang="zh-CN" sz="1200" dirty="0" err="1">
                  <a:latin typeface="+mn-lt"/>
                  <a:ea typeface="+mn-ea"/>
                  <a:cs typeface="+mn-ea"/>
                  <a:sym typeface="+mn-lt"/>
                </a:rPr>
                <a:t>soThere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8645526" y="4159250"/>
              <a:ext cx="1952625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网络宣传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1560513" y="3006725"/>
              <a:ext cx="137318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9390059" y="3006725"/>
              <a:ext cx="137318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5473701" y="3006725"/>
              <a:ext cx="1373188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altLang="zh-CN" sz="160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赞助方案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86694" y="2462133"/>
            <a:ext cx="9218612" cy="3387805"/>
            <a:chOff x="855663" y="2098675"/>
            <a:chExt cx="10207625" cy="3751263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903663" y="4024313"/>
              <a:ext cx="1927225" cy="1419225"/>
            </a:xfrm>
            <a:prstGeom prst="rect">
              <a:avLst/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" name="Shape 21"/>
            <p:cNvCxnSpPr>
              <a:cxnSpLocks noChangeShapeType="1"/>
              <a:stCxn id="3" idx="2"/>
            </p:cNvCxnSpPr>
            <p:nvPr/>
          </p:nvCxnSpPr>
          <p:spPr bwMode="auto">
            <a:xfrm rot="5400000">
              <a:off x="3725863" y="4708525"/>
              <a:ext cx="406400" cy="1876425"/>
            </a:xfrm>
            <a:prstGeom prst="bentConnector2">
              <a:avLst/>
            </a:prstGeom>
            <a:noFill/>
            <a:ln w="9525">
              <a:solidFill>
                <a:srgbClr val="DB5B9D"/>
              </a:solidFill>
              <a:miter lim="800000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3903663" y="2503488"/>
              <a:ext cx="1927225" cy="1419225"/>
            </a:xfrm>
            <a:prstGeom prst="rect">
              <a:avLst/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" name="Shape 11"/>
            <p:cNvCxnSpPr>
              <a:cxnSpLocks noChangeShapeType="1"/>
              <a:stCxn id="5" idx="0"/>
            </p:cNvCxnSpPr>
            <p:nvPr/>
          </p:nvCxnSpPr>
          <p:spPr bwMode="auto">
            <a:xfrm rot="16200000" flipV="1">
              <a:off x="3726656" y="1362869"/>
              <a:ext cx="404813" cy="1876425"/>
            </a:xfrm>
            <a:prstGeom prst="bentConnector2">
              <a:avLst/>
            </a:prstGeom>
            <a:noFill/>
            <a:ln w="9525">
              <a:solidFill>
                <a:srgbClr val="4F5AA7"/>
              </a:solidFill>
              <a:miter lim="800000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932488" y="2503488"/>
              <a:ext cx="1925637" cy="1419225"/>
            </a:xfrm>
            <a:prstGeom prst="rect">
              <a:avLst/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" name="Shape 16"/>
            <p:cNvCxnSpPr>
              <a:cxnSpLocks noChangeShapeType="1"/>
              <a:stCxn id="7" idx="0"/>
            </p:cNvCxnSpPr>
            <p:nvPr/>
          </p:nvCxnSpPr>
          <p:spPr bwMode="auto">
            <a:xfrm rot="5400000" flipH="1" flipV="1">
              <a:off x="7681912" y="1312863"/>
              <a:ext cx="404813" cy="1976438"/>
            </a:xfrm>
            <a:prstGeom prst="bentConnector2">
              <a:avLst/>
            </a:prstGeom>
            <a:noFill/>
            <a:ln w="9525">
              <a:solidFill>
                <a:srgbClr val="DB5B9D"/>
              </a:solidFill>
              <a:miter lim="800000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932488" y="4024313"/>
              <a:ext cx="1925637" cy="1419225"/>
            </a:xfrm>
            <a:prstGeom prst="rect">
              <a:avLst/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" name="Shape 19"/>
            <p:cNvCxnSpPr>
              <a:cxnSpLocks noChangeShapeType="1"/>
              <a:stCxn id="9" idx="2"/>
            </p:cNvCxnSpPr>
            <p:nvPr/>
          </p:nvCxnSpPr>
          <p:spPr bwMode="auto">
            <a:xfrm rot="16200000" flipH="1">
              <a:off x="7681119" y="4658519"/>
              <a:ext cx="406400" cy="1976438"/>
            </a:xfrm>
            <a:prstGeom prst="bentConnector2">
              <a:avLst/>
            </a:prstGeom>
            <a:noFill/>
            <a:ln w="9525">
              <a:solidFill>
                <a:srgbClr val="4F5AA7"/>
              </a:solidFill>
              <a:miter lim="800000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8332788" y="2397125"/>
              <a:ext cx="1495425" cy="272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协力赞助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8332788" y="2719388"/>
              <a:ext cx="2730500" cy="40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2195513" y="2397125"/>
              <a:ext cx="1277937" cy="272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冠名赞助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855663" y="2719388"/>
              <a:ext cx="2617787" cy="40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8332788" y="4975226"/>
              <a:ext cx="1495425" cy="272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友情赞助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8332788" y="5297488"/>
              <a:ext cx="2730500" cy="40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2195513" y="4975226"/>
              <a:ext cx="1277937" cy="272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制定赞助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855663" y="5297488"/>
              <a:ext cx="2617787" cy="40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4503738" y="2913063"/>
              <a:ext cx="727075" cy="712787"/>
            </a:xfrm>
            <a:custGeom>
              <a:avLst/>
              <a:gdLst>
                <a:gd name="T0" fmla="*/ 2147483647 w 643"/>
                <a:gd name="T1" fmla="*/ 0 h 630"/>
                <a:gd name="T2" fmla="*/ 2147483647 w 643"/>
                <a:gd name="T3" fmla="*/ 0 h 630"/>
                <a:gd name="T4" fmla="*/ 2147483647 w 643"/>
                <a:gd name="T5" fmla="*/ 2147483647 h 630"/>
                <a:gd name="T6" fmla="*/ 2147483647 w 643"/>
                <a:gd name="T7" fmla="*/ 2147483647 h 630"/>
                <a:gd name="T8" fmla="*/ 2147483647 w 643"/>
                <a:gd name="T9" fmla="*/ 2147483647 h 630"/>
                <a:gd name="T10" fmla="*/ 2147483647 w 643"/>
                <a:gd name="T11" fmla="*/ 2147483647 h 630"/>
                <a:gd name="T12" fmla="*/ 2147483647 w 643"/>
                <a:gd name="T13" fmla="*/ 2147483647 h 630"/>
                <a:gd name="T14" fmla="*/ 2147483647 w 643"/>
                <a:gd name="T15" fmla="*/ 2147483647 h 630"/>
                <a:gd name="T16" fmla="*/ 2147483647 w 643"/>
                <a:gd name="T17" fmla="*/ 2147483647 h 630"/>
                <a:gd name="T18" fmla="*/ 2147483647 w 643"/>
                <a:gd name="T19" fmla="*/ 2147483647 h 630"/>
                <a:gd name="T20" fmla="*/ 2147483647 w 643"/>
                <a:gd name="T21" fmla="*/ 0 h 630"/>
                <a:gd name="T22" fmla="*/ 2147483647 w 643"/>
                <a:gd name="T23" fmla="*/ 2147483647 h 630"/>
                <a:gd name="T24" fmla="*/ 2147483647 w 643"/>
                <a:gd name="T25" fmla="*/ 2147483647 h 630"/>
                <a:gd name="T26" fmla="*/ 2147483647 w 643"/>
                <a:gd name="T27" fmla="*/ 2147483647 h 630"/>
                <a:gd name="T28" fmla="*/ 2147483647 w 643"/>
                <a:gd name="T29" fmla="*/ 2147483647 h 630"/>
                <a:gd name="T30" fmla="*/ 0 w 643"/>
                <a:gd name="T31" fmla="*/ 2147483647 h 630"/>
                <a:gd name="T32" fmla="*/ 2147483647 w 643"/>
                <a:gd name="T33" fmla="*/ 2147483647 h 630"/>
                <a:gd name="T34" fmla="*/ 2147483647 w 643"/>
                <a:gd name="T35" fmla="*/ 2147483647 h 630"/>
                <a:gd name="T36" fmla="*/ 2147483647 w 643"/>
                <a:gd name="T37" fmla="*/ 2147483647 h 630"/>
                <a:gd name="T38" fmla="*/ 2147483647 w 643"/>
                <a:gd name="T39" fmla="*/ 2147483647 h 630"/>
                <a:gd name="T40" fmla="*/ 2147483647 w 643"/>
                <a:gd name="T41" fmla="*/ 2147483647 h 630"/>
                <a:gd name="T42" fmla="*/ 2147483647 w 643"/>
                <a:gd name="T43" fmla="*/ 2147483647 h 630"/>
                <a:gd name="T44" fmla="*/ 2147483647 w 643"/>
                <a:gd name="T45" fmla="*/ 2147483647 h 630"/>
                <a:gd name="T46" fmla="*/ 2147483647 w 643"/>
                <a:gd name="T47" fmla="*/ 2147483647 h 630"/>
                <a:gd name="T48" fmla="*/ 2147483647 w 643"/>
                <a:gd name="T49" fmla="*/ 2147483647 h 630"/>
                <a:gd name="T50" fmla="*/ 2147483647 w 643"/>
                <a:gd name="T51" fmla="*/ 2147483647 h 630"/>
                <a:gd name="T52" fmla="*/ 2147483647 w 643"/>
                <a:gd name="T53" fmla="*/ 2147483647 h 630"/>
                <a:gd name="T54" fmla="*/ 2147483647 w 643"/>
                <a:gd name="T55" fmla="*/ 2147483647 h 630"/>
                <a:gd name="T56" fmla="*/ 2147483647 w 643"/>
                <a:gd name="T57" fmla="*/ 2147483647 h 630"/>
                <a:gd name="T58" fmla="*/ 2147483647 w 643"/>
                <a:gd name="T59" fmla="*/ 2147483647 h 630"/>
                <a:gd name="T60" fmla="*/ 2147483647 w 643"/>
                <a:gd name="T61" fmla="*/ 2147483647 h 630"/>
                <a:gd name="T62" fmla="*/ 2147483647 w 643"/>
                <a:gd name="T63" fmla="*/ 2147483647 h 630"/>
                <a:gd name="T64" fmla="*/ 2147483647 w 643"/>
                <a:gd name="T65" fmla="*/ 2147483647 h 6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43" h="630">
                  <a:moveTo>
                    <a:pt x="389" y="0"/>
                  </a:moveTo>
                  <a:lnTo>
                    <a:pt x="256" y="0"/>
                  </a:lnTo>
                  <a:lnTo>
                    <a:pt x="201" y="104"/>
                  </a:lnTo>
                  <a:lnTo>
                    <a:pt x="143" y="71"/>
                  </a:lnTo>
                  <a:lnTo>
                    <a:pt x="143" y="273"/>
                  </a:lnTo>
                  <a:lnTo>
                    <a:pt x="331" y="188"/>
                  </a:lnTo>
                  <a:lnTo>
                    <a:pt x="279" y="152"/>
                  </a:lnTo>
                  <a:lnTo>
                    <a:pt x="321" y="74"/>
                  </a:lnTo>
                  <a:lnTo>
                    <a:pt x="389" y="191"/>
                  </a:lnTo>
                  <a:lnTo>
                    <a:pt x="464" y="143"/>
                  </a:lnTo>
                  <a:lnTo>
                    <a:pt x="389" y="0"/>
                  </a:lnTo>
                  <a:close/>
                  <a:moveTo>
                    <a:pt x="195" y="481"/>
                  </a:moveTo>
                  <a:lnTo>
                    <a:pt x="91" y="481"/>
                  </a:lnTo>
                  <a:lnTo>
                    <a:pt x="175" y="334"/>
                  </a:lnTo>
                  <a:lnTo>
                    <a:pt x="97" y="286"/>
                  </a:lnTo>
                  <a:lnTo>
                    <a:pt x="0" y="461"/>
                  </a:lnTo>
                  <a:lnTo>
                    <a:pt x="48" y="559"/>
                  </a:lnTo>
                  <a:lnTo>
                    <a:pt x="195" y="559"/>
                  </a:lnTo>
                  <a:lnTo>
                    <a:pt x="195" y="630"/>
                  </a:lnTo>
                  <a:lnTo>
                    <a:pt x="370" y="523"/>
                  </a:lnTo>
                  <a:lnTo>
                    <a:pt x="195" y="412"/>
                  </a:lnTo>
                  <a:lnTo>
                    <a:pt x="195" y="481"/>
                  </a:lnTo>
                  <a:close/>
                  <a:moveTo>
                    <a:pt x="568" y="325"/>
                  </a:moveTo>
                  <a:lnTo>
                    <a:pt x="623" y="289"/>
                  </a:lnTo>
                  <a:lnTo>
                    <a:pt x="441" y="201"/>
                  </a:lnTo>
                  <a:lnTo>
                    <a:pt x="438" y="403"/>
                  </a:lnTo>
                  <a:lnTo>
                    <a:pt x="490" y="370"/>
                  </a:lnTo>
                  <a:lnTo>
                    <a:pt x="552" y="481"/>
                  </a:lnTo>
                  <a:lnTo>
                    <a:pt x="402" y="481"/>
                  </a:lnTo>
                  <a:lnTo>
                    <a:pt x="402" y="559"/>
                  </a:lnTo>
                  <a:lnTo>
                    <a:pt x="594" y="559"/>
                  </a:lnTo>
                  <a:lnTo>
                    <a:pt x="643" y="458"/>
                  </a:lnTo>
                  <a:lnTo>
                    <a:pt x="568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6580188" y="4578350"/>
              <a:ext cx="630237" cy="460375"/>
            </a:xfrm>
            <a:custGeom>
              <a:avLst/>
              <a:gdLst>
                <a:gd name="T0" fmla="*/ 2147483647 w 1005"/>
                <a:gd name="T1" fmla="*/ 2147483647 h 731"/>
                <a:gd name="T2" fmla="*/ 2147483647 w 1005"/>
                <a:gd name="T3" fmla="*/ 2147483647 h 731"/>
                <a:gd name="T4" fmla="*/ 2147483647 w 1005"/>
                <a:gd name="T5" fmla="*/ 2147483647 h 731"/>
                <a:gd name="T6" fmla="*/ 2147483647 w 1005"/>
                <a:gd name="T7" fmla="*/ 2147483647 h 731"/>
                <a:gd name="T8" fmla="*/ 2147483647 w 1005"/>
                <a:gd name="T9" fmla="*/ 2147483647 h 731"/>
                <a:gd name="T10" fmla="*/ 2147483647 w 1005"/>
                <a:gd name="T11" fmla="*/ 2147483647 h 731"/>
                <a:gd name="T12" fmla="*/ 2147483647 w 1005"/>
                <a:gd name="T13" fmla="*/ 2147483647 h 731"/>
                <a:gd name="T14" fmla="*/ 2147483647 w 1005"/>
                <a:gd name="T15" fmla="*/ 2147483647 h 731"/>
                <a:gd name="T16" fmla="*/ 2147483647 w 1005"/>
                <a:gd name="T17" fmla="*/ 2147483647 h 731"/>
                <a:gd name="T18" fmla="*/ 2147483647 w 1005"/>
                <a:gd name="T19" fmla="*/ 2147483647 h 731"/>
                <a:gd name="T20" fmla="*/ 2147483647 w 1005"/>
                <a:gd name="T21" fmla="*/ 2147483647 h 731"/>
                <a:gd name="T22" fmla="*/ 2147483647 w 1005"/>
                <a:gd name="T23" fmla="*/ 2147483647 h 731"/>
                <a:gd name="T24" fmla="*/ 2147483647 w 1005"/>
                <a:gd name="T25" fmla="*/ 2147483647 h 731"/>
                <a:gd name="T26" fmla="*/ 2147483647 w 1005"/>
                <a:gd name="T27" fmla="*/ 2147483647 h 731"/>
                <a:gd name="T28" fmla="*/ 2147483647 w 1005"/>
                <a:gd name="T29" fmla="*/ 2147483647 h 731"/>
                <a:gd name="T30" fmla="*/ 2147483647 w 1005"/>
                <a:gd name="T31" fmla="*/ 2147483647 h 731"/>
                <a:gd name="T32" fmla="*/ 2147483647 w 1005"/>
                <a:gd name="T33" fmla="*/ 2147483647 h 731"/>
                <a:gd name="T34" fmla="*/ 2147483647 w 1005"/>
                <a:gd name="T35" fmla="*/ 2147483647 h 731"/>
                <a:gd name="T36" fmla="*/ 2147483647 w 1005"/>
                <a:gd name="T37" fmla="*/ 2147483647 h 731"/>
                <a:gd name="T38" fmla="*/ 2147483647 w 1005"/>
                <a:gd name="T39" fmla="*/ 2147483647 h 731"/>
                <a:gd name="T40" fmla="*/ 2147483647 w 1005"/>
                <a:gd name="T41" fmla="*/ 2147483647 h 731"/>
                <a:gd name="T42" fmla="*/ 2147483647 w 1005"/>
                <a:gd name="T43" fmla="*/ 2147483647 h 731"/>
                <a:gd name="T44" fmla="*/ 2147483647 w 1005"/>
                <a:gd name="T45" fmla="*/ 2147483647 h 731"/>
                <a:gd name="T46" fmla="*/ 2147483647 w 1005"/>
                <a:gd name="T47" fmla="*/ 2147483647 h 731"/>
                <a:gd name="T48" fmla="*/ 2147483647 w 1005"/>
                <a:gd name="T49" fmla="*/ 2147483647 h 731"/>
                <a:gd name="T50" fmla="*/ 2147483647 w 1005"/>
                <a:gd name="T51" fmla="*/ 2147483647 h 731"/>
                <a:gd name="T52" fmla="*/ 2147483647 w 1005"/>
                <a:gd name="T53" fmla="*/ 2147483647 h 731"/>
                <a:gd name="T54" fmla="*/ 2147483647 w 1005"/>
                <a:gd name="T55" fmla="*/ 2147483647 h 731"/>
                <a:gd name="T56" fmla="*/ 2147483647 w 1005"/>
                <a:gd name="T57" fmla="*/ 2147483647 h 731"/>
                <a:gd name="T58" fmla="*/ 2147483647 w 1005"/>
                <a:gd name="T59" fmla="*/ 2147483647 h 731"/>
                <a:gd name="T60" fmla="*/ 2147483647 w 1005"/>
                <a:gd name="T61" fmla="*/ 2147483647 h 731"/>
                <a:gd name="T62" fmla="*/ 2147483647 w 1005"/>
                <a:gd name="T63" fmla="*/ 2147483647 h 731"/>
                <a:gd name="T64" fmla="*/ 2147483647 w 1005"/>
                <a:gd name="T65" fmla="*/ 2147483647 h 731"/>
                <a:gd name="T66" fmla="*/ 2147483647 w 1005"/>
                <a:gd name="T67" fmla="*/ 2147483647 h 731"/>
                <a:gd name="T68" fmla="*/ 2147483647 w 1005"/>
                <a:gd name="T69" fmla="*/ 2147483647 h 731"/>
                <a:gd name="T70" fmla="*/ 2147483647 w 1005"/>
                <a:gd name="T71" fmla="*/ 2147483647 h 731"/>
                <a:gd name="T72" fmla="*/ 2147483647 w 1005"/>
                <a:gd name="T73" fmla="*/ 2147483647 h 731"/>
                <a:gd name="T74" fmla="*/ 2147483647 w 1005"/>
                <a:gd name="T75" fmla="*/ 2147483647 h 731"/>
                <a:gd name="T76" fmla="*/ 2147483647 w 1005"/>
                <a:gd name="T77" fmla="*/ 2147483647 h 731"/>
                <a:gd name="T78" fmla="*/ 2147483647 w 1005"/>
                <a:gd name="T79" fmla="*/ 2147483647 h 731"/>
                <a:gd name="T80" fmla="*/ 2147483647 w 1005"/>
                <a:gd name="T81" fmla="*/ 2147483647 h 731"/>
                <a:gd name="T82" fmla="*/ 2147483647 w 1005"/>
                <a:gd name="T83" fmla="*/ 2147483647 h 731"/>
                <a:gd name="T84" fmla="*/ 2147483647 w 1005"/>
                <a:gd name="T85" fmla="*/ 2147483647 h 731"/>
                <a:gd name="T86" fmla="*/ 2147483647 w 1005"/>
                <a:gd name="T87" fmla="*/ 2147483647 h 731"/>
                <a:gd name="T88" fmla="*/ 0 w 1005"/>
                <a:gd name="T89" fmla="*/ 2147483647 h 731"/>
                <a:gd name="T90" fmla="*/ 2147483647 w 1005"/>
                <a:gd name="T91" fmla="*/ 2147483647 h 731"/>
                <a:gd name="T92" fmla="*/ 2147483647 w 1005"/>
                <a:gd name="T93" fmla="*/ 0 h 731"/>
                <a:gd name="T94" fmla="*/ 0 w 1005"/>
                <a:gd name="T95" fmla="*/ 0 h 731"/>
                <a:gd name="T96" fmla="*/ 0 w 1005"/>
                <a:gd name="T97" fmla="*/ 2147483647 h 731"/>
                <a:gd name="T98" fmla="*/ 0 w 1005"/>
                <a:gd name="T99" fmla="*/ 0 h 731"/>
                <a:gd name="T100" fmla="*/ 0 w 1005"/>
                <a:gd name="T101" fmla="*/ 2147483647 h 73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05" h="731">
                  <a:moveTo>
                    <a:pt x="549" y="545"/>
                  </a:moveTo>
                  <a:cubicBezTo>
                    <a:pt x="549" y="553"/>
                    <a:pt x="543" y="560"/>
                    <a:pt x="535" y="560"/>
                  </a:cubicBezTo>
                  <a:lnTo>
                    <a:pt x="217" y="560"/>
                  </a:lnTo>
                  <a:cubicBezTo>
                    <a:pt x="209" y="560"/>
                    <a:pt x="203" y="553"/>
                    <a:pt x="203" y="545"/>
                  </a:cubicBezTo>
                  <a:cubicBezTo>
                    <a:pt x="203" y="537"/>
                    <a:pt x="209" y="531"/>
                    <a:pt x="217" y="531"/>
                  </a:cubicBezTo>
                  <a:lnTo>
                    <a:pt x="535" y="531"/>
                  </a:lnTo>
                  <a:cubicBezTo>
                    <a:pt x="543" y="531"/>
                    <a:pt x="549" y="537"/>
                    <a:pt x="549" y="545"/>
                  </a:cubicBezTo>
                  <a:close/>
                  <a:moveTo>
                    <a:pt x="549" y="440"/>
                  </a:moveTo>
                  <a:cubicBezTo>
                    <a:pt x="549" y="448"/>
                    <a:pt x="543" y="454"/>
                    <a:pt x="535" y="454"/>
                  </a:cubicBezTo>
                  <a:lnTo>
                    <a:pt x="217" y="454"/>
                  </a:lnTo>
                  <a:cubicBezTo>
                    <a:pt x="209" y="454"/>
                    <a:pt x="203" y="448"/>
                    <a:pt x="203" y="440"/>
                  </a:cubicBezTo>
                  <a:cubicBezTo>
                    <a:pt x="203" y="432"/>
                    <a:pt x="209" y="425"/>
                    <a:pt x="217" y="425"/>
                  </a:cubicBezTo>
                  <a:lnTo>
                    <a:pt x="535" y="425"/>
                  </a:lnTo>
                  <a:cubicBezTo>
                    <a:pt x="543" y="425"/>
                    <a:pt x="549" y="432"/>
                    <a:pt x="549" y="440"/>
                  </a:cubicBezTo>
                  <a:close/>
                  <a:moveTo>
                    <a:pt x="750" y="274"/>
                  </a:moveTo>
                  <a:lnTo>
                    <a:pt x="194" y="274"/>
                  </a:lnTo>
                  <a:cubicBezTo>
                    <a:pt x="186" y="274"/>
                    <a:pt x="179" y="268"/>
                    <a:pt x="179" y="260"/>
                  </a:cubicBezTo>
                  <a:cubicBezTo>
                    <a:pt x="179" y="252"/>
                    <a:pt x="186" y="245"/>
                    <a:pt x="194" y="245"/>
                  </a:cubicBezTo>
                  <a:lnTo>
                    <a:pt x="750" y="245"/>
                  </a:lnTo>
                  <a:cubicBezTo>
                    <a:pt x="758" y="245"/>
                    <a:pt x="765" y="252"/>
                    <a:pt x="765" y="260"/>
                  </a:cubicBezTo>
                  <a:cubicBezTo>
                    <a:pt x="765" y="268"/>
                    <a:pt x="758" y="274"/>
                    <a:pt x="750" y="274"/>
                  </a:cubicBezTo>
                  <a:close/>
                  <a:moveTo>
                    <a:pt x="112" y="152"/>
                  </a:moveTo>
                  <a:cubicBezTo>
                    <a:pt x="112" y="144"/>
                    <a:pt x="118" y="138"/>
                    <a:pt x="126" y="138"/>
                  </a:cubicBezTo>
                  <a:lnTo>
                    <a:pt x="857" y="138"/>
                  </a:lnTo>
                  <a:cubicBezTo>
                    <a:pt x="865" y="138"/>
                    <a:pt x="872" y="144"/>
                    <a:pt x="872" y="152"/>
                  </a:cubicBezTo>
                  <a:cubicBezTo>
                    <a:pt x="872" y="160"/>
                    <a:pt x="865" y="166"/>
                    <a:pt x="857" y="166"/>
                  </a:cubicBezTo>
                  <a:lnTo>
                    <a:pt x="126" y="166"/>
                  </a:lnTo>
                  <a:cubicBezTo>
                    <a:pt x="118" y="166"/>
                    <a:pt x="112" y="160"/>
                    <a:pt x="112" y="152"/>
                  </a:cubicBezTo>
                  <a:close/>
                  <a:moveTo>
                    <a:pt x="866" y="431"/>
                  </a:moveTo>
                  <a:cubicBezTo>
                    <a:pt x="866" y="465"/>
                    <a:pt x="847" y="493"/>
                    <a:pt x="820" y="509"/>
                  </a:cubicBezTo>
                  <a:cubicBezTo>
                    <a:pt x="820" y="510"/>
                    <a:pt x="820" y="510"/>
                    <a:pt x="820" y="510"/>
                  </a:cubicBezTo>
                  <a:cubicBezTo>
                    <a:pt x="820" y="510"/>
                    <a:pt x="820" y="648"/>
                    <a:pt x="820" y="648"/>
                  </a:cubicBezTo>
                  <a:lnTo>
                    <a:pt x="775" y="588"/>
                  </a:lnTo>
                  <a:lnTo>
                    <a:pt x="731" y="648"/>
                  </a:lnTo>
                  <a:lnTo>
                    <a:pt x="731" y="510"/>
                  </a:lnTo>
                  <a:cubicBezTo>
                    <a:pt x="731" y="510"/>
                    <a:pt x="731" y="510"/>
                    <a:pt x="731" y="509"/>
                  </a:cubicBezTo>
                  <a:cubicBezTo>
                    <a:pt x="703" y="493"/>
                    <a:pt x="685" y="465"/>
                    <a:pt x="685" y="431"/>
                  </a:cubicBezTo>
                  <a:cubicBezTo>
                    <a:pt x="685" y="381"/>
                    <a:pt x="725" y="341"/>
                    <a:pt x="775" y="341"/>
                  </a:cubicBezTo>
                  <a:cubicBezTo>
                    <a:pt x="825" y="341"/>
                    <a:pt x="866" y="381"/>
                    <a:pt x="866" y="431"/>
                  </a:cubicBezTo>
                  <a:close/>
                  <a:moveTo>
                    <a:pt x="963" y="690"/>
                  </a:moveTo>
                  <a:lnTo>
                    <a:pt x="41" y="690"/>
                  </a:lnTo>
                  <a:lnTo>
                    <a:pt x="41" y="41"/>
                  </a:lnTo>
                  <a:lnTo>
                    <a:pt x="963" y="41"/>
                  </a:lnTo>
                  <a:lnTo>
                    <a:pt x="963" y="690"/>
                  </a:lnTo>
                  <a:close/>
                  <a:moveTo>
                    <a:pt x="0" y="731"/>
                  </a:moveTo>
                  <a:lnTo>
                    <a:pt x="1005" y="731"/>
                  </a:lnTo>
                  <a:lnTo>
                    <a:pt x="1005" y="0"/>
                  </a:lnTo>
                  <a:lnTo>
                    <a:pt x="0" y="0"/>
                  </a:lnTo>
                  <a:lnTo>
                    <a:pt x="0" y="731"/>
                  </a:lnTo>
                  <a:close/>
                  <a:moveTo>
                    <a:pt x="0" y="0"/>
                  </a:moveTo>
                  <a:lnTo>
                    <a:pt x="0" y="73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01"/>
            <p:cNvSpPr>
              <a:spLocks noEditPoints="1"/>
            </p:cNvSpPr>
            <p:nvPr/>
          </p:nvSpPr>
          <p:spPr bwMode="auto">
            <a:xfrm>
              <a:off x="4503738" y="4503738"/>
              <a:ext cx="577850" cy="534987"/>
            </a:xfrm>
            <a:custGeom>
              <a:avLst/>
              <a:gdLst>
                <a:gd name="T0" fmla="*/ 2147483647 w 68"/>
                <a:gd name="T1" fmla="*/ 2147483647 h 63"/>
                <a:gd name="T2" fmla="*/ 2147483647 w 68"/>
                <a:gd name="T3" fmla="*/ 2147483647 h 63"/>
                <a:gd name="T4" fmla="*/ 2147483647 w 68"/>
                <a:gd name="T5" fmla="*/ 2147483647 h 63"/>
                <a:gd name="T6" fmla="*/ 2147483647 w 68"/>
                <a:gd name="T7" fmla="*/ 2147483647 h 63"/>
                <a:gd name="T8" fmla="*/ 2147483647 w 68"/>
                <a:gd name="T9" fmla="*/ 2147483647 h 63"/>
                <a:gd name="T10" fmla="*/ 2147483647 w 68"/>
                <a:gd name="T11" fmla="*/ 2147483647 h 63"/>
                <a:gd name="T12" fmla="*/ 2147483647 w 68"/>
                <a:gd name="T13" fmla="*/ 2147483647 h 63"/>
                <a:gd name="T14" fmla="*/ 2147483647 w 68"/>
                <a:gd name="T15" fmla="*/ 2147483647 h 63"/>
                <a:gd name="T16" fmla="*/ 0 w 68"/>
                <a:gd name="T17" fmla="*/ 2147483647 h 63"/>
                <a:gd name="T18" fmla="*/ 2147483647 w 68"/>
                <a:gd name="T19" fmla="*/ 2147483647 h 63"/>
                <a:gd name="T20" fmla="*/ 2147483647 w 68"/>
                <a:gd name="T21" fmla="*/ 2147483647 h 63"/>
                <a:gd name="T22" fmla="*/ 2147483647 w 68"/>
                <a:gd name="T23" fmla="*/ 2147483647 h 63"/>
                <a:gd name="T24" fmla="*/ 2147483647 w 68"/>
                <a:gd name="T25" fmla="*/ 2147483647 h 63"/>
                <a:gd name="T26" fmla="*/ 2147483647 w 68"/>
                <a:gd name="T27" fmla="*/ 2147483647 h 63"/>
                <a:gd name="T28" fmla="*/ 2147483647 w 68"/>
                <a:gd name="T29" fmla="*/ 2147483647 h 63"/>
                <a:gd name="T30" fmla="*/ 2147483647 w 68"/>
                <a:gd name="T31" fmla="*/ 2147483647 h 63"/>
                <a:gd name="T32" fmla="*/ 2147483647 w 68"/>
                <a:gd name="T33" fmla="*/ 2147483647 h 63"/>
                <a:gd name="T34" fmla="*/ 2147483647 w 68"/>
                <a:gd name="T35" fmla="*/ 2147483647 h 63"/>
                <a:gd name="T36" fmla="*/ 2147483647 w 68"/>
                <a:gd name="T37" fmla="*/ 2147483647 h 63"/>
                <a:gd name="T38" fmla="*/ 2147483647 w 68"/>
                <a:gd name="T39" fmla="*/ 2147483647 h 63"/>
                <a:gd name="T40" fmla="*/ 2147483647 w 68"/>
                <a:gd name="T41" fmla="*/ 2147483647 h 63"/>
                <a:gd name="T42" fmla="*/ 2147483647 w 68"/>
                <a:gd name="T43" fmla="*/ 2147483647 h 63"/>
                <a:gd name="T44" fmla="*/ 2147483647 w 68"/>
                <a:gd name="T45" fmla="*/ 2147483647 h 63"/>
                <a:gd name="T46" fmla="*/ 2147483647 w 68"/>
                <a:gd name="T47" fmla="*/ 2147483647 h 63"/>
                <a:gd name="T48" fmla="*/ 2147483647 w 68"/>
                <a:gd name="T49" fmla="*/ 2147483647 h 63"/>
                <a:gd name="T50" fmla="*/ 2147483647 w 68"/>
                <a:gd name="T51" fmla="*/ 2147483647 h 63"/>
                <a:gd name="T52" fmla="*/ 2147483647 w 68"/>
                <a:gd name="T53" fmla="*/ 2147483647 h 63"/>
                <a:gd name="T54" fmla="*/ 2147483647 w 68"/>
                <a:gd name="T55" fmla="*/ 0 h 63"/>
                <a:gd name="T56" fmla="*/ 2147483647 w 68"/>
                <a:gd name="T57" fmla="*/ 2147483647 h 63"/>
                <a:gd name="T58" fmla="*/ 2147483647 w 68"/>
                <a:gd name="T59" fmla="*/ 2147483647 h 63"/>
                <a:gd name="T60" fmla="*/ 2147483647 w 68"/>
                <a:gd name="T61" fmla="*/ 2147483647 h 63"/>
                <a:gd name="T62" fmla="*/ 2147483647 w 68"/>
                <a:gd name="T63" fmla="*/ 2147483647 h 63"/>
                <a:gd name="T64" fmla="*/ 2147483647 w 68"/>
                <a:gd name="T65" fmla="*/ 2147483647 h 63"/>
                <a:gd name="T66" fmla="*/ 2147483647 w 68"/>
                <a:gd name="T67" fmla="*/ 2147483647 h 63"/>
                <a:gd name="T68" fmla="*/ 2147483647 w 68"/>
                <a:gd name="T69" fmla="*/ 2147483647 h 63"/>
                <a:gd name="T70" fmla="*/ 2147483647 w 68"/>
                <a:gd name="T71" fmla="*/ 2147483647 h 63"/>
                <a:gd name="T72" fmla="*/ 2147483647 w 68"/>
                <a:gd name="T73" fmla="*/ 2147483647 h 63"/>
                <a:gd name="T74" fmla="*/ 2147483647 w 68"/>
                <a:gd name="T75" fmla="*/ 2147483647 h 63"/>
                <a:gd name="T76" fmla="*/ 2147483647 w 68"/>
                <a:gd name="T77" fmla="*/ 2147483647 h 63"/>
                <a:gd name="T78" fmla="*/ 2147483647 w 68"/>
                <a:gd name="T79" fmla="*/ 2147483647 h 63"/>
                <a:gd name="T80" fmla="*/ 2147483647 w 68"/>
                <a:gd name="T81" fmla="*/ 2147483647 h 63"/>
                <a:gd name="T82" fmla="*/ 2147483647 w 68"/>
                <a:gd name="T83" fmla="*/ 2147483647 h 63"/>
                <a:gd name="T84" fmla="*/ 2147483647 w 68"/>
                <a:gd name="T85" fmla="*/ 2147483647 h 63"/>
                <a:gd name="T86" fmla="*/ 2147483647 w 68"/>
                <a:gd name="T87" fmla="*/ 2147483647 h 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6556375" y="2947988"/>
              <a:ext cx="677863" cy="642937"/>
            </a:xfrm>
            <a:custGeom>
              <a:avLst/>
              <a:gdLst>
                <a:gd name="T0" fmla="*/ 2147483647 w 1131"/>
                <a:gd name="T1" fmla="*/ 2147483647 h 1073"/>
                <a:gd name="T2" fmla="*/ 2147483647 w 1131"/>
                <a:gd name="T3" fmla="*/ 2147483647 h 1073"/>
                <a:gd name="T4" fmla="*/ 2147483647 w 1131"/>
                <a:gd name="T5" fmla="*/ 2147483647 h 1073"/>
                <a:gd name="T6" fmla="*/ 2147483647 w 1131"/>
                <a:gd name="T7" fmla="*/ 2147483647 h 1073"/>
                <a:gd name="T8" fmla="*/ 2147483647 w 1131"/>
                <a:gd name="T9" fmla="*/ 2147483647 h 1073"/>
                <a:gd name="T10" fmla="*/ 2147483647 w 1131"/>
                <a:gd name="T11" fmla="*/ 2147483647 h 1073"/>
                <a:gd name="T12" fmla="*/ 2147483647 w 1131"/>
                <a:gd name="T13" fmla="*/ 2147483647 h 1073"/>
                <a:gd name="T14" fmla="*/ 2147483647 w 1131"/>
                <a:gd name="T15" fmla="*/ 2147483647 h 1073"/>
                <a:gd name="T16" fmla="*/ 2147483647 w 1131"/>
                <a:gd name="T17" fmla="*/ 2147483647 h 1073"/>
                <a:gd name="T18" fmla="*/ 2147483647 w 1131"/>
                <a:gd name="T19" fmla="*/ 2147483647 h 1073"/>
                <a:gd name="T20" fmla="*/ 2147483647 w 1131"/>
                <a:gd name="T21" fmla="*/ 2147483647 h 1073"/>
                <a:gd name="T22" fmla="*/ 2147483647 w 1131"/>
                <a:gd name="T23" fmla="*/ 2147483647 h 1073"/>
                <a:gd name="T24" fmla="*/ 2147483647 w 1131"/>
                <a:gd name="T25" fmla="*/ 2147483647 h 1073"/>
                <a:gd name="T26" fmla="*/ 2147483647 w 1131"/>
                <a:gd name="T27" fmla="*/ 2147483647 h 1073"/>
                <a:gd name="T28" fmla="*/ 2147483647 w 1131"/>
                <a:gd name="T29" fmla="*/ 2147483647 h 1073"/>
                <a:gd name="T30" fmla="*/ 2147483647 w 1131"/>
                <a:gd name="T31" fmla="*/ 2147483647 h 1073"/>
                <a:gd name="T32" fmla="*/ 2147483647 w 1131"/>
                <a:gd name="T33" fmla="*/ 2147483647 h 1073"/>
                <a:gd name="T34" fmla="*/ 2147483647 w 1131"/>
                <a:gd name="T35" fmla="*/ 2147483647 h 1073"/>
                <a:gd name="T36" fmla="*/ 2147483647 w 1131"/>
                <a:gd name="T37" fmla="*/ 2147483647 h 1073"/>
                <a:gd name="T38" fmla="*/ 2147483647 w 1131"/>
                <a:gd name="T39" fmla="*/ 2147483647 h 1073"/>
                <a:gd name="T40" fmla="*/ 2147483647 w 1131"/>
                <a:gd name="T41" fmla="*/ 2147483647 h 1073"/>
                <a:gd name="T42" fmla="*/ 2147483647 w 1131"/>
                <a:gd name="T43" fmla="*/ 2147483647 h 1073"/>
                <a:gd name="T44" fmla="*/ 2147483647 w 1131"/>
                <a:gd name="T45" fmla="*/ 2147483647 h 1073"/>
                <a:gd name="T46" fmla="*/ 2147483647 w 1131"/>
                <a:gd name="T47" fmla="*/ 2147483647 h 1073"/>
                <a:gd name="T48" fmla="*/ 2147483647 w 1131"/>
                <a:gd name="T49" fmla="*/ 2147483647 h 1073"/>
                <a:gd name="T50" fmla="*/ 2147483647 w 1131"/>
                <a:gd name="T51" fmla="*/ 2147483647 h 1073"/>
                <a:gd name="T52" fmla="*/ 2147483647 w 1131"/>
                <a:gd name="T53" fmla="*/ 2147483647 h 1073"/>
                <a:gd name="T54" fmla="*/ 2147483647 w 1131"/>
                <a:gd name="T55" fmla="*/ 2147483647 h 1073"/>
                <a:gd name="T56" fmla="*/ 2147483647 w 1131"/>
                <a:gd name="T57" fmla="*/ 2147483647 h 1073"/>
                <a:gd name="T58" fmla="*/ 2147483647 w 1131"/>
                <a:gd name="T59" fmla="*/ 2147483647 h 1073"/>
                <a:gd name="T60" fmla="*/ 2147483647 w 1131"/>
                <a:gd name="T61" fmla="*/ 2147483647 h 1073"/>
                <a:gd name="T62" fmla="*/ 2147483647 w 1131"/>
                <a:gd name="T63" fmla="*/ 2147483647 h 1073"/>
                <a:gd name="T64" fmla="*/ 2147483647 w 1131"/>
                <a:gd name="T65" fmla="*/ 2147483647 h 1073"/>
                <a:gd name="T66" fmla="*/ 2147483647 w 1131"/>
                <a:gd name="T67" fmla="*/ 2147483647 h 1073"/>
                <a:gd name="T68" fmla="*/ 2147483647 w 1131"/>
                <a:gd name="T69" fmla="*/ 2147483647 h 1073"/>
                <a:gd name="T70" fmla="*/ 2147483647 w 1131"/>
                <a:gd name="T71" fmla="*/ 2147483647 h 1073"/>
                <a:gd name="T72" fmla="*/ 2147483647 w 1131"/>
                <a:gd name="T73" fmla="*/ 2147483647 h 1073"/>
                <a:gd name="T74" fmla="*/ 2147483647 w 1131"/>
                <a:gd name="T75" fmla="*/ 2147483647 h 1073"/>
                <a:gd name="T76" fmla="*/ 2147483647 w 1131"/>
                <a:gd name="T77" fmla="*/ 2147483647 h 1073"/>
                <a:gd name="T78" fmla="*/ 2147483647 w 1131"/>
                <a:gd name="T79" fmla="*/ 2147483647 h 1073"/>
                <a:gd name="T80" fmla="*/ 2147483647 w 1131"/>
                <a:gd name="T81" fmla="*/ 2147483647 h 1073"/>
                <a:gd name="T82" fmla="*/ 2147483647 w 1131"/>
                <a:gd name="T83" fmla="*/ 2147483647 h 1073"/>
                <a:gd name="T84" fmla="*/ 2147483647 w 1131"/>
                <a:gd name="T85" fmla="*/ 2147483647 h 1073"/>
                <a:gd name="T86" fmla="*/ 2147483647 w 1131"/>
                <a:gd name="T87" fmla="*/ 2147483647 h 1073"/>
                <a:gd name="T88" fmla="*/ 2147483647 w 1131"/>
                <a:gd name="T89" fmla="*/ 2147483647 h 107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131" h="1073">
                  <a:moveTo>
                    <a:pt x="1124" y="217"/>
                  </a:moveTo>
                  <a:cubicBezTo>
                    <a:pt x="1116" y="195"/>
                    <a:pt x="1093" y="183"/>
                    <a:pt x="1071" y="191"/>
                  </a:cubicBezTo>
                  <a:lnTo>
                    <a:pt x="916" y="243"/>
                  </a:lnTo>
                  <a:lnTo>
                    <a:pt x="821" y="233"/>
                  </a:lnTo>
                  <a:cubicBezTo>
                    <a:pt x="835" y="262"/>
                    <a:pt x="827" y="287"/>
                    <a:pt x="821" y="299"/>
                  </a:cubicBezTo>
                  <a:cubicBezTo>
                    <a:pt x="820" y="301"/>
                    <a:pt x="819" y="302"/>
                    <a:pt x="818" y="304"/>
                  </a:cubicBezTo>
                  <a:lnTo>
                    <a:pt x="809" y="316"/>
                  </a:lnTo>
                  <a:lnTo>
                    <a:pt x="916" y="327"/>
                  </a:lnTo>
                  <a:cubicBezTo>
                    <a:pt x="918" y="327"/>
                    <a:pt x="919" y="327"/>
                    <a:pt x="921" y="327"/>
                  </a:cubicBezTo>
                  <a:cubicBezTo>
                    <a:pt x="925" y="327"/>
                    <a:pt x="930" y="327"/>
                    <a:pt x="934" y="325"/>
                  </a:cubicBezTo>
                  <a:lnTo>
                    <a:pt x="1098" y="270"/>
                  </a:lnTo>
                  <a:cubicBezTo>
                    <a:pt x="1119" y="263"/>
                    <a:pt x="1131" y="239"/>
                    <a:pt x="1124" y="217"/>
                  </a:cubicBezTo>
                  <a:close/>
                  <a:moveTo>
                    <a:pt x="275" y="301"/>
                  </a:moveTo>
                  <a:lnTo>
                    <a:pt x="262" y="315"/>
                  </a:lnTo>
                  <a:lnTo>
                    <a:pt x="199" y="262"/>
                  </a:lnTo>
                  <a:lnTo>
                    <a:pt x="212" y="247"/>
                  </a:lnTo>
                  <a:cubicBezTo>
                    <a:pt x="215" y="243"/>
                    <a:pt x="220" y="241"/>
                    <a:pt x="225" y="243"/>
                  </a:cubicBezTo>
                  <a:cubicBezTo>
                    <a:pt x="225" y="249"/>
                    <a:pt x="227" y="254"/>
                    <a:pt x="229" y="260"/>
                  </a:cubicBezTo>
                  <a:cubicBezTo>
                    <a:pt x="237" y="274"/>
                    <a:pt x="251" y="283"/>
                    <a:pt x="267" y="283"/>
                  </a:cubicBezTo>
                  <a:cubicBezTo>
                    <a:pt x="269" y="283"/>
                    <a:pt x="271" y="282"/>
                    <a:pt x="273" y="282"/>
                  </a:cubicBezTo>
                  <a:lnTo>
                    <a:pt x="274" y="283"/>
                  </a:lnTo>
                  <a:cubicBezTo>
                    <a:pt x="276" y="285"/>
                    <a:pt x="278" y="288"/>
                    <a:pt x="278" y="291"/>
                  </a:cubicBezTo>
                  <a:cubicBezTo>
                    <a:pt x="278" y="295"/>
                    <a:pt x="277" y="298"/>
                    <a:pt x="275" y="301"/>
                  </a:cubicBezTo>
                  <a:close/>
                  <a:moveTo>
                    <a:pt x="178" y="394"/>
                  </a:moveTo>
                  <a:lnTo>
                    <a:pt x="135" y="358"/>
                  </a:lnTo>
                  <a:lnTo>
                    <a:pt x="166" y="322"/>
                  </a:lnTo>
                  <a:lnTo>
                    <a:pt x="208" y="358"/>
                  </a:lnTo>
                  <a:lnTo>
                    <a:pt x="178" y="394"/>
                  </a:lnTo>
                  <a:close/>
                  <a:moveTo>
                    <a:pt x="816" y="577"/>
                  </a:moveTo>
                  <a:lnTo>
                    <a:pt x="621" y="507"/>
                  </a:lnTo>
                  <a:lnTo>
                    <a:pt x="613" y="504"/>
                  </a:lnTo>
                  <a:lnTo>
                    <a:pt x="590" y="496"/>
                  </a:lnTo>
                  <a:cubicBezTo>
                    <a:pt x="579" y="491"/>
                    <a:pt x="573" y="479"/>
                    <a:pt x="577" y="467"/>
                  </a:cubicBezTo>
                  <a:cubicBezTo>
                    <a:pt x="582" y="454"/>
                    <a:pt x="595" y="447"/>
                    <a:pt x="608" y="452"/>
                  </a:cubicBezTo>
                  <a:lnTo>
                    <a:pt x="649" y="466"/>
                  </a:lnTo>
                  <a:lnTo>
                    <a:pt x="772" y="287"/>
                  </a:lnTo>
                  <a:lnTo>
                    <a:pt x="746" y="275"/>
                  </a:lnTo>
                  <a:lnTo>
                    <a:pt x="682" y="313"/>
                  </a:lnTo>
                  <a:lnTo>
                    <a:pt x="693" y="193"/>
                  </a:lnTo>
                  <a:cubicBezTo>
                    <a:pt x="672" y="182"/>
                    <a:pt x="641" y="166"/>
                    <a:pt x="616" y="161"/>
                  </a:cubicBezTo>
                  <a:lnTo>
                    <a:pt x="464" y="110"/>
                  </a:lnTo>
                  <a:cubicBezTo>
                    <a:pt x="454" y="106"/>
                    <a:pt x="442" y="107"/>
                    <a:pt x="432" y="112"/>
                  </a:cubicBezTo>
                  <a:lnTo>
                    <a:pt x="248" y="203"/>
                  </a:lnTo>
                  <a:cubicBezTo>
                    <a:pt x="245" y="205"/>
                    <a:pt x="242" y="207"/>
                    <a:pt x="239" y="210"/>
                  </a:cubicBezTo>
                  <a:cubicBezTo>
                    <a:pt x="220" y="203"/>
                    <a:pt x="198" y="207"/>
                    <a:pt x="184" y="223"/>
                  </a:cubicBezTo>
                  <a:lnTo>
                    <a:pt x="172" y="238"/>
                  </a:lnTo>
                  <a:lnTo>
                    <a:pt x="154" y="224"/>
                  </a:lnTo>
                  <a:lnTo>
                    <a:pt x="145" y="216"/>
                  </a:lnTo>
                  <a:cubicBezTo>
                    <a:pt x="131" y="204"/>
                    <a:pt x="111" y="206"/>
                    <a:pt x="99" y="219"/>
                  </a:cubicBezTo>
                  <a:lnTo>
                    <a:pt x="12" y="322"/>
                  </a:lnTo>
                  <a:cubicBezTo>
                    <a:pt x="0" y="336"/>
                    <a:pt x="2" y="356"/>
                    <a:pt x="16" y="368"/>
                  </a:cubicBezTo>
                  <a:lnTo>
                    <a:pt x="25" y="376"/>
                  </a:lnTo>
                  <a:lnTo>
                    <a:pt x="178" y="506"/>
                  </a:lnTo>
                  <a:lnTo>
                    <a:pt x="187" y="513"/>
                  </a:lnTo>
                  <a:cubicBezTo>
                    <a:pt x="200" y="525"/>
                    <a:pt x="221" y="523"/>
                    <a:pt x="232" y="510"/>
                  </a:cubicBezTo>
                  <a:lnTo>
                    <a:pt x="320" y="407"/>
                  </a:lnTo>
                  <a:cubicBezTo>
                    <a:pt x="331" y="393"/>
                    <a:pt x="330" y="373"/>
                    <a:pt x="316" y="361"/>
                  </a:cubicBezTo>
                  <a:lnTo>
                    <a:pt x="307" y="354"/>
                  </a:lnTo>
                  <a:lnTo>
                    <a:pt x="290" y="339"/>
                  </a:lnTo>
                  <a:lnTo>
                    <a:pt x="302" y="324"/>
                  </a:lnTo>
                  <a:cubicBezTo>
                    <a:pt x="311" y="314"/>
                    <a:pt x="315" y="301"/>
                    <a:pt x="314" y="289"/>
                  </a:cubicBezTo>
                  <a:cubicBezTo>
                    <a:pt x="313" y="281"/>
                    <a:pt x="311" y="274"/>
                    <a:pt x="307" y="268"/>
                  </a:cubicBezTo>
                  <a:lnTo>
                    <a:pt x="454" y="195"/>
                  </a:lnTo>
                  <a:lnTo>
                    <a:pt x="553" y="228"/>
                  </a:lnTo>
                  <a:lnTo>
                    <a:pt x="454" y="473"/>
                  </a:lnTo>
                  <a:cubicBezTo>
                    <a:pt x="445" y="494"/>
                    <a:pt x="439" y="513"/>
                    <a:pt x="444" y="531"/>
                  </a:cubicBezTo>
                  <a:cubicBezTo>
                    <a:pt x="448" y="549"/>
                    <a:pt x="460" y="564"/>
                    <a:pt x="479" y="571"/>
                  </a:cubicBezTo>
                  <a:lnTo>
                    <a:pt x="712" y="654"/>
                  </a:lnTo>
                  <a:lnTo>
                    <a:pt x="574" y="845"/>
                  </a:lnTo>
                  <a:cubicBezTo>
                    <a:pt x="557" y="869"/>
                    <a:pt x="562" y="903"/>
                    <a:pt x="586" y="920"/>
                  </a:cubicBezTo>
                  <a:cubicBezTo>
                    <a:pt x="596" y="927"/>
                    <a:pt x="607" y="931"/>
                    <a:pt x="618" y="931"/>
                  </a:cubicBezTo>
                  <a:cubicBezTo>
                    <a:pt x="635" y="931"/>
                    <a:pt x="651" y="923"/>
                    <a:pt x="662" y="908"/>
                  </a:cubicBezTo>
                  <a:lnTo>
                    <a:pt x="842" y="659"/>
                  </a:lnTo>
                  <a:cubicBezTo>
                    <a:pt x="851" y="645"/>
                    <a:pt x="854" y="628"/>
                    <a:pt x="849" y="611"/>
                  </a:cubicBezTo>
                  <a:cubicBezTo>
                    <a:pt x="844" y="595"/>
                    <a:pt x="832" y="582"/>
                    <a:pt x="816" y="577"/>
                  </a:cubicBezTo>
                  <a:close/>
                  <a:moveTo>
                    <a:pt x="416" y="578"/>
                  </a:moveTo>
                  <a:lnTo>
                    <a:pt x="343" y="758"/>
                  </a:lnTo>
                  <a:lnTo>
                    <a:pt x="108" y="980"/>
                  </a:lnTo>
                  <a:cubicBezTo>
                    <a:pt x="87" y="1001"/>
                    <a:pt x="86" y="1035"/>
                    <a:pt x="106" y="1056"/>
                  </a:cubicBezTo>
                  <a:cubicBezTo>
                    <a:pt x="117" y="1067"/>
                    <a:pt x="131" y="1073"/>
                    <a:pt x="146" y="1073"/>
                  </a:cubicBezTo>
                  <a:cubicBezTo>
                    <a:pt x="159" y="1073"/>
                    <a:pt x="172" y="1068"/>
                    <a:pt x="183" y="1058"/>
                  </a:cubicBezTo>
                  <a:lnTo>
                    <a:pt x="425" y="828"/>
                  </a:lnTo>
                  <a:cubicBezTo>
                    <a:pt x="431" y="823"/>
                    <a:pt x="435" y="816"/>
                    <a:pt x="438" y="809"/>
                  </a:cubicBezTo>
                  <a:lnTo>
                    <a:pt x="513" y="624"/>
                  </a:lnTo>
                  <a:cubicBezTo>
                    <a:pt x="493" y="623"/>
                    <a:pt x="476" y="620"/>
                    <a:pt x="464" y="614"/>
                  </a:cubicBezTo>
                  <a:cubicBezTo>
                    <a:pt x="442" y="604"/>
                    <a:pt x="426" y="591"/>
                    <a:pt x="416" y="578"/>
                  </a:cubicBezTo>
                  <a:close/>
                  <a:moveTo>
                    <a:pt x="741" y="195"/>
                  </a:moveTo>
                  <a:cubicBezTo>
                    <a:pt x="789" y="220"/>
                    <a:pt x="847" y="201"/>
                    <a:pt x="871" y="154"/>
                  </a:cubicBezTo>
                  <a:cubicBezTo>
                    <a:pt x="895" y="107"/>
                    <a:pt x="877" y="49"/>
                    <a:pt x="830" y="24"/>
                  </a:cubicBezTo>
                  <a:cubicBezTo>
                    <a:pt x="782" y="0"/>
                    <a:pt x="724" y="19"/>
                    <a:pt x="700" y="66"/>
                  </a:cubicBezTo>
                  <a:cubicBezTo>
                    <a:pt x="676" y="113"/>
                    <a:pt x="694" y="171"/>
                    <a:pt x="741" y="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53" y="462638"/>
            <a:ext cx="2444901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诚邀合作商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96963" y="2424113"/>
            <a:ext cx="9998075" cy="2803525"/>
            <a:chOff x="1104900" y="2424113"/>
            <a:chExt cx="9998075" cy="2803525"/>
          </a:xfrm>
        </p:grpSpPr>
        <p:sp>
          <p:nvSpPr>
            <p:cNvPr id="3" name="Flowchart: Manual Input 11"/>
            <p:cNvSpPr>
              <a:spLocks noChangeArrowheads="1"/>
            </p:cNvSpPr>
            <p:nvPr/>
          </p:nvSpPr>
          <p:spPr bwMode="auto">
            <a:xfrm>
              <a:off x="1104900" y="2424113"/>
              <a:ext cx="2454275" cy="1527175"/>
            </a:xfrm>
            <a:prstGeom prst="flowChartManualInput">
              <a:avLst/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lowchart: Manual Input 15"/>
            <p:cNvSpPr>
              <a:spLocks noChangeArrowheads="1"/>
            </p:cNvSpPr>
            <p:nvPr/>
          </p:nvSpPr>
          <p:spPr bwMode="auto">
            <a:xfrm flipH="1">
              <a:off x="3621088" y="2424113"/>
              <a:ext cx="2452687" cy="1525587"/>
            </a:xfrm>
            <a:prstGeom prst="flowChartManualInput">
              <a:avLst/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lowchart: Manual Input 21"/>
            <p:cNvSpPr>
              <a:spLocks noChangeArrowheads="1"/>
            </p:cNvSpPr>
            <p:nvPr/>
          </p:nvSpPr>
          <p:spPr bwMode="auto">
            <a:xfrm>
              <a:off x="6135688" y="2424113"/>
              <a:ext cx="2452687" cy="1527175"/>
            </a:xfrm>
            <a:prstGeom prst="flowChartManualInput">
              <a:avLst/>
            </a:prstGeom>
            <a:solidFill>
              <a:srgbClr val="4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lowchart: Manual Input 29"/>
            <p:cNvSpPr>
              <a:spLocks noChangeArrowheads="1"/>
            </p:cNvSpPr>
            <p:nvPr/>
          </p:nvSpPr>
          <p:spPr bwMode="auto">
            <a:xfrm flipH="1">
              <a:off x="8650288" y="2424113"/>
              <a:ext cx="2452687" cy="1525587"/>
            </a:xfrm>
            <a:prstGeom prst="flowChartManualInput">
              <a:avLst/>
            </a:prstGeom>
            <a:solidFill>
              <a:srgbClr val="DB5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Box 13"/>
            <p:cNvSpPr txBox="1">
              <a:spLocks noChangeArrowheads="1"/>
            </p:cNvSpPr>
            <p:nvPr/>
          </p:nvSpPr>
          <p:spPr bwMode="auto">
            <a:xfrm>
              <a:off x="1163638" y="4378325"/>
              <a:ext cx="23368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合作商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1512888" y="4673600"/>
              <a:ext cx="1674812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3678238" y="4378325"/>
              <a:ext cx="23383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合作商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4029075" y="4673600"/>
              <a:ext cx="1673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6192838" y="4378325"/>
              <a:ext cx="23383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合作商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6543675" y="4673600"/>
              <a:ext cx="1673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8707438" y="4378325"/>
              <a:ext cx="23383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合作商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9058275" y="4673600"/>
              <a:ext cx="167322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1325563" y="3281363"/>
              <a:ext cx="20145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3857625" y="3281363"/>
              <a:ext cx="20145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6345238" y="3281363"/>
              <a:ext cx="20145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8878888" y="3281363"/>
              <a:ext cx="20145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8000000">
            <a:off x="57613" y="-7883547"/>
            <a:ext cx="8991790" cy="22270064"/>
            <a:chOff x="57613" y="-7883547"/>
            <a:chExt cx="8991790" cy="22270064"/>
          </a:xfrm>
        </p:grpSpPr>
        <p:grpSp>
          <p:nvGrpSpPr>
            <p:cNvPr id="8" name="组合 7"/>
            <p:cNvGrpSpPr/>
            <p:nvPr/>
          </p:nvGrpSpPr>
          <p:grpSpPr>
            <a:xfrm rot="6300000">
              <a:off x="326215" y="16386"/>
              <a:ext cx="4006530" cy="4543734"/>
              <a:chOff x="914400" y="1668205"/>
              <a:chExt cx="4006530" cy="454373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4400" y="4188542"/>
                <a:ext cx="265471" cy="265471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374" y="1668205"/>
                <a:ext cx="265471" cy="265471"/>
              </a:xfrm>
              <a:prstGeom prst="ellipse">
                <a:avLst/>
              </a:prstGeom>
              <a:solidFill>
                <a:srgbClr val="86B1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262592" y="4834766"/>
                <a:ext cx="658338" cy="658338"/>
              </a:xfrm>
              <a:prstGeom prst="ellips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827564" y="6078589"/>
                <a:ext cx="133350" cy="133350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700000">
              <a:off x="-3893574" y="1443540"/>
              <a:ext cx="22270064" cy="3615890"/>
              <a:chOff x="-3893574" y="1443540"/>
              <a:chExt cx="22270064" cy="3615890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-2625214" y="1800941"/>
                <a:ext cx="18612465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flipH="1">
                <a:off x="-3893574" y="1443540"/>
                <a:ext cx="22270064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椭圆 26"/>
          <p:cNvSpPr/>
          <p:nvPr/>
        </p:nvSpPr>
        <p:spPr>
          <a:xfrm>
            <a:off x="827377" y="467812"/>
            <a:ext cx="2478668" cy="25105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191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2036" y="888293"/>
            <a:ext cx="9710044" cy="4770125"/>
            <a:chOff x="1092036" y="888293"/>
            <a:chExt cx="9710044" cy="4770125"/>
          </a:xfrm>
        </p:grpSpPr>
        <p:grpSp>
          <p:nvGrpSpPr>
            <p:cNvPr id="2" name="组合 1"/>
            <p:cNvGrpSpPr/>
            <p:nvPr/>
          </p:nvGrpSpPr>
          <p:grpSpPr>
            <a:xfrm>
              <a:off x="1092036" y="888293"/>
              <a:ext cx="9710044" cy="4770125"/>
              <a:chOff x="1092036" y="888293"/>
              <a:chExt cx="9710044" cy="477012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929625" y="1288033"/>
                <a:ext cx="1617751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609600">
                  <a:defRPr/>
                </a:pPr>
                <a:r>
                  <a:rPr kumimoji="1" lang="zh-CN" altLang="en-US" sz="1865" b="1" kern="0" dirty="0">
                    <a:cs typeface="+mn-ea"/>
                    <a:sym typeface="+mn-lt"/>
                  </a:rPr>
                  <a:t>活动总体思路</a:t>
                </a:r>
                <a:endParaRPr kumimoji="1" lang="zh-CN" altLang="en-US" sz="1865" b="1" kern="0" dirty="0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929625" y="1678329"/>
                <a:ext cx="3872455" cy="30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096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点击此处添加文本内容，如关键词、部分简单介绍等。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929625" y="2477044"/>
                <a:ext cx="1617751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609600">
                  <a:defRPr/>
                </a:pPr>
                <a:r>
                  <a:rPr kumimoji="1" lang="zh-CN" altLang="en-US" sz="1865" b="1" kern="0" dirty="0">
                    <a:cs typeface="+mn-ea"/>
                    <a:sym typeface="+mn-lt"/>
                  </a:rPr>
                  <a:t>活动内容构成</a:t>
                </a:r>
                <a:endParaRPr kumimoji="1" lang="zh-CN" altLang="en-US" sz="1865" b="1" kern="0" dirty="0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929625" y="2867340"/>
                <a:ext cx="3872455" cy="30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096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点击此处添加文本内容，如关键词、部分简单介绍等。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929625" y="3614632"/>
                <a:ext cx="1617751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609600">
                  <a:defRPr/>
                </a:pPr>
                <a:r>
                  <a:rPr kumimoji="1" lang="zh-CN" altLang="en-US" sz="1865" b="1" kern="0" dirty="0">
                    <a:cs typeface="+mn-ea"/>
                    <a:sym typeface="+mn-lt"/>
                  </a:rPr>
                  <a:t>活动运作方式</a:t>
                </a:r>
                <a:endParaRPr kumimoji="1" lang="zh-CN" altLang="en-US" sz="1865" b="1" kern="0" dirty="0"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929625" y="4004928"/>
                <a:ext cx="3872455" cy="30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096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点击此处添加文本内容，如关键词、部分简单介绍等。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521370" y="3515425"/>
                <a:ext cx="979555" cy="979555"/>
              </a:xfrm>
              <a:prstGeom prst="ellipse">
                <a:avLst/>
              </a:prstGeom>
              <a:solidFill>
                <a:srgbClr val="86B1DB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1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929625" y="4762860"/>
                <a:ext cx="1856598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609600">
                  <a:defRPr/>
                </a:pPr>
                <a:r>
                  <a:rPr kumimoji="1" lang="zh-CN" altLang="en-US" sz="1865" b="1" kern="0" dirty="0">
                    <a:cs typeface="+mn-ea"/>
                    <a:sym typeface="+mn-lt"/>
                  </a:rPr>
                  <a:t>问题及细节把握</a:t>
                </a:r>
                <a:endParaRPr kumimoji="1" lang="zh-CN" altLang="en-US" sz="1865" b="1" kern="0" dirty="0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929625" y="5153156"/>
                <a:ext cx="3872455" cy="30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096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点击此处添加文本内容，如关键词、部分简单介绍等。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21370" y="4678863"/>
                <a:ext cx="979555" cy="979555"/>
              </a:xfrm>
              <a:prstGeom prst="ellipse">
                <a:avLst/>
              </a:prstGeom>
              <a:solidFill>
                <a:srgbClr val="4F5AA7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</a:t>
                </a:r>
                <a:endParaRPr kumimoji="1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521370" y="1188551"/>
                <a:ext cx="979555" cy="979555"/>
              </a:xfrm>
              <a:prstGeom prst="ellipse">
                <a:avLst/>
              </a:prstGeom>
              <a:solidFill>
                <a:srgbClr val="DB5B9D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1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521370" y="2351988"/>
                <a:ext cx="979555" cy="979555"/>
              </a:xfrm>
              <a:prstGeom prst="ellipse">
                <a:avLst/>
              </a:prstGeom>
              <a:solidFill>
                <a:srgbClr val="4F5AA7"/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1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092036" y="888293"/>
                <a:ext cx="1877438" cy="1619491"/>
                <a:chOff x="2454152" y="-1439982"/>
                <a:chExt cx="1877438" cy="1619491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2454152" y="-282156"/>
                  <a:ext cx="187743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CONTENTS</a:t>
                  </a:r>
                  <a:endParaRPr kumimoji="1" lang="zh-CN" altLang="en-US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2454153" y="-1439982"/>
                  <a:ext cx="1877437" cy="11079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zh-CN" altLang="en-US" sz="6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目录</a:t>
                  </a:r>
                  <a:endParaRPr kumimoji="1" lang="zh-CN" altLang="en-US" sz="6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29" name="直接连接符 28"/>
            <p:cNvCxnSpPr/>
            <p:nvPr/>
          </p:nvCxnSpPr>
          <p:spPr>
            <a:xfrm>
              <a:off x="1771650" y="1996289"/>
              <a:ext cx="5143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8000000">
            <a:off x="57613" y="-7883547"/>
            <a:ext cx="8991790" cy="22270064"/>
            <a:chOff x="57613" y="-7883547"/>
            <a:chExt cx="8991790" cy="22270064"/>
          </a:xfrm>
        </p:grpSpPr>
        <p:grpSp>
          <p:nvGrpSpPr>
            <p:cNvPr id="8" name="组合 7"/>
            <p:cNvGrpSpPr/>
            <p:nvPr/>
          </p:nvGrpSpPr>
          <p:grpSpPr>
            <a:xfrm rot="6300000">
              <a:off x="326215" y="16386"/>
              <a:ext cx="4006530" cy="4543734"/>
              <a:chOff x="914400" y="1668205"/>
              <a:chExt cx="4006530" cy="454373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4400" y="4188542"/>
                <a:ext cx="265471" cy="265471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374" y="1668205"/>
                <a:ext cx="265471" cy="265471"/>
              </a:xfrm>
              <a:prstGeom prst="ellipse">
                <a:avLst/>
              </a:prstGeom>
              <a:solidFill>
                <a:srgbClr val="86B1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262592" y="4834766"/>
                <a:ext cx="658338" cy="658338"/>
              </a:xfrm>
              <a:prstGeom prst="ellips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827564" y="6078589"/>
                <a:ext cx="133350" cy="133350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700000">
              <a:off x="-3893574" y="1443540"/>
              <a:ext cx="22270064" cy="3615890"/>
              <a:chOff x="-3893574" y="1443540"/>
              <a:chExt cx="22270064" cy="3615890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-2625214" y="1800941"/>
                <a:ext cx="18612465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flipH="1">
                <a:off x="-3893574" y="1443540"/>
                <a:ext cx="22270064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圆角矩形 13"/>
          <p:cNvSpPr/>
          <p:nvPr/>
        </p:nvSpPr>
        <p:spPr>
          <a:xfrm>
            <a:off x="6267450" y="866775"/>
            <a:ext cx="4591050" cy="5124450"/>
          </a:xfrm>
          <a:prstGeom prst="roundRect">
            <a:avLst>
              <a:gd name="adj" fmla="val 4399"/>
            </a:avLst>
          </a:prstGeom>
          <a:solidFill>
            <a:schemeClr val="bg1"/>
          </a:solidFill>
          <a:ln>
            <a:noFill/>
          </a:ln>
          <a:effectLst>
            <a:outerShdw blurRad="4191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28663" y="1249809"/>
            <a:ext cx="4468623" cy="3861513"/>
            <a:chOff x="6328663" y="1249809"/>
            <a:chExt cx="4468623" cy="3861513"/>
          </a:xfrm>
        </p:grpSpPr>
        <p:sp>
          <p:nvSpPr>
            <p:cNvPr id="15" name="文本框 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530337" y="1249809"/>
              <a:ext cx="206527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600" b="1" dirty="0"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14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28663" y="3660943"/>
              <a:ext cx="4468623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3600" dirty="0">
                  <a:cs typeface="+mn-ea"/>
                  <a:sym typeface="+mn-lt"/>
                </a:rPr>
                <a:t>问题及细节把握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065057" y="4398356"/>
              <a:ext cx="2774673" cy="712966"/>
              <a:chOff x="5974810" y="3696141"/>
              <a:chExt cx="3727546" cy="712966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5974810" y="3696141"/>
                <a:ext cx="18589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不确定因素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3" name="TextBox 11"/>
              <p:cNvSpPr txBox="1"/>
              <p:nvPr/>
            </p:nvSpPr>
            <p:spPr>
              <a:xfrm>
                <a:off x="8119100" y="3696141"/>
                <a:ext cx="158325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损耗问题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4" name="TextBox 11"/>
              <p:cNvSpPr txBox="1"/>
              <p:nvPr/>
            </p:nvSpPr>
            <p:spPr>
              <a:xfrm>
                <a:off x="5974810" y="4070553"/>
                <a:ext cx="158325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应变措施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5" name="TextBox 11"/>
              <p:cNvSpPr txBox="1"/>
              <p:nvPr/>
            </p:nvSpPr>
            <p:spPr>
              <a:xfrm>
                <a:off x="8119100" y="4070553"/>
                <a:ext cx="158325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执行细节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983" y="462638"/>
            <a:ext cx="2444901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不确定因素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37048" y="2413000"/>
            <a:ext cx="7717905" cy="3405188"/>
            <a:chOff x="2237048" y="2438400"/>
            <a:chExt cx="7717905" cy="3405188"/>
          </a:xfrm>
        </p:grpSpPr>
        <p:sp>
          <p:nvSpPr>
            <p:cNvPr id="13" name="矩形 12"/>
            <p:cNvSpPr/>
            <p:nvPr/>
          </p:nvSpPr>
          <p:spPr>
            <a:xfrm>
              <a:off x="7176456" y="2438400"/>
              <a:ext cx="2778497" cy="3405188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 l="-42000"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237048" y="2539814"/>
              <a:ext cx="3760138" cy="3210160"/>
              <a:chOff x="1254125" y="1809750"/>
              <a:chExt cx="4591050" cy="3919538"/>
            </a:xfrm>
          </p:grpSpPr>
          <p:sp>
            <p:nvSpPr>
              <p:cNvPr id="3" name="圆角矩形 3"/>
              <p:cNvSpPr>
                <a:spLocks noChangeArrowheads="1"/>
              </p:cNvSpPr>
              <p:nvPr/>
            </p:nvSpPr>
            <p:spPr bwMode="auto">
              <a:xfrm>
                <a:off x="1254125" y="2044700"/>
                <a:ext cx="4591050" cy="1474788"/>
              </a:xfrm>
              <a:prstGeom prst="roundRect">
                <a:avLst>
                  <a:gd name="adj" fmla="val 9083"/>
                </a:avLst>
              </a:prstGeom>
              <a:solidFill>
                <a:srgbClr val="FFFFFF"/>
              </a:solidFill>
              <a:ln w="12700">
                <a:solidFill>
                  <a:srgbClr val="4F5AA7"/>
                </a:solidFill>
                <a:rou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1587500" y="2371724"/>
                <a:ext cx="3924300" cy="789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圆角矩形 5"/>
              <p:cNvSpPr>
                <a:spLocks noChangeArrowheads="1"/>
              </p:cNvSpPr>
              <p:nvPr/>
            </p:nvSpPr>
            <p:spPr bwMode="auto">
              <a:xfrm>
                <a:off x="1254125" y="4254500"/>
                <a:ext cx="4591050" cy="1474788"/>
              </a:xfrm>
              <a:prstGeom prst="roundRect">
                <a:avLst>
                  <a:gd name="adj" fmla="val 9083"/>
                </a:avLst>
              </a:prstGeom>
              <a:noFill/>
              <a:ln w="12700">
                <a:solidFill>
                  <a:srgbClr val="DB5B9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矩形 6"/>
              <p:cNvSpPr>
                <a:spLocks noChangeArrowheads="1"/>
              </p:cNvSpPr>
              <p:nvPr/>
            </p:nvSpPr>
            <p:spPr bwMode="auto">
              <a:xfrm>
                <a:off x="1587500" y="4581526"/>
                <a:ext cx="3924300" cy="789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圆角矩形 7"/>
              <p:cNvSpPr>
                <a:spLocks noChangeArrowheads="1"/>
              </p:cNvSpPr>
              <p:nvPr/>
            </p:nvSpPr>
            <p:spPr bwMode="auto">
              <a:xfrm>
                <a:off x="1909763" y="1809750"/>
                <a:ext cx="3279775" cy="461963"/>
              </a:xfrm>
              <a:prstGeom prst="roundRect">
                <a:avLst>
                  <a:gd name="adj" fmla="val 16667"/>
                </a:avLst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文本框 8"/>
              <p:cNvSpPr txBox="1">
                <a:spLocks noChangeArrowheads="1"/>
              </p:cNvSpPr>
              <p:nvPr/>
            </p:nvSpPr>
            <p:spPr bwMode="auto">
              <a:xfrm>
                <a:off x="2141537" y="1858963"/>
                <a:ext cx="2797175" cy="41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现场气氛问题</a:t>
                </a:r>
                <a:endPara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圆角矩形 9"/>
              <p:cNvSpPr>
                <a:spLocks noChangeArrowheads="1"/>
              </p:cNvSpPr>
              <p:nvPr/>
            </p:nvSpPr>
            <p:spPr bwMode="auto">
              <a:xfrm>
                <a:off x="1909763" y="4060825"/>
                <a:ext cx="3279775" cy="461963"/>
              </a:xfrm>
              <a:prstGeom prst="roundRect">
                <a:avLst>
                  <a:gd name="adj" fmla="val 16667"/>
                </a:avLst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文本框 12"/>
              <p:cNvSpPr txBox="1">
                <a:spLocks noChangeArrowheads="1"/>
              </p:cNvSpPr>
              <p:nvPr/>
            </p:nvSpPr>
            <p:spPr bwMode="auto">
              <a:xfrm>
                <a:off x="2122488" y="4113213"/>
                <a:ext cx="2797175" cy="41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现场气氛问题</a:t>
                </a:r>
                <a:endPara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活动选址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73635" y="1981200"/>
            <a:ext cx="7444731" cy="3706814"/>
            <a:chOff x="2373634" y="1981200"/>
            <a:chExt cx="7444731" cy="3706814"/>
          </a:xfrm>
        </p:grpSpPr>
        <p:sp>
          <p:nvSpPr>
            <p:cNvPr id="16" name="矩形 15"/>
            <p:cNvSpPr/>
            <p:nvPr/>
          </p:nvSpPr>
          <p:spPr>
            <a:xfrm>
              <a:off x="2373634" y="1988666"/>
              <a:ext cx="1825409" cy="1801768"/>
            </a:xfrm>
            <a:prstGeom prst="rect">
              <a:avLst/>
            </a:prstGeom>
            <a:blipFill>
              <a:blip r:embed="rId1"/>
              <a:stretch>
                <a:fillRect l="-42000"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373634" y="3871314"/>
              <a:ext cx="1825409" cy="1801768"/>
            </a:xfrm>
            <a:prstGeom prst="rect">
              <a:avLst/>
            </a:prstGeom>
            <a:blipFill>
              <a:blip r:embed="rId1"/>
              <a:stretch>
                <a:fillRect l="-42000"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16532" y="3886246"/>
              <a:ext cx="1825409" cy="1801768"/>
            </a:xfrm>
            <a:prstGeom prst="rect">
              <a:avLst/>
            </a:prstGeom>
            <a:blipFill>
              <a:blip r:embed="rId1"/>
              <a:stretch>
                <a:fillRect l="-42000"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16532" y="1981200"/>
              <a:ext cx="1825409" cy="1801768"/>
            </a:xfrm>
            <a:prstGeom prst="rect">
              <a:avLst/>
            </a:prstGeom>
            <a:blipFill>
              <a:blip r:embed="rId1"/>
              <a:stretch>
                <a:fillRect l="-42000" r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250059" y="1981200"/>
              <a:ext cx="5568306" cy="3706813"/>
              <a:chOff x="3754438" y="1479550"/>
              <a:chExt cx="7104062" cy="4729163"/>
            </a:xfrm>
          </p:grpSpPr>
          <p:sp>
            <p:nvSpPr>
              <p:cNvPr id="3" name="Rectangle 20"/>
              <p:cNvSpPr>
                <a:spLocks noChangeArrowheads="1"/>
              </p:cNvSpPr>
              <p:nvPr/>
            </p:nvSpPr>
            <p:spPr bwMode="auto">
              <a:xfrm>
                <a:off x="3754438" y="1489075"/>
                <a:ext cx="2316162" cy="2309813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0" tIns="60955" rIns="121910" bIns="60955" anchor="ctr"/>
              <a:lstStyle>
                <a:lvl1pPr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Rectangle 21"/>
              <p:cNvSpPr>
                <a:spLocks noChangeArrowheads="1"/>
              </p:cNvSpPr>
              <p:nvPr/>
            </p:nvSpPr>
            <p:spPr bwMode="auto">
              <a:xfrm>
                <a:off x="3767138" y="3898900"/>
                <a:ext cx="2316162" cy="2309813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0" tIns="60955" rIns="121910" bIns="60955" anchor="ctr"/>
              <a:lstStyle>
                <a:lvl1pPr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Rectangle 22"/>
              <p:cNvSpPr>
                <a:spLocks noChangeArrowheads="1"/>
              </p:cNvSpPr>
              <p:nvPr/>
            </p:nvSpPr>
            <p:spPr bwMode="auto">
              <a:xfrm>
                <a:off x="8528050" y="1479550"/>
                <a:ext cx="2316163" cy="2309813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0" tIns="60955" rIns="121910" bIns="60955" anchor="ctr"/>
              <a:lstStyle>
                <a:lvl1pPr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Rectangle 23"/>
              <p:cNvSpPr>
                <a:spLocks noChangeArrowheads="1"/>
              </p:cNvSpPr>
              <p:nvPr/>
            </p:nvSpPr>
            <p:spPr bwMode="auto">
              <a:xfrm>
                <a:off x="8542338" y="3890963"/>
                <a:ext cx="2316162" cy="2309812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0" tIns="60955" rIns="121910" bIns="60955" anchor="ctr"/>
              <a:lstStyle>
                <a:lvl1pPr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33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3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矩形 15"/>
              <p:cNvSpPr>
                <a:spLocks noChangeArrowheads="1"/>
              </p:cNvSpPr>
              <p:nvPr/>
            </p:nvSpPr>
            <p:spPr bwMode="auto">
              <a:xfrm>
                <a:off x="4113211" y="2093824"/>
                <a:ext cx="1449387" cy="11109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矩形 16"/>
              <p:cNvSpPr>
                <a:spLocks noChangeArrowheads="1"/>
              </p:cNvSpPr>
              <p:nvPr/>
            </p:nvSpPr>
            <p:spPr bwMode="auto">
              <a:xfrm>
                <a:off x="8953498" y="2172787"/>
                <a:ext cx="1447800" cy="942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矩形 17"/>
              <p:cNvSpPr>
                <a:spLocks noChangeArrowheads="1"/>
              </p:cNvSpPr>
              <p:nvPr/>
            </p:nvSpPr>
            <p:spPr bwMode="auto">
              <a:xfrm>
                <a:off x="4113210" y="4573880"/>
                <a:ext cx="1449387" cy="942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矩形 18"/>
              <p:cNvSpPr>
                <a:spLocks noChangeArrowheads="1"/>
              </p:cNvSpPr>
              <p:nvPr/>
            </p:nvSpPr>
            <p:spPr bwMode="auto">
              <a:xfrm>
                <a:off x="8953497" y="4582612"/>
                <a:ext cx="1447800" cy="942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场地布置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89075" y="2392363"/>
            <a:ext cx="9213850" cy="2366665"/>
            <a:chOff x="1489075" y="2227263"/>
            <a:chExt cx="9213850" cy="2366665"/>
          </a:xfrm>
        </p:grpSpPr>
        <p:sp>
          <p:nvSpPr>
            <p:cNvPr id="3" name="Shape 539"/>
            <p:cNvSpPr/>
            <p:nvPr/>
          </p:nvSpPr>
          <p:spPr bwMode="auto">
            <a:xfrm>
              <a:off x="1489075" y="2228850"/>
              <a:ext cx="2527300" cy="1274763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Shape 542"/>
            <p:cNvSpPr/>
            <p:nvPr/>
          </p:nvSpPr>
          <p:spPr bwMode="auto">
            <a:xfrm>
              <a:off x="2454275" y="2628900"/>
              <a:ext cx="563563" cy="469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0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0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 extrusionOk="0">
                  <a:moveTo>
                    <a:pt x="20709" y="14020"/>
                  </a:moveTo>
                  <a:cubicBezTo>
                    <a:pt x="20951" y="14020"/>
                    <a:pt x="21162" y="14126"/>
                    <a:pt x="21336" y="14334"/>
                  </a:cubicBezTo>
                  <a:cubicBezTo>
                    <a:pt x="21512" y="14549"/>
                    <a:pt x="21600" y="14810"/>
                    <a:pt x="21600" y="15116"/>
                  </a:cubicBezTo>
                  <a:lnTo>
                    <a:pt x="21600" y="20504"/>
                  </a:lnTo>
                  <a:cubicBezTo>
                    <a:pt x="21600" y="20816"/>
                    <a:pt x="21512" y="21071"/>
                    <a:pt x="21336" y="21286"/>
                  </a:cubicBezTo>
                  <a:cubicBezTo>
                    <a:pt x="21162" y="21494"/>
                    <a:pt x="20951" y="21600"/>
                    <a:pt x="20709" y="21600"/>
                  </a:cubicBezTo>
                  <a:lnTo>
                    <a:pt x="16198" y="21600"/>
                  </a:lnTo>
                  <a:cubicBezTo>
                    <a:pt x="15941" y="21600"/>
                    <a:pt x="15730" y="21494"/>
                    <a:pt x="15564" y="21286"/>
                  </a:cubicBezTo>
                  <a:cubicBezTo>
                    <a:pt x="15400" y="21071"/>
                    <a:pt x="15316" y="20816"/>
                    <a:pt x="15316" y="20504"/>
                  </a:cubicBezTo>
                  <a:lnTo>
                    <a:pt x="15316" y="15116"/>
                  </a:lnTo>
                  <a:cubicBezTo>
                    <a:pt x="15316" y="14810"/>
                    <a:pt x="15400" y="14549"/>
                    <a:pt x="15571" y="14334"/>
                  </a:cubicBezTo>
                  <a:cubicBezTo>
                    <a:pt x="15737" y="14126"/>
                    <a:pt x="15945" y="14020"/>
                    <a:pt x="16198" y="14020"/>
                  </a:cubicBezTo>
                  <a:lnTo>
                    <a:pt x="17789" y="14020"/>
                  </a:lnTo>
                  <a:lnTo>
                    <a:pt x="17789" y="11869"/>
                  </a:lnTo>
                  <a:cubicBezTo>
                    <a:pt x="17789" y="11699"/>
                    <a:pt x="17708" y="11611"/>
                    <a:pt x="17544" y="11602"/>
                  </a:cubicBezTo>
                  <a:lnTo>
                    <a:pt x="11473" y="11602"/>
                  </a:lnTo>
                  <a:lnTo>
                    <a:pt x="11473" y="14020"/>
                  </a:lnTo>
                  <a:lnTo>
                    <a:pt x="13054" y="14020"/>
                  </a:lnTo>
                  <a:cubicBezTo>
                    <a:pt x="13297" y="14020"/>
                    <a:pt x="13507" y="14126"/>
                    <a:pt x="13681" y="14334"/>
                  </a:cubicBezTo>
                  <a:cubicBezTo>
                    <a:pt x="13857" y="14549"/>
                    <a:pt x="13945" y="14810"/>
                    <a:pt x="13945" y="15116"/>
                  </a:cubicBezTo>
                  <a:lnTo>
                    <a:pt x="13945" y="20504"/>
                  </a:lnTo>
                  <a:cubicBezTo>
                    <a:pt x="13945" y="20816"/>
                    <a:pt x="13857" y="21071"/>
                    <a:pt x="13681" y="21286"/>
                  </a:cubicBezTo>
                  <a:cubicBezTo>
                    <a:pt x="13507" y="21494"/>
                    <a:pt x="13297" y="21600"/>
                    <a:pt x="13054" y="21600"/>
                  </a:cubicBezTo>
                  <a:lnTo>
                    <a:pt x="8543" y="21600"/>
                  </a:lnTo>
                  <a:cubicBezTo>
                    <a:pt x="8298" y="21600"/>
                    <a:pt x="8090" y="21494"/>
                    <a:pt x="7914" y="21286"/>
                  </a:cubicBezTo>
                  <a:cubicBezTo>
                    <a:pt x="7740" y="21071"/>
                    <a:pt x="7652" y="20816"/>
                    <a:pt x="7652" y="20504"/>
                  </a:cubicBezTo>
                  <a:lnTo>
                    <a:pt x="7652" y="15116"/>
                  </a:lnTo>
                  <a:cubicBezTo>
                    <a:pt x="7652" y="14810"/>
                    <a:pt x="7740" y="14549"/>
                    <a:pt x="7914" y="14334"/>
                  </a:cubicBezTo>
                  <a:cubicBezTo>
                    <a:pt x="8090" y="14126"/>
                    <a:pt x="8298" y="14020"/>
                    <a:pt x="8543" y="14020"/>
                  </a:cubicBezTo>
                  <a:lnTo>
                    <a:pt x="10124" y="14020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2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2" y="14020"/>
                    <a:pt x="5875" y="14126"/>
                    <a:pt x="6054" y="14334"/>
                  </a:cubicBezTo>
                  <a:cubicBezTo>
                    <a:pt x="6230" y="14549"/>
                    <a:pt x="6316" y="14810"/>
                    <a:pt x="6316" y="15116"/>
                  </a:cubicBezTo>
                  <a:lnTo>
                    <a:pt x="6316" y="20504"/>
                  </a:lnTo>
                  <a:cubicBezTo>
                    <a:pt x="6316" y="20816"/>
                    <a:pt x="6230" y="21071"/>
                    <a:pt x="6054" y="21286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1" y="21494"/>
                    <a:pt x="262" y="21286"/>
                  </a:cubicBezTo>
                  <a:cubicBezTo>
                    <a:pt x="88" y="21071"/>
                    <a:pt x="0" y="20816"/>
                    <a:pt x="0" y="20504"/>
                  </a:cubicBezTo>
                  <a:lnTo>
                    <a:pt x="0" y="15116"/>
                  </a:lnTo>
                  <a:cubicBezTo>
                    <a:pt x="0" y="14810"/>
                    <a:pt x="88" y="14549"/>
                    <a:pt x="262" y="14334"/>
                  </a:cubicBezTo>
                  <a:cubicBezTo>
                    <a:pt x="438" y="14126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2"/>
                    <a:pt x="2942" y="10544"/>
                  </a:cubicBezTo>
                  <a:cubicBezTo>
                    <a:pt x="3253" y="10180"/>
                    <a:pt x="3623" y="9998"/>
                    <a:pt x="4054" y="9998"/>
                  </a:cubicBezTo>
                  <a:lnTo>
                    <a:pt x="10122" y="9998"/>
                  </a:lnTo>
                  <a:lnTo>
                    <a:pt x="10122" y="7551"/>
                  </a:lnTo>
                  <a:lnTo>
                    <a:pt x="8541" y="7551"/>
                  </a:lnTo>
                  <a:cubicBezTo>
                    <a:pt x="8296" y="7551"/>
                    <a:pt x="8088" y="7451"/>
                    <a:pt x="7912" y="7248"/>
                  </a:cubicBezTo>
                  <a:cubicBezTo>
                    <a:pt x="7738" y="7045"/>
                    <a:pt x="7650" y="6790"/>
                    <a:pt x="7650" y="6484"/>
                  </a:cubicBezTo>
                  <a:lnTo>
                    <a:pt x="7650" y="1066"/>
                  </a:lnTo>
                  <a:cubicBezTo>
                    <a:pt x="7650" y="776"/>
                    <a:pt x="7738" y="523"/>
                    <a:pt x="7912" y="314"/>
                  </a:cubicBezTo>
                  <a:cubicBezTo>
                    <a:pt x="8088" y="103"/>
                    <a:pt x="8296" y="0"/>
                    <a:pt x="8541" y="0"/>
                  </a:cubicBezTo>
                  <a:lnTo>
                    <a:pt x="13052" y="0"/>
                  </a:lnTo>
                  <a:cubicBezTo>
                    <a:pt x="13294" y="0"/>
                    <a:pt x="13505" y="103"/>
                    <a:pt x="13679" y="314"/>
                  </a:cubicBezTo>
                  <a:cubicBezTo>
                    <a:pt x="13855" y="523"/>
                    <a:pt x="13943" y="776"/>
                    <a:pt x="13943" y="1066"/>
                  </a:cubicBezTo>
                  <a:lnTo>
                    <a:pt x="13943" y="6484"/>
                  </a:lnTo>
                  <a:cubicBezTo>
                    <a:pt x="13943" y="6790"/>
                    <a:pt x="13855" y="7045"/>
                    <a:pt x="13679" y="7248"/>
                  </a:cubicBezTo>
                  <a:cubicBezTo>
                    <a:pt x="13505" y="7451"/>
                    <a:pt x="13294" y="7551"/>
                    <a:pt x="13052" y="7551"/>
                  </a:cubicBezTo>
                  <a:lnTo>
                    <a:pt x="11471" y="7551"/>
                  </a:lnTo>
                  <a:lnTo>
                    <a:pt x="11471" y="9998"/>
                  </a:lnTo>
                  <a:lnTo>
                    <a:pt x="17541" y="9998"/>
                  </a:lnTo>
                  <a:cubicBezTo>
                    <a:pt x="17970" y="9998"/>
                    <a:pt x="18339" y="10177"/>
                    <a:pt x="18653" y="10539"/>
                  </a:cubicBezTo>
                  <a:cubicBezTo>
                    <a:pt x="18966" y="10900"/>
                    <a:pt x="19123" y="11344"/>
                    <a:pt x="19123" y="11869"/>
                  </a:cubicBezTo>
                  <a:lnTo>
                    <a:pt x="19123" y="14020"/>
                  </a:lnTo>
                  <a:lnTo>
                    <a:pt x="20709" y="14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Shape 544"/>
            <p:cNvSpPr/>
            <p:nvPr/>
          </p:nvSpPr>
          <p:spPr bwMode="auto">
            <a:xfrm>
              <a:off x="3714750" y="2227263"/>
              <a:ext cx="2528888" cy="127635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Shape 547"/>
            <p:cNvSpPr/>
            <p:nvPr/>
          </p:nvSpPr>
          <p:spPr bwMode="auto">
            <a:xfrm>
              <a:off x="4708525" y="2624138"/>
              <a:ext cx="585788" cy="48736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0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2147483647 h 21600"/>
                <a:gd name="T84" fmla="*/ 2147483647 w 21600"/>
                <a:gd name="T85" fmla="*/ 2147483647 h 21600"/>
                <a:gd name="T86" fmla="*/ 2147483647 w 21600"/>
                <a:gd name="T87" fmla="*/ 2147483647 h 21600"/>
                <a:gd name="T88" fmla="*/ 2147483647 w 21600"/>
                <a:gd name="T89" fmla="*/ 2147483647 h 21600"/>
                <a:gd name="T90" fmla="*/ 2147483647 w 21600"/>
                <a:gd name="T91" fmla="*/ 2147483647 h 21600"/>
                <a:gd name="T92" fmla="*/ 2147483647 w 21600"/>
                <a:gd name="T93" fmla="*/ 2147483647 h 21600"/>
                <a:gd name="T94" fmla="*/ 2147483647 w 21600"/>
                <a:gd name="T95" fmla="*/ 0 h 21600"/>
                <a:gd name="T96" fmla="*/ 2147483647 w 21600"/>
                <a:gd name="T97" fmla="*/ 2147483647 h 21600"/>
                <a:gd name="T98" fmla="*/ 2147483647 w 21600"/>
                <a:gd name="T99" fmla="*/ 2147483647 h 21600"/>
                <a:gd name="T100" fmla="*/ 2147483647 w 21600"/>
                <a:gd name="T101" fmla="*/ 2147483647 h 21600"/>
                <a:gd name="T102" fmla="*/ 2147483647 w 21600"/>
                <a:gd name="T103" fmla="*/ 2147483647 h 21600"/>
                <a:gd name="T104" fmla="*/ 2147483647 w 21600"/>
                <a:gd name="T105" fmla="*/ 2147483647 h 21600"/>
                <a:gd name="T106" fmla="*/ 2147483647 w 21600"/>
                <a:gd name="T107" fmla="*/ 2147483647 h 21600"/>
                <a:gd name="T108" fmla="*/ 2147483647 w 21600"/>
                <a:gd name="T109" fmla="*/ 2147483647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 extrusionOk="0">
                  <a:moveTo>
                    <a:pt x="11234" y="6152"/>
                  </a:moveTo>
                  <a:cubicBezTo>
                    <a:pt x="11406" y="6502"/>
                    <a:pt x="11552" y="6917"/>
                    <a:pt x="11672" y="7395"/>
                  </a:cubicBezTo>
                  <a:cubicBezTo>
                    <a:pt x="11747" y="7412"/>
                    <a:pt x="11886" y="7434"/>
                    <a:pt x="12089" y="7462"/>
                  </a:cubicBezTo>
                  <a:cubicBezTo>
                    <a:pt x="12291" y="7488"/>
                    <a:pt x="12501" y="7527"/>
                    <a:pt x="12715" y="7578"/>
                  </a:cubicBezTo>
                  <a:cubicBezTo>
                    <a:pt x="12929" y="7626"/>
                    <a:pt x="13120" y="7680"/>
                    <a:pt x="13289" y="7731"/>
                  </a:cubicBezTo>
                  <a:cubicBezTo>
                    <a:pt x="13459" y="7787"/>
                    <a:pt x="13543" y="7849"/>
                    <a:pt x="13543" y="7923"/>
                  </a:cubicBezTo>
                  <a:lnTo>
                    <a:pt x="13543" y="10328"/>
                  </a:lnTo>
                  <a:cubicBezTo>
                    <a:pt x="13543" y="10416"/>
                    <a:pt x="13459" y="10495"/>
                    <a:pt x="13289" y="10549"/>
                  </a:cubicBezTo>
                  <a:cubicBezTo>
                    <a:pt x="13120" y="10611"/>
                    <a:pt x="12929" y="10659"/>
                    <a:pt x="12715" y="10707"/>
                  </a:cubicBezTo>
                  <a:cubicBezTo>
                    <a:pt x="12501" y="10752"/>
                    <a:pt x="12289" y="10783"/>
                    <a:pt x="12077" y="10800"/>
                  </a:cubicBezTo>
                  <a:cubicBezTo>
                    <a:pt x="11867" y="10820"/>
                    <a:pt x="11731" y="10837"/>
                    <a:pt x="11672" y="10857"/>
                  </a:cubicBezTo>
                  <a:cubicBezTo>
                    <a:pt x="11566" y="11243"/>
                    <a:pt x="11430" y="11639"/>
                    <a:pt x="11255" y="12045"/>
                  </a:cubicBezTo>
                  <a:cubicBezTo>
                    <a:pt x="11430" y="12325"/>
                    <a:pt x="11594" y="12596"/>
                    <a:pt x="11757" y="12864"/>
                  </a:cubicBezTo>
                  <a:cubicBezTo>
                    <a:pt x="11919" y="13127"/>
                    <a:pt x="12100" y="13395"/>
                    <a:pt x="12303" y="13655"/>
                  </a:cubicBezTo>
                  <a:lnTo>
                    <a:pt x="12326" y="13787"/>
                  </a:lnTo>
                  <a:cubicBezTo>
                    <a:pt x="12326" y="13841"/>
                    <a:pt x="12249" y="13977"/>
                    <a:pt x="12096" y="14194"/>
                  </a:cubicBezTo>
                  <a:cubicBezTo>
                    <a:pt x="11940" y="14411"/>
                    <a:pt x="11762" y="14637"/>
                    <a:pt x="11559" y="14877"/>
                  </a:cubicBezTo>
                  <a:cubicBezTo>
                    <a:pt x="11357" y="15117"/>
                    <a:pt x="11166" y="15326"/>
                    <a:pt x="10992" y="15513"/>
                  </a:cubicBezTo>
                  <a:cubicBezTo>
                    <a:pt x="10813" y="15696"/>
                    <a:pt x="10702" y="15789"/>
                    <a:pt x="10658" y="15789"/>
                  </a:cubicBezTo>
                  <a:cubicBezTo>
                    <a:pt x="10643" y="15789"/>
                    <a:pt x="10566" y="15727"/>
                    <a:pt x="10427" y="15606"/>
                  </a:cubicBezTo>
                  <a:cubicBezTo>
                    <a:pt x="10288" y="15484"/>
                    <a:pt x="10135" y="15346"/>
                    <a:pt x="9966" y="15188"/>
                  </a:cubicBezTo>
                  <a:cubicBezTo>
                    <a:pt x="9796" y="15030"/>
                    <a:pt x="9638" y="14886"/>
                    <a:pt x="9493" y="14747"/>
                  </a:cubicBezTo>
                  <a:cubicBezTo>
                    <a:pt x="9344" y="14615"/>
                    <a:pt x="9250" y="14524"/>
                    <a:pt x="9205" y="14476"/>
                  </a:cubicBezTo>
                  <a:cubicBezTo>
                    <a:pt x="8866" y="14685"/>
                    <a:pt x="8537" y="14852"/>
                    <a:pt x="8212" y="14979"/>
                  </a:cubicBezTo>
                  <a:cubicBezTo>
                    <a:pt x="8212" y="15069"/>
                    <a:pt x="8200" y="15236"/>
                    <a:pt x="8179" y="15476"/>
                  </a:cubicBezTo>
                  <a:cubicBezTo>
                    <a:pt x="8156" y="15721"/>
                    <a:pt x="8127" y="15976"/>
                    <a:pt x="8090" y="16241"/>
                  </a:cubicBezTo>
                  <a:cubicBezTo>
                    <a:pt x="8052" y="16509"/>
                    <a:pt x="8005" y="16744"/>
                    <a:pt x="7948" y="16944"/>
                  </a:cubicBezTo>
                  <a:cubicBezTo>
                    <a:pt x="7892" y="17148"/>
                    <a:pt x="7833" y="17249"/>
                    <a:pt x="7774" y="17249"/>
                  </a:cubicBezTo>
                  <a:lnTo>
                    <a:pt x="5769" y="17249"/>
                  </a:lnTo>
                  <a:cubicBezTo>
                    <a:pt x="5708" y="17249"/>
                    <a:pt x="5651" y="17147"/>
                    <a:pt x="5595" y="16944"/>
                  </a:cubicBezTo>
                  <a:cubicBezTo>
                    <a:pt x="5538" y="16744"/>
                    <a:pt x="5494" y="16509"/>
                    <a:pt x="5463" y="16241"/>
                  </a:cubicBezTo>
                  <a:cubicBezTo>
                    <a:pt x="5435" y="15976"/>
                    <a:pt x="5406" y="15721"/>
                    <a:pt x="5385" y="15484"/>
                  </a:cubicBezTo>
                  <a:cubicBezTo>
                    <a:pt x="5362" y="15244"/>
                    <a:pt x="5352" y="15078"/>
                    <a:pt x="5352" y="14979"/>
                  </a:cubicBezTo>
                  <a:cubicBezTo>
                    <a:pt x="5013" y="14871"/>
                    <a:pt x="4682" y="14702"/>
                    <a:pt x="4359" y="14476"/>
                  </a:cubicBezTo>
                  <a:cubicBezTo>
                    <a:pt x="4126" y="14685"/>
                    <a:pt x="3895" y="14894"/>
                    <a:pt x="3667" y="15106"/>
                  </a:cubicBezTo>
                  <a:cubicBezTo>
                    <a:pt x="3439" y="15321"/>
                    <a:pt x="3213" y="15535"/>
                    <a:pt x="2996" y="15761"/>
                  </a:cubicBezTo>
                  <a:lnTo>
                    <a:pt x="2883" y="15789"/>
                  </a:lnTo>
                  <a:cubicBezTo>
                    <a:pt x="2855" y="15789"/>
                    <a:pt x="2751" y="15696"/>
                    <a:pt x="2573" y="15513"/>
                  </a:cubicBezTo>
                  <a:cubicBezTo>
                    <a:pt x="2396" y="15326"/>
                    <a:pt x="2212" y="15117"/>
                    <a:pt x="2022" y="14877"/>
                  </a:cubicBezTo>
                  <a:cubicBezTo>
                    <a:pt x="1829" y="14637"/>
                    <a:pt x="1657" y="14411"/>
                    <a:pt x="1504" y="14194"/>
                  </a:cubicBezTo>
                  <a:cubicBezTo>
                    <a:pt x="1349" y="13977"/>
                    <a:pt x="1273" y="13841"/>
                    <a:pt x="1273" y="13787"/>
                  </a:cubicBezTo>
                  <a:cubicBezTo>
                    <a:pt x="1273" y="13771"/>
                    <a:pt x="1320" y="13677"/>
                    <a:pt x="1419" y="13511"/>
                  </a:cubicBezTo>
                  <a:cubicBezTo>
                    <a:pt x="1516" y="13347"/>
                    <a:pt x="1629" y="13163"/>
                    <a:pt x="1751" y="12971"/>
                  </a:cubicBezTo>
                  <a:cubicBezTo>
                    <a:pt x="1876" y="12777"/>
                    <a:pt x="1991" y="12590"/>
                    <a:pt x="2100" y="12415"/>
                  </a:cubicBezTo>
                  <a:cubicBezTo>
                    <a:pt x="2210" y="12240"/>
                    <a:pt x="2278" y="12127"/>
                    <a:pt x="2309" y="12071"/>
                  </a:cubicBezTo>
                  <a:cubicBezTo>
                    <a:pt x="2135" y="11687"/>
                    <a:pt x="1989" y="11260"/>
                    <a:pt x="1869" y="10800"/>
                  </a:cubicBezTo>
                  <a:cubicBezTo>
                    <a:pt x="1794" y="10783"/>
                    <a:pt x="1655" y="10761"/>
                    <a:pt x="1452" y="10732"/>
                  </a:cubicBezTo>
                  <a:cubicBezTo>
                    <a:pt x="1250" y="10707"/>
                    <a:pt x="1043" y="10676"/>
                    <a:pt x="826" y="10639"/>
                  </a:cubicBezTo>
                  <a:cubicBezTo>
                    <a:pt x="612" y="10602"/>
                    <a:pt x="421" y="10554"/>
                    <a:pt x="252" y="10498"/>
                  </a:cubicBezTo>
                  <a:cubicBezTo>
                    <a:pt x="82" y="10439"/>
                    <a:pt x="0" y="10374"/>
                    <a:pt x="0" y="10300"/>
                  </a:cubicBezTo>
                  <a:lnTo>
                    <a:pt x="0" y="7869"/>
                  </a:lnTo>
                  <a:cubicBezTo>
                    <a:pt x="0" y="7798"/>
                    <a:pt x="82" y="7725"/>
                    <a:pt x="252" y="7660"/>
                  </a:cubicBezTo>
                  <a:cubicBezTo>
                    <a:pt x="421" y="7590"/>
                    <a:pt x="617" y="7539"/>
                    <a:pt x="838" y="7502"/>
                  </a:cubicBezTo>
                  <a:cubicBezTo>
                    <a:pt x="1059" y="7468"/>
                    <a:pt x="1273" y="7434"/>
                    <a:pt x="1476" y="7409"/>
                  </a:cubicBezTo>
                  <a:cubicBezTo>
                    <a:pt x="1678" y="7380"/>
                    <a:pt x="1817" y="7366"/>
                    <a:pt x="1892" y="7366"/>
                  </a:cubicBezTo>
                  <a:cubicBezTo>
                    <a:pt x="1982" y="6926"/>
                    <a:pt x="2121" y="6531"/>
                    <a:pt x="2309" y="6178"/>
                  </a:cubicBezTo>
                  <a:cubicBezTo>
                    <a:pt x="2135" y="5901"/>
                    <a:pt x="1965" y="5621"/>
                    <a:pt x="1796" y="5347"/>
                  </a:cubicBezTo>
                  <a:cubicBezTo>
                    <a:pt x="1629" y="5074"/>
                    <a:pt x="1452" y="4803"/>
                    <a:pt x="1273" y="4543"/>
                  </a:cubicBezTo>
                  <a:lnTo>
                    <a:pt x="1229" y="4407"/>
                  </a:lnTo>
                  <a:cubicBezTo>
                    <a:pt x="1229" y="4354"/>
                    <a:pt x="1304" y="4221"/>
                    <a:pt x="1457" y="4009"/>
                  </a:cubicBezTo>
                  <a:cubicBezTo>
                    <a:pt x="1612" y="3797"/>
                    <a:pt x="1789" y="3574"/>
                    <a:pt x="1987" y="3334"/>
                  </a:cubicBezTo>
                  <a:cubicBezTo>
                    <a:pt x="2187" y="3094"/>
                    <a:pt x="2375" y="2883"/>
                    <a:pt x="2551" y="2696"/>
                  </a:cubicBezTo>
                  <a:cubicBezTo>
                    <a:pt x="2728" y="2515"/>
                    <a:pt x="2839" y="2419"/>
                    <a:pt x="2883" y="2419"/>
                  </a:cubicBezTo>
                  <a:cubicBezTo>
                    <a:pt x="2900" y="2419"/>
                    <a:pt x="2975" y="2479"/>
                    <a:pt x="3114" y="2597"/>
                  </a:cubicBezTo>
                  <a:cubicBezTo>
                    <a:pt x="3253" y="2713"/>
                    <a:pt x="3408" y="2851"/>
                    <a:pt x="3578" y="3007"/>
                  </a:cubicBezTo>
                  <a:cubicBezTo>
                    <a:pt x="3745" y="3165"/>
                    <a:pt x="3907" y="3320"/>
                    <a:pt x="4060" y="3470"/>
                  </a:cubicBezTo>
                  <a:cubicBezTo>
                    <a:pt x="4215" y="3617"/>
                    <a:pt x="4307" y="3707"/>
                    <a:pt x="4336" y="3744"/>
                  </a:cubicBezTo>
                  <a:cubicBezTo>
                    <a:pt x="4660" y="3518"/>
                    <a:pt x="4999" y="3354"/>
                    <a:pt x="5352" y="3244"/>
                  </a:cubicBezTo>
                  <a:cubicBezTo>
                    <a:pt x="5352" y="3173"/>
                    <a:pt x="5362" y="3004"/>
                    <a:pt x="5385" y="2747"/>
                  </a:cubicBezTo>
                  <a:cubicBezTo>
                    <a:pt x="5406" y="2484"/>
                    <a:pt x="5435" y="2225"/>
                    <a:pt x="5463" y="1968"/>
                  </a:cubicBezTo>
                  <a:cubicBezTo>
                    <a:pt x="5494" y="1708"/>
                    <a:pt x="5534" y="1476"/>
                    <a:pt x="5583" y="1264"/>
                  </a:cubicBezTo>
                  <a:cubicBezTo>
                    <a:pt x="5630" y="1053"/>
                    <a:pt x="5694" y="948"/>
                    <a:pt x="5769" y="948"/>
                  </a:cubicBezTo>
                  <a:lnTo>
                    <a:pt x="7774" y="948"/>
                  </a:lnTo>
                  <a:cubicBezTo>
                    <a:pt x="7833" y="948"/>
                    <a:pt x="7892" y="1053"/>
                    <a:pt x="7948" y="1264"/>
                  </a:cubicBezTo>
                  <a:cubicBezTo>
                    <a:pt x="8005" y="1476"/>
                    <a:pt x="8047" y="1708"/>
                    <a:pt x="8078" y="1968"/>
                  </a:cubicBezTo>
                  <a:cubicBezTo>
                    <a:pt x="8109" y="2225"/>
                    <a:pt x="8134" y="2484"/>
                    <a:pt x="8156" y="2747"/>
                  </a:cubicBezTo>
                  <a:cubicBezTo>
                    <a:pt x="8179" y="3004"/>
                    <a:pt x="8198" y="3173"/>
                    <a:pt x="8212" y="3244"/>
                  </a:cubicBezTo>
                  <a:cubicBezTo>
                    <a:pt x="8551" y="3354"/>
                    <a:pt x="8873" y="3512"/>
                    <a:pt x="9182" y="3715"/>
                  </a:cubicBezTo>
                  <a:cubicBezTo>
                    <a:pt x="9415" y="3512"/>
                    <a:pt x="9650" y="3306"/>
                    <a:pt x="9886" y="3106"/>
                  </a:cubicBezTo>
                  <a:cubicBezTo>
                    <a:pt x="10123" y="2899"/>
                    <a:pt x="10352" y="2691"/>
                    <a:pt x="10568" y="2476"/>
                  </a:cubicBezTo>
                  <a:lnTo>
                    <a:pt x="10658" y="2419"/>
                  </a:lnTo>
                  <a:cubicBezTo>
                    <a:pt x="10688" y="2419"/>
                    <a:pt x="10792" y="2518"/>
                    <a:pt x="10968" y="2710"/>
                  </a:cubicBezTo>
                  <a:cubicBezTo>
                    <a:pt x="11145" y="2905"/>
                    <a:pt x="11331" y="3117"/>
                    <a:pt x="11526" y="3348"/>
                  </a:cubicBezTo>
                  <a:cubicBezTo>
                    <a:pt x="11721" y="3577"/>
                    <a:pt x="11900" y="3797"/>
                    <a:pt x="12060" y="4009"/>
                  </a:cubicBezTo>
                  <a:cubicBezTo>
                    <a:pt x="12223" y="4221"/>
                    <a:pt x="12303" y="4354"/>
                    <a:pt x="12303" y="4407"/>
                  </a:cubicBezTo>
                  <a:cubicBezTo>
                    <a:pt x="12303" y="4444"/>
                    <a:pt x="12253" y="4543"/>
                    <a:pt x="12152" y="4712"/>
                  </a:cubicBezTo>
                  <a:cubicBezTo>
                    <a:pt x="12049" y="4879"/>
                    <a:pt x="11936" y="5057"/>
                    <a:pt x="11813" y="5251"/>
                  </a:cubicBezTo>
                  <a:cubicBezTo>
                    <a:pt x="11689" y="5446"/>
                    <a:pt x="11568" y="5630"/>
                    <a:pt x="11453" y="5808"/>
                  </a:cubicBezTo>
                  <a:cubicBezTo>
                    <a:pt x="11335" y="5983"/>
                    <a:pt x="11260" y="6096"/>
                    <a:pt x="11234" y="6152"/>
                  </a:cubicBezTo>
                  <a:moveTo>
                    <a:pt x="6781" y="11545"/>
                  </a:moveTo>
                  <a:cubicBezTo>
                    <a:pt x="7061" y="11545"/>
                    <a:pt x="7322" y="11480"/>
                    <a:pt x="7570" y="11356"/>
                  </a:cubicBezTo>
                  <a:cubicBezTo>
                    <a:pt x="7819" y="11229"/>
                    <a:pt x="8036" y="11057"/>
                    <a:pt x="8219" y="10837"/>
                  </a:cubicBezTo>
                  <a:cubicBezTo>
                    <a:pt x="8403" y="10616"/>
                    <a:pt x="8546" y="10357"/>
                    <a:pt x="8652" y="10060"/>
                  </a:cubicBezTo>
                  <a:cubicBezTo>
                    <a:pt x="8758" y="9761"/>
                    <a:pt x="8810" y="9447"/>
                    <a:pt x="8810" y="9111"/>
                  </a:cubicBezTo>
                  <a:cubicBezTo>
                    <a:pt x="8810" y="8778"/>
                    <a:pt x="8758" y="8459"/>
                    <a:pt x="8652" y="8160"/>
                  </a:cubicBezTo>
                  <a:cubicBezTo>
                    <a:pt x="8546" y="7858"/>
                    <a:pt x="8403" y="7592"/>
                    <a:pt x="8219" y="7372"/>
                  </a:cubicBezTo>
                  <a:cubicBezTo>
                    <a:pt x="8036" y="7152"/>
                    <a:pt x="7819" y="6980"/>
                    <a:pt x="7570" y="6847"/>
                  </a:cubicBezTo>
                  <a:cubicBezTo>
                    <a:pt x="7322" y="6717"/>
                    <a:pt x="7061" y="6649"/>
                    <a:pt x="6781" y="6649"/>
                  </a:cubicBezTo>
                  <a:cubicBezTo>
                    <a:pt x="6211" y="6649"/>
                    <a:pt x="5727" y="6889"/>
                    <a:pt x="5329" y="7367"/>
                  </a:cubicBezTo>
                  <a:cubicBezTo>
                    <a:pt x="4931" y="7844"/>
                    <a:pt x="4731" y="8425"/>
                    <a:pt x="4731" y="9111"/>
                  </a:cubicBezTo>
                  <a:cubicBezTo>
                    <a:pt x="4731" y="9447"/>
                    <a:pt x="4785" y="9761"/>
                    <a:pt x="4896" y="10060"/>
                  </a:cubicBezTo>
                  <a:cubicBezTo>
                    <a:pt x="5004" y="10357"/>
                    <a:pt x="5150" y="10616"/>
                    <a:pt x="5334" y="10837"/>
                  </a:cubicBezTo>
                  <a:cubicBezTo>
                    <a:pt x="5517" y="11057"/>
                    <a:pt x="5736" y="11229"/>
                    <a:pt x="5988" y="11356"/>
                  </a:cubicBezTo>
                  <a:cubicBezTo>
                    <a:pt x="6240" y="11480"/>
                    <a:pt x="6501" y="11545"/>
                    <a:pt x="6781" y="11545"/>
                  </a:cubicBezTo>
                  <a:moveTo>
                    <a:pt x="20496" y="16952"/>
                  </a:moveTo>
                  <a:cubicBezTo>
                    <a:pt x="20428" y="17294"/>
                    <a:pt x="20341" y="17613"/>
                    <a:pt x="20235" y="17913"/>
                  </a:cubicBezTo>
                  <a:cubicBezTo>
                    <a:pt x="20251" y="17963"/>
                    <a:pt x="20294" y="18051"/>
                    <a:pt x="20364" y="18161"/>
                  </a:cubicBezTo>
                  <a:cubicBezTo>
                    <a:pt x="20437" y="18274"/>
                    <a:pt x="20508" y="18398"/>
                    <a:pt x="20574" y="18528"/>
                  </a:cubicBezTo>
                  <a:cubicBezTo>
                    <a:pt x="20642" y="18655"/>
                    <a:pt x="20701" y="18779"/>
                    <a:pt x="20755" y="18898"/>
                  </a:cubicBezTo>
                  <a:cubicBezTo>
                    <a:pt x="20807" y="19014"/>
                    <a:pt x="20833" y="19098"/>
                    <a:pt x="20833" y="19141"/>
                  </a:cubicBezTo>
                  <a:cubicBezTo>
                    <a:pt x="20833" y="19177"/>
                    <a:pt x="20762" y="19282"/>
                    <a:pt x="20626" y="19460"/>
                  </a:cubicBezTo>
                  <a:cubicBezTo>
                    <a:pt x="20487" y="19635"/>
                    <a:pt x="20324" y="19821"/>
                    <a:pt x="20141" y="20013"/>
                  </a:cubicBezTo>
                  <a:cubicBezTo>
                    <a:pt x="19957" y="20205"/>
                    <a:pt x="19778" y="20389"/>
                    <a:pt x="19611" y="20558"/>
                  </a:cubicBezTo>
                  <a:cubicBezTo>
                    <a:pt x="19442" y="20730"/>
                    <a:pt x="19333" y="20849"/>
                    <a:pt x="19289" y="20911"/>
                  </a:cubicBezTo>
                  <a:lnTo>
                    <a:pt x="19199" y="20968"/>
                  </a:lnTo>
                  <a:cubicBezTo>
                    <a:pt x="19169" y="20968"/>
                    <a:pt x="19107" y="20928"/>
                    <a:pt x="19013" y="20852"/>
                  </a:cubicBezTo>
                  <a:cubicBezTo>
                    <a:pt x="18919" y="20773"/>
                    <a:pt x="18823" y="20685"/>
                    <a:pt x="18726" y="20586"/>
                  </a:cubicBezTo>
                  <a:cubicBezTo>
                    <a:pt x="18630" y="20488"/>
                    <a:pt x="18533" y="20392"/>
                    <a:pt x="18439" y="20295"/>
                  </a:cubicBezTo>
                  <a:cubicBezTo>
                    <a:pt x="18345" y="20199"/>
                    <a:pt x="18284" y="20137"/>
                    <a:pt x="18253" y="20101"/>
                  </a:cubicBezTo>
                  <a:cubicBezTo>
                    <a:pt x="17975" y="20208"/>
                    <a:pt x="17681" y="20295"/>
                    <a:pt x="17373" y="20358"/>
                  </a:cubicBezTo>
                  <a:cubicBezTo>
                    <a:pt x="17359" y="20411"/>
                    <a:pt x="17323" y="20510"/>
                    <a:pt x="17274" y="20649"/>
                  </a:cubicBezTo>
                  <a:cubicBezTo>
                    <a:pt x="17220" y="20787"/>
                    <a:pt x="17161" y="20925"/>
                    <a:pt x="17097" y="21061"/>
                  </a:cubicBezTo>
                  <a:cubicBezTo>
                    <a:pt x="17034" y="21196"/>
                    <a:pt x="16973" y="21320"/>
                    <a:pt x="16911" y="21431"/>
                  </a:cubicBezTo>
                  <a:cubicBezTo>
                    <a:pt x="16853" y="21546"/>
                    <a:pt x="16798" y="21600"/>
                    <a:pt x="16754" y="21600"/>
                  </a:cubicBezTo>
                  <a:cubicBezTo>
                    <a:pt x="16709" y="21600"/>
                    <a:pt x="16577" y="21569"/>
                    <a:pt x="16361" y="21498"/>
                  </a:cubicBezTo>
                  <a:cubicBezTo>
                    <a:pt x="16142" y="21431"/>
                    <a:pt x="15906" y="21349"/>
                    <a:pt x="15655" y="21247"/>
                  </a:cubicBezTo>
                  <a:cubicBezTo>
                    <a:pt x="15405" y="21148"/>
                    <a:pt x="15179" y="21044"/>
                    <a:pt x="14979" y="20931"/>
                  </a:cubicBezTo>
                  <a:cubicBezTo>
                    <a:pt x="14779" y="20818"/>
                    <a:pt x="14680" y="20719"/>
                    <a:pt x="14680" y="20629"/>
                  </a:cubicBezTo>
                  <a:cubicBezTo>
                    <a:pt x="14680" y="20420"/>
                    <a:pt x="14699" y="20205"/>
                    <a:pt x="14737" y="19985"/>
                  </a:cubicBezTo>
                  <a:cubicBezTo>
                    <a:pt x="14774" y="19765"/>
                    <a:pt x="14810" y="19556"/>
                    <a:pt x="14838" y="19355"/>
                  </a:cubicBezTo>
                  <a:cubicBezTo>
                    <a:pt x="14718" y="19248"/>
                    <a:pt x="14612" y="19129"/>
                    <a:pt x="14518" y="18999"/>
                  </a:cubicBezTo>
                  <a:cubicBezTo>
                    <a:pt x="14424" y="18870"/>
                    <a:pt x="14339" y="18731"/>
                    <a:pt x="14264" y="18587"/>
                  </a:cubicBezTo>
                  <a:cubicBezTo>
                    <a:pt x="14092" y="18607"/>
                    <a:pt x="13920" y="18618"/>
                    <a:pt x="13750" y="18630"/>
                  </a:cubicBezTo>
                  <a:cubicBezTo>
                    <a:pt x="13583" y="18638"/>
                    <a:pt x="13414" y="18641"/>
                    <a:pt x="13251" y="18641"/>
                  </a:cubicBezTo>
                  <a:lnTo>
                    <a:pt x="13087" y="18641"/>
                  </a:lnTo>
                  <a:cubicBezTo>
                    <a:pt x="13037" y="18641"/>
                    <a:pt x="13007" y="18590"/>
                    <a:pt x="12990" y="18491"/>
                  </a:cubicBezTo>
                  <a:cubicBezTo>
                    <a:pt x="12976" y="18418"/>
                    <a:pt x="12945" y="18260"/>
                    <a:pt x="12901" y="18011"/>
                  </a:cubicBezTo>
                  <a:cubicBezTo>
                    <a:pt x="12856" y="17763"/>
                    <a:pt x="12804" y="17503"/>
                    <a:pt x="12748" y="17229"/>
                  </a:cubicBezTo>
                  <a:cubicBezTo>
                    <a:pt x="12691" y="16953"/>
                    <a:pt x="12644" y="16704"/>
                    <a:pt x="12609" y="16478"/>
                  </a:cubicBezTo>
                  <a:cubicBezTo>
                    <a:pt x="12569" y="16252"/>
                    <a:pt x="12552" y="16123"/>
                    <a:pt x="12552" y="16086"/>
                  </a:cubicBezTo>
                  <a:cubicBezTo>
                    <a:pt x="12552" y="16032"/>
                    <a:pt x="12602" y="15973"/>
                    <a:pt x="12703" y="15911"/>
                  </a:cubicBezTo>
                  <a:cubicBezTo>
                    <a:pt x="12804" y="15849"/>
                    <a:pt x="12922" y="15784"/>
                    <a:pt x="13054" y="15713"/>
                  </a:cubicBezTo>
                  <a:cubicBezTo>
                    <a:pt x="13183" y="15645"/>
                    <a:pt x="13310" y="15592"/>
                    <a:pt x="13430" y="15546"/>
                  </a:cubicBezTo>
                  <a:cubicBezTo>
                    <a:pt x="13550" y="15501"/>
                    <a:pt x="13633" y="15470"/>
                    <a:pt x="13677" y="15453"/>
                  </a:cubicBezTo>
                  <a:cubicBezTo>
                    <a:pt x="13708" y="15241"/>
                    <a:pt x="13743" y="15069"/>
                    <a:pt x="13786" y="14922"/>
                  </a:cubicBezTo>
                  <a:cubicBezTo>
                    <a:pt x="13826" y="14778"/>
                    <a:pt x="13885" y="14615"/>
                    <a:pt x="13960" y="14423"/>
                  </a:cubicBezTo>
                  <a:cubicBezTo>
                    <a:pt x="13929" y="14389"/>
                    <a:pt x="13882" y="14310"/>
                    <a:pt x="13814" y="14194"/>
                  </a:cubicBezTo>
                  <a:cubicBezTo>
                    <a:pt x="13746" y="14075"/>
                    <a:pt x="13677" y="13951"/>
                    <a:pt x="13604" y="13824"/>
                  </a:cubicBezTo>
                  <a:cubicBezTo>
                    <a:pt x="13534" y="13694"/>
                    <a:pt x="13470" y="13567"/>
                    <a:pt x="13419" y="13446"/>
                  </a:cubicBezTo>
                  <a:cubicBezTo>
                    <a:pt x="13367" y="13325"/>
                    <a:pt x="13341" y="13243"/>
                    <a:pt x="13341" y="13209"/>
                  </a:cubicBezTo>
                  <a:cubicBezTo>
                    <a:pt x="13341" y="13172"/>
                    <a:pt x="13409" y="13065"/>
                    <a:pt x="13548" y="12887"/>
                  </a:cubicBezTo>
                  <a:cubicBezTo>
                    <a:pt x="13687" y="12715"/>
                    <a:pt x="13849" y="12531"/>
                    <a:pt x="14033" y="12336"/>
                  </a:cubicBezTo>
                  <a:cubicBezTo>
                    <a:pt x="14216" y="12144"/>
                    <a:pt x="14393" y="11961"/>
                    <a:pt x="14562" y="11797"/>
                  </a:cubicBezTo>
                  <a:cubicBezTo>
                    <a:pt x="14732" y="11628"/>
                    <a:pt x="14838" y="11517"/>
                    <a:pt x="14883" y="11467"/>
                  </a:cubicBezTo>
                  <a:lnTo>
                    <a:pt x="14974" y="11410"/>
                  </a:lnTo>
                  <a:cubicBezTo>
                    <a:pt x="15005" y="11410"/>
                    <a:pt x="15066" y="11450"/>
                    <a:pt x="15160" y="11526"/>
                  </a:cubicBezTo>
                  <a:cubicBezTo>
                    <a:pt x="15254" y="11599"/>
                    <a:pt x="15349" y="11690"/>
                    <a:pt x="15447" y="11789"/>
                  </a:cubicBezTo>
                  <a:cubicBezTo>
                    <a:pt x="15544" y="11887"/>
                    <a:pt x="15640" y="11983"/>
                    <a:pt x="15735" y="12076"/>
                  </a:cubicBezTo>
                  <a:cubicBezTo>
                    <a:pt x="15829" y="12175"/>
                    <a:pt x="15890" y="12237"/>
                    <a:pt x="15920" y="12277"/>
                  </a:cubicBezTo>
                  <a:cubicBezTo>
                    <a:pt x="16184" y="12167"/>
                    <a:pt x="16469" y="12082"/>
                    <a:pt x="16777" y="12017"/>
                  </a:cubicBezTo>
                  <a:cubicBezTo>
                    <a:pt x="16791" y="11964"/>
                    <a:pt x="16827" y="11868"/>
                    <a:pt x="16878" y="11726"/>
                  </a:cubicBezTo>
                  <a:cubicBezTo>
                    <a:pt x="16930" y="11588"/>
                    <a:pt x="16991" y="11450"/>
                    <a:pt x="17064" y="11317"/>
                  </a:cubicBezTo>
                  <a:cubicBezTo>
                    <a:pt x="17135" y="11178"/>
                    <a:pt x="17201" y="11057"/>
                    <a:pt x="17262" y="10941"/>
                  </a:cubicBezTo>
                  <a:cubicBezTo>
                    <a:pt x="17321" y="10831"/>
                    <a:pt x="17373" y="10775"/>
                    <a:pt x="17420" y="10775"/>
                  </a:cubicBezTo>
                  <a:cubicBezTo>
                    <a:pt x="17448" y="10775"/>
                    <a:pt x="17575" y="10806"/>
                    <a:pt x="17803" y="10871"/>
                  </a:cubicBezTo>
                  <a:cubicBezTo>
                    <a:pt x="18027" y="10930"/>
                    <a:pt x="18265" y="11015"/>
                    <a:pt x="18517" y="11119"/>
                  </a:cubicBezTo>
                  <a:cubicBezTo>
                    <a:pt x="18768" y="11224"/>
                    <a:pt x="18997" y="11328"/>
                    <a:pt x="19199" y="11438"/>
                  </a:cubicBezTo>
                  <a:cubicBezTo>
                    <a:pt x="19402" y="11546"/>
                    <a:pt x="19503" y="11647"/>
                    <a:pt x="19503" y="11746"/>
                  </a:cubicBezTo>
                  <a:cubicBezTo>
                    <a:pt x="19503" y="11955"/>
                    <a:pt x="19482" y="12167"/>
                    <a:pt x="19442" y="12384"/>
                  </a:cubicBezTo>
                  <a:cubicBezTo>
                    <a:pt x="19399" y="12599"/>
                    <a:pt x="19364" y="12810"/>
                    <a:pt x="19333" y="13017"/>
                  </a:cubicBezTo>
                  <a:cubicBezTo>
                    <a:pt x="19453" y="13124"/>
                    <a:pt x="19562" y="13245"/>
                    <a:pt x="19656" y="13375"/>
                  </a:cubicBezTo>
                  <a:cubicBezTo>
                    <a:pt x="19750" y="13505"/>
                    <a:pt x="19835" y="13643"/>
                    <a:pt x="19910" y="13787"/>
                  </a:cubicBezTo>
                  <a:cubicBezTo>
                    <a:pt x="20096" y="13771"/>
                    <a:pt x="20282" y="13756"/>
                    <a:pt x="20466" y="13748"/>
                  </a:cubicBezTo>
                  <a:cubicBezTo>
                    <a:pt x="20651" y="13737"/>
                    <a:pt x="20830" y="13734"/>
                    <a:pt x="21002" y="13734"/>
                  </a:cubicBezTo>
                  <a:cubicBezTo>
                    <a:pt x="21061" y="13734"/>
                    <a:pt x="21129" y="13852"/>
                    <a:pt x="21205" y="14092"/>
                  </a:cubicBezTo>
                  <a:cubicBezTo>
                    <a:pt x="21280" y="14333"/>
                    <a:pt x="21346" y="14604"/>
                    <a:pt x="21402" y="14911"/>
                  </a:cubicBezTo>
                  <a:cubicBezTo>
                    <a:pt x="21459" y="15216"/>
                    <a:pt x="21506" y="15507"/>
                    <a:pt x="21544" y="15784"/>
                  </a:cubicBezTo>
                  <a:cubicBezTo>
                    <a:pt x="21581" y="16058"/>
                    <a:pt x="21600" y="16236"/>
                    <a:pt x="21600" y="16315"/>
                  </a:cubicBezTo>
                  <a:cubicBezTo>
                    <a:pt x="21600" y="16371"/>
                    <a:pt x="21548" y="16427"/>
                    <a:pt x="21447" y="16492"/>
                  </a:cubicBezTo>
                  <a:cubicBezTo>
                    <a:pt x="21346" y="16554"/>
                    <a:pt x="21235" y="16614"/>
                    <a:pt x="21115" y="16665"/>
                  </a:cubicBezTo>
                  <a:cubicBezTo>
                    <a:pt x="20995" y="16721"/>
                    <a:pt x="20873" y="16777"/>
                    <a:pt x="20748" y="16837"/>
                  </a:cubicBezTo>
                  <a:cubicBezTo>
                    <a:pt x="20623" y="16893"/>
                    <a:pt x="20541" y="16933"/>
                    <a:pt x="20496" y="16952"/>
                  </a:cubicBezTo>
                  <a:moveTo>
                    <a:pt x="20515" y="6070"/>
                  </a:moveTo>
                  <a:cubicBezTo>
                    <a:pt x="20416" y="6395"/>
                    <a:pt x="20301" y="6678"/>
                    <a:pt x="20164" y="6920"/>
                  </a:cubicBezTo>
                  <a:cubicBezTo>
                    <a:pt x="20181" y="6960"/>
                    <a:pt x="20211" y="7030"/>
                    <a:pt x="20256" y="7143"/>
                  </a:cubicBezTo>
                  <a:cubicBezTo>
                    <a:pt x="20301" y="7256"/>
                    <a:pt x="20353" y="7378"/>
                    <a:pt x="20409" y="7510"/>
                  </a:cubicBezTo>
                  <a:cubicBezTo>
                    <a:pt x="20463" y="7640"/>
                    <a:pt x="20510" y="7759"/>
                    <a:pt x="20550" y="7869"/>
                  </a:cubicBezTo>
                  <a:cubicBezTo>
                    <a:pt x="20586" y="7974"/>
                    <a:pt x="20604" y="8041"/>
                    <a:pt x="20604" y="8058"/>
                  </a:cubicBezTo>
                  <a:cubicBezTo>
                    <a:pt x="20604" y="8112"/>
                    <a:pt x="20520" y="8216"/>
                    <a:pt x="20353" y="8375"/>
                  </a:cubicBezTo>
                  <a:cubicBezTo>
                    <a:pt x="20183" y="8533"/>
                    <a:pt x="19995" y="8696"/>
                    <a:pt x="19788" y="8863"/>
                  </a:cubicBezTo>
                  <a:cubicBezTo>
                    <a:pt x="19581" y="9027"/>
                    <a:pt x="19388" y="9176"/>
                    <a:pt x="19209" y="9309"/>
                  </a:cubicBezTo>
                  <a:cubicBezTo>
                    <a:pt x="19027" y="9439"/>
                    <a:pt x="18931" y="9501"/>
                    <a:pt x="18914" y="9501"/>
                  </a:cubicBezTo>
                  <a:cubicBezTo>
                    <a:pt x="18886" y="9501"/>
                    <a:pt x="18832" y="9462"/>
                    <a:pt x="18757" y="9374"/>
                  </a:cubicBezTo>
                  <a:cubicBezTo>
                    <a:pt x="18684" y="9289"/>
                    <a:pt x="18601" y="9193"/>
                    <a:pt x="18514" y="9083"/>
                  </a:cubicBezTo>
                  <a:cubicBezTo>
                    <a:pt x="18430" y="8979"/>
                    <a:pt x="18352" y="8871"/>
                    <a:pt x="18284" y="8767"/>
                  </a:cubicBezTo>
                  <a:cubicBezTo>
                    <a:pt x="18215" y="8663"/>
                    <a:pt x="18168" y="8592"/>
                    <a:pt x="18138" y="8558"/>
                  </a:cubicBezTo>
                  <a:cubicBezTo>
                    <a:pt x="18032" y="8592"/>
                    <a:pt x="17926" y="8620"/>
                    <a:pt x="17815" y="8640"/>
                  </a:cubicBezTo>
                  <a:cubicBezTo>
                    <a:pt x="17707" y="8657"/>
                    <a:pt x="17596" y="8657"/>
                    <a:pt x="17483" y="8640"/>
                  </a:cubicBezTo>
                  <a:lnTo>
                    <a:pt x="17326" y="8640"/>
                  </a:lnTo>
                  <a:cubicBezTo>
                    <a:pt x="17297" y="8674"/>
                    <a:pt x="17250" y="8750"/>
                    <a:pt x="17192" y="8863"/>
                  </a:cubicBezTo>
                  <a:cubicBezTo>
                    <a:pt x="17130" y="8973"/>
                    <a:pt x="17067" y="9092"/>
                    <a:pt x="16994" y="9213"/>
                  </a:cubicBezTo>
                  <a:cubicBezTo>
                    <a:pt x="16923" y="9335"/>
                    <a:pt x="16853" y="9442"/>
                    <a:pt x="16784" y="9529"/>
                  </a:cubicBezTo>
                  <a:cubicBezTo>
                    <a:pt x="16718" y="9620"/>
                    <a:pt x="16669" y="9668"/>
                    <a:pt x="16638" y="9668"/>
                  </a:cubicBezTo>
                  <a:cubicBezTo>
                    <a:pt x="16610" y="9668"/>
                    <a:pt x="16495" y="9617"/>
                    <a:pt x="16302" y="9518"/>
                  </a:cubicBezTo>
                  <a:cubicBezTo>
                    <a:pt x="16106" y="9419"/>
                    <a:pt x="15902" y="9304"/>
                    <a:pt x="15687" y="9171"/>
                  </a:cubicBezTo>
                  <a:cubicBezTo>
                    <a:pt x="15473" y="9041"/>
                    <a:pt x="15278" y="8911"/>
                    <a:pt x="15101" y="8778"/>
                  </a:cubicBezTo>
                  <a:cubicBezTo>
                    <a:pt x="14925" y="8649"/>
                    <a:pt x="14835" y="8558"/>
                    <a:pt x="14835" y="8505"/>
                  </a:cubicBezTo>
                  <a:cubicBezTo>
                    <a:pt x="14835" y="8488"/>
                    <a:pt x="14847" y="8420"/>
                    <a:pt x="14868" y="8307"/>
                  </a:cubicBezTo>
                  <a:cubicBezTo>
                    <a:pt x="14892" y="8194"/>
                    <a:pt x="14923" y="8073"/>
                    <a:pt x="14960" y="7948"/>
                  </a:cubicBezTo>
                  <a:cubicBezTo>
                    <a:pt x="14998" y="7824"/>
                    <a:pt x="15031" y="7700"/>
                    <a:pt x="15061" y="7579"/>
                  </a:cubicBezTo>
                  <a:cubicBezTo>
                    <a:pt x="15092" y="7457"/>
                    <a:pt x="15113" y="7378"/>
                    <a:pt x="15130" y="7341"/>
                  </a:cubicBezTo>
                  <a:cubicBezTo>
                    <a:pt x="14958" y="7132"/>
                    <a:pt x="14814" y="6867"/>
                    <a:pt x="14701" y="6542"/>
                  </a:cubicBezTo>
                  <a:cubicBezTo>
                    <a:pt x="14303" y="6525"/>
                    <a:pt x="14021" y="6503"/>
                    <a:pt x="13856" y="6475"/>
                  </a:cubicBezTo>
                  <a:cubicBezTo>
                    <a:pt x="13692" y="6446"/>
                    <a:pt x="13581" y="6364"/>
                    <a:pt x="13529" y="6226"/>
                  </a:cubicBezTo>
                  <a:cubicBezTo>
                    <a:pt x="13477" y="6085"/>
                    <a:pt x="13459" y="5850"/>
                    <a:pt x="13473" y="5514"/>
                  </a:cubicBezTo>
                  <a:cubicBezTo>
                    <a:pt x="13489" y="5184"/>
                    <a:pt x="13473" y="4693"/>
                    <a:pt x="13428" y="4043"/>
                  </a:cubicBezTo>
                  <a:cubicBezTo>
                    <a:pt x="13428" y="3987"/>
                    <a:pt x="13475" y="3936"/>
                    <a:pt x="13569" y="3880"/>
                  </a:cubicBezTo>
                  <a:cubicBezTo>
                    <a:pt x="13663" y="3826"/>
                    <a:pt x="13774" y="3784"/>
                    <a:pt x="13901" y="3744"/>
                  </a:cubicBezTo>
                  <a:cubicBezTo>
                    <a:pt x="14028" y="3707"/>
                    <a:pt x="14155" y="3685"/>
                    <a:pt x="14280" y="3665"/>
                  </a:cubicBezTo>
                  <a:cubicBezTo>
                    <a:pt x="14402" y="3645"/>
                    <a:pt x="14487" y="3628"/>
                    <a:pt x="14532" y="3609"/>
                  </a:cubicBezTo>
                  <a:cubicBezTo>
                    <a:pt x="14607" y="3315"/>
                    <a:pt x="14722" y="3024"/>
                    <a:pt x="14880" y="2747"/>
                  </a:cubicBezTo>
                  <a:cubicBezTo>
                    <a:pt x="14866" y="2708"/>
                    <a:pt x="14835" y="2632"/>
                    <a:pt x="14791" y="2510"/>
                  </a:cubicBezTo>
                  <a:cubicBezTo>
                    <a:pt x="14746" y="2389"/>
                    <a:pt x="14699" y="2265"/>
                    <a:pt x="14650" y="2137"/>
                  </a:cubicBezTo>
                  <a:cubicBezTo>
                    <a:pt x="14602" y="2010"/>
                    <a:pt x="14558" y="1897"/>
                    <a:pt x="14522" y="1793"/>
                  </a:cubicBezTo>
                  <a:cubicBezTo>
                    <a:pt x="14482" y="1689"/>
                    <a:pt x="14466" y="1618"/>
                    <a:pt x="14466" y="1584"/>
                  </a:cubicBezTo>
                  <a:cubicBezTo>
                    <a:pt x="14466" y="1528"/>
                    <a:pt x="14546" y="1429"/>
                    <a:pt x="14706" y="1279"/>
                  </a:cubicBezTo>
                  <a:cubicBezTo>
                    <a:pt x="14868" y="1130"/>
                    <a:pt x="15052" y="971"/>
                    <a:pt x="15259" y="805"/>
                  </a:cubicBezTo>
                  <a:cubicBezTo>
                    <a:pt x="15464" y="641"/>
                    <a:pt x="15659" y="491"/>
                    <a:pt x="15840" y="367"/>
                  </a:cubicBezTo>
                  <a:cubicBezTo>
                    <a:pt x="16019" y="240"/>
                    <a:pt x="16125" y="178"/>
                    <a:pt x="16154" y="178"/>
                  </a:cubicBezTo>
                  <a:cubicBezTo>
                    <a:pt x="16184" y="178"/>
                    <a:pt x="16234" y="217"/>
                    <a:pt x="16302" y="296"/>
                  </a:cubicBezTo>
                  <a:cubicBezTo>
                    <a:pt x="16368" y="381"/>
                    <a:pt x="16445" y="477"/>
                    <a:pt x="16532" y="590"/>
                  </a:cubicBezTo>
                  <a:cubicBezTo>
                    <a:pt x="16620" y="700"/>
                    <a:pt x="16695" y="808"/>
                    <a:pt x="16763" y="906"/>
                  </a:cubicBezTo>
                  <a:cubicBezTo>
                    <a:pt x="16829" y="1005"/>
                    <a:pt x="16878" y="1073"/>
                    <a:pt x="16909" y="1110"/>
                  </a:cubicBezTo>
                  <a:cubicBezTo>
                    <a:pt x="17015" y="1073"/>
                    <a:pt x="17123" y="1048"/>
                    <a:pt x="17229" y="1028"/>
                  </a:cubicBezTo>
                  <a:cubicBezTo>
                    <a:pt x="17340" y="1008"/>
                    <a:pt x="17450" y="1008"/>
                    <a:pt x="17563" y="1028"/>
                  </a:cubicBezTo>
                  <a:lnTo>
                    <a:pt x="17721" y="1028"/>
                  </a:lnTo>
                  <a:cubicBezTo>
                    <a:pt x="17735" y="994"/>
                    <a:pt x="17778" y="918"/>
                    <a:pt x="17846" y="805"/>
                  </a:cubicBezTo>
                  <a:cubicBezTo>
                    <a:pt x="17912" y="692"/>
                    <a:pt x="17982" y="579"/>
                    <a:pt x="18053" y="460"/>
                  </a:cubicBezTo>
                  <a:cubicBezTo>
                    <a:pt x="18124" y="342"/>
                    <a:pt x="18189" y="237"/>
                    <a:pt x="18251" y="144"/>
                  </a:cubicBezTo>
                  <a:cubicBezTo>
                    <a:pt x="18310" y="51"/>
                    <a:pt x="18354" y="0"/>
                    <a:pt x="18385" y="0"/>
                  </a:cubicBezTo>
                  <a:cubicBezTo>
                    <a:pt x="18415" y="0"/>
                    <a:pt x="18528" y="54"/>
                    <a:pt x="18724" y="158"/>
                  </a:cubicBezTo>
                  <a:cubicBezTo>
                    <a:pt x="18919" y="260"/>
                    <a:pt x="19129" y="378"/>
                    <a:pt x="19350" y="508"/>
                  </a:cubicBezTo>
                  <a:cubicBezTo>
                    <a:pt x="19571" y="641"/>
                    <a:pt x="19771" y="765"/>
                    <a:pt x="19945" y="892"/>
                  </a:cubicBezTo>
                  <a:cubicBezTo>
                    <a:pt x="20122" y="1019"/>
                    <a:pt x="20211" y="1110"/>
                    <a:pt x="20211" y="1163"/>
                  </a:cubicBezTo>
                  <a:cubicBezTo>
                    <a:pt x="20211" y="1200"/>
                    <a:pt x="20197" y="1268"/>
                    <a:pt x="20164" y="1372"/>
                  </a:cubicBezTo>
                  <a:cubicBezTo>
                    <a:pt x="20136" y="1477"/>
                    <a:pt x="20105" y="1593"/>
                    <a:pt x="20075" y="1725"/>
                  </a:cubicBezTo>
                  <a:cubicBezTo>
                    <a:pt x="20047" y="1855"/>
                    <a:pt x="20014" y="1979"/>
                    <a:pt x="19981" y="2095"/>
                  </a:cubicBezTo>
                  <a:cubicBezTo>
                    <a:pt x="19945" y="2214"/>
                    <a:pt x="19922" y="2290"/>
                    <a:pt x="19908" y="2327"/>
                  </a:cubicBezTo>
                  <a:cubicBezTo>
                    <a:pt x="20058" y="2552"/>
                    <a:pt x="20204" y="2824"/>
                    <a:pt x="20345" y="3137"/>
                  </a:cubicBezTo>
                  <a:cubicBezTo>
                    <a:pt x="20729" y="3174"/>
                    <a:pt x="21007" y="3205"/>
                    <a:pt x="21181" y="3233"/>
                  </a:cubicBezTo>
                  <a:cubicBezTo>
                    <a:pt x="21353" y="3258"/>
                    <a:pt x="21461" y="3343"/>
                    <a:pt x="21506" y="3478"/>
                  </a:cubicBezTo>
                  <a:cubicBezTo>
                    <a:pt x="21551" y="3623"/>
                    <a:pt x="21572" y="3854"/>
                    <a:pt x="21562" y="4184"/>
                  </a:cubicBezTo>
                  <a:cubicBezTo>
                    <a:pt x="21555" y="4515"/>
                    <a:pt x="21567" y="4995"/>
                    <a:pt x="21598" y="5624"/>
                  </a:cubicBezTo>
                  <a:cubicBezTo>
                    <a:pt x="21598" y="5678"/>
                    <a:pt x="21551" y="5735"/>
                    <a:pt x="21456" y="5794"/>
                  </a:cubicBezTo>
                  <a:cubicBezTo>
                    <a:pt x="21362" y="5850"/>
                    <a:pt x="21254" y="5901"/>
                    <a:pt x="21136" y="5935"/>
                  </a:cubicBezTo>
                  <a:cubicBezTo>
                    <a:pt x="21014" y="5972"/>
                    <a:pt x="20894" y="6000"/>
                    <a:pt x="20769" y="6017"/>
                  </a:cubicBezTo>
                  <a:cubicBezTo>
                    <a:pt x="20647" y="6034"/>
                    <a:pt x="20560" y="6054"/>
                    <a:pt x="20515" y="6070"/>
                  </a:cubicBezTo>
                  <a:moveTo>
                    <a:pt x="15739" y="16167"/>
                  </a:moveTo>
                  <a:cubicBezTo>
                    <a:pt x="15739" y="16611"/>
                    <a:pt x="15869" y="16992"/>
                    <a:pt x="16130" y="17317"/>
                  </a:cubicBezTo>
                  <a:cubicBezTo>
                    <a:pt x="16389" y="17641"/>
                    <a:pt x="16704" y="17802"/>
                    <a:pt x="17081" y="17802"/>
                  </a:cubicBezTo>
                  <a:cubicBezTo>
                    <a:pt x="17448" y="17802"/>
                    <a:pt x="17766" y="17647"/>
                    <a:pt x="18034" y="17339"/>
                  </a:cubicBezTo>
                  <a:cubicBezTo>
                    <a:pt x="18300" y="17023"/>
                    <a:pt x="18434" y="16639"/>
                    <a:pt x="18434" y="16167"/>
                  </a:cubicBezTo>
                  <a:cubicBezTo>
                    <a:pt x="18434" y="15724"/>
                    <a:pt x="18302" y="15351"/>
                    <a:pt x="18044" y="15038"/>
                  </a:cubicBezTo>
                  <a:cubicBezTo>
                    <a:pt x="17785" y="14727"/>
                    <a:pt x="17465" y="14572"/>
                    <a:pt x="17081" y="14572"/>
                  </a:cubicBezTo>
                  <a:cubicBezTo>
                    <a:pt x="16714" y="14572"/>
                    <a:pt x="16396" y="14727"/>
                    <a:pt x="16135" y="15038"/>
                  </a:cubicBezTo>
                  <a:cubicBezTo>
                    <a:pt x="15869" y="15351"/>
                    <a:pt x="15739" y="15724"/>
                    <a:pt x="15739" y="16167"/>
                  </a:cubicBezTo>
                  <a:moveTo>
                    <a:pt x="16292" y="4825"/>
                  </a:moveTo>
                  <a:cubicBezTo>
                    <a:pt x="16292" y="5249"/>
                    <a:pt x="16410" y="5602"/>
                    <a:pt x="16648" y="5887"/>
                  </a:cubicBezTo>
                  <a:cubicBezTo>
                    <a:pt x="16883" y="6172"/>
                    <a:pt x="17173" y="6313"/>
                    <a:pt x="17509" y="6313"/>
                  </a:cubicBezTo>
                  <a:cubicBezTo>
                    <a:pt x="17862" y="6313"/>
                    <a:pt x="18159" y="6172"/>
                    <a:pt x="18399" y="5887"/>
                  </a:cubicBezTo>
                  <a:cubicBezTo>
                    <a:pt x="18639" y="5602"/>
                    <a:pt x="18759" y="5257"/>
                    <a:pt x="18759" y="4853"/>
                  </a:cubicBezTo>
                  <a:cubicBezTo>
                    <a:pt x="18759" y="4430"/>
                    <a:pt x="18641" y="4074"/>
                    <a:pt x="18404" y="3786"/>
                  </a:cubicBezTo>
                  <a:cubicBezTo>
                    <a:pt x="18168" y="3495"/>
                    <a:pt x="17876" y="3354"/>
                    <a:pt x="17530" y="3354"/>
                  </a:cubicBezTo>
                  <a:cubicBezTo>
                    <a:pt x="17177" y="3354"/>
                    <a:pt x="16883" y="3495"/>
                    <a:pt x="16648" y="3786"/>
                  </a:cubicBezTo>
                  <a:cubicBezTo>
                    <a:pt x="16408" y="4074"/>
                    <a:pt x="16292" y="4421"/>
                    <a:pt x="16292" y="48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Shape 549"/>
            <p:cNvSpPr/>
            <p:nvPr/>
          </p:nvSpPr>
          <p:spPr bwMode="auto">
            <a:xfrm>
              <a:off x="5945188" y="2227263"/>
              <a:ext cx="2527300" cy="127635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Shape 553"/>
            <p:cNvSpPr/>
            <p:nvPr/>
          </p:nvSpPr>
          <p:spPr bwMode="auto">
            <a:xfrm>
              <a:off x="6986588" y="2611438"/>
              <a:ext cx="584200" cy="48895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2147483647 h 21600"/>
                <a:gd name="T84" fmla="*/ 2147483647 w 21600"/>
                <a:gd name="T85" fmla="*/ 2147483647 h 21600"/>
                <a:gd name="T86" fmla="*/ 2147483647 w 21600"/>
                <a:gd name="T87" fmla="*/ 2147483647 h 216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600" h="21600" extrusionOk="0">
                  <a:moveTo>
                    <a:pt x="8765" y="0"/>
                  </a:moveTo>
                  <a:cubicBezTo>
                    <a:pt x="9365" y="0"/>
                    <a:pt x="9963" y="51"/>
                    <a:pt x="10556" y="155"/>
                  </a:cubicBezTo>
                  <a:cubicBezTo>
                    <a:pt x="11152" y="260"/>
                    <a:pt x="11733" y="418"/>
                    <a:pt x="12303" y="632"/>
                  </a:cubicBezTo>
                  <a:cubicBezTo>
                    <a:pt x="12950" y="898"/>
                    <a:pt x="13588" y="1240"/>
                    <a:pt x="14219" y="1663"/>
                  </a:cubicBezTo>
                  <a:cubicBezTo>
                    <a:pt x="14850" y="2087"/>
                    <a:pt x="15412" y="2598"/>
                    <a:pt x="15904" y="3199"/>
                  </a:cubicBezTo>
                  <a:cubicBezTo>
                    <a:pt x="16396" y="3798"/>
                    <a:pt x="16791" y="4475"/>
                    <a:pt x="17088" y="5229"/>
                  </a:cubicBezTo>
                  <a:cubicBezTo>
                    <a:pt x="17382" y="5989"/>
                    <a:pt x="17530" y="6813"/>
                    <a:pt x="17530" y="7703"/>
                  </a:cubicBezTo>
                  <a:cubicBezTo>
                    <a:pt x="17530" y="8586"/>
                    <a:pt x="17382" y="9408"/>
                    <a:pt x="17088" y="10162"/>
                  </a:cubicBezTo>
                  <a:cubicBezTo>
                    <a:pt x="16791" y="10921"/>
                    <a:pt x="16396" y="11596"/>
                    <a:pt x="15904" y="12186"/>
                  </a:cubicBezTo>
                  <a:cubicBezTo>
                    <a:pt x="15412" y="12776"/>
                    <a:pt x="14850" y="13287"/>
                    <a:pt x="14219" y="13719"/>
                  </a:cubicBezTo>
                  <a:cubicBezTo>
                    <a:pt x="13588" y="14152"/>
                    <a:pt x="12950" y="14499"/>
                    <a:pt x="12303" y="14758"/>
                  </a:cubicBezTo>
                  <a:cubicBezTo>
                    <a:pt x="11147" y="15185"/>
                    <a:pt x="9968" y="15397"/>
                    <a:pt x="8765" y="15397"/>
                  </a:cubicBezTo>
                  <a:cubicBezTo>
                    <a:pt x="8487" y="15397"/>
                    <a:pt x="8214" y="15382"/>
                    <a:pt x="7948" y="15354"/>
                  </a:cubicBezTo>
                  <a:cubicBezTo>
                    <a:pt x="7683" y="15329"/>
                    <a:pt x="7409" y="15298"/>
                    <a:pt x="7132" y="15258"/>
                  </a:cubicBezTo>
                  <a:cubicBezTo>
                    <a:pt x="6007" y="16294"/>
                    <a:pt x="4743" y="16995"/>
                    <a:pt x="3347" y="17353"/>
                  </a:cubicBezTo>
                  <a:cubicBezTo>
                    <a:pt x="3196" y="17393"/>
                    <a:pt x="3034" y="17435"/>
                    <a:pt x="2862" y="17483"/>
                  </a:cubicBezTo>
                  <a:cubicBezTo>
                    <a:pt x="2688" y="17534"/>
                    <a:pt x="2521" y="17559"/>
                    <a:pt x="2354" y="17559"/>
                  </a:cubicBezTo>
                  <a:cubicBezTo>
                    <a:pt x="2264" y="17559"/>
                    <a:pt x="2182" y="17514"/>
                    <a:pt x="2111" y="17432"/>
                  </a:cubicBezTo>
                  <a:cubicBezTo>
                    <a:pt x="2041" y="17342"/>
                    <a:pt x="2005" y="17238"/>
                    <a:pt x="2005" y="17110"/>
                  </a:cubicBezTo>
                  <a:cubicBezTo>
                    <a:pt x="2005" y="17023"/>
                    <a:pt x="2034" y="16944"/>
                    <a:pt x="2090" y="16873"/>
                  </a:cubicBezTo>
                  <a:cubicBezTo>
                    <a:pt x="2147" y="16808"/>
                    <a:pt x="2196" y="16746"/>
                    <a:pt x="2241" y="16693"/>
                  </a:cubicBezTo>
                  <a:cubicBezTo>
                    <a:pt x="2624" y="16235"/>
                    <a:pt x="2897" y="15803"/>
                    <a:pt x="3060" y="15397"/>
                  </a:cubicBezTo>
                  <a:cubicBezTo>
                    <a:pt x="3220" y="14987"/>
                    <a:pt x="3354" y="14465"/>
                    <a:pt x="3458" y="13813"/>
                  </a:cubicBezTo>
                  <a:cubicBezTo>
                    <a:pt x="2985" y="13499"/>
                    <a:pt x="2540" y="13129"/>
                    <a:pt x="2123" y="12706"/>
                  </a:cubicBezTo>
                  <a:cubicBezTo>
                    <a:pt x="1706" y="12279"/>
                    <a:pt x="1342" y="11811"/>
                    <a:pt x="1024" y="11300"/>
                  </a:cubicBezTo>
                  <a:cubicBezTo>
                    <a:pt x="711" y="10786"/>
                    <a:pt x="459" y="10229"/>
                    <a:pt x="275" y="9623"/>
                  </a:cubicBezTo>
                  <a:cubicBezTo>
                    <a:pt x="92" y="9021"/>
                    <a:pt x="0" y="8383"/>
                    <a:pt x="0" y="7703"/>
                  </a:cubicBezTo>
                  <a:cubicBezTo>
                    <a:pt x="0" y="6822"/>
                    <a:pt x="151" y="6000"/>
                    <a:pt x="450" y="5238"/>
                  </a:cubicBezTo>
                  <a:cubicBezTo>
                    <a:pt x="751" y="4478"/>
                    <a:pt x="1151" y="3798"/>
                    <a:pt x="1650" y="3199"/>
                  </a:cubicBezTo>
                  <a:cubicBezTo>
                    <a:pt x="2149" y="2598"/>
                    <a:pt x="2716" y="2087"/>
                    <a:pt x="3347" y="1663"/>
                  </a:cubicBezTo>
                  <a:cubicBezTo>
                    <a:pt x="3978" y="1239"/>
                    <a:pt x="4616" y="898"/>
                    <a:pt x="5261" y="632"/>
                  </a:cubicBezTo>
                  <a:cubicBezTo>
                    <a:pt x="5832" y="409"/>
                    <a:pt x="6412" y="249"/>
                    <a:pt x="7002" y="150"/>
                  </a:cubicBezTo>
                  <a:cubicBezTo>
                    <a:pt x="7591" y="48"/>
                    <a:pt x="8179" y="0"/>
                    <a:pt x="8765" y="0"/>
                  </a:cubicBezTo>
                  <a:moveTo>
                    <a:pt x="8765" y="2160"/>
                  </a:moveTo>
                  <a:cubicBezTo>
                    <a:pt x="8269" y="2160"/>
                    <a:pt x="7774" y="2202"/>
                    <a:pt x="7278" y="2282"/>
                  </a:cubicBezTo>
                  <a:cubicBezTo>
                    <a:pt x="6783" y="2366"/>
                    <a:pt x="6287" y="2510"/>
                    <a:pt x="5790" y="2719"/>
                  </a:cubicBezTo>
                  <a:cubicBezTo>
                    <a:pt x="5348" y="2877"/>
                    <a:pt x="4886" y="3112"/>
                    <a:pt x="4411" y="3419"/>
                  </a:cubicBezTo>
                  <a:cubicBezTo>
                    <a:pt x="3933" y="3727"/>
                    <a:pt x="3502" y="4086"/>
                    <a:pt x="3114" y="4501"/>
                  </a:cubicBezTo>
                  <a:cubicBezTo>
                    <a:pt x="2728" y="4916"/>
                    <a:pt x="2413" y="5390"/>
                    <a:pt x="2168" y="5927"/>
                  </a:cubicBezTo>
                  <a:cubicBezTo>
                    <a:pt x="1925" y="6463"/>
                    <a:pt x="1803" y="7056"/>
                    <a:pt x="1803" y="7703"/>
                  </a:cubicBezTo>
                  <a:cubicBezTo>
                    <a:pt x="1803" y="8355"/>
                    <a:pt x="1916" y="8925"/>
                    <a:pt x="2147" y="9422"/>
                  </a:cubicBezTo>
                  <a:cubicBezTo>
                    <a:pt x="2375" y="9919"/>
                    <a:pt x="2667" y="10363"/>
                    <a:pt x="3017" y="10758"/>
                  </a:cubicBezTo>
                  <a:cubicBezTo>
                    <a:pt x="3373" y="11156"/>
                    <a:pt x="3764" y="11509"/>
                    <a:pt x="4197" y="11811"/>
                  </a:cubicBezTo>
                  <a:cubicBezTo>
                    <a:pt x="4630" y="12122"/>
                    <a:pt x="5051" y="12407"/>
                    <a:pt x="5465" y="12678"/>
                  </a:cubicBezTo>
                  <a:lnTo>
                    <a:pt x="5239" y="14177"/>
                  </a:lnTo>
                  <a:cubicBezTo>
                    <a:pt x="5486" y="14019"/>
                    <a:pt x="5724" y="13827"/>
                    <a:pt x="5955" y="13610"/>
                  </a:cubicBezTo>
                  <a:cubicBezTo>
                    <a:pt x="6183" y="13395"/>
                    <a:pt x="6407" y="13189"/>
                    <a:pt x="6626" y="12989"/>
                  </a:cubicBezTo>
                  <a:cubicBezTo>
                    <a:pt x="6979" y="13042"/>
                    <a:pt x="7334" y="13099"/>
                    <a:pt x="7694" y="13152"/>
                  </a:cubicBezTo>
                  <a:cubicBezTo>
                    <a:pt x="8057" y="13209"/>
                    <a:pt x="8412" y="13232"/>
                    <a:pt x="8765" y="13232"/>
                  </a:cubicBezTo>
                  <a:cubicBezTo>
                    <a:pt x="9780" y="13232"/>
                    <a:pt x="10771" y="13048"/>
                    <a:pt x="11740" y="12678"/>
                  </a:cubicBezTo>
                  <a:cubicBezTo>
                    <a:pt x="12197" y="12517"/>
                    <a:pt x="12665" y="12280"/>
                    <a:pt x="13138" y="11978"/>
                  </a:cubicBezTo>
                  <a:cubicBezTo>
                    <a:pt x="13609" y="11670"/>
                    <a:pt x="14040" y="11306"/>
                    <a:pt x="14421" y="10880"/>
                  </a:cubicBezTo>
                  <a:cubicBezTo>
                    <a:pt x="14805" y="10459"/>
                    <a:pt x="15120" y="9982"/>
                    <a:pt x="15370" y="9454"/>
                  </a:cubicBezTo>
                  <a:cubicBezTo>
                    <a:pt x="15617" y="8929"/>
                    <a:pt x="15739" y="8344"/>
                    <a:pt x="15739" y="7703"/>
                  </a:cubicBezTo>
                  <a:cubicBezTo>
                    <a:pt x="15739" y="7057"/>
                    <a:pt x="15617" y="6464"/>
                    <a:pt x="15370" y="5927"/>
                  </a:cubicBezTo>
                  <a:cubicBezTo>
                    <a:pt x="15120" y="5391"/>
                    <a:pt x="14805" y="4916"/>
                    <a:pt x="14421" y="4501"/>
                  </a:cubicBezTo>
                  <a:cubicBezTo>
                    <a:pt x="14040" y="4086"/>
                    <a:pt x="13611" y="3728"/>
                    <a:pt x="13143" y="3420"/>
                  </a:cubicBezTo>
                  <a:cubicBezTo>
                    <a:pt x="12675" y="3112"/>
                    <a:pt x="12206" y="2878"/>
                    <a:pt x="11740" y="2720"/>
                  </a:cubicBezTo>
                  <a:cubicBezTo>
                    <a:pt x="11267" y="2511"/>
                    <a:pt x="10780" y="2367"/>
                    <a:pt x="10281" y="2282"/>
                  </a:cubicBezTo>
                  <a:cubicBezTo>
                    <a:pt x="9782" y="2202"/>
                    <a:pt x="9278" y="2160"/>
                    <a:pt x="8765" y="2160"/>
                  </a:cubicBezTo>
                  <a:moveTo>
                    <a:pt x="21600" y="11746"/>
                  </a:moveTo>
                  <a:cubicBezTo>
                    <a:pt x="21600" y="12429"/>
                    <a:pt x="21506" y="13076"/>
                    <a:pt x="21322" y="13672"/>
                  </a:cubicBezTo>
                  <a:cubicBezTo>
                    <a:pt x="21139" y="14273"/>
                    <a:pt x="20889" y="14829"/>
                    <a:pt x="20574" y="15340"/>
                  </a:cubicBezTo>
                  <a:cubicBezTo>
                    <a:pt x="20258" y="15854"/>
                    <a:pt x="19891" y="16323"/>
                    <a:pt x="19475" y="16747"/>
                  </a:cubicBezTo>
                  <a:cubicBezTo>
                    <a:pt x="19058" y="17173"/>
                    <a:pt x="18613" y="17543"/>
                    <a:pt x="18140" y="17856"/>
                  </a:cubicBezTo>
                  <a:cubicBezTo>
                    <a:pt x="18246" y="18506"/>
                    <a:pt x="18378" y="19031"/>
                    <a:pt x="18540" y="19440"/>
                  </a:cubicBezTo>
                  <a:cubicBezTo>
                    <a:pt x="18703" y="19841"/>
                    <a:pt x="18973" y="20276"/>
                    <a:pt x="19357" y="20736"/>
                  </a:cubicBezTo>
                  <a:cubicBezTo>
                    <a:pt x="19402" y="20790"/>
                    <a:pt x="19453" y="20858"/>
                    <a:pt x="19510" y="20931"/>
                  </a:cubicBezTo>
                  <a:cubicBezTo>
                    <a:pt x="19566" y="21007"/>
                    <a:pt x="19592" y="21092"/>
                    <a:pt x="19592" y="21182"/>
                  </a:cubicBezTo>
                  <a:cubicBezTo>
                    <a:pt x="19592" y="21326"/>
                    <a:pt x="19555" y="21431"/>
                    <a:pt x="19475" y="21498"/>
                  </a:cubicBezTo>
                  <a:cubicBezTo>
                    <a:pt x="19397" y="21569"/>
                    <a:pt x="19305" y="21600"/>
                    <a:pt x="19199" y="21600"/>
                  </a:cubicBezTo>
                  <a:cubicBezTo>
                    <a:pt x="19049" y="21600"/>
                    <a:pt x="18889" y="21572"/>
                    <a:pt x="18714" y="21527"/>
                  </a:cubicBezTo>
                  <a:cubicBezTo>
                    <a:pt x="18543" y="21473"/>
                    <a:pt x="18387" y="21433"/>
                    <a:pt x="18253" y="21397"/>
                  </a:cubicBezTo>
                  <a:cubicBezTo>
                    <a:pt x="16855" y="21027"/>
                    <a:pt x="15593" y="20329"/>
                    <a:pt x="14468" y="19302"/>
                  </a:cubicBezTo>
                  <a:cubicBezTo>
                    <a:pt x="14191" y="19338"/>
                    <a:pt x="13917" y="19369"/>
                    <a:pt x="13652" y="19395"/>
                  </a:cubicBezTo>
                  <a:cubicBezTo>
                    <a:pt x="13383" y="19423"/>
                    <a:pt x="13113" y="19440"/>
                    <a:pt x="12832" y="19440"/>
                  </a:cubicBezTo>
                  <a:cubicBezTo>
                    <a:pt x="11865" y="19440"/>
                    <a:pt x="10909" y="19293"/>
                    <a:pt x="9973" y="19002"/>
                  </a:cubicBezTo>
                  <a:cubicBezTo>
                    <a:pt x="9031" y="18717"/>
                    <a:pt x="8146" y="18279"/>
                    <a:pt x="7313" y="17692"/>
                  </a:cubicBezTo>
                  <a:lnTo>
                    <a:pt x="7617" y="17475"/>
                  </a:lnTo>
                  <a:cubicBezTo>
                    <a:pt x="8000" y="17531"/>
                    <a:pt x="8382" y="17559"/>
                    <a:pt x="8765" y="17559"/>
                  </a:cubicBezTo>
                  <a:cubicBezTo>
                    <a:pt x="10246" y="17559"/>
                    <a:pt x="11677" y="17280"/>
                    <a:pt x="13058" y="16721"/>
                  </a:cubicBezTo>
                  <a:cubicBezTo>
                    <a:pt x="13892" y="16388"/>
                    <a:pt x="14685" y="15936"/>
                    <a:pt x="15436" y="15374"/>
                  </a:cubicBezTo>
                  <a:cubicBezTo>
                    <a:pt x="16186" y="14812"/>
                    <a:pt x="16853" y="14149"/>
                    <a:pt x="17432" y="13381"/>
                  </a:cubicBezTo>
                  <a:cubicBezTo>
                    <a:pt x="18008" y="12618"/>
                    <a:pt x="18470" y="11760"/>
                    <a:pt x="18816" y="10814"/>
                  </a:cubicBezTo>
                  <a:cubicBezTo>
                    <a:pt x="19162" y="9865"/>
                    <a:pt x="19336" y="8832"/>
                    <a:pt x="19336" y="7703"/>
                  </a:cubicBezTo>
                  <a:cubicBezTo>
                    <a:pt x="19336" y="7333"/>
                    <a:pt x="19312" y="6957"/>
                    <a:pt x="19267" y="6568"/>
                  </a:cubicBezTo>
                  <a:cubicBezTo>
                    <a:pt x="19943" y="7217"/>
                    <a:pt x="20501" y="7979"/>
                    <a:pt x="20941" y="8855"/>
                  </a:cubicBezTo>
                  <a:cubicBezTo>
                    <a:pt x="21379" y="9727"/>
                    <a:pt x="21600" y="10693"/>
                    <a:pt x="21600" y="117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Shape 555"/>
            <p:cNvSpPr/>
            <p:nvPr/>
          </p:nvSpPr>
          <p:spPr bwMode="auto">
            <a:xfrm>
              <a:off x="8174038" y="2227263"/>
              <a:ext cx="2528887" cy="127635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Shape 559"/>
            <p:cNvSpPr/>
            <p:nvPr/>
          </p:nvSpPr>
          <p:spPr bwMode="auto">
            <a:xfrm>
              <a:off x="9202738" y="2611438"/>
              <a:ext cx="573087" cy="47942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0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2147483647 h 21600"/>
                <a:gd name="T84" fmla="*/ 2147483647 w 21600"/>
                <a:gd name="T85" fmla="*/ 2147483647 h 216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2293" y="0"/>
                    <a:pt x="13697" y="343"/>
                    <a:pt x="15005" y="1019"/>
                  </a:cubicBezTo>
                  <a:cubicBezTo>
                    <a:pt x="16315" y="1699"/>
                    <a:pt x="17460" y="2629"/>
                    <a:pt x="18442" y="3806"/>
                  </a:cubicBezTo>
                  <a:cubicBezTo>
                    <a:pt x="19421" y="4981"/>
                    <a:pt x="20194" y="6355"/>
                    <a:pt x="20755" y="7924"/>
                  </a:cubicBezTo>
                  <a:cubicBezTo>
                    <a:pt x="21319" y="9499"/>
                    <a:pt x="21600" y="11174"/>
                    <a:pt x="21600" y="12957"/>
                  </a:cubicBezTo>
                  <a:cubicBezTo>
                    <a:pt x="21600" y="13674"/>
                    <a:pt x="21545" y="14402"/>
                    <a:pt x="21434" y="15148"/>
                  </a:cubicBezTo>
                  <a:cubicBezTo>
                    <a:pt x="21322" y="15893"/>
                    <a:pt x="21161" y="16625"/>
                    <a:pt x="20952" y="17339"/>
                  </a:cubicBezTo>
                  <a:cubicBezTo>
                    <a:pt x="20741" y="18059"/>
                    <a:pt x="20477" y="18744"/>
                    <a:pt x="20162" y="19403"/>
                  </a:cubicBezTo>
                  <a:cubicBezTo>
                    <a:pt x="19850" y="20057"/>
                    <a:pt x="19498" y="20656"/>
                    <a:pt x="19106" y="21200"/>
                  </a:cubicBezTo>
                  <a:cubicBezTo>
                    <a:pt x="18931" y="21468"/>
                    <a:pt x="18703" y="21600"/>
                    <a:pt x="18430" y="21600"/>
                  </a:cubicBezTo>
                  <a:lnTo>
                    <a:pt x="3170" y="21600"/>
                  </a:lnTo>
                  <a:cubicBezTo>
                    <a:pt x="2887" y="21600"/>
                    <a:pt x="2662" y="21467"/>
                    <a:pt x="2494" y="21200"/>
                  </a:cubicBezTo>
                  <a:cubicBezTo>
                    <a:pt x="2088" y="20656"/>
                    <a:pt x="1730" y="20057"/>
                    <a:pt x="1426" y="19403"/>
                  </a:cubicBezTo>
                  <a:cubicBezTo>
                    <a:pt x="1118" y="18744"/>
                    <a:pt x="859" y="18059"/>
                    <a:pt x="650" y="17339"/>
                  </a:cubicBezTo>
                  <a:cubicBezTo>
                    <a:pt x="439" y="16625"/>
                    <a:pt x="278" y="15893"/>
                    <a:pt x="166" y="15148"/>
                  </a:cubicBezTo>
                  <a:cubicBezTo>
                    <a:pt x="55" y="14402"/>
                    <a:pt x="0" y="13673"/>
                    <a:pt x="0" y="12957"/>
                  </a:cubicBezTo>
                  <a:cubicBezTo>
                    <a:pt x="0" y="11163"/>
                    <a:pt x="281" y="9487"/>
                    <a:pt x="845" y="7918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9"/>
                    <a:pt x="5285" y="1699"/>
                    <a:pt x="6595" y="1019"/>
                  </a:cubicBezTo>
                  <a:cubicBezTo>
                    <a:pt x="7903" y="343"/>
                    <a:pt x="9305" y="0"/>
                    <a:pt x="10800" y="0"/>
                  </a:cubicBezTo>
                  <a:moveTo>
                    <a:pt x="3149" y="14572"/>
                  </a:moveTo>
                  <a:cubicBezTo>
                    <a:pt x="3523" y="14572"/>
                    <a:pt x="3842" y="14414"/>
                    <a:pt x="4102" y="14100"/>
                  </a:cubicBezTo>
                  <a:cubicBezTo>
                    <a:pt x="4361" y="13792"/>
                    <a:pt x="4493" y="13409"/>
                    <a:pt x="4493" y="12957"/>
                  </a:cubicBezTo>
                  <a:cubicBezTo>
                    <a:pt x="4493" y="12508"/>
                    <a:pt x="4361" y="12128"/>
                    <a:pt x="4097" y="11822"/>
                  </a:cubicBezTo>
                  <a:cubicBezTo>
                    <a:pt x="3833" y="11512"/>
                    <a:pt x="3516" y="11359"/>
                    <a:pt x="3149" y="11359"/>
                  </a:cubicBezTo>
                  <a:cubicBezTo>
                    <a:pt x="2772" y="11359"/>
                    <a:pt x="2455" y="11511"/>
                    <a:pt x="2201" y="11822"/>
                  </a:cubicBezTo>
                  <a:cubicBezTo>
                    <a:pt x="1944" y="12128"/>
                    <a:pt x="1814" y="12508"/>
                    <a:pt x="1814" y="12957"/>
                  </a:cubicBezTo>
                  <a:cubicBezTo>
                    <a:pt x="1814" y="13409"/>
                    <a:pt x="1944" y="13792"/>
                    <a:pt x="2201" y="14100"/>
                  </a:cubicBezTo>
                  <a:cubicBezTo>
                    <a:pt x="2455" y="14414"/>
                    <a:pt x="2772" y="14572"/>
                    <a:pt x="3149" y="14572"/>
                  </a:cubicBezTo>
                  <a:moveTo>
                    <a:pt x="5388" y="8105"/>
                  </a:moveTo>
                  <a:cubicBezTo>
                    <a:pt x="5762" y="8105"/>
                    <a:pt x="6086" y="7944"/>
                    <a:pt x="6353" y="7621"/>
                  </a:cubicBezTo>
                  <a:cubicBezTo>
                    <a:pt x="6622" y="7302"/>
                    <a:pt x="6756" y="6916"/>
                    <a:pt x="6756" y="6467"/>
                  </a:cubicBezTo>
                  <a:cubicBezTo>
                    <a:pt x="6756" y="6015"/>
                    <a:pt x="6622" y="5635"/>
                    <a:pt x="6353" y="5327"/>
                  </a:cubicBezTo>
                  <a:cubicBezTo>
                    <a:pt x="6086" y="5021"/>
                    <a:pt x="5762" y="4866"/>
                    <a:pt x="5388" y="4866"/>
                  </a:cubicBezTo>
                  <a:cubicBezTo>
                    <a:pt x="5028" y="4866"/>
                    <a:pt x="4714" y="5021"/>
                    <a:pt x="4447" y="5327"/>
                  </a:cubicBezTo>
                  <a:cubicBezTo>
                    <a:pt x="4178" y="5635"/>
                    <a:pt x="4044" y="6015"/>
                    <a:pt x="4044" y="6467"/>
                  </a:cubicBezTo>
                  <a:cubicBezTo>
                    <a:pt x="4044" y="6916"/>
                    <a:pt x="4178" y="7302"/>
                    <a:pt x="4447" y="7621"/>
                  </a:cubicBezTo>
                  <a:cubicBezTo>
                    <a:pt x="4714" y="7944"/>
                    <a:pt x="5028" y="8105"/>
                    <a:pt x="5388" y="8105"/>
                  </a:cubicBezTo>
                  <a:moveTo>
                    <a:pt x="11995" y="15053"/>
                  </a:moveTo>
                  <a:cubicBezTo>
                    <a:pt x="12026" y="14923"/>
                    <a:pt x="12084" y="14673"/>
                    <a:pt x="12173" y="14293"/>
                  </a:cubicBezTo>
                  <a:cubicBezTo>
                    <a:pt x="12262" y="13918"/>
                    <a:pt x="12365" y="13478"/>
                    <a:pt x="12482" y="12977"/>
                  </a:cubicBezTo>
                  <a:cubicBezTo>
                    <a:pt x="12600" y="12476"/>
                    <a:pt x="12727" y="11955"/>
                    <a:pt x="12862" y="11405"/>
                  </a:cubicBezTo>
                  <a:cubicBezTo>
                    <a:pt x="12996" y="10861"/>
                    <a:pt x="13114" y="10351"/>
                    <a:pt x="13212" y="9882"/>
                  </a:cubicBezTo>
                  <a:cubicBezTo>
                    <a:pt x="13313" y="9415"/>
                    <a:pt x="13399" y="9009"/>
                    <a:pt x="13471" y="8670"/>
                  </a:cubicBezTo>
                  <a:cubicBezTo>
                    <a:pt x="13543" y="8330"/>
                    <a:pt x="13579" y="8131"/>
                    <a:pt x="13579" y="8076"/>
                  </a:cubicBezTo>
                  <a:cubicBezTo>
                    <a:pt x="13579" y="7869"/>
                    <a:pt x="13512" y="7682"/>
                    <a:pt x="13380" y="7527"/>
                  </a:cubicBezTo>
                  <a:cubicBezTo>
                    <a:pt x="13246" y="7371"/>
                    <a:pt x="13090" y="7293"/>
                    <a:pt x="12914" y="7293"/>
                  </a:cubicBezTo>
                  <a:cubicBezTo>
                    <a:pt x="12761" y="7293"/>
                    <a:pt x="12624" y="7345"/>
                    <a:pt x="12506" y="7458"/>
                  </a:cubicBezTo>
                  <a:cubicBezTo>
                    <a:pt x="12386" y="7567"/>
                    <a:pt x="12305" y="7711"/>
                    <a:pt x="12259" y="7886"/>
                  </a:cubicBezTo>
                  <a:lnTo>
                    <a:pt x="10706" y="14598"/>
                  </a:lnTo>
                  <a:cubicBezTo>
                    <a:pt x="10409" y="14618"/>
                    <a:pt x="10126" y="14696"/>
                    <a:pt x="9857" y="14840"/>
                  </a:cubicBezTo>
                  <a:cubicBezTo>
                    <a:pt x="9590" y="14984"/>
                    <a:pt x="9358" y="15174"/>
                    <a:pt x="9163" y="15419"/>
                  </a:cubicBezTo>
                  <a:cubicBezTo>
                    <a:pt x="8966" y="15663"/>
                    <a:pt x="8813" y="15945"/>
                    <a:pt x="8702" y="16265"/>
                  </a:cubicBezTo>
                  <a:cubicBezTo>
                    <a:pt x="8592" y="16588"/>
                    <a:pt x="8537" y="16927"/>
                    <a:pt x="8537" y="17284"/>
                  </a:cubicBezTo>
                  <a:cubicBezTo>
                    <a:pt x="8537" y="18039"/>
                    <a:pt x="8755" y="18678"/>
                    <a:pt x="9197" y="19199"/>
                  </a:cubicBezTo>
                  <a:cubicBezTo>
                    <a:pt x="9638" y="19726"/>
                    <a:pt x="10171" y="19988"/>
                    <a:pt x="10800" y="19988"/>
                  </a:cubicBezTo>
                  <a:cubicBezTo>
                    <a:pt x="11429" y="19988"/>
                    <a:pt x="11962" y="19726"/>
                    <a:pt x="12403" y="19199"/>
                  </a:cubicBezTo>
                  <a:cubicBezTo>
                    <a:pt x="12842" y="18678"/>
                    <a:pt x="13063" y="18039"/>
                    <a:pt x="13063" y="17284"/>
                  </a:cubicBezTo>
                  <a:cubicBezTo>
                    <a:pt x="13063" y="16835"/>
                    <a:pt x="12962" y="16418"/>
                    <a:pt x="12763" y="16032"/>
                  </a:cubicBezTo>
                  <a:cubicBezTo>
                    <a:pt x="12564" y="15646"/>
                    <a:pt x="12307" y="15321"/>
                    <a:pt x="11995" y="15053"/>
                  </a:cubicBezTo>
                  <a:moveTo>
                    <a:pt x="10800" y="2177"/>
                  </a:moveTo>
                  <a:cubicBezTo>
                    <a:pt x="10426" y="2177"/>
                    <a:pt x="10106" y="2335"/>
                    <a:pt x="9847" y="2646"/>
                  </a:cubicBezTo>
                  <a:cubicBezTo>
                    <a:pt x="9586" y="2960"/>
                    <a:pt x="9456" y="3343"/>
                    <a:pt x="9456" y="3792"/>
                  </a:cubicBezTo>
                  <a:cubicBezTo>
                    <a:pt x="9456" y="4241"/>
                    <a:pt x="9586" y="4621"/>
                    <a:pt x="9847" y="4927"/>
                  </a:cubicBezTo>
                  <a:cubicBezTo>
                    <a:pt x="10106" y="5237"/>
                    <a:pt x="10426" y="5390"/>
                    <a:pt x="10800" y="5390"/>
                  </a:cubicBezTo>
                  <a:cubicBezTo>
                    <a:pt x="11174" y="5390"/>
                    <a:pt x="11494" y="5238"/>
                    <a:pt x="11753" y="4927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3" y="2646"/>
                  </a:cubicBezTo>
                  <a:cubicBezTo>
                    <a:pt x="11494" y="2335"/>
                    <a:pt x="11174" y="2177"/>
                    <a:pt x="10800" y="2177"/>
                  </a:cubicBezTo>
                  <a:moveTo>
                    <a:pt x="14844" y="6467"/>
                  </a:moveTo>
                  <a:cubicBezTo>
                    <a:pt x="14844" y="6916"/>
                    <a:pt x="14978" y="7299"/>
                    <a:pt x="15247" y="7610"/>
                  </a:cubicBezTo>
                  <a:cubicBezTo>
                    <a:pt x="15514" y="7921"/>
                    <a:pt x="15835" y="8076"/>
                    <a:pt x="16212" y="8076"/>
                  </a:cubicBezTo>
                  <a:cubicBezTo>
                    <a:pt x="16586" y="8076"/>
                    <a:pt x="16903" y="7921"/>
                    <a:pt x="17165" y="7610"/>
                  </a:cubicBezTo>
                  <a:cubicBezTo>
                    <a:pt x="17426" y="7299"/>
                    <a:pt x="17556" y="6916"/>
                    <a:pt x="17556" y="6467"/>
                  </a:cubicBezTo>
                  <a:cubicBezTo>
                    <a:pt x="17556" y="6015"/>
                    <a:pt x="17426" y="5635"/>
                    <a:pt x="17165" y="5327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4" y="5022"/>
                    <a:pt x="15247" y="5327"/>
                  </a:cubicBezTo>
                  <a:cubicBezTo>
                    <a:pt x="14978" y="5635"/>
                    <a:pt x="14844" y="6015"/>
                    <a:pt x="14844" y="6467"/>
                  </a:cubicBezTo>
                  <a:moveTo>
                    <a:pt x="18451" y="14572"/>
                  </a:moveTo>
                  <a:cubicBezTo>
                    <a:pt x="18828" y="14572"/>
                    <a:pt x="19142" y="14414"/>
                    <a:pt x="19399" y="14100"/>
                  </a:cubicBezTo>
                  <a:cubicBezTo>
                    <a:pt x="19656" y="13792"/>
                    <a:pt x="19786" y="13409"/>
                    <a:pt x="19786" y="12957"/>
                  </a:cubicBezTo>
                  <a:cubicBezTo>
                    <a:pt x="19786" y="12508"/>
                    <a:pt x="19656" y="12128"/>
                    <a:pt x="19399" y="11822"/>
                  </a:cubicBezTo>
                  <a:cubicBezTo>
                    <a:pt x="19142" y="11512"/>
                    <a:pt x="18828" y="11359"/>
                    <a:pt x="18451" y="11359"/>
                  </a:cubicBezTo>
                  <a:cubicBezTo>
                    <a:pt x="18077" y="11359"/>
                    <a:pt x="17758" y="11511"/>
                    <a:pt x="17498" y="11822"/>
                  </a:cubicBezTo>
                  <a:cubicBezTo>
                    <a:pt x="17237" y="12128"/>
                    <a:pt x="17107" y="12508"/>
                    <a:pt x="17107" y="12957"/>
                  </a:cubicBezTo>
                  <a:cubicBezTo>
                    <a:pt x="17107" y="13409"/>
                    <a:pt x="17237" y="13792"/>
                    <a:pt x="17498" y="14100"/>
                  </a:cubicBezTo>
                  <a:cubicBezTo>
                    <a:pt x="17758" y="14414"/>
                    <a:pt x="18077" y="14572"/>
                    <a:pt x="18451" y="145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4"/>
            <p:cNvSpPr txBox="1">
              <a:spLocks noChangeArrowheads="1"/>
            </p:cNvSpPr>
            <p:nvPr/>
          </p:nvSpPr>
          <p:spPr bwMode="auto">
            <a:xfrm>
              <a:off x="1798638" y="3736975"/>
              <a:ext cx="16256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场地布置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5"/>
            <p:cNvSpPr>
              <a:spLocks noChangeArrowheads="1"/>
            </p:cNvSpPr>
            <p:nvPr/>
          </p:nvSpPr>
          <p:spPr bwMode="auto">
            <a:xfrm>
              <a:off x="1522413" y="4132263"/>
              <a:ext cx="2178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4124325" y="3736975"/>
              <a:ext cx="16256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场地布置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7"/>
            <p:cNvSpPr>
              <a:spLocks noChangeArrowheads="1"/>
            </p:cNvSpPr>
            <p:nvPr/>
          </p:nvSpPr>
          <p:spPr bwMode="auto">
            <a:xfrm>
              <a:off x="3848100" y="4132263"/>
              <a:ext cx="2178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6340475" y="3736975"/>
              <a:ext cx="16256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场地布置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9"/>
            <p:cNvSpPr>
              <a:spLocks noChangeArrowheads="1"/>
            </p:cNvSpPr>
            <p:nvPr/>
          </p:nvSpPr>
          <p:spPr bwMode="auto">
            <a:xfrm>
              <a:off x="6064250" y="4132263"/>
              <a:ext cx="2178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8556625" y="3736975"/>
              <a:ext cx="16256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场地布置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21"/>
            <p:cNvSpPr>
              <a:spLocks noChangeArrowheads="1"/>
            </p:cNvSpPr>
            <p:nvPr/>
          </p:nvSpPr>
          <p:spPr bwMode="auto">
            <a:xfrm>
              <a:off x="8280400" y="4132263"/>
              <a:ext cx="2178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现场掌控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12095" y="2387600"/>
            <a:ext cx="9167811" cy="2926497"/>
            <a:chOff x="1513682" y="2387600"/>
            <a:chExt cx="9167811" cy="2926497"/>
          </a:xfrm>
        </p:grpSpPr>
        <p:sp>
          <p:nvSpPr>
            <p:cNvPr id="16" name="矩形 15"/>
            <p:cNvSpPr/>
            <p:nvPr/>
          </p:nvSpPr>
          <p:spPr>
            <a:xfrm>
              <a:off x="1513682" y="2387600"/>
              <a:ext cx="2471737" cy="1654175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 l="-42000" t="-54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50606" y="2387600"/>
              <a:ext cx="2471737" cy="1654175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 l="-42000" t="-54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09756" y="2387600"/>
              <a:ext cx="2471737" cy="1654175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 l="-42000" t="-54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89882" y="4162425"/>
              <a:ext cx="9007475" cy="1151672"/>
              <a:chOff x="1592263" y="4772025"/>
              <a:chExt cx="9007475" cy="1151672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592263" y="4772025"/>
                <a:ext cx="2319337" cy="0"/>
              </a:xfrm>
              <a:prstGeom prst="line">
                <a:avLst/>
              </a:prstGeom>
              <a:ln w="19050">
                <a:solidFill>
                  <a:srgbClr val="4F5AA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等腰三角形 3"/>
              <p:cNvSpPr/>
              <p:nvPr/>
            </p:nvSpPr>
            <p:spPr>
              <a:xfrm flipV="1">
                <a:off x="2654300" y="4829175"/>
                <a:ext cx="193675" cy="168275"/>
              </a:xfrm>
              <a:prstGeom prst="triangl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682750" y="5092700"/>
                <a:ext cx="2136775" cy="8309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Vestibulum ante ipsum primis in faucibus orci luctus et ultrices posuere cubilia Curae</a:t>
                </a:r>
                <a:r>
                  <a:rPr lang="en-US" altLang="zh-CN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4937125" y="4772025"/>
                <a:ext cx="2317750" cy="0"/>
              </a:xfrm>
              <a:prstGeom prst="line">
                <a:avLst/>
              </a:prstGeom>
              <a:ln w="19050">
                <a:solidFill>
                  <a:srgbClr val="DB5B9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等腰三角形 6"/>
              <p:cNvSpPr/>
              <p:nvPr/>
            </p:nvSpPr>
            <p:spPr>
              <a:xfrm flipV="1">
                <a:off x="5999163" y="4829175"/>
                <a:ext cx="193675" cy="168275"/>
              </a:xfrm>
              <a:prstGeom prst="triangl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027613" y="5092700"/>
                <a:ext cx="2136775" cy="8309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Vestibulum ante ipsum primis in faucibus orci luctus et ultrices posuere cubilia Curae</a:t>
                </a:r>
                <a:r>
                  <a:rPr lang="en-US" altLang="zh-CN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8280400" y="4772025"/>
                <a:ext cx="2319338" cy="0"/>
              </a:xfrm>
              <a:prstGeom prst="line">
                <a:avLst/>
              </a:prstGeom>
              <a:ln w="19050">
                <a:solidFill>
                  <a:srgbClr val="4F5AA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等腰三角形 9"/>
              <p:cNvSpPr/>
              <p:nvPr/>
            </p:nvSpPr>
            <p:spPr>
              <a:xfrm flipV="1">
                <a:off x="9344025" y="4829175"/>
                <a:ext cx="193675" cy="168275"/>
              </a:xfrm>
              <a:prstGeom prst="triangl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8372475" y="5092700"/>
                <a:ext cx="2136775" cy="8309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Vestibulum ante ipsum primis in faucibus orci luctus et ultrices posuere cubilia Curae</a:t>
                </a:r>
                <a:r>
                  <a:rPr lang="en-US" altLang="zh-CN" sz="1200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 bwMode="auto">
          <a:xfrm>
            <a:off x="4762" y="-66981"/>
            <a:ext cx="12187238" cy="6145570"/>
          </a:xfrm>
          <a:custGeom>
            <a:avLst/>
            <a:gdLst>
              <a:gd name="connsiteX0" fmla="*/ 0 w 12187238"/>
              <a:gd name="connsiteY0" fmla="*/ 0 h 6145570"/>
              <a:gd name="connsiteX1" fmla="*/ 12187238 w 12187238"/>
              <a:gd name="connsiteY1" fmla="*/ 0 h 6145570"/>
              <a:gd name="connsiteX2" fmla="*/ 12187238 w 12187238"/>
              <a:gd name="connsiteY2" fmla="*/ 5176847 h 6145570"/>
              <a:gd name="connsiteX3" fmla="*/ 6673944 w 12187238"/>
              <a:gd name="connsiteY3" fmla="*/ 6129499 h 6145570"/>
              <a:gd name="connsiteX4" fmla="*/ 742030 w 12187238"/>
              <a:gd name="connsiteY4" fmla="*/ 5382826 h 6145570"/>
              <a:gd name="connsiteX5" fmla="*/ 74022 w 12187238"/>
              <a:gd name="connsiteY5" fmla="*/ 5451218 h 6145570"/>
              <a:gd name="connsiteX6" fmla="*/ 0 w 12187238"/>
              <a:gd name="connsiteY6" fmla="*/ 5462419 h 614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238" h="6145570">
                <a:moveTo>
                  <a:pt x="0" y="0"/>
                </a:moveTo>
                <a:lnTo>
                  <a:pt x="12187238" y="0"/>
                </a:lnTo>
                <a:lnTo>
                  <a:pt x="12187238" y="5176847"/>
                </a:lnTo>
                <a:cubicBezTo>
                  <a:pt x="9733424" y="6088733"/>
                  <a:pt x="7894173" y="6196013"/>
                  <a:pt x="6673944" y="6129499"/>
                </a:cubicBezTo>
                <a:cubicBezTo>
                  <a:pt x="4491784" y="6011491"/>
                  <a:pt x="3400703" y="5288419"/>
                  <a:pt x="742030" y="5382826"/>
                </a:cubicBezTo>
                <a:cubicBezTo>
                  <a:pt x="414706" y="5394627"/>
                  <a:pt x="351246" y="5408574"/>
                  <a:pt x="74022" y="5451218"/>
                </a:cubicBezTo>
                <a:lnTo>
                  <a:pt x="0" y="5462419"/>
                </a:lnTo>
                <a:close/>
              </a:path>
            </a:pathLst>
          </a:custGeom>
          <a:solidFill>
            <a:srgbClr val="4F5AA7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0204172" y="-50801"/>
            <a:ext cx="1987827" cy="2286001"/>
          </a:xfrm>
          <a:custGeom>
            <a:avLst/>
            <a:gdLst>
              <a:gd name="connsiteX0" fmla="*/ 152472 w 2286000"/>
              <a:gd name="connsiteY0" fmla="*/ 0 h 2628900"/>
              <a:gd name="connsiteX1" fmla="*/ 2286000 w 2286000"/>
              <a:gd name="connsiteY1" fmla="*/ 0 h 2628900"/>
              <a:gd name="connsiteX2" fmla="*/ 2286000 w 2286000"/>
              <a:gd name="connsiteY2" fmla="*/ 2585451 h 2628900"/>
              <a:gd name="connsiteX3" fmla="*/ 2266035 w 2286000"/>
              <a:gd name="connsiteY3" fmla="*/ 2590584 h 2628900"/>
              <a:gd name="connsiteX4" fmla="*/ 1885950 w 2286000"/>
              <a:gd name="connsiteY4" fmla="*/ 2628900 h 2628900"/>
              <a:gd name="connsiteX5" fmla="*/ 0 w 2286000"/>
              <a:gd name="connsiteY5" fmla="*/ 742950 h 2628900"/>
              <a:gd name="connsiteX6" fmla="*/ 148207 w 2286000"/>
              <a:gd name="connsiteY6" fmla="*/ 8853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0" h="2628900">
                <a:moveTo>
                  <a:pt x="152472" y="0"/>
                </a:moveTo>
                <a:lnTo>
                  <a:pt x="2286000" y="0"/>
                </a:lnTo>
                <a:lnTo>
                  <a:pt x="2286000" y="2585451"/>
                </a:lnTo>
                <a:lnTo>
                  <a:pt x="2266035" y="2590584"/>
                </a:lnTo>
                <a:cubicBezTo>
                  <a:pt x="2143264" y="2615707"/>
                  <a:pt x="2016148" y="2628900"/>
                  <a:pt x="1885950" y="2628900"/>
                </a:cubicBezTo>
                <a:cubicBezTo>
                  <a:pt x="844369" y="2628900"/>
                  <a:pt x="0" y="1784531"/>
                  <a:pt x="0" y="742950"/>
                </a:cubicBezTo>
                <a:cubicBezTo>
                  <a:pt x="0" y="482555"/>
                  <a:pt x="52773" y="234485"/>
                  <a:pt x="148207" y="8853"/>
                </a:cubicBezTo>
                <a:close/>
              </a:path>
            </a:pathLst>
          </a:custGeom>
          <a:solidFill>
            <a:srgbClr val="DB5B9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255638" y="749300"/>
            <a:ext cx="292100" cy="292100"/>
          </a:xfrm>
          <a:prstGeom prst="ellipse">
            <a:avLst/>
          </a:prstGeom>
          <a:solidFill>
            <a:srgbClr val="DB5B9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9"/>
          <p:cNvSpPr/>
          <p:nvPr/>
        </p:nvSpPr>
        <p:spPr bwMode="auto">
          <a:xfrm>
            <a:off x="-2625214" y="1800941"/>
            <a:ext cx="18612465" cy="3258489"/>
          </a:xfrm>
          <a:custGeom>
            <a:avLst/>
            <a:gdLst>
              <a:gd name="T0" fmla="*/ 0 w 5929"/>
              <a:gd name="T1" fmla="*/ 384 h 2424"/>
              <a:gd name="T2" fmla="*/ 1404 w 5929"/>
              <a:gd name="T3" fmla="*/ 876 h 2424"/>
              <a:gd name="T4" fmla="*/ 2880 w 5929"/>
              <a:gd name="T5" fmla="*/ 2160 h 2424"/>
              <a:gd name="T6" fmla="*/ 4752 w 5929"/>
              <a:gd name="T7" fmla="*/ 1956 h 2424"/>
              <a:gd name="T8" fmla="*/ 5929 w 5929"/>
              <a:gd name="T9" fmla="*/ 948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29" h="2424">
                <a:moveTo>
                  <a:pt x="0" y="384"/>
                </a:moveTo>
                <a:cubicBezTo>
                  <a:pt x="36" y="384"/>
                  <a:pt x="420" y="0"/>
                  <a:pt x="1404" y="876"/>
                </a:cubicBezTo>
                <a:cubicBezTo>
                  <a:pt x="2388" y="1752"/>
                  <a:pt x="2280" y="1896"/>
                  <a:pt x="2880" y="2160"/>
                </a:cubicBezTo>
                <a:cubicBezTo>
                  <a:pt x="3480" y="2424"/>
                  <a:pt x="4116" y="2376"/>
                  <a:pt x="4752" y="1956"/>
                </a:cubicBezTo>
                <a:cubicBezTo>
                  <a:pt x="5389" y="1536"/>
                  <a:pt x="5269" y="1332"/>
                  <a:pt x="5929" y="948"/>
                </a:cubicBezTo>
              </a:path>
            </a:pathLst>
          </a:custGeom>
          <a:noFill/>
          <a:ln w="12700" cap="flat">
            <a:solidFill>
              <a:schemeClr val="bg1">
                <a:alpha val="6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9"/>
          <p:cNvSpPr/>
          <p:nvPr/>
        </p:nvSpPr>
        <p:spPr bwMode="auto">
          <a:xfrm flipH="1">
            <a:off x="-3893574" y="1443540"/>
            <a:ext cx="22270064" cy="3258489"/>
          </a:xfrm>
          <a:custGeom>
            <a:avLst/>
            <a:gdLst>
              <a:gd name="T0" fmla="*/ 0 w 5929"/>
              <a:gd name="T1" fmla="*/ 384 h 2424"/>
              <a:gd name="T2" fmla="*/ 1404 w 5929"/>
              <a:gd name="T3" fmla="*/ 876 h 2424"/>
              <a:gd name="T4" fmla="*/ 2880 w 5929"/>
              <a:gd name="T5" fmla="*/ 2160 h 2424"/>
              <a:gd name="T6" fmla="*/ 4752 w 5929"/>
              <a:gd name="T7" fmla="*/ 1956 h 2424"/>
              <a:gd name="T8" fmla="*/ 5929 w 5929"/>
              <a:gd name="T9" fmla="*/ 948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29" h="2424">
                <a:moveTo>
                  <a:pt x="0" y="384"/>
                </a:moveTo>
                <a:cubicBezTo>
                  <a:pt x="36" y="384"/>
                  <a:pt x="420" y="0"/>
                  <a:pt x="1404" y="876"/>
                </a:cubicBezTo>
                <a:cubicBezTo>
                  <a:pt x="2388" y="1752"/>
                  <a:pt x="2280" y="1896"/>
                  <a:pt x="2880" y="2160"/>
                </a:cubicBezTo>
                <a:cubicBezTo>
                  <a:pt x="3480" y="2424"/>
                  <a:pt x="4116" y="2376"/>
                  <a:pt x="4752" y="1956"/>
                </a:cubicBezTo>
                <a:cubicBezTo>
                  <a:pt x="5389" y="1536"/>
                  <a:pt x="5269" y="1332"/>
                  <a:pt x="5929" y="948"/>
                </a:cubicBezTo>
              </a:path>
            </a:pathLst>
          </a:custGeom>
          <a:noFill/>
          <a:ln w="12700" cap="flat">
            <a:solidFill>
              <a:schemeClr val="bg1">
                <a:alpha val="6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4400" y="4188542"/>
            <a:ext cx="265471" cy="265471"/>
          </a:xfrm>
          <a:prstGeom prst="ellipse">
            <a:avLst/>
          </a:prstGeom>
          <a:solidFill>
            <a:srgbClr val="DB5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344374" y="1668205"/>
            <a:ext cx="265471" cy="265471"/>
          </a:xfrm>
          <a:prstGeom prst="ellipse">
            <a:avLst/>
          </a:prstGeom>
          <a:solidFill>
            <a:srgbClr val="86B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56563" y="4834766"/>
            <a:ext cx="364366" cy="364366"/>
          </a:xfrm>
          <a:prstGeom prst="ellipse">
            <a:avLst/>
          </a:prstGeom>
          <a:solidFill>
            <a:srgbClr val="86B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2827564" y="6078589"/>
            <a:ext cx="133350" cy="133350"/>
          </a:xfrm>
          <a:prstGeom prst="ellipse">
            <a:avLst/>
          </a:prstGeom>
          <a:solidFill>
            <a:srgbClr val="DB5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71697" y="1246075"/>
            <a:ext cx="5640387" cy="3771255"/>
            <a:chOff x="474663" y="1559804"/>
            <a:chExt cx="5640387" cy="3771255"/>
          </a:xfrm>
        </p:grpSpPr>
        <p:sp>
          <p:nvSpPr>
            <p:cNvPr id="34" name="矩形 33"/>
            <p:cNvSpPr/>
            <p:nvPr/>
          </p:nvSpPr>
          <p:spPr>
            <a:xfrm>
              <a:off x="474663" y="2468620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感谢您的观看</a:t>
              </a:r>
              <a:endPara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8205" y="3528163"/>
              <a:ext cx="5596845" cy="9233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There are moments in life when you miss someone so much that you just want to pick them from your dreams and hug them for real!  Dream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74663" y="1559804"/>
              <a:ext cx="1981633" cy="101566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202X</a:t>
              </a:r>
              <a:endPara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39355" y="4851006"/>
              <a:ext cx="2894823" cy="480053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PC6</a:t>
              </a:r>
              <a:endPara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Tm="410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7613" y="-7883547"/>
            <a:ext cx="8991790" cy="22270064"/>
            <a:chOff x="57613" y="-7883547"/>
            <a:chExt cx="8991790" cy="22270064"/>
          </a:xfrm>
        </p:grpSpPr>
        <p:grpSp>
          <p:nvGrpSpPr>
            <p:cNvPr id="8" name="组合 7"/>
            <p:cNvGrpSpPr/>
            <p:nvPr/>
          </p:nvGrpSpPr>
          <p:grpSpPr>
            <a:xfrm rot="6300000">
              <a:off x="326215" y="16386"/>
              <a:ext cx="4006530" cy="4543734"/>
              <a:chOff x="914400" y="1668205"/>
              <a:chExt cx="4006530" cy="454373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4400" y="4188542"/>
                <a:ext cx="265471" cy="265471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374" y="1668205"/>
                <a:ext cx="265471" cy="265471"/>
              </a:xfrm>
              <a:prstGeom prst="ellipse">
                <a:avLst/>
              </a:prstGeom>
              <a:solidFill>
                <a:srgbClr val="86B1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262592" y="4834766"/>
                <a:ext cx="658338" cy="658338"/>
              </a:xfrm>
              <a:prstGeom prst="ellips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827564" y="6078589"/>
                <a:ext cx="133350" cy="133350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700000">
              <a:off x="-3893574" y="1443540"/>
              <a:ext cx="22270064" cy="3615890"/>
              <a:chOff x="-3893574" y="1443540"/>
              <a:chExt cx="22270064" cy="3615890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-2625214" y="1800941"/>
                <a:ext cx="18612465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flipH="1">
                <a:off x="-3893574" y="1443540"/>
                <a:ext cx="22270064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6267450" y="866775"/>
            <a:ext cx="4591050" cy="5124450"/>
          </a:xfrm>
          <a:prstGeom prst="roundRect">
            <a:avLst>
              <a:gd name="adj" fmla="val 4399"/>
            </a:avLst>
          </a:prstGeom>
          <a:solidFill>
            <a:schemeClr val="bg1"/>
          </a:solidFill>
          <a:ln>
            <a:noFill/>
          </a:ln>
          <a:effectLst>
            <a:outerShdw blurRad="4191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28663" y="1249809"/>
            <a:ext cx="4468623" cy="3822497"/>
            <a:chOff x="6328663" y="1249809"/>
            <a:chExt cx="4468623" cy="3822497"/>
          </a:xfrm>
        </p:grpSpPr>
        <p:sp>
          <p:nvSpPr>
            <p:cNvPr id="13" name="文本框 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530337" y="1249809"/>
              <a:ext cx="206527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600" b="1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4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28663" y="3660943"/>
              <a:ext cx="4468623" cy="5539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3600" dirty="0">
                  <a:cs typeface="+mn-ea"/>
                  <a:sym typeface="+mn-lt"/>
                </a:rPr>
                <a:t>活动总体思路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122208" y="4390117"/>
              <a:ext cx="2805101" cy="682189"/>
              <a:chOff x="6493559" y="4502475"/>
              <a:chExt cx="3881544" cy="682189"/>
            </a:xfrm>
          </p:grpSpPr>
          <p:sp>
            <p:nvSpPr>
              <p:cNvPr id="15" name="TextBox 11"/>
              <p:cNvSpPr txBox="1"/>
              <p:nvPr/>
            </p:nvSpPr>
            <p:spPr>
              <a:xfrm>
                <a:off x="6493559" y="4502475"/>
                <a:ext cx="14888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cs typeface="+mn-ea"/>
                    <a:sym typeface="+mn-lt"/>
                  </a:rPr>
                  <a:t>活动背景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16" name="TextBox 11"/>
              <p:cNvSpPr txBox="1"/>
              <p:nvPr/>
            </p:nvSpPr>
            <p:spPr>
              <a:xfrm>
                <a:off x="8637850" y="4502475"/>
                <a:ext cx="17372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cs typeface="+mn-ea"/>
                    <a:sym typeface="+mn-lt"/>
                  </a:rPr>
                  <a:t>宗旨和目标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17" name="TextBox 11"/>
              <p:cNvSpPr txBox="1"/>
              <p:nvPr/>
            </p:nvSpPr>
            <p:spPr>
              <a:xfrm>
                <a:off x="6493559" y="4876887"/>
                <a:ext cx="14888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cs typeface="+mn-ea"/>
                    <a:sym typeface="+mn-lt"/>
                  </a:rPr>
                  <a:t>活动意义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18" name="TextBox 11"/>
              <p:cNvSpPr txBox="1"/>
              <p:nvPr/>
            </p:nvSpPr>
            <p:spPr>
              <a:xfrm>
                <a:off x="8637847" y="4876887"/>
                <a:ext cx="14888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cs typeface="+mn-ea"/>
                    <a:sym typeface="+mn-lt"/>
                  </a:rPr>
                  <a:t>主要人员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活动背景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84725" y="2367756"/>
            <a:ext cx="7822550" cy="3105150"/>
            <a:chOff x="1689425" y="2367756"/>
            <a:chExt cx="7822550" cy="3105150"/>
          </a:xfrm>
        </p:grpSpPr>
        <p:sp>
          <p:nvSpPr>
            <p:cNvPr id="15" name="矩形 14"/>
            <p:cNvSpPr/>
            <p:nvPr/>
          </p:nvSpPr>
          <p:spPr>
            <a:xfrm>
              <a:off x="1689425" y="2417763"/>
              <a:ext cx="4506913" cy="30051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178348" y="2367756"/>
              <a:ext cx="2333627" cy="3105150"/>
              <a:chOff x="8405811" y="2687638"/>
              <a:chExt cx="2333627" cy="3105150"/>
            </a:xfrm>
          </p:grpSpPr>
          <p:sp>
            <p:nvSpPr>
              <p:cNvPr id="8" name="TextBox 13"/>
              <p:cNvSpPr txBox="1">
                <a:spLocks noChangeArrowheads="1"/>
              </p:cNvSpPr>
              <p:nvPr/>
            </p:nvSpPr>
            <p:spPr bwMode="auto">
              <a:xfrm>
                <a:off x="8405812" y="2687638"/>
                <a:ext cx="1952625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活动背景</a:t>
                </a:r>
                <a:endParaRPr lang="en-US" altLang="zh-CN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TextBox 13"/>
              <p:cNvSpPr txBox="1">
                <a:spLocks noChangeArrowheads="1"/>
              </p:cNvSpPr>
              <p:nvPr/>
            </p:nvSpPr>
            <p:spPr bwMode="auto">
              <a:xfrm>
                <a:off x="8405813" y="2933700"/>
                <a:ext cx="2333625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TextBox 13"/>
              <p:cNvSpPr txBox="1">
                <a:spLocks noChangeArrowheads="1"/>
              </p:cNvSpPr>
              <p:nvPr/>
            </p:nvSpPr>
            <p:spPr bwMode="auto">
              <a:xfrm>
                <a:off x="8405811" y="3917951"/>
                <a:ext cx="1952625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活动背景</a:t>
                </a:r>
                <a:endParaRPr lang="en-US" altLang="zh-CN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TextBox 13"/>
              <p:cNvSpPr txBox="1">
                <a:spLocks noChangeArrowheads="1"/>
              </p:cNvSpPr>
              <p:nvPr/>
            </p:nvSpPr>
            <p:spPr bwMode="auto">
              <a:xfrm>
                <a:off x="8405811" y="5176838"/>
                <a:ext cx="1952625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活动背景</a:t>
                </a:r>
                <a:endParaRPr lang="en-US" altLang="zh-CN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TextBox 13"/>
              <p:cNvSpPr txBox="1">
                <a:spLocks noChangeArrowheads="1"/>
              </p:cNvSpPr>
              <p:nvPr/>
            </p:nvSpPr>
            <p:spPr bwMode="auto">
              <a:xfrm>
                <a:off x="8405813" y="5422900"/>
                <a:ext cx="2333625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TextBox 13"/>
              <p:cNvSpPr txBox="1">
                <a:spLocks noChangeArrowheads="1"/>
              </p:cNvSpPr>
              <p:nvPr/>
            </p:nvSpPr>
            <p:spPr bwMode="auto">
              <a:xfrm>
                <a:off x="8405813" y="4164013"/>
                <a:ext cx="2333625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469" y="462638"/>
            <a:ext cx="2444901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宗旨和目标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44725" y="2190750"/>
            <a:ext cx="7702550" cy="3324225"/>
            <a:chOff x="2162175" y="2190750"/>
            <a:chExt cx="7702550" cy="3324225"/>
          </a:xfrm>
        </p:grpSpPr>
        <p:sp>
          <p:nvSpPr>
            <p:cNvPr id="3" name="任意多边形 12"/>
            <p:cNvSpPr/>
            <p:nvPr/>
          </p:nvSpPr>
          <p:spPr bwMode="auto">
            <a:xfrm>
              <a:off x="4356100" y="2190750"/>
              <a:ext cx="1624013" cy="1624013"/>
            </a:xfrm>
            <a:custGeom>
              <a:avLst/>
              <a:gdLst>
                <a:gd name="T0" fmla="*/ 0 w 1624031"/>
                <a:gd name="T1" fmla="*/ 1623887 h 1624031"/>
                <a:gd name="T2" fmla="*/ 1623887 w 1624031"/>
                <a:gd name="T3" fmla="*/ 0 h 1624031"/>
                <a:gd name="T4" fmla="*/ 1623887 w 1624031"/>
                <a:gd name="T5" fmla="*/ 1623887 h 1624031"/>
                <a:gd name="T6" fmla="*/ 0 w 1624031"/>
                <a:gd name="T7" fmla="*/ 1623887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0" y="1624031"/>
                  </a:moveTo>
                  <a:cubicBezTo>
                    <a:pt x="0" y="727103"/>
                    <a:pt x="727103" y="0"/>
                    <a:pt x="1624031" y="0"/>
                  </a:cubicBezTo>
                  <a:lnTo>
                    <a:pt x="1624031" y="1624031"/>
                  </a:lnTo>
                  <a:lnTo>
                    <a:pt x="0" y="1624031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lIns="546788" tIns="546788" rIns="71120" bIns="7112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13"/>
            <p:cNvSpPr/>
            <p:nvPr/>
          </p:nvSpPr>
          <p:spPr bwMode="auto">
            <a:xfrm>
              <a:off x="6054725" y="2190750"/>
              <a:ext cx="1624013" cy="1624013"/>
            </a:xfrm>
            <a:custGeom>
              <a:avLst/>
              <a:gdLst>
                <a:gd name="T0" fmla="*/ 0 w 1624031"/>
                <a:gd name="T1" fmla="*/ 0 h 1624031"/>
                <a:gd name="T2" fmla="*/ 1623887 w 1624031"/>
                <a:gd name="T3" fmla="*/ 1623887 h 1624031"/>
                <a:gd name="T4" fmla="*/ 0 w 1624031"/>
                <a:gd name="T5" fmla="*/ 1623887 h 1624031"/>
                <a:gd name="T6" fmla="*/ 0 w 1624031"/>
                <a:gd name="T7" fmla="*/ 0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0" y="0"/>
                  </a:moveTo>
                  <a:cubicBezTo>
                    <a:pt x="896928" y="0"/>
                    <a:pt x="1624031" y="727103"/>
                    <a:pt x="1624031" y="1624031"/>
                  </a:cubicBezTo>
                  <a:lnTo>
                    <a:pt x="0" y="16240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71120" tIns="546788" rIns="546788" bIns="7112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14"/>
            <p:cNvSpPr/>
            <p:nvPr/>
          </p:nvSpPr>
          <p:spPr bwMode="auto">
            <a:xfrm>
              <a:off x="6054725" y="3890963"/>
              <a:ext cx="1624013" cy="1624012"/>
            </a:xfrm>
            <a:custGeom>
              <a:avLst/>
              <a:gdLst>
                <a:gd name="T0" fmla="*/ 1623887 w 1624031"/>
                <a:gd name="T1" fmla="*/ 0 h 1624031"/>
                <a:gd name="T2" fmla="*/ 0 w 1624031"/>
                <a:gd name="T3" fmla="*/ 1623879 h 1624031"/>
                <a:gd name="T4" fmla="*/ 0 w 1624031"/>
                <a:gd name="T5" fmla="*/ 0 h 1624031"/>
                <a:gd name="T6" fmla="*/ 1623887 w 1624031"/>
                <a:gd name="T7" fmla="*/ 0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1624031" y="0"/>
                  </a:moveTo>
                  <a:cubicBezTo>
                    <a:pt x="1624031" y="896928"/>
                    <a:pt x="896928" y="1624031"/>
                    <a:pt x="0" y="1624031"/>
                  </a:cubicBezTo>
                  <a:lnTo>
                    <a:pt x="0" y="0"/>
                  </a:lnTo>
                  <a:lnTo>
                    <a:pt x="1624031" y="0"/>
                  </a:lnTo>
                  <a:close/>
                </a:path>
              </a:pathLst>
            </a:custGeom>
            <a:solidFill>
              <a:srgbClr val="4F5AA7"/>
            </a:solidFill>
            <a:ln>
              <a:noFill/>
            </a:ln>
          </p:spPr>
          <p:txBody>
            <a:bodyPr lIns="71120" tIns="71121" rIns="546788" bIns="546788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15"/>
            <p:cNvSpPr/>
            <p:nvPr/>
          </p:nvSpPr>
          <p:spPr bwMode="auto">
            <a:xfrm>
              <a:off x="4356100" y="3890963"/>
              <a:ext cx="1624013" cy="1624012"/>
            </a:xfrm>
            <a:custGeom>
              <a:avLst/>
              <a:gdLst>
                <a:gd name="T0" fmla="*/ 1623887 w 1624031"/>
                <a:gd name="T1" fmla="*/ 1623879 h 1624031"/>
                <a:gd name="T2" fmla="*/ 0 w 1624031"/>
                <a:gd name="T3" fmla="*/ 0 h 1624031"/>
                <a:gd name="T4" fmla="*/ 1623887 w 1624031"/>
                <a:gd name="T5" fmla="*/ 0 h 1624031"/>
                <a:gd name="T6" fmla="*/ 1623887 w 1624031"/>
                <a:gd name="T7" fmla="*/ 1623879 h 16240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031" h="1624031">
                  <a:moveTo>
                    <a:pt x="1624031" y="1624031"/>
                  </a:moveTo>
                  <a:cubicBezTo>
                    <a:pt x="727103" y="1624031"/>
                    <a:pt x="0" y="896928"/>
                    <a:pt x="0" y="0"/>
                  </a:cubicBezTo>
                  <a:lnTo>
                    <a:pt x="1624031" y="0"/>
                  </a:lnTo>
                  <a:lnTo>
                    <a:pt x="1624031" y="1624031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546788" tIns="71120" rIns="71120" bIns="546788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环形箭头 16"/>
            <p:cNvSpPr/>
            <p:nvPr/>
          </p:nvSpPr>
          <p:spPr bwMode="auto">
            <a:xfrm>
              <a:off x="5737225" y="3514725"/>
              <a:ext cx="560388" cy="487363"/>
            </a:xfrm>
            <a:custGeom>
              <a:avLst/>
              <a:gdLst>
                <a:gd name="T0" fmla="*/ 30460 w 560388"/>
                <a:gd name="T1" fmla="*/ 243682 h 487363"/>
                <a:gd name="T2" fmla="*/ 249501 w 560388"/>
                <a:gd name="T3" fmla="*/ 32077 h 487363"/>
                <a:gd name="T4" fmla="*/ 516122 w 560388"/>
                <a:gd name="T5" fmla="*/ 173769 h 487363"/>
                <a:gd name="T6" fmla="*/ 543710 w 560388"/>
                <a:gd name="T7" fmla="*/ 173769 h 487363"/>
                <a:gd name="T8" fmla="*/ 499468 w 560388"/>
                <a:gd name="T9" fmla="*/ 243681 h 487363"/>
                <a:gd name="T10" fmla="*/ 421870 w 560388"/>
                <a:gd name="T11" fmla="*/ 173769 h 487363"/>
                <a:gd name="T12" fmla="*/ 447939 w 560388"/>
                <a:gd name="T13" fmla="*/ 173769 h 487363"/>
                <a:gd name="T14" fmla="*/ 250116 w 560388"/>
                <a:gd name="T15" fmla="*/ 93325 h 487363"/>
                <a:gd name="T16" fmla="*/ 91382 w 560388"/>
                <a:gd name="T17" fmla="*/ 243681 h 487363"/>
                <a:gd name="T18" fmla="*/ 30460 w 560388"/>
                <a:gd name="T19" fmla="*/ 243682 h 4873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0388" h="487363">
                  <a:moveTo>
                    <a:pt x="30460" y="243682"/>
                  </a:moveTo>
                  <a:cubicBezTo>
                    <a:pt x="30460" y="136057"/>
                    <a:pt x="124402" y="45305"/>
                    <a:pt x="249501" y="32077"/>
                  </a:cubicBezTo>
                  <a:cubicBezTo>
                    <a:pt x="366390" y="19718"/>
                    <a:pt x="477503" y="78768"/>
                    <a:pt x="516122" y="173769"/>
                  </a:cubicBezTo>
                  <a:lnTo>
                    <a:pt x="543710" y="173769"/>
                  </a:lnTo>
                  <a:lnTo>
                    <a:pt x="499468" y="243681"/>
                  </a:lnTo>
                  <a:lnTo>
                    <a:pt x="421870" y="173769"/>
                  </a:lnTo>
                  <a:lnTo>
                    <a:pt x="447939" y="173769"/>
                  </a:lnTo>
                  <a:cubicBezTo>
                    <a:pt x="410479" y="115289"/>
                    <a:pt x="330680" y="82839"/>
                    <a:pt x="250116" y="93325"/>
                  </a:cubicBezTo>
                  <a:cubicBezTo>
                    <a:pt x="158631" y="105233"/>
                    <a:pt x="91382" y="168933"/>
                    <a:pt x="91382" y="243681"/>
                  </a:cubicBezTo>
                  <a:lnTo>
                    <a:pt x="30460" y="24368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环形箭头 17"/>
            <p:cNvSpPr/>
            <p:nvPr/>
          </p:nvSpPr>
          <p:spPr bwMode="auto">
            <a:xfrm rot="10800000">
              <a:off x="5737225" y="3702050"/>
              <a:ext cx="560388" cy="488950"/>
            </a:xfrm>
            <a:custGeom>
              <a:avLst/>
              <a:gdLst>
                <a:gd name="T0" fmla="*/ 30559 w 560388"/>
                <a:gd name="T1" fmla="*/ 244475 h 488950"/>
                <a:gd name="T2" fmla="*/ 249413 w 560388"/>
                <a:gd name="T3" fmla="*/ 32191 h 488950"/>
                <a:gd name="T4" fmla="*/ 516129 w 560388"/>
                <a:gd name="T5" fmla="*/ 174583 h 488950"/>
                <a:gd name="T6" fmla="*/ 543848 w 560388"/>
                <a:gd name="T7" fmla="*/ 174584 h 488950"/>
                <a:gd name="T8" fmla="*/ 499269 w 560388"/>
                <a:gd name="T9" fmla="*/ 244475 h 488950"/>
                <a:gd name="T10" fmla="*/ 421611 w 560388"/>
                <a:gd name="T11" fmla="*/ 174584 h 488950"/>
                <a:gd name="T12" fmla="*/ 447832 w 560388"/>
                <a:gd name="T13" fmla="*/ 174584 h 488950"/>
                <a:gd name="T14" fmla="*/ 250011 w 560388"/>
                <a:gd name="T15" fmla="*/ 93649 h 488950"/>
                <a:gd name="T16" fmla="*/ 91677 w 560388"/>
                <a:gd name="T17" fmla="*/ 244475 h 488950"/>
                <a:gd name="T18" fmla="*/ 30559 w 560388"/>
                <a:gd name="T19" fmla="*/ 244475 h 4889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0388" h="488950">
                  <a:moveTo>
                    <a:pt x="30559" y="244475"/>
                  </a:moveTo>
                  <a:cubicBezTo>
                    <a:pt x="30559" y="136532"/>
                    <a:pt x="124407" y="45501"/>
                    <a:pt x="249413" y="32191"/>
                  </a:cubicBezTo>
                  <a:cubicBezTo>
                    <a:pt x="366402" y="19735"/>
                    <a:pt x="477613" y="79107"/>
                    <a:pt x="516129" y="174583"/>
                  </a:cubicBezTo>
                  <a:lnTo>
                    <a:pt x="543848" y="174584"/>
                  </a:lnTo>
                  <a:lnTo>
                    <a:pt x="499269" y="244475"/>
                  </a:lnTo>
                  <a:lnTo>
                    <a:pt x="421611" y="174584"/>
                  </a:lnTo>
                  <a:lnTo>
                    <a:pt x="447832" y="174584"/>
                  </a:lnTo>
                  <a:cubicBezTo>
                    <a:pt x="410479" y="115726"/>
                    <a:pt x="330619" y="83053"/>
                    <a:pt x="250011" y="93649"/>
                  </a:cubicBezTo>
                  <a:cubicBezTo>
                    <a:pt x="158739" y="105648"/>
                    <a:pt x="91677" y="169530"/>
                    <a:pt x="91677" y="244475"/>
                  </a:cubicBezTo>
                  <a:lnTo>
                    <a:pt x="30559" y="24447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6"/>
            <p:cNvSpPr/>
            <p:nvPr/>
          </p:nvSpPr>
          <p:spPr bwMode="auto">
            <a:xfrm rot="18000000">
              <a:off x="4307681" y="2691607"/>
              <a:ext cx="339725" cy="163512"/>
            </a:xfrm>
            <a:custGeom>
              <a:avLst/>
              <a:gdLst>
                <a:gd name="T0" fmla="*/ 0 w 323"/>
                <a:gd name="T1" fmla="*/ 2147483647 h 154"/>
                <a:gd name="T2" fmla="*/ 2147483647 w 323"/>
                <a:gd name="T3" fmla="*/ 0 h 154"/>
                <a:gd name="T4" fmla="*/ 2147483647 w 323"/>
                <a:gd name="T5" fmla="*/ 2147483647 h 154"/>
                <a:gd name="T6" fmla="*/ 0 w 323"/>
                <a:gd name="T7" fmla="*/ 2147483647 h 1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3" h="154">
                  <a:moveTo>
                    <a:pt x="0" y="154"/>
                  </a:moveTo>
                  <a:lnTo>
                    <a:pt x="167" y="0"/>
                  </a:lnTo>
                  <a:lnTo>
                    <a:pt x="323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4F5AA7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06"/>
            <p:cNvSpPr/>
            <p:nvPr/>
          </p:nvSpPr>
          <p:spPr bwMode="auto">
            <a:xfrm rot="3600000" flipH="1">
              <a:off x="7350125" y="2692400"/>
              <a:ext cx="339725" cy="161925"/>
            </a:xfrm>
            <a:custGeom>
              <a:avLst/>
              <a:gdLst>
                <a:gd name="T0" fmla="*/ 0 w 323"/>
                <a:gd name="T1" fmla="*/ 2147483647 h 154"/>
                <a:gd name="T2" fmla="*/ 2147483647 w 323"/>
                <a:gd name="T3" fmla="*/ 0 h 154"/>
                <a:gd name="T4" fmla="*/ 2147483647 w 323"/>
                <a:gd name="T5" fmla="*/ 2147483647 h 154"/>
                <a:gd name="T6" fmla="*/ 0 w 323"/>
                <a:gd name="T7" fmla="*/ 2147483647 h 1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3" h="154">
                  <a:moveTo>
                    <a:pt x="0" y="154"/>
                  </a:moveTo>
                  <a:lnTo>
                    <a:pt x="167" y="0"/>
                  </a:lnTo>
                  <a:lnTo>
                    <a:pt x="323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06"/>
            <p:cNvSpPr/>
            <p:nvPr/>
          </p:nvSpPr>
          <p:spPr bwMode="auto">
            <a:xfrm rot="13500000">
              <a:off x="4518819" y="4925219"/>
              <a:ext cx="163513" cy="339725"/>
            </a:xfrm>
            <a:custGeom>
              <a:avLst/>
              <a:gdLst>
                <a:gd name="T0" fmla="*/ 0 w 323"/>
                <a:gd name="T1" fmla="*/ 2147483647 h 154"/>
                <a:gd name="T2" fmla="*/ 2147483647 w 323"/>
                <a:gd name="T3" fmla="*/ 0 h 154"/>
                <a:gd name="T4" fmla="*/ 2147483647 w 323"/>
                <a:gd name="T5" fmla="*/ 2147483647 h 154"/>
                <a:gd name="T6" fmla="*/ 0 w 323"/>
                <a:gd name="T7" fmla="*/ 2147483647 h 1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3" h="154">
                  <a:moveTo>
                    <a:pt x="0" y="154"/>
                  </a:moveTo>
                  <a:lnTo>
                    <a:pt x="167" y="0"/>
                  </a:lnTo>
                  <a:lnTo>
                    <a:pt x="323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DB5B9D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06"/>
            <p:cNvSpPr/>
            <p:nvPr/>
          </p:nvSpPr>
          <p:spPr bwMode="auto">
            <a:xfrm rot="8100000" flipH="1">
              <a:off x="7461250" y="4824413"/>
              <a:ext cx="161925" cy="339725"/>
            </a:xfrm>
            <a:custGeom>
              <a:avLst/>
              <a:gdLst>
                <a:gd name="T0" fmla="*/ 0 w 323"/>
                <a:gd name="T1" fmla="*/ 2147483647 h 154"/>
                <a:gd name="T2" fmla="*/ 2147483647 w 323"/>
                <a:gd name="T3" fmla="*/ 0 h 154"/>
                <a:gd name="T4" fmla="*/ 2147483647 w 323"/>
                <a:gd name="T5" fmla="*/ 2147483647 h 154"/>
                <a:gd name="T6" fmla="*/ 0 w 323"/>
                <a:gd name="T7" fmla="*/ 2147483647 h 1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3" h="154">
                  <a:moveTo>
                    <a:pt x="0" y="154"/>
                  </a:moveTo>
                  <a:lnTo>
                    <a:pt x="167" y="0"/>
                  </a:lnTo>
                  <a:lnTo>
                    <a:pt x="323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4F5AA7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22"/>
            <p:cNvGrpSpPr/>
            <p:nvPr/>
          </p:nvGrpSpPr>
          <p:grpSpPr bwMode="auto">
            <a:xfrm>
              <a:off x="6551613" y="2830513"/>
              <a:ext cx="488950" cy="487362"/>
              <a:chOff x="0" y="0"/>
              <a:chExt cx="488316" cy="488319"/>
            </a:xfrm>
          </p:grpSpPr>
          <p:sp>
            <p:nvSpPr>
              <p:cNvPr id="14" name="AutoShape 81"/>
              <p:cNvSpPr/>
              <p:nvPr/>
            </p:nvSpPr>
            <p:spPr bwMode="auto">
              <a:xfrm>
                <a:off x="0" y="0"/>
                <a:ext cx="488316" cy="488319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2147483647 w 21600"/>
                  <a:gd name="T9" fmla="*/ 2147483647 h 21600"/>
                  <a:gd name="T10" fmla="*/ 2147483647 w 21600"/>
                  <a:gd name="T11" fmla="*/ 2147483647 h 21600"/>
                  <a:gd name="T12" fmla="*/ 2147483647 w 21600"/>
                  <a:gd name="T13" fmla="*/ 2147483647 h 21600"/>
                  <a:gd name="T14" fmla="*/ 2147483647 w 21600"/>
                  <a:gd name="T15" fmla="*/ 2147483647 h 21600"/>
                  <a:gd name="T16" fmla="*/ 2147483647 w 21600"/>
                  <a:gd name="T17" fmla="*/ 2147483647 h 21600"/>
                  <a:gd name="T18" fmla="*/ 2147483647 w 21600"/>
                  <a:gd name="T19" fmla="*/ 2147483647 h 21600"/>
                  <a:gd name="T20" fmla="*/ 2147483647 w 21600"/>
                  <a:gd name="T21" fmla="*/ 2147483647 h 21600"/>
                  <a:gd name="T22" fmla="*/ 2147483647 w 21600"/>
                  <a:gd name="T23" fmla="*/ 2147483647 h 21600"/>
                  <a:gd name="T24" fmla="*/ 2147483647 w 21600"/>
                  <a:gd name="T25" fmla="*/ 2147483647 h 21600"/>
                  <a:gd name="T26" fmla="*/ 2147483647 w 21600"/>
                  <a:gd name="T27" fmla="*/ 2147483647 h 21600"/>
                  <a:gd name="T28" fmla="*/ 2147483647 w 21600"/>
                  <a:gd name="T29" fmla="*/ 2147483647 h 21600"/>
                  <a:gd name="T30" fmla="*/ 2147483647 w 21600"/>
                  <a:gd name="T31" fmla="*/ 2147483647 h 21600"/>
                  <a:gd name="T32" fmla="*/ 2147483647 w 21600"/>
                  <a:gd name="T33" fmla="*/ 2147483647 h 21600"/>
                  <a:gd name="T34" fmla="*/ 2147483647 w 21600"/>
                  <a:gd name="T35" fmla="*/ 2147483647 h 21600"/>
                  <a:gd name="T36" fmla="*/ 2147483647 w 21600"/>
                  <a:gd name="T37" fmla="*/ 2147483647 h 21600"/>
                  <a:gd name="T38" fmla="*/ 2147483647 w 21600"/>
                  <a:gd name="T39" fmla="*/ 2147483647 h 21600"/>
                  <a:gd name="T40" fmla="*/ 2147483647 w 21600"/>
                  <a:gd name="T41" fmla="*/ 2147483647 h 21600"/>
                  <a:gd name="T42" fmla="*/ 2147483647 w 21600"/>
                  <a:gd name="T43" fmla="*/ 2147483647 h 21600"/>
                  <a:gd name="T44" fmla="*/ 2147483647 w 21600"/>
                  <a:gd name="T45" fmla="*/ 2147483647 h 21600"/>
                  <a:gd name="T46" fmla="*/ 2147483647 w 21600"/>
                  <a:gd name="T47" fmla="*/ 0 h 21600"/>
                  <a:gd name="T48" fmla="*/ 2147483647 w 21600"/>
                  <a:gd name="T49" fmla="*/ 2147483647 h 21600"/>
                  <a:gd name="T50" fmla="*/ 2147483647 w 21600"/>
                  <a:gd name="T51" fmla="*/ 2147483647 h 21600"/>
                  <a:gd name="T52" fmla="*/ 2147483647 w 21600"/>
                  <a:gd name="T53" fmla="*/ 2147483647 h 21600"/>
                  <a:gd name="T54" fmla="*/ 0 w 21600"/>
                  <a:gd name="T55" fmla="*/ 2147483647 h 21600"/>
                  <a:gd name="T56" fmla="*/ 2147483647 w 21600"/>
                  <a:gd name="T57" fmla="*/ 2147483647 h 21600"/>
                  <a:gd name="T58" fmla="*/ 2147483647 w 21600"/>
                  <a:gd name="T59" fmla="*/ 2147483647 h 21600"/>
                  <a:gd name="T60" fmla="*/ 2147483647 w 21600"/>
                  <a:gd name="T61" fmla="*/ 2147483647 h 21600"/>
                  <a:gd name="T62" fmla="*/ 2147483647 w 21600"/>
                  <a:gd name="T63" fmla="*/ 2147483647 h 21600"/>
                  <a:gd name="T64" fmla="*/ 2147483647 w 21600"/>
                  <a:gd name="T65" fmla="*/ 2147483647 h 21600"/>
                  <a:gd name="T66" fmla="*/ 2147483647 w 21600"/>
                  <a:gd name="T67" fmla="*/ 2147483647 h 21600"/>
                  <a:gd name="T68" fmla="*/ 2147483647 w 21600"/>
                  <a:gd name="T69" fmla="*/ 2147483647 h 21600"/>
                  <a:gd name="T70" fmla="*/ 2147483647 w 21600"/>
                  <a:gd name="T71" fmla="*/ 2147483647 h 21600"/>
                  <a:gd name="T72" fmla="*/ 2147483647 w 21600"/>
                  <a:gd name="T73" fmla="*/ 2147483647 h 21600"/>
                  <a:gd name="T74" fmla="*/ 2147483647 w 21600"/>
                  <a:gd name="T75" fmla="*/ 2147483647 h 2160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8099" dir="2700000" algn="ctr" rotWithShape="0">
                        <a:srgbClr val="000000">
                          <a:alpha val="73996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AutoShape 82"/>
              <p:cNvSpPr/>
              <p:nvPr/>
            </p:nvSpPr>
            <p:spPr bwMode="auto">
              <a:xfrm>
                <a:off x="45977" y="396063"/>
                <a:ext cx="45978" cy="46128"/>
              </a:xfrm>
              <a:custGeom>
                <a:avLst/>
                <a:gdLst>
                  <a:gd name="T0" fmla="*/ 4551973 w 21600"/>
                  <a:gd name="T1" fmla="*/ 6229463 h 21600"/>
                  <a:gd name="T2" fmla="*/ 3034618 w 21600"/>
                  <a:gd name="T3" fmla="*/ 4672053 h 21600"/>
                  <a:gd name="T4" fmla="*/ 4551973 w 21600"/>
                  <a:gd name="T5" fmla="*/ 3114701 h 21600"/>
                  <a:gd name="T6" fmla="*/ 6069192 w 21600"/>
                  <a:gd name="T7" fmla="*/ 4672053 h 21600"/>
                  <a:gd name="T8" fmla="*/ 4551973 w 21600"/>
                  <a:gd name="T9" fmla="*/ 6229463 h 21600"/>
                  <a:gd name="T10" fmla="*/ 4551973 w 21600"/>
                  <a:gd name="T11" fmla="*/ 0 h 21600"/>
                  <a:gd name="T12" fmla="*/ 0 w 21600"/>
                  <a:gd name="T13" fmla="*/ 4672053 h 21600"/>
                  <a:gd name="T14" fmla="*/ 4551973 w 21600"/>
                  <a:gd name="T15" fmla="*/ 9343803 h 21600"/>
                  <a:gd name="T16" fmla="*/ 9103810 w 21600"/>
                  <a:gd name="T17" fmla="*/ 4672053 h 21600"/>
                  <a:gd name="T18" fmla="*/ 4551973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8099" dir="2700000" algn="ctr" rotWithShape="0">
                        <a:srgbClr val="000000">
                          <a:alpha val="73996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3349625" y="2535238"/>
              <a:ext cx="127793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宗旨目标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2162175" y="2857500"/>
              <a:ext cx="20018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7859713" y="2535238"/>
              <a:ext cx="149542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宗旨目标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7859713" y="2857500"/>
              <a:ext cx="20050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3335338" y="4821238"/>
              <a:ext cx="127635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宗旨目标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2162175" y="5143500"/>
              <a:ext cx="20018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3"/>
            <p:cNvSpPr txBox="1">
              <a:spLocks noChangeArrowheads="1"/>
            </p:cNvSpPr>
            <p:nvPr/>
          </p:nvSpPr>
          <p:spPr bwMode="auto">
            <a:xfrm>
              <a:off x="7859713" y="4821238"/>
              <a:ext cx="149542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宗旨目标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>
              <a:off x="7859713" y="5143500"/>
              <a:ext cx="20050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53"/>
            <p:cNvSpPr>
              <a:spLocks noEditPoints="1"/>
            </p:cNvSpPr>
            <p:nvPr/>
          </p:nvSpPr>
          <p:spPr bwMode="auto">
            <a:xfrm>
              <a:off x="5167313" y="2857500"/>
              <a:ext cx="323850" cy="368300"/>
            </a:xfrm>
            <a:custGeom>
              <a:avLst/>
              <a:gdLst>
                <a:gd name="T0" fmla="*/ 0 w 143"/>
                <a:gd name="T1" fmla="*/ 2147483647 h 163"/>
                <a:gd name="T2" fmla="*/ 2147483647 w 143"/>
                <a:gd name="T3" fmla="*/ 0 h 163"/>
                <a:gd name="T4" fmla="*/ 2147483647 w 143"/>
                <a:gd name="T5" fmla="*/ 2147483647 h 163"/>
                <a:gd name="T6" fmla="*/ 2147483647 w 143"/>
                <a:gd name="T7" fmla="*/ 2147483647 h 163"/>
                <a:gd name="T8" fmla="*/ 2147483647 w 143"/>
                <a:gd name="T9" fmla="*/ 2147483647 h 163"/>
                <a:gd name="T10" fmla="*/ 2147483647 w 143"/>
                <a:gd name="T11" fmla="*/ 2147483647 h 163"/>
                <a:gd name="T12" fmla="*/ 2147483647 w 143"/>
                <a:gd name="T13" fmla="*/ 2147483647 h 163"/>
                <a:gd name="T14" fmla="*/ 2147483647 w 143"/>
                <a:gd name="T15" fmla="*/ 2147483647 h 163"/>
                <a:gd name="T16" fmla="*/ 2147483647 w 143"/>
                <a:gd name="T17" fmla="*/ 2147483647 h 163"/>
                <a:gd name="T18" fmla="*/ 2147483647 w 143"/>
                <a:gd name="T19" fmla="*/ 2147483647 h 163"/>
                <a:gd name="T20" fmla="*/ 2147483647 w 143"/>
                <a:gd name="T21" fmla="*/ 2147483647 h 163"/>
                <a:gd name="T22" fmla="*/ 2147483647 w 143"/>
                <a:gd name="T23" fmla="*/ 2147483647 h 163"/>
                <a:gd name="T24" fmla="*/ 2147483647 w 143"/>
                <a:gd name="T25" fmla="*/ 2147483647 h 163"/>
                <a:gd name="T26" fmla="*/ 2147483647 w 143"/>
                <a:gd name="T27" fmla="*/ 2147483647 h 163"/>
                <a:gd name="T28" fmla="*/ 2147483647 w 143"/>
                <a:gd name="T29" fmla="*/ 2147483647 h 163"/>
                <a:gd name="T30" fmla="*/ 2147483647 w 143"/>
                <a:gd name="T31" fmla="*/ 2147483647 h 163"/>
                <a:gd name="T32" fmla="*/ 2147483647 w 143"/>
                <a:gd name="T33" fmla="*/ 2147483647 h 163"/>
                <a:gd name="T34" fmla="*/ 2147483647 w 143"/>
                <a:gd name="T35" fmla="*/ 2147483647 h 163"/>
                <a:gd name="T36" fmla="*/ 2147483647 w 143"/>
                <a:gd name="T37" fmla="*/ 2147483647 h 163"/>
                <a:gd name="T38" fmla="*/ 2147483647 w 143"/>
                <a:gd name="T39" fmla="*/ 2147483647 h 163"/>
                <a:gd name="T40" fmla="*/ 2147483647 w 143"/>
                <a:gd name="T41" fmla="*/ 2147483647 h 163"/>
                <a:gd name="T42" fmla="*/ 2147483647 w 143"/>
                <a:gd name="T43" fmla="*/ 2147483647 h 163"/>
                <a:gd name="T44" fmla="*/ 2147483647 w 143"/>
                <a:gd name="T45" fmla="*/ 2147483647 h 163"/>
                <a:gd name="T46" fmla="*/ 2147483647 w 143"/>
                <a:gd name="T47" fmla="*/ 2147483647 h 163"/>
                <a:gd name="T48" fmla="*/ 2147483647 w 143"/>
                <a:gd name="T49" fmla="*/ 2147483647 h 163"/>
                <a:gd name="T50" fmla="*/ 2147483647 w 143"/>
                <a:gd name="T51" fmla="*/ 2147483647 h 163"/>
                <a:gd name="T52" fmla="*/ 2147483647 w 143"/>
                <a:gd name="T53" fmla="*/ 2147483647 h 163"/>
                <a:gd name="T54" fmla="*/ 2147483647 w 143"/>
                <a:gd name="T55" fmla="*/ 2147483647 h 163"/>
                <a:gd name="T56" fmla="*/ 2147483647 w 143"/>
                <a:gd name="T57" fmla="*/ 2147483647 h 163"/>
                <a:gd name="T58" fmla="*/ 2147483647 w 143"/>
                <a:gd name="T59" fmla="*/ 2147483647 h 163"/>
                <a:gd name="T60" fmla="*/ 2147483647 w 143"/>
                <a:gd name="T61" fmla="*/ 2147483647 h 163"/>
                <a:gd name="T62" fmla="*/ 2147483647 w 143"/>
                <a:gd name="T63" fmla="*/ 2147483647 h 163"/>
                <a:gd name="T64" fmla="*/ 2147483647 w 143"/>
                <a:gd name="T65" fmla="*/ 2147483647 h 163"/>
                <a:gd name="T66" fmla="*/ 2147483647 w 143"/>
                <a:gd name="T67" fmla="*/ 2147483647 h 163"/>
                <a:gd name="T68" fmla="*/ 2147483647 w 143"/>
                <a:gd name="T69" fmla="*/ 2147483647 h 163"/>
                <a:gd name="T70" fmla="*/ 2147483647 w 143"/>
                <a:gd name="T71" fmla="*/ 2147483647 h 163"/>
                <a:gd name="T72" fmla="*/ 2147483647 w 143"/>
                <a:gd name="T73" fmla="*/ 2147483647 h 1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43" h="163">
                  <a:moveTo>
                    <a:pt x="0" y="0"/>
                  </a:moveTo>
                  <a:lnTo>
                    <a:pt x="0" y="163"/>
                  </a:lnTo>
                  <a:lnTo>
                    <a:pt x="143" y="163"/>
                  </a:lnTo>
                  <a:lnTo>
                    <a:pt x="143" y="0"/>
                  </a:lnTo>
                  <a:lnTo>
                    <a:pt x="0" y="0"/>
                  </a:lnTo>
                  <a:close/>
                  <a:moveTo>
                    <a:pt x="22" y="151"/>
                  </a:moveTo>
                  <a:lnTo>
                    <a:pt x="8" y="151"/>
                  </a:lnTo>
                  <a:lnTo>
                    <a:pt x="8" y="137"/>
                  </a:lnTo>
                  <a:lnTo>
                    <a:pt x="22" y="137"/>
                  </a:lnTo>
                  <a:lnTo>
                    <a:pt x="22" y="151"/>
                  </a:lnTo>
                  <a:close/>
                  <a:moveTo>
                    <a:pt x="22" y="126"/>
                  </a:moveTo>
                  <a:lnTo>
                    <a:pt x="8" y="126"/>
                  </a:lnTo>
                  <a:lnTo>
                    <a:pt x="8" y="112"/>
                  </a:lnTo>
                  <a:lnTo>
                    <a:pt x="22" y="112"/>
                  </a:lnTo>
                  <a:lnTo>
                    <a:pt x="22" y="126"/>
                  </a:lnTo>
                  <a:close/>
                  <a:moveTo>
                    <a:pt x="22" y="101"/>
                  </a:moveTo>
                  <a:lnTo>
                    <a:pt x="8" y="101"/>
                  </a:lnTo>
                  <a:lnTo>
                    <a:pt x="8" y="87"/>
                  </a:lnTo>
                  <a:lnTo>
                    <a:pt x="22" y="87"/>
                  </a:lnTo>
                  <a:lnTo>
                    <a:pt x="22" y="101"/>
                  </a:lnTo>
                  <a:close/>
                  <a:moveTo>
                    <a:pt x="22" y="77"/>
                  </a:moveTo>
                  <a:lnTo>
                    <a:pt x="8" y="77"/>
                  </a:lnTo>
                  <a:lnTo>
                    <a:pt x="8" y="62"/>
                  </a:lnTo>
                  <a:lnTo>
                    <a:pt x="22" y="62"/>
                  </a:lnTo>
                  <a:lnTo>
                    <a:pt x="22" y="77"/>
                  </a:lnTo>
                  <a:close/>
                  <a:moveTo>
                    <a:pt x="22" y="52"/>
                  </a:moveTo>
                  <a:lnTo>
                    <a:pt x="8" y="52"/>
                  </a:lnTo>
                  <a:lnTo>
                    <a:pt x="8" y="37"/>
                  </a:lnTo>
                  <a:lnTo>
                    <a:pt x="22" y="37"/>
                  </a:lnTo>
                  <a:lnTo>
                    <a:pt x="22" y="52"/>
                  </a:lnTo>
                  <a:close/>
                  <a:moveTo>
                    <a:pt x="22" y="27"/>
                  </a:moveTo>
                  <a:lnTo>
                    <a:pt x="8" y="27"/>
                  </a:lnTo>
                  <a:lnTo>
                    <a:pt x="8" y="12"/>
                  </a:lnTo>
                  <a:lnTo>
                    <a:pt x="22" y="12"/>
                  </a:lnTo>
                  <a:lnTo>
                    <a:pt x="22" y="27"/>
                  </a:lnTo>
                  <a:close/>
                  <a:moveTo>
                    <a:pt x="112" y="143"/>
                  </a:moveTo>
                  <a:lnTo>
                    <a:pt x="30" y="143"/>
                  </a:lnTo>
                  <a:lnTo>
                    <a:pt x="30" y="91"/>
                  </a:lnTo>
                  <a:lnTo>
                    <a:pt x="112" y="91"/>
                  </a:lnTo>
                  <a:lnTo>
                    <a:pt x="112" y="143"/>
                  </a:lnTo>
                  <a:close/>
                  <a:moveTo>
                    <a:pt x="112" y="71"/>
                  </a:moveTo>
                  <a:lnTo>
                    <a:pt x="30" y="71"/>
                  </a:lnTo>
                  <a:lnTo>
                    <a:pt x="30" y="20"/>
                  </a:lnTo>
                  <a:lnTo>
                    <a:pt x="112" y="20"/>
                  </a:lnTo>
                  <a:lnTo>
                    <a:pt x="112" y="71"/>
                  </a:lnTo>
                  <a:close/>
                  <a:moveTo>
                    <a:pt x="135" y="151"/>
                  </a:moveTo>
                  <a:lnTo>
                    <a:pt x="121" y="151"/>
                  </a:lnTo>
                  <a:lnTo>
                    <a:pt x="121" y="137"/>
                  </a:lnTo>
                  <a:lnTo>
                    <a:pt x="135" y="137"/>
                  </a:lnTo>
                  <a:lnTo>
                    <a:pt x="135" y="151"/>
                  </a:lnTo>
                  <a:close/>
                  <a:moveTo>
                    <a:pt x="135" y="126"/>
                  </a:moveTo>
                  <a:lnTo>
                    <a:pt x="121" y="126"/>
                  </a:lnTo>
                  <a:lnTo>
                    <a:pt x="121" y="112"/>
                  </a:lnTo>
                  <a:lnTo>
                    <a:pt x="135" y="112"/>
                  </a:lnTo>
                  <a:lnTo>
                    <a:pt x="135" y="126"/>
                  </a:lnTo>
                  <a:close/>
                  <a:moveTo>
                    <a:pt x="135" y="101"/>
                  </a:moveTo>
                  <a:lnTo>
                    <a:pt x="121" y="101"/>
                  </a:lnTo>
                  <a:lnTo>
                    <a:pt x="121" y="87"/>
                  </a:lnTo>
                  <a:lnTo>
                    <a:pt x="135" y="87"/>
                  </a:lnTo>
                  <a:lnTo>
                    <a:pt x="135" y="101"/>
                  </a:lnTo>
                  <a:close/>
                  <a:moveTo>
                    <a:pt x="135" y="77"/>
                  </a:moveTo>
                  <a:lnTo>
                    <a:pt x="121" y="77"/>
                  </a:lnTo>
                  <a:lnTo>
                    <a:pt x="121" y="62"/>
                  </a:lnTo>
                  <a:lnTo>
                    <a:pt x="135" y="62"/>
                  </a:lnTo>
                  <a:lnTo>
                    <a:pt x="135" y="77"/>
                  </a:lnTo>
                  <a:close/>
                  <a:moveTo>
                    <a:pt x="135" y="52"/>
                  </a:moveTo>
                  <a:lnTo>
                    <a:pt x="121" y="52"/>
                  </a:lnTo>
                  <a:lnTo>
                    <a:pt x="121" y="37"/>
                  </a:lnTo>
                  <a:lnTo>
                    <a:pt x="135" y="37"/>
                  </a:lnTo>
                  <a:lnTo>
                    <a:pt x="135" y="52"/>
                  </a:lnTo>
                  <a:close/>
                  <a:moveTo>
                    <a:pt x="135" y="27"/>
                  </a:moveTo>
                  <a:lnTo>
                    <a:pt x="121" y="27"/>
                  </a:lnTo>
                  <a:lnTo>
                    <a:pt x="121" y="12"/>
                  </a:lnTo>
                  <a:lnTo>
                    <a:pt x="135" y="12"/>
                  </a:lnTo>
                  <a:lnTo>
                    <a:pt x="135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72751" tIns="36375" rIns="72751" bIns="36375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组合 53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9875" y="4376738"/>
              <a:ext cx="403225" cy="40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组合 5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8900" y="4359275"/>
              <a:ext cx="396875" cy="40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活动意义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7284" y="2433710"/>
            <a:ext cx="8457433" cy="3090746"/>
            <a:chOff x="1867284" y="2433710"/>
            <a:chExt cx="8457433" cy="3090746"/>
          </a:xfrm>
        </p:grpSpPr>
        <p:sp>
          <p:nvSpPr>
            <p:cNvPr id="3" name="Title 20"/>
            <p:cNvSpPr txBox="1">
              <a:spLocks noChangeArrowheads="1"/>
            </p:cNvSpPr>
            <p:nvPr/>
          </p:nvSpPr>
          <p:spPr bwMode="auto">
            <a:xfrm>
              <a:off x="1867284" y="4723219"/>
              <a:ext cx="820935" cy="49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 anchor="ctr"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900">
                  <a:latin typeface="+mn-lt"/>
                  <a:ea typeface="+mn-ea"/>
                  <a:cs typeface="+mn-ea"/>
                  <a:sym typeface="+mn-lt"/>
                </a:rPr>
                <a:t>01 </a:t>
              </a:r>
              <a:endParaRPr lang="en-US" altLang="zh-CN" sz="2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Oval 2"/>
            <p:cNvSpPr>
              <a:spLocks noChangeArrowheads="1"/>
            </p:cNvSpPr>
            <p:nvPr/>
          </p:nvSpPr>
          <p:spPr bwMode="auto">
            <a:xfrm>
              <a:off x="2352929" y="2547979"/>
              <a:ext cx="2065869" cy="2065869"/>
            </a:xfrm>
            <a:prstGeom prst="ellipse">
              <a:avLst/>
            </a:prstGeom>
            <a:solidFill>
              <a:srgbClr val="4F5AA7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2025157" y="2433710"/>
              <a:ext cx="860027" cy="858523"/>
            </a:xfrm>
            <a:prstGeom prst="ellipse">
              <a:avLst/>
            </a:prstGeom>
            <a:solidFill>
              <a:srgbClr val="DB5B9D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Oval 41"/>
            <p:cNvSpPr>
              <a:spLocks noChangeArrowheads="1"/>
            </p:cNvSpPr>
            <p:nvPr/>
          </p:nvSpPr>
          <p:spPr bwMode="auto">
            <a:xfrm>
              <a:off x="5212669" y="2547979"/>
              <a:ext cx="2065869" cy="2065869"/>
            </a:xfrm>
            <a:prstGeom prst="ellipse">
              <a:avLst/>
            </a:prstGeom>
            <a:solidFill>
              <a:srgbClr val="4F5AA7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Oval 50"/>
            <p:cNvSpPr>
              <a:spLocks noChangeArrowheads="1"/>
            </p:cNvSpPr>
            <p:nvPr/>
          </p:nvSpPr>
          <p:spPr bwMode="auto">
            <a:xfrm>
              <a:off x="4886399" y="2433710"/>
              <a:ext cx="858524" cy="858523"/>
            </a:xfrm>
            <a:prstGeom prst="ellipse">
              <a:avLst/>
            </a:prstGeom>
            <a:solidFill>
              <a:srgbClr val="DB5B9D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Oval 52"/>
            <p:cNvSpPr>
              <a:spLocks noChangeArrowheads="1"/>
            </p:cNvSpPr>
            <p:nvPr/>
          </p:nvSpPr>
          <p:spPr bwMode="auto">
            <a:xfrm>
              <a:off x="8028806" y="2547979"/>
              <a:ext cx="2065869" cy="2065869"/>
            </a:xfrm>
            <a:prstGeom prst="ellipse">
              <a:avLst/>
            </a:prstGeom>
            <a:solidFill>
              <a:srgbClr val="4F5AA7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53"/>
            <p:cNvSpPr>
              <a:spLocks noChangeArrowheads="1"/>
            </p:cNvSpPr>
            <p:nvPr/>
          </p:nvSpPr>
          <p:spPr bwMode="auto">
            <a:xfrm>
              <a:off x="7702537" y="2433710"/>
              <a:ext cx="858523" cy="858523"/>
            </a:xfrm>
            <a:prstGeom prst="ellipse">
              <a:avLst/>
            </a:prstGeom>
            <a:solidFill>
              <a:srgbClr val="DB5B9D"/>
            </a:solidFill>
            <a:ln>
              <a:noFill/>
            </a:ln>
          </p:spPr>
          <p:txBody>
            <a:bodyPr lIns="121910" tIns="60955" rIns="121910" bIns="60955" anchor="ctr"/>
            <a:lstStyle>
              <a:lvl1pPr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429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429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itle 20"/>
            <p:cNvSpPr txBox="1">
              <a:spLocks noChangeArrowheads="1"/>
            </p:cNvSpPr>
            <p:nvPr/>
          </p:nvSpPr>
          <p:spPr bwMode="auto">
            <a:xfrm>
              <a:off x="4776641" y="4714948"/>
              <a:ext cx="822438" cy="49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 anchor="ctr"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900">
                  <a:latin typeface="+mn-lt"/>
                  <a:ea typeface="+mn-ea"/>
                  <a:cs typeface="+mn-ea"/>
                  <a:sym typeface="+mn-lt"/>
                </a:rPr>
                <a:t>02 </a:t>
              </a:r>
              <a:endParaRPr lang="en-US" altLang="zh-CN" sz="2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itle 20"/>
            <p:cNvSpPr txBox="1">
              <a:spLocks noChangeArrowheads="1"/>
            </p:cNvSpPr>
            <p:nvPr/>
          </p:nvSpPr>
          <p:spPr bwMode="auto">
            <a:xfrm>
              <a:off x="7685998" y="4723219"/>
              <a:ext cx="822439" cy="49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 anchor="ctr"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900">
                  <a:latin typeface="+mn-lt"/>
                  <a:ea typeface="+mn-ea"/>
                  <a:cs typeface="+mn-ea"/>
                  <a:sym typeface="+mn-lt"/>
                </a:rPr>
                <a:t>03 </a:t>
              </a:r>
              <a:endParaRPr lang="en-US" altLang="zh-CN" sz="2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300"/>
            <p:cNvSpPr>
              <a:spLocks noChangeAspect="1"/>
            </p:cNvSpPr>
            <p:nvPr/>
          </p:nvSpPr>
          <p:spPr bwMode="auto">
            <a:xfrm>
              <a:off x="2240163" y="2626164"/>
              <a:ext cx="414978" cy="417985"/>
            </a:xfrm>
            <a:custGeom>
              <a:avLst/>
              <a:gdLst>
                <a:gd name="T0" fmla="*/ 2147483647 w 1472"/>
                <a:gd name="T1" fmla="*/ 0 h 1481"/>
                <a:gd name="T2" fmla="*/ 2147483647 w 1472"/>
                <a:gd name="T3" fmla="*/ 2147483647 h 1481"/>
                <a:gd name="T4" fmla="*/ 2147483647 w 1472"/>
                <a:gd name="T5" fmla="*/ 2147483647 h 1481"/>
                <a:gd name="T6" fmla="*/ 0 w 1472"/>
                <a:gd name="T7" fmla="*/ 2147483647 h 1481"/>
                <a:gd name="T8" fmla="*/ 0 w 1472"/>
                <a:gd name="T9" fmla="*/ 2147483647 h 1481"/>
                <a:gd name="T10" fmla="*/ 2147483647 w 1472"/>
                <a:gd name="T11" fmla="*/ 2147483647 h 1481"/>
                <a:gd name="T12" fmla="*/ 2147483647 w 1472"/>
                <a:gd name="T13" fmla="*/ 2147483647 h 1481"/>
                <a:gd name="T14" fmla="*/ 2147483647 w 1472"/>
                <a:gd name="T15" fmla="*/ 2147483647 h 1481"/>
                <a:gd name="T16" fmla="*/ 2147483647 w 1472"/>
                <a:gd name="T17" fmla="*/ 2147483647 h 1481"/>
                <a:gd name="T18" fmla="*/ 2147483647 w 1472"/>
                <a:gd name="T19" fmla="*/ 2147483647 h 1481"/>
                <a:gd name="T20" fmla="*/ 2147483647 w 1472"/>
                <a:gd name="T21" fmla="*/ 2147483647 h 1481"/>
                <a:gd name="T22" fmla="*/ 2147483647 w 1472"/>
                <a:gd name="T23" fmla="*/ 2147483647 h 1481"/>
                <a:gd name="T24" fmla="*/ 2147483647 w 1472"/>
                <a:gd name="T25" fmla="*/ 2147483647 h 1481"/>
                <a:gd name="T26" fmla="*/ 2147483647 w 1472"/>
                <a:gd name="T27" fmla="*/ 0 h 1481"/>
                <a:gd name="T28" fmla="*/ 2147483647 w 1472"/>
                <a:gd name="T29" fmla="*/ 2147483647 h 1481"/>
                <a:gd name="T30" fmla="*/ 2147483647 w 1472"/>
                <a:gd name="T31" fmla="*/ 2147483647 h 1481"/>
                <a:gd name="T32" fmla="*/ 2147483647 w 1472"/>
                <a:gd name="T33" fmla="*/ 2147483647 h 1481"/>
                <a:gd name="T34" fmla="*/ 2147483647 w 1472"/>
                <a:gd name="T35" fmla="*/ 2147483647 h 1481"/>
                <a:gd name="T36" fmla="*/ 2147483647 w 1472"/>
                <a:gd name="T37" fmla="*/ 2147483647 h 1481"/>
                <a:gd name="T38" fmla="*/ 2147483647 w 1472"/>
                <a:gd name="T39" fmla="*/ 2147483647 h 1481"/>
                <a:gd name="T40" fmla="*/ 2147483647 w 1472"/>
                <a:gd name="T41" fmla="*/ 2147483647 h 14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72" h="1481">
                  <a:moveTo>
                    <a:pt x="1011" y="0"/>
                  </a:moveTo>
                  <a:cubicBezTo>
                    <a:pt x="752" y="0"/>
                    <a:pt x="543" y="209"/>
                    <a:pt x="543" y="468"/>
                  </a:cubicBezTo>
                  <a:cubicBezTo>
                    <a:pt x="543" y="518"/>
                    <a:pt x="560" y="577"/>
                    <a:pt x="577" y="635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480"/>
                    <a:pt x="0" y="1480"/>
                    <a:pt x="0" y="1480"/>
                  </a:cubicBezTo>
                  <a:cubicBezTo>
                    <a:pt x="276" y="1480"/>
                    <a:pt x="276" y="1480"/>
                    <a:pt x="276" y="1480"/>
                  </a:cubicBezTo>
                  <a:cubicBezTo>
                    <a:pt x="276" y="1313"/>
                    <a:pt x="276" y="1313"/>
                    <a:pt x="276" y="1313"/>
                  </a:cubicBezTo>
                  <a:cubicBezTo>
                    <a:pt x="435" y="1313"/>
                    <a:pt x="435" y="1313"/>
                    <a:pt x="435" y="1313"/>
                  </a:cubicBezTo>
                  <a:cubicBezTo>
                    <a:pt x="435" y="1154"/>
                    <a:pt x="435" y="1154"/>
                    <a:pt x="435" y="1154"/>
                  </a:cubicBezTo>
                  <a:cubicBezTo>
                    <a:pt x="602" y="1154"/>
                    <a:pt x="602" y="1154"/>
                    <a:pt x="602" y="1154"/>
                  </a:cubicBezTo>
                  <a:cubicBezTo>
                    <a:pt x="844" y="903"/>
                    <a:pt x="844" y="903"/>
                    <a:pt x="844" y="903"/>
                  </a:cubicBezTo>
                  <a:cubicBezTo>
                    <a:pt x="895" y="920"/>
                    <a:pt x="953" y="928"/>
                    <a:pt x="1011" y="928"/>
                  </a:cubicBezTo>
                  <a:cubicBezTo>
                    <a:pt x="1271" y="928"/>
                    <a:pt x="1471" y="727"/>
                    <a:pt x="1471" y="468"/>
                  </a:cubicBezTo>
                  <a:cubicBezTo>
                    <a:pt x="1471" y="209"/>
                    <a:pt x="1271" y="0"/>
                    <a:pt x="1011" y="0"/>
                  </a:cubicBezTo>
                  <a:close/>
                  <a:moveTo>
                    <a:pt x="1145" y="493"/>
                  </a:moveTo>
                  <a:cubicBezTo>
                    <a:pt x="1053" y="493"/>
                    <a:pt x="986" y="426"/>
                    <a:pt x="986" y="334"/>
                  </a:cubicBezTo>
                  <a:cubicBezTo>
                    <a:pt x="986" y="234"/>
                    <a:pt x="1053" y="167"/>
                    <a:pt x="1145" y="167"/>
                  </a:cubicBezTo>
                  <a:cubicBezTo>
                    <a:pt x="1237" y="167"/>
                    <a:pt x="1312" y="234"/>
                    <a:pt x="1312" y="334"/>
                  </a:cubicBezTo>
                  <a:cubicBezTo>
                    <a:pt x="1312" y="426"/>
                    <a:pt x="1237" y="493"/>
                    <a:pt x="1145" y="493"/>
                  </a:cubicBezTo>
                  <a:close/>
                  <a:moveTo>
                    <a:pt x="1145" y="493"/>
                  </a:moveTo>
                  <a:lnTo>
                    <a:pt x="1145" y="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0" tIns="60955" rIns="121910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00"/>
            <p:cNvSpPr>
              <a:spLocks noChangeAspect="1"/>
            </p:cNvSpPr>
            <p:nvPr/>
          </p:nvSpPr>
          <p:spPr bwMode="auto">
            <a:xfrm>
              <a:off x="5092385" y="2626164"/>
              <a:ext cx="416481" cy="417985"/>
            </a:xfrm>
            <a:custGeom>
              <a:avLst/>
              <a:gdLst>
                <a:gd name="T0" fmla="*/ 2147483647 w 1472"/>
                <a:gd name="T1" fmla="*/ 0 h 1481"/>
                <a:gd name="T2" fmla="*/ 2147483647 w 1472"/>
                <a:gd name="T3" fmla="*/ 2147483647 h 1481"/>
                <a:gd name="T4" fmla="*/ 2147483647 w 1472"/>
                <a:gd name="T5" fmla="*/ 2147483647 h 1481"/>
                <a:gd name="T6" fmla="*/ 0 w 1472"/>
                <a:gd name="T7" fmla="*/ 2147483647 h 1481"/>
                <a:gd name="T8" fmla="*/ 0 w 1472"/>
                <a:gd name="T9" fmla="*/ 2147483647 h 1481"/>
                <a:gd name="T10" fmla="*/ 2147483647 w 1472"/>
                <a:gd name="T11" fmla="*/ 2147483647 h 1481"/>
                <a:gd name="T12" fmla="*/ 2147483647 w 1472"/>
                <a:gd name="T13" fmla="*/ 2147483647 h 1481"/>
                <a:gd name="T14" fmla="*/ 2147483647 w 1472"/>
                <a:gd name="T15" fmla="*/ 2147483647 h 1481"/>
                <a:gd name="T16" fmla="*/ 2147483647 w 1472"/>
                <a:gd name="T17" fmla="*/ 2147483647 h 1481"/>
                <a:gd name="T18" fmla="*/ 2147483647 w 1472"/>
                <a:gd name="T19" fmla="*/ 2147483647 h 1481"/>
                <a:gd name="T20" fmla="*/ 2147483647 w 1472"/>
                <a:gd name="T21" fmla="*/ 2147483647 h 1481"/>
                <a:gd name="T22" fmla="*/ 2147483647 w 1472"/>
                <a:gd name="T23" fmla="*/ 2147483647 h 1481"/>
                <a:gd name="T24" fmla="*/ 2147483647 w 1472"/>
                <a:gd name="T25" fmla="*/ 2147483647 h 1481"/>
                <a:gd name="T26" fmla="*/ 2147483647 w 1472"/>
                <a:gd name="T27" fmla="*/ 0 h 1481"/>
                <a:gd name="T28" fmla="*/ 2147483647 w 1472"/>
                <a:gd name="T29" fmla="*/ 2147483647 h 1481"/>
                <a:gd name="T30" fmla="*/ 2147483647 w 1472"/>
                <a:gd name="T31" fmla="*/ 2147483647 h 1481"/>
                <a:gd name="T32" fmla="*/ 2147483647 w 1472"/>
                <a:gd name="T33" fmla="*/ 2147483647 h 1481"/>
                <a:gd name="T34" fmla="*/ 2147483647 w 1472"/>
                <a:gd name="T35" fmla="*/ 2147483647 h 1481"/>
                <a:gd name="T36" fmla="*/ 2147483647 w 1472"/>
                <a:gd name="T37" fmla="*/ 2147483647 h 1481"/>
                <a:gd name="T38" fmla="*/ 2147483647 w 1472"/>
                <a:gd name="T39" fmla="*/ 2147483647 h 1481"/>
                <a:gd name="T40" fmla="*/ 2147483647 w 1472"/>
                <a:gd name="T41" fmla="*/ 2147483647 h 14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72" h="1481">
                  <a:moveTo>
                    <a:pt x="1011" y="0"/>
                  </a:moveTo>
                  <a:cubicBezTo>
                    <a:pt x="752" y="0"/>
                    <a:pt x="543" y="209"/>
                    <a:pt x="543" y="468"/>
                  </a:cubicBezTo>
                  <a:cubicBezTo>
                    <a:pt x="543" y="518"/>
                    <a:pt x="560" y="577"/>
                    <a:pt x="577" y="635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480"/>
                    <a:pt x="0" y="1480"/>
                    <a:pt x="0" y="1480"/>
                  </a:cubicBezTo>
                  <a:cubicBezTo>
                    <a:pt x="276" y="1480"/>
                    <a:pt x="276" y="1480"/>
                    <a:pt x="276" y="1480"/>
                  </a:cubicBezTo>
                  <a:cubicBezTo>
                    <a:pt x="276" y="1313"/>
                    <a:pt x="276" y="1313"/>
                    <a:pt x="276" y="1313"/>
                  </a:cubicBezTo>
                  <a:cubicBezTo>
                    <a:pt x="435" y="1313"/>
                    <a:pt x="435" y="1313"/>
                    <a:pt x="435" y="1313"/>
                  </a:cubicBezTo>
                  <a:cubicBezTo>
                    <a:pt x="435" y="1154"/>
                    <a:pt x="435" y="1154"/>
                    <a:pt x="435" y="1154"/>
                  </a:cubicBezTo>
                  <a:cubicBezTo>
                    <a:pt x="602" y="1154"/>
                    <a:pt x="602" y="1154"/>
                    <a:pt x="602" y="1154"/>
                  </a:cubicBezTo>
                  <a:cubicBezTo>
                    <a:pt x="844" y="903"/>
                    <a:pt x="844" y="903"/>
                    <a:pt x="844" y="903"/>
                  </a:cubicBezTo>
                  <a:cubicBezTo>
                    <a:pt x="895" y="920"/>
                    <a:pt x="953" y="928"/>
                    <a:pt x="1011" y="928"/>
                  </a:cubicBezTo>
                  <a:cubicBezTo>
                    <a:pt x="1271" y="928"/>
                    <a:pt x="1471" y="727"/>
                    <a:pt x="1471" y="468"/>
                  </a:cubicBezTo>
                  <a:cubicBezTo>
                    <a:pt x="1471" y="209"/>
                    <a:pt x="1271" y="0"/>
                    <a:pt x="1011" y="0"/>
                  </a:cubicBezTo>
                  <a:close/>
                  <a:moveTo>
                    <a:pt x="1145" y="493"/>
                  </a:moveTo>
                  <a:cubicBezTo>
                    <a:pt x="1053" y="493"/>
                    <a:pt x="986" y="426"/>
                    <a:pt x="986" y="334"/>
                  </a:cubicBezTo>
                  <a:cubicBezTo>
                    <a:pt x="986" y="234"/>
                    <a:pt x="1053" y="167"/>
                    <a:pt x="1145" y="167"/>
                  </a:cubicBezTo>
                  <a:cubicBezTo>
                    <a:pt x="1237" y="167"/>
                    <a:pt x="1312" y="234"/>
                    <a:pt x="1312" y="334"/>
                  </a:cubicBezTo>
                  <a:cubicBezTo>
                    <a:pt x="1312" y="426"/>
                    <a:pt x="1237" y="493"/>
                    <a:pt x="1145" y="493"/>
                  </a:cubicBezTo>
                  <a:close/>
                  <a:moveTo>
                    <a:pt x="1145" y="493"/>
                  </a:moveTo>
                  <a:lnTo>
                    <a:pt x="1145" y="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0" tIns="60955" rIns="121910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00"/>
            <p:cNvSpPr>
              <a:spLocks noChangeAspect="1"/>
            </p:cNvSpPr>
            <p:nvPr/>
          </p:nvSpPr>
          <p:spPr bwMode="auto">
            <a:xfrm>
              <a:off x="7911529" y="2614135"/>
              <a:ext cx="414978" cy="416481"/>
            </a:xfrm>
            <a:custGeom>
              <a:avLst/>
              <a:gdLst>
                <a:gd name="T0" fmla="*/ 2147483647 w 1472"/>
                <a:gd name="T1" fmla="*/ 0 h 1481"/>
                <a:gd name="T2" fmla="*/ 2147483647 w 1472"/>
                <a:gd name="T3" fmla="*/ 2147483647 h 1481"/>
                <a:gd name="T4" fmla="*/ 2147483647 w 1472"/>
                <a:gd name="T5" fmla="*/ 2147483647 h 1481"/>
                <a:gd name="T6" fmla="*/ 0 w 1472"/>
                <a:gd name="T7" fmla="*/ 2147483647 h 1481"/>
                <a:gd name="T8" fmla="*/ 0 w 1472"/>
                <a:gd name="T9" fmla="*/ 2147483647 h 1481"/>
                <a:gd name="T10" fmla="*/ 2147483647 w 1472"/>
                <a:gd name="T11" fmla="*/ 2147483647 h 1481"/>
                <a:gd name="T12" fmla="*/ 2147483647 w 1472"/>
                <a:gd name="T13" fmla="*/ 2147483647 h 1481"/>
                <a:gd name="T14" fmla="*/ 2147483647 w 1472"/>
                <a:gd name="T15" fmla="*/ 2147483647 h 1481"/>
                <a:gd name="T16" fmla="*/ 2147483647 w 1472"/>
                <a:gd name="T17" fmla="*/ 2147483647 h 1481"/>
                <a:gd name="T18" fmla="*/ 2147483647 w 1472"/>
                <a:gd name="T19" fmla="*/ 2147483647 h 1481"/>
                <a:gd name="T20" fmla="*/ 2147483647 w 1472"/>
                <a:gd name="T21" fmla="*/ 2147483647 h 1481"/>
                <a:gd name="T22" fmla="*/ 2147483647 w 1472"/>
                <a:gd name="T23" fmla="*/ 2147483647 h 1481"/>
                <a:gd name="T24" fmla="*/ 2147483647 w 1472"/>
                <a:gd name="T25" fmla="*/ 2147483647 h 1481"/>
                <a:gd name="T26" fmla="*/ 2147483647 w 1472"/>
                <a:gd name="T27" fmla="*/ 0 h 1481"/>
                <a:gd name="T28" fmla="*/ 2147483647 w 1472"/>
                <a:gd name="T29" fmla="*/ 2147483647 h 1481"/>
                <a:gd name="T30" fmla="*/ 2147483647 w 1472"/>
                <a:gd name="T31" fmla="*/ 2147483647 h 1481"/>
                <a:gd name="T32" fmla="*/ 2147483647 w 1472"/>
                <a:gd name="T33" fmla="*/ 2147483647 h 1481"/>
                <a:gd name="T34" fmla="*/ 2147483647 w 1472"/>
                <a:gd name="T35" fmla="*/ 2147483647 h 1481"/>
                <a:gd name="T36" fmla="*/ 2147483647 w 1472"/>
                <a:gd name="T37" fmla="*/ 2147483647 h 1481"/>
                <a:gd name="T38" fmla="*/ 2147483647 w 1472"/>
                <a:gd name="T39" fmla="*/ 2147483647 h 1481"/>
                <a:gd name="T40" fmla="*/ 2147483647 w 1472"/>
                <a:gd name="T41" fmla="*/ 2147483647 h 14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72" h="1481">
                  <a:moveTo>
                    <a:pt x="1011" y="0"/>
                  </a:moveTo>
                  <a:cubicBezTo>
                    <a:pt x="752" y="0"/>
                    <a:pt x="543" y="209"/>
                    <a:pt x="543" y="468"/>
                  </a:cubicBezTo>
                  <a:cubicBezTo>
                    <a:pt x="543" y="518"/>
                    <a:pt x="560" y="577"/>
                    <a:pt x="577" y="635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480"/>
                    <a:pt x="0" y="1480"/>
                    <a:pt x="0" y="1480"/>
                  </a:cubicBezTo>
                  <a:cubicBezTo>
                    <a:pt x="276" y="1480"/>
                    <a:pt x="276" y="1480"/>
                    <a:pt x="276" y="1480"/>
                  </a:cubicBezTo>
                  <a:cubicBezTo>
                    <a:pt x="276" y="1313"/>
                    <a:pt x="276" y="1313"/>
                    <a:pt x="276" y="1313"/>
                  </a:cubicBezTo>
                  <a:cubicBezTo>
                    <a:pt x="435" y="1313"/>
                    <a:pt x="435" y="1313"/>
                    <a:pt x="435" y="1313"/>
                  </a:cubicBezTo>
                  <a:cubicBezTo>
                    <a:pt x="435" y="1154"/>
                    <a:pt x="435" y="1154"/>
                    <a:pt x="435" y="1154"/>
                  </a:cubicBezTo>
                  <a:cubicBezTo>
                    <a:pt x="602" y="1154"/>
                    <a:pt x="602" y="1154"/>
                    <a:pt x="602" y="1154"/>
                  </a:cubicBezTo>
                  <a:cubicBezTo>
                    <a:pt x="844" y="903"/>
                    <a:pt x="844" y="903"/>
                    <a:pt x="844" y="903"/>
                  </a:cubicBezTo>
                  <a:cubicBezTo>
                    <a:pt x="895" y="920"/>
                    <a:pt x="953" y="928"/>
                    <a:pt x="1011" y="928"/>
                  </a:cubicBezTo>
                  <a:cubicBezTo>
                    <a:pt x="1271" y="928"/>
                    <a:pt x="1471" y="727"/>
                    <a:pt x="1471" y="468"/>
                  </a:cubicBezTo>
                  <a:cubicBezTo>
                    <a:pt x="1471" y="209"/>
                    <a:pt x="1271" y="0"/>
                    <a:pt x="1011" y="0"/>
                  </a:cubicBezTo>
                  <a:close/>
                  <a:moveTo>
                    <a:pt x="1145" y="493"/>
                  </a:moveTo>
                  <a:cubicBezTo>
                    <a:pt x="1053" y="493"/>
                    <a:pt x="986" y="426"/>
                    <a:pt x="986" y="334"/>
                  </a:cubicBezTo>
                  <a:cubicBezTo>
                    <a:pt x="986" y="234"/>
                    <a:pt x="1053" y="167"/>
                    <a:pt x="1145" y="167"/>
                  </a:cubicBezTo>
                  <a:cubicBezTo>
                    <a:pt x="1237" y="167"/>
                    <a:pt x="1312" y="234"/>
                    <a:pt x="1312" y="334"/>
                  </a:cubicBezTo>
                  <a:cubicBezTo>
                    <a:pt x="1312" y="426"/>
                    <a:pt x="1237" y="493"/>
                    <a:pt x="1145" y="493"/>
                  </a:cubicBezTo>
                  <a:close/>
                  <a:moveTo>
                    <a:pt x="1145" y="493"/>
                  </a:moveTo>
                  <a:lnTo>
                    <a:pt x="1145" y="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10" tIns="60955" rIns="121910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2598006" y="4851408"/>
              <a:ext cx="14163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产品推广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2598006" y="5155124"/>
              <a:ext cx="19230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5508867" y="4851408"/>
              <a:ext cx="14163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产品推广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5508867" y="5155124"/>
              <a:ext cx="19230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8401684" y="4851408"/>
              <a:ext cx="14163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产品推广</a:t>
              </a:r>
              <a:endParaRPr lang="en-US" altLang="zh-CN" sz="16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8401684" y="5155124"/>
              <a:ext cx="19230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There are moments in life when you miss someone so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" name="组合 40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5325" y="3183978"/>
              <a:ext cx="866041" cy="86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组合 6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0696" y="3015581"/>
              <a:ext cx="814921" cy="1005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Gruppieren 18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1485" y="3125340"/>
              <a:ext cx="733729" cy="820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主要人员</a:t>
            </a:r>
            <a:endParaRPr lang="en-CA" altLang="zh-CN" sz="3530" b="1"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880372" y="2186708"/>
            <a:ext cx="8409040" cy="3143563"/>
            <a:chOff x="955303" y="1885950"/>
            <a:chExt cx="10238471" cy="3827463"/>
          </a:xfrm>
        </p:grpSpPr>
        <p:cxnSp>
          <p:nvCxnSpPr>
            <p:cNvPr id="3" name="Straight Connector 53"/>
            <p:cNvCxnSpPr>
              <a:cxnSpLocks noChangeShapeType="1"/>
            </p:cNvCxnSpPr>
            <p:nvPr/>
          </p:nvCxnSpPr>
          <p:spPr bwMode="auto">
            <a:xfrm>
              <a:off x="3308350" y="1885950"/>
              <a:ext cx="0" cy="3827463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" name="Straight Connector 54"/>
            <p:cNvCxnSpPr>
              <a:cxnSpLocks noChangeShapeType="1"/>
            </p:cNvCxnSpPr>
            <p:nvPr/>
          </p:nvCxnSpPr>
          <p:spPr bwMode="auto">
            <a:xfrm>
              <a:off x="6067425" y="1885950"/>
              <a:ext cx="0" cy="3827463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Straight Connector 55"/>
            <p:cNvCxnSpPr>
              <a:cxnSpLocks noChangeShapeType="1"/>
            </p:cNvCxnSpPr>
            <p:nvPr/>
          </p:nvCxnSpPr>
          <p:spPr bwMode="auto">
            <a:xfrm>
              <a:off x="8816975" y="1885950"/>
              <a:ext cx="0" cy="3827463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1033463" y="1900238"/>
              <a:ext cx="1820862" cy="1820862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Group 40"/>
            <p:cNvGrpSpPr/>
            <p:nvPr/>
          </p:nvGrpSpPr>
          <p:grpSpPr bwMode="auto">
            <a:xfrm>
              <a:off x="1033463" y="3756025"/>
              <a:ext cx="1830387" cy="80963"/>
              <a:chOff x="0" y="0"/>
              <a:chExt cx="2304256" cy="544908"/>
            </a:xfrm>
          </p:grpSpPr>
          <p:sp>
            <p:nvSpPr>
              <p:cNvPr id="8" name="Rectangle 42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Rectangle 43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Rectangle 44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Rectangle 45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Rectangle 73"/>
            <p:cNvSpPr>
              <a:spLocks noChangeArrowheads="1"/>
            </p:cNvSpPr>
            <p:nvPr/>
          </p:nvSpPr>
          <p:spPr bwMode="auto">
            <a:xfrm>
              <a:off x="3790950" y="1900238"/>
              <a:ext cx="1820863" cy="1820862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Group 90"/>
            <p:cNvGrpSpPr/>
            <p:nvPr/>
          </p:nvGrpSpPr>
          <p:grpSpPr bwMode="auto">
            <a:xfrm>
              <a:off x="3790950" y="3756025"/>
              <a:ext cx="1830388" cy="80963"/>
              <a:chOff x="0" y="0"/>
              <a:chExt cx="2304256" cy="544908"/>
            </a:xfrm>
          </p:grpSpPr>
          <p:sp>
            <p:nvSpPr>
              <p:cNvPr id="14" name="Rectangle 92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93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94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Rectangle 95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Rectangle 100"/>
            <p:cNvSpPr>
              <a:spLocks noChangeArrowheads="1"/>
            </p:cNvSpPr>
            <p:nvPr/>
          </p:nvSpPr>
          <p:spPr bwMode="auto">
            <a:xfrm>
              <a:off x="6548438" y="1900238"/>
              <a:ext cx="1819275" cy="1820862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Group 101"/>
            <p:cNvGrpSpPr/>
            <p:nvPr/>
          </p:nvGrpSpPr>
          <p:grpSpPr bwMode="auto">
            <a:xfrm>
              <a:off x="6548438" y="3756025"/>
              <a:ext cx="1830387" cy="80963"/>
              <a:chOff x="0" y="0"/>
              <a:chExt cx="2304256" cy="544908"/>
            </a:xfrm>
          </p:grpSpPr>
          <p:sp>
            <p:nvSpPr>
              <p:cNvPr id="20" name="Rectangle 103"/>
              <p:cNvSpPr>
                <a:spLocks noChangeArrowheads="1"/>
              </p:cNvSpPr>
              <p:nvPr/>
            </p:nvSpPr>
            <p:spPr bwMode="auto">
              <a:xfrm>
                <a:off x="0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Rectangle 104"/>
              <p:cNvSpPr>
                <a:spLocks noChangeArrowheads="1"/>
              </p:cNvSpPr>
              <p:nvPr/>
            </p:nvSpPr>
            <p:spPr bwMode="auto">
              <a:xfrm>
                <a:off x="576064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105"/>
              <p:cNvSpPr>
                <a:spLocks noChangeArrowheads="1"/>
              </p:cNvSpPr>
              <p:nvPr/>
            </p:nvSpPr>
            <p:spPr bwMode="auto">
              <a:xfrm>
                <a:off x="1152128" y="0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Rectangle 106"/>
              <p:cNvSpPr>
                <a:spLocks noChangeArrowheads="1"/>
              </p:cNvSpPr>
              <p:nvPr/>
            </p:nvSpPr>
            <p:spPr bwMode="auto">
              <a:xfrm>
                <a:off x="1728192" y="1"/>
                <a:ext cx="576064" cy="544907"/>
              </a:xfrm>
              <a:prstGeom prst="rect">
                <a:avLst/>
              </a:prstGeom>
              <a:solidFill>
                <a:srgbClr val="4F5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11"/>
            <p:cNvSpPr>
              <a:spLocks noChangeArrowheads="1"/>
            </p:cNvSpPr>
            <p:nvPr/>
          </p:nvSpPr>
          <p:spPr bwMode="auto">
            <a:xfrm flipH="1">
              <a:off x="9304338" y="1900238"/>
              <a:ext cx="1820862" cy="182086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Group 112"/>
            <p:cNvGrpSpPr/>
            <p:nvPr/>
          </p:nvGrpSpPr>
          <p:grpSpPr bwMode="auto">
            <a:xfrm>
              <a:off x="9304338" y="3756025"/>
              <a:ext cx="1830387" cy="80963"/>
              <a:chOff x="0" y="0"/>
              <a:chExt cx="2304256" cy="544921"/>
            </a:xfrm>
          </p:grpSpPr>
          <p:sp>
            <p:nvSpPr>
              <p:cNvPr id="26" name="Rectangle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Rectangle 115"/>
              <p:cNvSpPr>
                <a:spLocks noChangeArrowheads="1"/>
              </p:cNvSpPr>
              <p:nvPr/>
            </p:nvSpPr>
            <p:spPr bwMode="auto">
              <a:xfrm>
                <a:off x="576064" y="0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Rectangle 116"/>
              <p:cNvSpPr>
                <a:spLocks noChangeArrowheads="1"/>
              </p:cNvSpPr>
              <p:nvPr/>
            </p:nvSpPr>
            <p:spPr bwMode="auto">
              <a:xfrm>
                <a:off x="1152128" y="8"/>
                <a:ext cx="576064" cy="544913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Rectangle 117"/>
              <p:cNvSpPr>
                <a:spLocks noChangeArrowheads="1"/>
              </p:cNvSpPr>
              <p:nvPr/>
            </p:nvSpPr>
            <p:spPr bwMode="auto">
              <a:xfrm>
                <a:off x="1728192" y="0"/>
                <a:ext cx="576064" cy="544907"/>
              </a:xfrm>
              <a:prstGeom prst="rect">
                <a:avLst/>
              </a:prstGeom>
              <a:solidFill>
                <a:srgbClr val="DB5B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30"/>
            <p:cNvGrpSpPr/>
            <p:nvPr/>
          </p:nvGrpSpPr>
          <p:grpSpPr bwMode="auto">
            <a:xfrm>
              <a:off x="955303" y="3932238"/>
              <a:ext cx="1982971" cy="1475042"/>
              <a:chOff x="-1960" y="0"/>
              <a:chExt cx="1983436" cy="1476046"/>
            </a:xfrm>
          </p:grpSpPr>
          <p:sp>
            <p:nvSpPr>
              <p:cNvPr id="31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姓名</a:t>
                </a:r>
                <a:endParaRPr lang="en-US" altLang="zh-CN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矩形 33"/>
              <p:cNvSpPr>
                <a:spLocks noChangeArrowheads="1"/>
              </p:cNvSpPr>
              <p:nvPr/>
            </p:nvSpPr>
            <p:spPr bwMode="auto">
              <a:xfrm>
                <a:off x="-1960" y="351075"/>
                <a:ext cx="1983436" cy="1124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4"/>
            <p:cNvGrpSpPr/>
            <p:nvPr/>
          </p:nvGrpSpPr>
          <p:grpSpPr bwMode="auto">
            <a:xfrm>
              <a:off x="3706015" y="3932238"/>
              <a:ext cx="1982971" cy="1475042"/>
              <a:chOff x="8730" y="0"/>
              <a:chExt cx="1983436" cy="1476046"/>
            </a:xfrm>
          </p:grpSpPr>
          <p:sp>
            <p:nvSpPr>
              <p:cNvPr id="35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姓名</a:t>
                </a:r>
                <a:endParaRPr lang="en-US" altLang="zh-CN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矩形 37"/>
              <p:cNvSpPr>
                <a:spLocks noChangeArrowheads="1"/>
              </p:cNvSpPr>
              <p:nvPr/>
            </p:nvSpPr>
            <p:spPr bwMode="auto">
              <a:xfrm>
                <a:off x="8730" y="351075"/>
                <a:ext cx="1983436" cy="1124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8"/>
            <p:cNvGrpSpPr/>
            <p:nvPr/>
          </p:nvGrpSpPr>
          <p:grpSpPr bwMode="auto">
            <a:xfrm>
              <a:off x="6476715" y="3932238"/>
              <a:ext cx="1982971" cy="1475042"/>
              <a:chOff x="-6636" y="0"/>
              <a:chExt cx="1983436" cy="1476046"/>
            </a:xfrm>
          </p:grpSpPr>
          <p:sp>
            <p:nvSpPr>
              <p:cNvPr id="39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姓名</a:t>
                </a:r>
                <a:endParaRPr lang="en-US" altLang="zh-CN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矩形 41"/>
              <p:cNvSpPr>
                <a:spLocks noChangeArrowheads="1"/>
              </p:cNvSpPr>
              <p:nvPr/>
            </p:nvSpPr>
            <p:spPr bwMode="auto">
              <a:xfrm>
                <a:off x="-6636" y="351075"/>
                <a:ext cx="1983436" cy="1124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2"/>
            <p:cNvGrpSpPr/>
            <p:nvPr/>
          </p:nvGrpSpPr>
          <p:grpSpPr bwMode="auto">
            <a:xfrm>
              <a:off x="9209234" y="3932238"/>
              <a:ext cx="1984540" cy="1475042"/>
              <a:chOff x="-1440" y="0"/>
              <a:chExt cx="1983436" cy="1476046"/>
            </a:xfrm>
          </p:grpSpPr>
          <p:sp>
            <p:nvSpPr>
              <p:cNvPr id="43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74322" y="0"/>
                <a:ext cx="1821522" cy="61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姓名</a:t>
                </a:r>
                <a:endParaRPr lang="en-US" altLang="zh-CN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矩形 45"/>
              <p:cNvSpPr>
                <a:spLocks noChangeArrowheads="1"/>
              </p:cNvSpPr>
              <p:nvPr/>
            </p:nvSpPr>
            <p:spPr bwMode="auto">
              <a:xfrm>
                <a:off x="-1440" y="351075"/>
                <a:ext cx="1983436" cy="1124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TextBox 3"/>
          <p:cNvSpPr txBox="1"/>
          <p:nvPr/>
        </p:nvSpPr>
        <p:spPr>
          <a:xfrm>
            <a:off x="332282" y="649939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8000000">
            <a:off x="57613" y="-7883547"/>
            <a:ext cx="8991790" cy="22270064"/>
            <a:chOff x="57613" y="-7883547"/>
            <a:chExt cx="8991790" cy="22270064"/>
          </a:xfrm>
        </p:grpSpPr>
        <p:grpSp>
          <p:nvGrpSpPr>
            <p:cNvPr id="8" name="组合 7"/>
            <p:cNvGrpSpPr/>
            <p:nvPr/>
          </p:nvGrpSpPr>
          <p:grpSpPr>
            <a:xfrm rot="6300000">
              <a:off x="326215" y="16386"/>
              <a:ext cx="4006530" cy="4543734"/>
              <a:chOff x="914400" y="1668205"/>
              <a:chExt cx="4006530" cy="454373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4400" y="4188542"/>
                <a:ext cx="265471" cy="265471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374" y="1668205"/>
                <a:ext cx="265471" cy="265471"/>
              </a:xfrm>
              <a:prstGeom prst="ellipse">
                <a:avLst/>
              </a:prstGeom>
              <a:solidFill>
                <a:srgbClr val="86B1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262592" y="4834766"/>
                <a:ext cx="658338" cy="658338"/>
              </a:xfrm>
              <a:prstGeom prst="ellipse">
                <a:avLst/>
              </a:prstGeom>
              <a:solidFill>
                <a:srgbClr val="4F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827564" y="6078589"/>
                <a:ext cx="133350" cy="133350"/>
              </a:xfrm>
              <a:prstGeom prst="ellipse">
                <a:avLst/>
              </a:prstGeom>
              <a:solidFill>
                <a:srgbClr val="DB5B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700000">
              <a:off x="-3893574" y="1443540"/>
              <a:ext cx="22270064" cy="3615890"/>
              <a:chOff x="-3893574" y="1443540"/>
              <a:chExt cx="22270064" cy="3615890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-2625214" y="1800941"/>
                <a:ext cx="18612465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 flipH="1">
                <a:off x="-3893574" y="1443540"/>
                <a:ext cx="22270064" cy="3258489"/>
              </a:xfrm>
              <a:custGeom>
                <a:avLst/>
                <a:gdLst>
                  <a:gd name="T0" fmla="*/ 0 w 5929"/>
                  <a:gd name="T1" fmla="*/ 384 h 2424"/>
                  <a:gd name="T2" fmla="*/ 1404 w 5929"/>
                  <a:gd name="T3" fmla="*/ 876 h 2424"/>
                  <a:gd name="T4" fmla="*/ 2880 w 5929"/>
                  <a:gd name="T5" fmla="*/ 2160 h 2424"/>
                  <a:gd name="T6" fmla="*/ 4752 w 5929"/>
                  <a:gd name="T7" fmla="*/ 1956 h 2424"/>
                  <a:gd name="T8" fmla="*/ 5929 w 5929"/>
                  <a:gd name="T9" fmla="*/ 948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9" h="2424">
                    <a:moveTo>
                      <a:pt x="0" y="384"/>
                    </a:moveTo>
                    <a:cubicBezTo>
                      <a:pt x="36" y="384"/>
                      <a:pt x="420" y="0"/>
                      <a:pt x="1404" y="876"/>
                    </a:cubicBezTo>
                    <a:cubicBezTo>
                      <a:pt x="2388" y="1752"/>
                      <a:pt x="2280" y="1896"/>
                      <a:pt x="2880" y="2160"/>
                    </a:cubicBezTo>
                    <a:cubicBezTo>
                      <a:pt x="3480" y="2424"/>
                      <a:pt x="4116" y="2376"/>
                      <a:pt x="4752" y="1956"/>
                    </a:cubicBezTo>
                    <a:cubicBezTo>
                      <a:pt x="5389" y="1536"/>
                      <a:pt x="5269" y="1332"/>
                      <a:pt x="5929" y="948"/>
                    </a:cubicBezTo>
                  </a:path>
                </a:pathLst>
              </a:custGeom>
              <a:noFill/>
              <a:ln w="12700" cap="flat">
                <a:solidFill>
                  <a:schemeClr val="tx1">
                    <a:alpha val="6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圆角矩形 13"/>
          <p:cNvSpPr/>
          <p:nvPr/>
        </p:nvSpPr>
        <p:spPr>
          <a:xfrm>
            <a:off x="6267450" y="866775"/>
            <a:ext cx="4591050" cy="5124450"/>
          </a:xfrm>
          <a:prstGeom prst="roundRect">
            <a:avLst>
              <a:gd name="adj" fmla="val 4399"/>
            </a:avLst>
          </a:prstGeom>
          <a:solidFill>
            <a:schemeClr val="bg1"/>
          </a:solidFill>
          <a:ln>
            <a:noFill/>
          </a:ln>
          <a:effectLst>
            <a:outerShdw blurRad="4191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28663" y="1249809"/>
            <a:ext cx="4468623" cy="3861513"/>
            <a:chOff x="6328663" y="1249809"/>
            <a:chExt cx="4468623" cy="3861513"/>
          </a:xfrm>
        </p:grpSpPr>
        <p:grpSp>
          <p:nvGrpSpPr>
            <p:cNvPr id="3" name="组合 2"/>
            <p:cNvGrpSpPr/>
            <p:nvPr/>
          </p:nvGrpSpPr>
          <p:grpSpPr>
            <a:xfrm>
              <a:off x="6328663" y="1249809"/>
              <a:ext cx="4468623" cy="2965132"/>
              <a:chOff x="6328663" y="1249809"/>
              <a:chExt cx="4468623" cy="2965132"/>
            </a:xfrm>
          </p:grpSpPr>
          <p:sp>
            <p:nvSpPr>
              <p:cNvPr id="15" name="文本框 2"/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7530337" y="1249809"/>
                <a:ext cx="2065277" cy="2246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600" b="1" dirty="0"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146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328663" y="3660943"/>
                <a:ext cx="4468623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zh-CN" altLang="en-US" sz="3600" dirty="0">
                    <a:cs typeface="+mn-ea"/>
                    <a:sym typeface="+mn-lt"/>
                  </a:rPr>
                  <a:t>活动内容构成</a:t>
                </a:r>
                <a:endParaRPr lang="zh-CN" altLang="en-US" sz="3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00321" y="4398356"/>
              <a:ext cx="2788797" cy="712966"/>
              <a:chOff x="5974810" y="3696141"/>
              <a:chExt cx="3713658" cy="712966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5974810" y="3696141"/>
                <a:ext cx="15693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具体内容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3" name="TextBox 11"/>
              <p:cNvSpPr txBox="1"/>
              <p:nvPr/>
            </p:nvSpPr>
            <p:spPr>
              <a:xfrm>
                <a:off x="8119100" y="3696141"/>
                <a:ext cx="15693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进度规划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4" name="TextBox 11"/>
              <p:cNvSpPr txBox="1"/>
              <p:nvPr/>
            </p:nvSpPr>
            <p:spPr>
              <a:xfrm>
                <a:off x="5974810" y="4070553"/>
                <a:ext cx="15693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诚邀嘉宾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5" name="TextBox 11"/>
              <p:cNvSpPr txBox="1"/>
              <p:nvPr/>
            </p:nvSpPr>
            <p:spPr>
              <a:xfrm>
                <a:off x="8119100" y="4070553"/>
                <a:ext cx="15693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cs typeface="+mn-ea"/>
                    <a:sym typeface="+mn-lt"/>
                  </a:rPr>
                  <a:t>执行策略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462638"/>
            <a:ext cx="1992853" cy="635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6645"/>
            <a:r>
              <a:rPr lang="zh-CN" altLang="en-US" sz="3530" b="1" dirty="0">
                <a:cs typeface="+mn-ea"/>
                <a:sym typeface="+mn-lt"/>
              </a:rPr>
              <a:t>时间地点</a:t>
            </a:r>
            <a:endParaRPr lang="zh-CN" altLang="en-US" sz="3530" b="1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82996" y="2606100"/>
            <a:ext cx="9026009" cy="2931704"/>
            <a:chOff x="1032391" y="2834700"/>
            <a:chExt cx="9026009" cy="2931704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2391" y="3546500"/>
              <a:ext cx="3565527" cy="1169551"/>
              <a:chOff x="1032391" y="3604796"/>
              <a:chExt cx="3565527" cy="1169551"/>
            </a:xfrm>
          </p:grpSpPr>
          <p:sp>
            <p:nvSpPr>
              <p:cNvPr id="3" name="Rectangle 36"/>
              <p:cNvSpPr>
                <a:spLocks noChangeArrowheads="1"/>
              </p:cNvSpPr>
              <p:nvPr/>
            </p:nvSpPr>
            <p:spPr bwMode="auto">
              <a:xfrm>
                <a:off x="1032393" y="3943350"/>
                <a:ext cx="356552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There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</a:t>
                </a:r>
                <a:r>
                  <a:rPr lang="en-US" altLang="zh-CN" sz="1200" dirty="0" err="1">
                    <a:latin typeface="+mn-lt"/>
                    <a:ea typeface="+mn-ea"/>
                    <a:cs typeface="+mn-ea"/>
                    <a:sym typeface="+mn-lt"/>
                  </a:rPr>
                  <a:t>soThere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 are moments in life when you miss someone so</a:t>
                </a:r>
                <a:endParaRPr lang="en-US" altLang="zh-CN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32391" y="3604796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lvl="1"/>
                <a:r>
                  <a:rPr lang="zh-CN" altLang="en-US" sz="1600" dirty="0">
                    <a:cs typeface="+mn-ea"/>
                    <a:sym typeface="+mn-lt"/>
                  </a:rPr>
                  <a:t>时间地点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214938" y="2834700"/>
              <a:ext cx="4843462" cy="2931704"/>
              <a:chOff x="5214938" y="2834700"/>
              <a:chExt cx="4843462" cy="2931704"/>
            </a:xfrm>
          </p:grpSpPr>
          <p:pic>
            <p:nvPicPr>
              <p:cNvPr id="5" name="Picture 7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4938" y="2834700"/>
                <a:ext cx="4843462" cy="2931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矩形 11"/>
              <p:cNvSpPr/>
              <p:nvPr/>
            </p:nvSpPr>
            <p:spPr>
              <a:xfrm>
                <a:off x="5816600" y="2984500"/>
                <a:ext cx="3619500" cy="2286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Tm="41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3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4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5.xml><?xml version="1.0" encoding="utf-8"?>
<p:tagLst xmlns:p="http://schemas.openxmlformats.org/presentationml/2006/main">
  <p:tag name="ISPRING_PRESENTATION_TITLE" val="092904"/>
  <p:tag name="KSO_WPP_MARK_KEY" val="2fadcc93-68bf-4bbd-940a-58b02cf7c5fc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krzpxt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4637</Words>
  <Application>WPS 演示</Application>
  <PresentationFormat>宽屏</PresentationFormat>
  <Paragraphs>372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等线</vt:lpstr>
      <vt:lpstr>Arial Unicode MS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简约蓝粉</dc:title>
  <dc:creator>第一PPT</dc:creator>
  <cp:keywords>www.1ppt.com</cp:keywords>
  <dc:description>www.1ppt.com</dc:description>
  <cp:lastModifiedBy>铭</cp:lastModifiedBy>
  <cp:revision>26</cp:revision>
  <dcterms:created xsi:type="dcterms:W3CDTF">2017-09-27T15:30:00Z</dcterms:created>
  <dcterms:modified xsi:type="dcterms:W3CDTF">2022-10-17T09:16:31Z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8D9C5A16CD7C42F09B4563FE907215BE</vt:lpwstr>
  </property>
  <property fmtid="{D5CDD505-2E9C-101B-9397-08002B2CF9AE}" pid="3" name="KSOProductBuildVer">
    <vt:lpwstr>2052-11.1.0.12116</vt:lpwstr>
  </property>
</Properties>
</file>